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72" r:id="rId3"/>
    <p:sldId id="309" r:id="rId5"/>
    <p:sldId id="261" r:id="rId6"/>
    <p:sldId id="312" r:id="rId7"/>
    <p:sldId id="314" r:id="rId8"/>
    <p:sldId id="316" r:id="rId9"/>
    <p:sldId id="317" r:id="rId10"/>
    <p:sldId id="271" r:id="rId11"/>
    <p:sldId id="319" r:id="rId12"/>
    <p:sldId id="320" r:id="rId13"/>
    <p:sldId id="321" r:id="rId14"/>
    <p:sldId id="279" r:id="rId15"/>
    <p:sldId id="333" r:id="rId16"/>
    <p:sldId id="324" r:id="rId17"/>
    <p:sldId id="325" r:id="rId18"/>
    <p:sldId id="326" r:id="rId19"/>
    <p:sldId id="327" r:id="rId20"/>
    <p:sldId id="330" r:id="rId21"/>
    <p:sldId id="332" r:id="rId22"/>
    <p:sldId id="289" r:id="rId23"/>
    <p:sldId id="334" r:id="rId24"/>
    <p:sldId id="335" r:id="rId25"/>
    <p:sldId id="297" r:id="rId26"/>
    <p:sldId id="336" r:id="rId27"/>
    <p:sldId id="337" r:id="rId28"/>
    <p:sldId id="338" r:id="rId29"/>
    <p:sldId id="340" r:id="rId30"/>
    <p:sldId id="342" r:id="rId31"/>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C3424"/>
    <a:srgbClr val="857364"/>
    <a:srgbClr val="DDCDBC"/>
    <a:srgbClr val="F1E1CE"/>
    <a:srgbClr val="4C3423"/>
    <a:srgbClr val="C9C8C5"/>
    <a:srgbClr val="C6AFA1"/>
    <a:srgbClr val="0070C0"/>
    <a:srgbClr val="DBC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6136" autoAdjust="0"/>
  </p:normalViewPr>
  <p:slideViewPr>
    <p:cSldViewPr showGuides="1">
      <p:cViewPr varScale="1">
        <p:scale>
          <a:sx n="110" d="100"/>
          <a:sy n="110" d="100"/>
        </p:scale>
        <p:origin x="-582" y="-78"/>
      </p:cViewPr>
      <p:guideLst>
        <p:guide orient="horz" pos="4319"/>
        <p:guide pos="3854"/>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E4FFA8-7E0C-4803-A4C6-3DDD6AB6E33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CD64D-B72C-4FF8-85BB-4AA899BC1DF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1000" y="685800"/>
            <a:ext cx="6096000" cy="3429000"/>
          </a:xfrm>
        </p:spPr>
      </p:sp>
      <p:sp>
        <p:nvSpPr>
          <p:cNvPr id="40963"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381000" y="685800"/>
            <a:ext cx="6096000" cy="3429000"/>
          </a:xfrm>
        </p:spPr>
      </p:sp>
      <p:sp>
        <p:nvSpPr>
          <p:cNvPr id="4403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B3E24BF-67B8-48BD-9ABF-36DACBACC9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464AD9-C849-45B6-BBCC-5E990A5EEF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E24BF-67B8-48BD-9ABF-36DACBACC99B}" type="datetimeFigureOut">
              <a:rPr lang="zh-CN" altLang="en-US" smtClean="0"/>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64AD9-C849-45B6-BBCC-5E990A5EEF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1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2fdb119490620fe463f9299645ab69e"/>
          <p:cNvPicPr>
            <a:picLocks noChangeAspect="1"/>
          </p:cNvPicPr>
          <p:nvPr/>
        </p:nvPicPr>
        <p:blipFill>
          <a:blip r:embed="rId1"/>
          <a:stretch>
            <a:fillRect/>
          </a:stretch>
        </p:blipFill>
        <p:spPr>
          <a:xfrm>
            <a:off x="3920490" y="175895"/>
            <a:ext cx="4286250" cy="3808730"/>
          </a:xfrm>
          <a:prstGeom prst="rect">
            <a:avLst/>
          </a:prstGeom>
        </p:spPr>
      </p:pic>
      <p:pic>
        <p:nvPicPr>
          <p:cNvPr id="5" name="图片 4" descr="dd8b29432b04cdeee272a6e11a685e20"/>
          <p:cNvPicPr>
            <a:picLocks noChangeAspect="1"/>
          </p:cNvPicPr>
          <p:nvPr/>
        </p:nvPicPr>
        <p:blipFill>
          <a:blip r:embed="rId2"/>
          <a:stretch>
            <a:fillRect/>
          </a:stretch>
        </p:blipFill>
        <p:spPr>
          <a:xfrm>
            <a:off x="6200775" y="1760855"/>
            <a:ext cx="2629535" cy="2332355"/>
          </a:xfrm>
          <a:prstGeom prst="rect">
            <a:avLst/>
          </a:prstGeom>
        </p:spPr>
      </p:pic>
      <p:sp>
        <p:nvSpPr>
          <p:cNvPr id="28" name="TextBox 27"/>
          <p:cNvSpPr txBox="1"/>
          <p:nvPr/>
        </p:nvSpPr>
        <p:spPr>
          <a:xfrm>
            <a:off x="2316480" y="4164965"/>
            <a:ext cx="7963535" cy="788035"/>
          </a:xfrm>
          <a:prstGeom prst="rect">
            <a:avLst/>
          </a:prstGeom>
          <a:noFill/>
        </p:spPr>
        <p:txBody>
          <a:bodyPr wrap="square" rtlCol="0">
            <a:spAutoFit/>
          </a:bodyPr>
          <a:lstStyle/>
          <a:p>
            <a:r>
              <a:rPr sz="4265" b="1" dirty="0">
                <a:solidFill>
                  <a:schemeClr val="tx1"/>
                </a:solidFill>
                <a:latin typeface="微软雅黑" panose="020B0503020204020204" pitchFamily="34" charset="-122"/>
                <a:ea typeface="微软雅黑" panose="020B0503020204020204" pitchFamily="34" charset="-122"/>
              </a:rPr>
              <a:t>娱乐影视娱乐电影娱乐</a:t>
            </a:r>
            <a:r>
              <a:rPr lang="en-US" sz="4265" b="1" dirty="0">
                <a:solidFill>
                  <a:schemeClr val="tx1"/>
                </a:solidFill>
                <a:latin typeface="微软雅黑" panose="020B0503020204020204" pitchFamily="34" charset="-122"/>
                <a:ea typeface="微软雅黑" panose="020B0503020204020204" pitchFamily="34" charset="-122"/>
              </a:rPr>
              <a:t>PPT</a:t>
            </a:r>
            <a:r>
              <a:rPr lang="zh-CN" altLang="en-US" sz="4265" b="1" dirty="0">
                <a:solidFill>
                  <a:schemeClr val="tx1"/>
                </a:solidFill>
                <a:latin typeface="微软雅黑" panose="020B0503020204020204" pitchFamily="34" charset="-122"/>
                <a:ea typeface="微软雅黑" panose="020B0503020204020204" pitchFamily="34" charset="-122"/>
              </a:rPr>
              <a:t>模板</a:t>
            </a:r>
            <a:endParaRPr lang="zh-CN" altLang="en-US" sz="4265" b="1" dirty="0">
              <a:solidFill>
                <a:schemeClr val="tx1"/>
              </a:solidFill>
              <a:latin typeface="微软雅黑" panose="020B0503020204020204" pitchFamily="34" charset="-122"/>
              <a:ea typeface="微软雅黑" panose="020B0503020204020204" pitchFamily="34" charset="-122"/>
            </a:endParaRPr>
          </a:p>
        </p:txBody>
      </p:sp>
      <p:sp>
        <p:nvSpPr>
          <p:cNvPr id="19" name="Content Placeholder 2"/>
          <p:cNvSpPr txBox="1"/>
          <p:nvPr/>
        </p:nvSpPr>
        <p:spPr>
          <a:xfrm>
            <a:off x="3704908" y="4952827"/>
            <a:ext cx="4740275" cy="48101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en-US" altLang="zh-CN" sz="1050" dirty="0">
                <a:solidFill>
                  <a:schemeClr val="tx1"/>
                </a:solidFill>
                <a:ea typeface="Segoe UI" panose="020B0502040204020203" pitchFamily="34" charset="0"/>
                <a:cs typeface="Segoe UI" panose="020B0502040204020203" pitchFamily="34" charset="0"/>
              </a:rPr>
              <a:t>Lorem ipsum dolor sit amet, consectetur adipisicing elit, sed do </a:t>
            </a:r>
            <a:r>
              <a:rPr lang="en-US" altLang="zh-CN" sz="1050" dirty="0" err="1" smtClean="0">
                <a:solidFill>
                  <a:schemeClr val="tx1"/>
                </a:solidFill>
                <a:ea typeface="Segoe UI" panose="020B0502040204020203" pitchFamily="34" charset="0"/>
                <a:cs typeface="Segoe UI" panose="020B0502040204020203" pitchFamily="34" charset="0"/>
              </a:rPr>
              <a:t>eiusmod</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tempor</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incididunt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ut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labore</a:t>
            </a:r>
            <a:r>
              <a:rPr lang="en-US" altLang="zh-CN" sz="1050" dirty="0" smtClean="0">
                <a:solidFill>
                  <a:schemeClr val="tx1"/>
                </a:solidFill>
                <a:ea typeface="Segoe UI" panose="020B0502040204020203" pitchFamily="34" charset="0"/>
                <a:cs typeface="Segoe UI" panose="020B0502040204020203" pitchFamily="34" charset="0"/>
              </a:rPr>
              <a:t> et </a:t>
            </a:r>
            <a:r>
              <a:rPr lang="en-US" altLang="zh-CN" sz="1050" dirty="0" err="1" smtClean="0">
                <a:solidFill>
                  <a:schemeClr val="tx1"/>
                </a:solidFill>
                <a:ea typeface="Segoe UI" panose="020B0502040204020203" pitchFamily="34" charset="0"/>
                <a:cs typeface="Segoe UI" panose="020B0502040204020203" pitchFamily="34" charset="0"/>
              </a:rPr>
              <a:t>dolore</a:t>
            </a:r>
            <a:r>
              <a:rPr lang="en-US" altLang="zh-CN" sz="1050" dirty="0" smtClean="0">
                <a:solidFill>
                  <a:schemeClr val="tx1"/>
                </a:solidFill>
                <a:ea typeface="Segoe UI" panose="020B0502040204020203" pitchFamily="34" charset="0"/>
                <a:cs typeface="Segoe UI" panose="020B0502040204020203" pitchFamily="34" charset="0"/>
              </a:rPr>
              <a:t> magna </a:t>
            </a:r>
            <a:r>
              <a:rPr lang="en-US" altLang="zh-CN" sz="1050" dirty="0" err="1" smtClean="0">
                <a:solidFill>
                  <a:schemeClr val="tx1"/>
                </a:solidFill>
                <a:ea typeface="Segoe UI" panose="020B0502040204020203" pitchFamily="34" charset="0"/>
                <a:cs typeface="Segoe UI" panose="020B0502040204020203" pitchFamily="34" charset="0"/>
              </a:rPr>
              <a:t>aliqua</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Ut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enim</a:t>
            </a:r>
            <a:r>
              <a:rPr lang="en-US" altLang="zh-CN" sz="1050" dirty="0" smtClean="0">
                <a:solidFill>
                  <a:schemeClr val="tx1"/>
                </a:solidFill>
                <a:ea typeface="Segoe UI" panose="020B0502040204020203" pitchFamily="34" charset="0"/>
                <a:cs typeface="Segoe UI" panose="020B0502040204020203" pitchFamily="34" charset="0"/>
              </a:rPr>
              <a:t> </a:t>
            </a:r>
            <a:endParaRPr lang="en-US" altLang="zh-CN" sz="1050" dirty="0" smtClean="0">
              <a:solidFill>
                <a:schemeClr val="tx1"/>
              </a:solidFill>
              <a:ea typeface="Segoe UI" panose="020B0502040204020203" pitchFamily="34" charset="0"/>
              <a:cs typeface="Segoe UI" panose="020B0502040204020203" pitchFamily="34" charset="0"/>
            </a:endParaRPr>
          </a:p>
        </p:txBody>
      </p:sp>
      <p:sp>
        <p:nvSpPr>
          <p:cNvPr id="89" name="文本框 88"/>
          <p:cNvSpPr txBox="1"/>
          <p:nvPr/>
        </p:nvSpPr>
        <p:spPr>
          <a:xfrm>
            <a:off x="4274845" y="5703411"/>
            <a:ext cx="1478165" cy="274320"/>
          </a:xfrm>
          <a:prstGeom prst="rect">
            <a:avLst/>
          </a:prstGeom>
          <a:noFill/>
        </p:spPr>
        <p:txBody>
          <a:bodyPr wrap="square" rtlCol="0">
            <a:spAutoFit/>
          </a:bodyPr>
          <a:lstStyle/>
          <a:p>
            <a:r>
              <a:rPr lang="zh-CN" altLang="en-US" sz="1200" dirty="0" smtClean="0">
                <a:solidFill>
                  <a:schemeClr val="tx1"/>
                </a:solidFill>
                <a:latin typeface="方正兰亭黑简体" panose="02000000000000000000" pitchFamily="2" charset="-122"/>
                <a:ea typeface="方正兰亭黑简体" panose="02000000000000000000" pitchFamily="2" charset="-122"/>
              </a:rPr>
              <a:t>汇报人：代用名</a:t>
            </a:r>
            <a:endParaRPr lang="zh-CN" altLang="en-US" sz="1200" dirty="0" smtClean="0">
              <a:solidFill>
                <a:schemeClr val="tx1"/>
              </a:solidFill>
              <a:latin typeface="方正兰亭黑简体" panose="02000000000000000000" pitchFamily="2" charset="-122"/>
              <a:ea typeface="方正兰亭黑简体" panose="02000000000000000000" pitchFamily="2" charset="-122"/>
            </a:endParaRPr>
          </a:p>
        </p:txBody>
      </p:sp>
      <p:sp>
        <p:nvSpPr>
          <p:cNvPr id="90" name="文本框 89"/>
          <p:cNvSpPr txBox="1"/>
          <p:nvPr/>
        </p:nvSpPr>
        <p:spPr>
          <a:xfrm>
            <a:off x="6007499" y="5703411"/>
            <a:ext cx="1865576" cy="276999"/>
          </a:xfrm>
          <a:prstGeom prst="rect">
            <a:avLst/>
          </a:prstGeom>
          <a:noFill/>
        </p:spPr>
        <p:txBody>
          <a:bodyPr wrap="square" rtlCol="0">
            <a:spAutoFit/>
          </a:bodyPr>
          <a:lstStyle/>
          <a:p>
            <a:r>
              <a:rPr lang="zh-CN" altLang="en-US" sz="1200" dirty="0" smtClean="0">
                <a:solidFill>
                  <a:schemeClr val="tx1"/>
                </a:solidFill>
                <a:latin typeface="方正兰亭黑简体" panose="02000000000000000000" pitchFamily="2" charset="-122"/>
                <a:ea typeface="方正兰亭黑简体" panose="02000000000000000000" pitchFamily="2" charset="-122"/>
              </a:rPr>
              <a:t>时间：</a:t>
            </a:r>
            <a:r>
              <a:rPr lang="en-US" altLang="zh-CN" sz="1200" dirty="0" smtClean="0">
                <a:solidFill>
                  <a:schemeClr val="tx1"/>
                </a:solidFill>
                <a:latin typeface="方正兰亭黑简体" panose="02000000000000000000" pitchFamily="2" charset="-122"/>
                <a:ea typeface="方正兰亭黑简体" panose="02000000000000000000" pitchFamily="2" charset="-122"/>
              </a:rPr>
              <a:t>2019</a:t>
            </a:r>
            <a:r>
              <a:rPr lang="zh-CN" altLang="en-US" sz="1200" dirty="0" smtClean="0">
                <a:solidFill>
                  <a:schemeClr val="tx1"/>
                </a:solidFill>
                <a:latin typeface="方正兰亭黑简体" panose="02000000000000000000" pitchFamily="2" charset="-122"/>
                <a:ea typeface="方正兰亭黑简体" panose="02000000000000000000" pitchFamily="2" charset="-122"/>
              </a:rPr>
              <a:t>年</a:t>
            </a:r>
            <a:r>
              <a:rPr lang="en-US" altLang="zh-CN" sz="1200" dirty="0" smtClean="0">
                <a:latin typeface="方正兰亭黑简体" panose="02000000000000000000" pitchFamily="2" charset="-122"/>
                <a:ea typeface="方正兰亭黑简体" panose="02000000000000000000" pitchFamily="2" charset="-122"/>
              </a:rPr>
              <a:t>12</a:t>
            </a:r>
            <a:r>
              <a:rPr lang="zh-CN" altLang="en-US" sz="1200" dirty="0" smtClean="0">
                <a:solidFill>
                  <a:schemeClr val="tx1"/>
                </a:solidFill>
                <a:latin typeface="方正兰亭黑简体" panose="02000000000000000000" pitchFamily="2" charset="-122"/>
                <a:ea typeface="方正兰亭黑简体" panose="02000000000000000000" pitchFamily="2" charset="-122"/>
              </a:rPr>
              <a:t>月</a:t>
            </a:r>
            <a:r>
              <a:rPr lang="en-US" altLang="zh-CN" sz="1200" dirty="0" smtClean="0">
                <a:solidFill>
                  <a:schemeClr val="tx1"/>
                </a:solidFill>
                <a:latin typeface="方正兰亭黑简体" panose="02000000000000000000" pitchFamily="2" charset="-122"/>
                <a:ea typeface="方正兰亭黑简体" panose="02000000000000000000" pitchFamily="2" charset="-122"/>
              </a:rPr>
              <a:t>01</a:t>
            </a:r>
            <a:r>
              <a:rPr lang="zh-CN" altLang="en-US" sz="1200" dirty="0" smtClean="0">
                <a:solidFill>
                  <a:schemeClr val="tx1"/>
                </a:solidFill>
                <a:latin typeface="方正兰亭黑简体" panose="02000000000000000000" pitchFamily="2" charset="-122"/>
                <a:ea typeface="方正兰亭黑简体" panose="02000000000000000000" pitchFamily="2" charset="-122"/>
              </a:rPr>
              <a:t>日</a:t>
            </a:r>
            <a:endParaRPr lang="zh-CN" altLang="en-US" sz="1200" dirty="0" smtClean="0">
              <a:solidFill>
                <a:schemeClr val="tx1"/>
              </a:solidFill>
              <a:latin typeface="方正兰亭黑简体" panose="02000000000000000000" pitchFamily="2" charset="-122"/>
              <a:ea typeface="方正兰亭黑简体" panose="02000000000000000000" pitchFamily="2" charset="-122"/>
            </a:endParaRPr>
          </a:p>
        </p:txBody>
      </p:sp>
      <p:grpSp>
        <p:nvGrpSpPr>
          <p:cNvPr id="91" name="组合 90"/>
          <p:cNvGrpSpPr/>
          <p:nvPr/>
        </p:nvGrpSpPr>
        <p:grpSpPr>
          <a:xfrm>
            <a:off x="10189901" y="4522862"/>
            <a:ext cx="2016004" cy="72000"/>
            <a:chOff x="7128284" y="2530831"/>
            <a:chExt cx="2016004" cy="72000"/>
          </a:xfrm>
        </p:grpSpPr>
        <p:cxnSp>
          <p:nvCxnSpPr>
            <p:cNvPr id="92" name="直接连接符 91"/>
            <p:cNvCxnSpPr/>
            <p:nvPr/>
          </p:nvCxnSpPr>
          <p:spPr>
            <a:xfrm>
              <a:off x="7164288" y="2566831"/>
              <a:ext cx="1980000" cy="0"/>
            </a:xfrm>
            <a:prstGeom prst="line">
              <a:avLst/>
            </a:prstGeom>
            <a:ln>
              <a:solidFill>
                <a:srgbClr val="4C3424"/>
              </a:solidFill>
            </a:ln>
          </p:spPr>
          <p:style>
            <a:lnRef idx="1">
              <a:schemeClr val="accent1"/>
            </a:lnRef>
            <a:fillRef idx="0">
              <a:schemeClr val="accent1"/>
            </a:fillRef>
            <a:effectRef idx="0">
              <a:schemeClr val="accent1"/>
            </a:effectRef>
            <a:fontRef idx="minor">
              <a:schemeClr val="tx1"/>
            </a:fontRef>
          </p:style>
        </p:cxnSp>
        <p:sp>
          <p:nvSpPr>
            <p:cNvPr id="93" name="椭圆 92"/>
            <p:cNvSpPr>
              <a:spLocks noChangeAspect="1"/>
            </p:cNvSpPr>
            <p:nvPr/>
          </p:nvSpPr>
          <p:spPr>
            <a:xfrm>
              <a:off x="7128284" y="2530831"/>
              <a:ext cx="72000" cy="72000"/>
            </a:xfrm>
            <a:prstGeom prst="ellipse">
              <a:avLst/>
            </a:prstGeom>
            <a:solidFill>
              <a:schemeClr val="accent1"/>
            </a:solidFill>
            <a:ln>
              <a:solidFill>
                <a:srgbClr val="4C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flipH="1">
            <a:off x="4257" y="4523497"/>
            <a:ext cx="2016004" cy="72000"/>
            <a:chOff x="7128284" y="2530831"/>
            <a:chExt cx="2016004" cy="72000"/>
          </a:xfrm>
        </p:grpSpPr>
        <p:cxnSp>
          <p:nvCxnSpPr>
            <p:cNvPr id="95" name="直接连接符 94"/>
            <p:cNvCxnSpPr/>
            <p:nvPr/>
          </p:nvCxnSpPr>
          <p:spPr>
            <a:xfrm>
              <a:off x="7164288" y="2566831"/>
              <a:ext cx="1980000" cy="0"/>
            </a:xfrm>
            <a:prstGeom prst="line">
              <a:avLst/>
            </a:prstGeom>
            <a:ln>
              <a:solidFill>
                <a:srgbClr val="4C3424"/>
              </a:solidFill>
            </a:ln>
          </p:spPr>
          <p:style>
            <a:lnRef idx="1">
              <a:schemeClr val="accent1"/>
            </a:lnRef>
            <a:fillRef idx="0">
              <a:schemeClr val="accent1"/>
            </a:fillRef>
            <a:effectRef idx="0">
              <a:schemeClr val="accent1"/>
            </a:effectRef>
            <a:fontRef idx="minor">
              <a:schemeClr val="tx1"/>
            </a:fontRef>
          </p:style>
        </p:cxnSp>
        <p:sp>
          <p:nvSpPr>
            <p:cNvPr id="96" name="椭圆 95"/>
            <p:cNvSpPr>
              <a:spLocks noChangeAspect="1"/>
            </p:cNvSpPr>
            <p:nvPr/>
          </p:nvSpPr>
          <p:spPr>
            <a:xfrm>
              <a:off x="7128284" y="2530831"/>
              <a:ext cx="72000" cy="72000"/>
            </a:xfrm>
            <a:prstGeom prst="ellipse">
              <a:avLst/>
            </a:prstGeom>
            <a:solidFill>
              <a:schemeClr val="accent1"/>
            </a:solidFill>
            <a:ln>
              <a:solidFill>
                <a:srgbClr val="4C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12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750"/>
                                        <p:tgtEl>
                                          <p:spTgt spid="19"/>
                                        </p:tgtEl>
                                      </p:cBhvr>
                                    </p:animEffect>
                                  </p:childTnLst>
                                </p:cTn>
                              </p:par>
                            </p:childTnLst>
                          </p:cTn>
                        </p:par>
                        <p:par>
                          <p:cTn id="16" fill="hold">
                            <p:stCondLst>
                              <p:cond delay="2200"/>
                            </p:stCondLst>
                            <p:childTnLst>
                              <p:par>
                                <p:cTn id="17" presetID="2" presetClass="entr" presetSubtype="4" decel="100000" fill="hold" grpId="0" nodeType="after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additive="base">
                                        <p:cTn id="19" dur="500" fill="hold"/>
                                        <p:tgtEl>
                                          <p:spTgt spid="89"/>
                                        </p:tgtEl>
                                        <p:attrNameLst>
                                          <p:attrName>ppt_x</p:attrName>
                                        </p:attrNameLst>
                                      </p:cBhvr>
                                      <p:tavLst>
                                        <p:tav tm="0">
                                          <p:val>
                                            <p:strVal val="#ppt_x"/>
                                          </p:val>
                                        </p:tav>
                                        <p:tav tm="100000">
                                          <p:val>
                                            <p:strVal val="#ppt_x"/>
                                          </p:val>
                                        </p:tav>
                                      </p:tavLst>
                                    </p:anim>
                                    <p:anim calcmode="lin" valueType="num">
                                      <p:cBhvr additive="base">
                                        <p:cTn id="20" dur="500" fill="hold"/>
                                        <p:tgtEl>
                                          <p:spTgt spid="8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90"/>
                                        </p:tgtEl>
                                        <p:attrNameLst>
                                          <p:attrName>style.visibility</p:attrName>
                                        </p:attrNameLst>
                                      </p:cBhvr>
                                      <p:to>
                                        <p:strVal val="visible"/>
                                      </p:to>
                                    </p:set>
                                    <p:anim calcmode="lin" valueType="num">
                                      <p:cBhvr additive="base">
                                        <p:cTn id="23" dur="500" fill="hold"/>
                                        <p:tgtEl>
                                          <p:spTgt spid="90"/>
                                        </p:tgtEl>
                                        <p:attrNameLst>
                                          <p:attrName>ppt_x</p:attrName>
                                        </p:attrNameLst>
                                      </p:cBhvr>
                                      <p:tavLst>
                                        <p:tav tm="0">
                                          <p:val>
                                            <p:strVal val="#ppt_x"/>
                                          </p:val>
                                        </p:tav>
                                        <p:tav tm="100000">
                                          <p:val>
                                            <p:strVal val="#ppt_x"/>
                                          </p:val>
                                        </p:tav>
                                      </p:tavLst>
                                    </p:anim>
                                    <p:anim calcmode="lin" valueType="num">
                                      <p:cBhvr additive="base">
                                        <p:cTn id="24" dur="500" fill="hold"/>
                                        <p:tgtEl>
                                          <p:spTgt spid="90"/>
                                        </p:tgtEl>
                                        <p:attrNameLst>
                                          <p:attrName>ppt_y</p:attrName>
                                        </p:attrNameLst>
                                      </p:cBhvr>
                                      <p:tavLst>
                                        <p:tav tm="0">
                                          <p:val>
                                            <p:strVal val="1+#ppt_h/2"/>
                                          </p:val>
                                        </p:tav>
                                        <p:tav tm="100000">
                                          <p:val>
                                            <p:strVal val="#ppt_y"/>
                                          </p:val>
                                        </p:tav>
                                      </p:tavLst>
                                    </p:anim>
                                  </p:childTnLst>
                                </p:cTn>
                              </p:par>
                            </p:childTnLst>
                          </p:cTn>
                        </p:par>
                        <p:par>
                          <p:cTn id="25" fill="hold">
                            <p:stCondLst>
                              <p:cond delay="2700"/>
                            </p:stCondLst>
                            <p:childTnLst>
                              <p:par>
                                <p:cTn id="26" presetID="22" presetClass="entr" presetSubtype="8" fill="hold" nodeType="after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wipe(left)">
                                      <p:cBhvr>
                                        <p:cTn id="28" dur="500"/>
                                        <p:tgtEl>
                                          <p:spTgt spid="91"/>
                                        </p:tgtEl>
                                      </p:cBhvr>
                                    </p:animEffect>
                                  </p:childTnLst>
                                </p:cTn>
                              </p:par>
                              <p:par>
                                <p:cTn id="29" presetID="22" presetClass="entr" presetSubtype="2"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right)">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9" grpId="0"/>
      <p:bldP spid="89" grpId="0"/>
      <p:bldP spid="9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
          <p:cNvSpPr txBox="1">
            <a:spLocks noChangeArrowheads="1"/>
          </p:cNvSpPr>
          <p:nvPr/>
        </p:nvSpPr>
        <p:spPr bwMode="auto">
          <a:xfrm>
            <a:off x="235551" y="332317"/>
            <a:ext cx="3653367" cy="70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微软雅黑" panose="020B0503020204020204" pitchFamily="34" charset="-122"/>
              </a:defRPr>
            </a:lvl1pPr>
            <a:lvl2pPr marL="742950" indent="-285750">
              <a:defRPr sz="1300">
                <a:solidFill>
                  <a:schemeClr val="tx1"/>
                </a:solidFill>
                <a:latin typeface="Nexa Light" panose="02000000000000000000" pitchFamily="50" charset="0"/>
                <a:ea typeface="微软雅黑" panose="020B0503020204020204" pitchFamily="34" charset="-122"/>
              </a:defRPr>
            </a:lvl2pPr>
            <a:lvl3pPr marL="1143000" indent="-228600">
              <a:defRPr sz="1300">
                <a:solidFill>
                  <a:schemeClr val="tx1"/>
                </a:solidFill>
                <a:latin typeface="Nexa Light" panose="02000000000000000000" pitchFamily="50" charset="0"/>
                <a:ea typeface="微软雅黑" panose="020B0503020204020204" pitchFamily="34" charset="-122"/>
              </a:defRPr>
            </a:lvl3pPr>
            <a:lvl4pPr marL="1600200" indent="-228600">
              <a:defRPr sz="1300">
                <a:solidFill>
                  <a:schemeClr val="tx1"/>
                </a:solidFill>
                <a:latin typeface="Nexa Light" panose="02000000000000000000" pitchFamily="50" charset="0"/>
                <a:ea typeface="微软雅黑" panose="020B0503020204020204" pitchFamily="34" charset="-122"/>
              </a:defRPr>
            </a:lvl4pPr>
            <a:lvl5pPr marL="2057400" indent="-228600">
              <a:defRPr sz="1300">
                <a:solidFill>
                  <a:schemeClr val="tx1"/>
                </a:solidFill>
                <a:latin typeface="Nexa Light" panose="02000000000000000000" pitchFamily="50"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9pPr>
          </a:lstStyle>
          <a:p>
            <a:pPr algn="ctr" eaLnBrk="1" fontAlgn="auto" hangingPunct="1">
              <a:spcBef>
                <a:spcPts val="0"/>
              </a:spcBef>
              <a:spcAft>
                <a:spcPts val="0"/>
              </a:spcAft>
              <a:defRPr/>
            </a:pPr>
            <a:r>
              <a:rPr lang="zh-CN" altLang="en-US" sz="3735" dirty="0">
                <a:solidFill>
                  <a:srgbClr val="4C3424"/>
                </a:solidFill>
                <a:latin typeface="+mn-lt"/>
              </a:rPr>
              <a:t>目录 </a:t>
            </a:r>
            <a:r>
              <a:rPr lang="en-US" altLang="zh-CN" sz="3735" dirty="0">
                <a:solidFill>
                  <a:srgbClr val="4C3424"/>
                </a:solidFill>
                <a:latin typeface="+mn-lt"/>
              </a:rPr>
              <a:t>/ </a:t>
            </a:r>
            <a:r>
              <a:rPr lang="en-US" altLang="zh-CN" sz="2665" dirty="0">
                <a:solidFill>
                  <a:srgbClr val="4C3424"/>
                </a:solidFill>
                <a:latin typeface="+mn-lt"/>
              </a:rPr>
              <a:t>CONTENTS</a:t>
            </a:r>
            <a:endParaRPr lang="en-US" altLang="zh-CN" sz="2665" dirty="0">
              <a:solidFill>
                <a:srgbClr val="4C3424"/>
              </a:solidFill>
              <a:latin typeface="+mn-lt"/>
            </a:endParaRPr>
          </a:p>
        </p:txBody>
      </p:sp>
      <p:grpSp>
        <p:nvGrpSpPr>
          <p:cNvPr id="14" name="组合 13"/>
          <p:cNvGrpSpPr/>
          <p:nvPr/>
        </p:nvGrpSpPr>
        <p:grpSpPr bwMode="auto">
          <a:xfrm>
            <a:off x="794351" y="4193117"/>
            <a:ext cx="1392767" cy="1392767"/>
            <a:chOff x="594916" y="2104851"/>
            <a:chExt cx="1044500" cy="1044500"/>
          </a:xfrm>
          <a:solidFill>
            <a:srgbClr val="4C3424"/>
          </a:solidFill>
        </p:grpSpPr>
        <p:sp>
          <p:nvSpPr>
            <p:cNvPr id="15" name="椭圆 14"/>
            <p:cNvSpPr/>
            <p:nvPr/>
          </p:nvSpPr>
          <p:spPr>
            <a:xfrm>
              <a:off x="594916" y="2104851"/>
              <a:ext cx="1044500" cy="1044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endParaRPr>
            </a:p>
          </p:txBody>
        </p:sp>
        <p:sp>
          <p:nvSpPr>
            <p:cNvPr id="16" name="KSO_Shape"/>
            <p:cNvSpPr>
              <a:spLocks noChangeAspect="1"/>
            </p:cNvSpPr>
            <p:nvPr/>
          </p:nvSpPr>
          <p:spPr bwMode="auto">
            <a:xfrm>
              <a:off x="786989" y="2315973"/>
              <a:ext cx="649241" cy="509551"/>
            </a:xfrm>
            <a:custGeom>
              <a:avLst/>
              <a:gdLst>
                <a:gd name="T0" fmla="*/ 1904755 w 1760538"/>
                <a:gd name="T1" fmla="*/ 1433569 h 1384301"/>
                <a:gd name="T2" fmla="*/ 1893230 w 1760538"/>
                <a:gd name="T3" fmla="*/ 1498354 h 1384301"/>
                <a:gd name="T4" fmla="*/ 246 w 1760538"/>
                <a:gd name="T5" fmla="*/ 1489486 h 1384301"/>
                <a:gd name="T6" fmla="*/ 11525 w 1760538"/>
                <a:gd name="T7" fmla="*/ 1424947 h 1384301"/>
                <a:gd name="T8" fmla="*/ 1831627 w 1760538"/>
                <a:gd name="T9" fmla="*/ 1314597 h 1384301"/>
                <a:gd name="T10" fmla="*/ 1824506 w 1760538"/>
                <a:gd name="T11" fmla="*/ 1379052 h 1384301"/>
                <a:gd name="T12" fmla="*/ 73129 w 1760538"/>
                <a:gd name="T13" fmla="*/ 1373258 h 1384301"/>
                <a:gd name="T14" fmla="*/ 80248 w 1760538"/>
                <a:gd name="T15" fmla="*/ 1308562 h 1384301"/>
                <a:gd name="T16" fmla="*/ 1757028 w 1760538"/>
                <a:gd name="T17" fmla="*/ 1194445 h 1384301"/>
                <a:gd name="T18" fmla="*/ 1753592 w 1760538"/>
                <a:gd name="T19" fmla="*/ 1261425 h 1384301"/>
                <a:gd name="T20" fmla="*/ 147974 w 1760538"/>
                <a:gd name="T21" fmla="*/ 1258458 h 1384301"/>
                <a:gd name="T22" fmla="*/ 151410 w 1760538"/>
                <a:gd name="T23" fmla="*/ 1191232 h 1384301"/>
                <a:gd name="T24" fmla="*/ 1689513 w 1760538"/>
                <a:gd name="T25" fmla="*/ 603462 h 1384301"/>
                <a:gd name="T26" fmla="*/ 1707700 w 1760538"/>
                <a:gd name="T27" fmla="*/ 618902 h 1384301"/>
                <a:gd name="T28" fmla="*/ 1703522 w 1760538"/>
                <a:gd name="T29" fmla="*/ 639733 h 1384301"/>
                <a:gd name="T30" fmla="*/ 1679927 w 1760538"/>
                <a:gd name="T31" fmla="*/ 650516 h 1384301"/>
                <a:gd name="T32" fmla="*/ 1653874 w 1760538"/>
                <a:gd name="T33" fmla="*/ 1148260 h 1384301"/>
                <a:gd name="T34" fmla="*/ 1453315 w 1760538"/>
                <a:gd name="T35" fmla="*/ 1148260 h 1384301"/>
                <a:gd name="T36" fmla="*/ 1427262 w 1760538"/>
                <a:gd name="T37" fmla="*/ 650516 h 1384301"/>
                <a:gd name="T38" fmla="*/ 1403913 w 1760538"/>
                <a:gd name="T39" fmla="*/ 639733 h 1384301"/>
                <a:gd name="T40" fmla="*/ 1399980 w 1760538"/>
                <a:gd name="T41" fmla="*/ 618902 h 1384301"/>
                <a:gd name="T42" fmla="*/ 1418168 w 1760538"/>
                <a:gd name="T43" fmla="*/ 603462 h 1384301"/>
                <a:gd name="T44" fmla="*/ 1085101 w 1760538"/>
                <a:gd name="T45" fmla="*/ 602727 h 1384301"/>
                <a:gd name="T46" fmla="*/ 1105500 w 1760538"/>
                <a:gd name="T47" fmla="*/ 616697 h 1384301"/>
                <a:gd name="T48" fmla="*/ 1104026 w 1760538"/>
                <a:gd name="T49" fmla="*/ 637772 h 1384301"/>
                <a:gd name="T50" fmla="*/ 1082151 w 1760538"/>
                <a:gd name="T51" fmla="*/ 650272 h 1384301"/>
                <a:gd name="T52" fmla="*/ 1054869 w 1760538"/>
                <a:gd name="T53" fmla="*/ 1146545 h 1384301"/>
                <a:gd name="T54" fmla="*/ 855047 w 1760538"/>
                <a:gd name="T55" fmla="*/ 1149486 h 1384301"/>
                <a:gd name="T56" fmla="*/ 829240 w 1760538"/>
                <a:gd name="T57" fmla="*/ 650762 h 1384301"/>
                <a:gd name="T58" fmla="*/ 804416 w 1760538"/>
                <a:gd name="T59" fmla="*/ 641694 h 1384301"/>
                <a:gd name="T60" fmla="*/ 797534 w 1760538"/>
                <a:gd name="T61" fmla="*/ 621107 h 1384301"/>
                <a:gd name="T62" fmla="*/ 813756 w 1760538"/>
                <a:gd name="T63" fmla="*/ 604443 h 1384301"/>
                <a:gd name="T64" fmla="*/ 480934 w 1760538"/>
                <a:gd name="T65" fmla="*/ 601992 h 1384301"/>
                <a:gd name="T66" fmla="*/ 502809 w 1760538"/>
                <a:gd name="T67" fmla="*/ 614246 h 1384301"/>
                <a:gd name="T68" fmla="*/ 504283 w 1760538"/>
                <a:gd name="T69" fmla="*/ 635567 h 1384301"/>
                <a:gd name="T70" fmla="*/ 483883 w 1760538"/>
                <a:gd name="T71" fmla="*/ 649536 h 1384301"/>
                <a:gd name="T72" fmla="*/ 455618 w 1760538"/>
                <a:gd name="T73" fmla="*/ 1144584 h 1384301"/>
                <a:gd name="T74" fmla="*/ 257025 w 1760538"/>
                <a:gd name="T75" fmla="*/ 1150711 h 1384301"/>
                <a:gd name="T76" fmla="*/ 245473 w 1760538"/>
                <a:gd name="T77" fmla="*/ 650762 h 1384301"/>
                <a:gd name="T78" fmla="*/ 205411 w 1760538"/>
                <a:gd name="T79" fmla="*/ 643409 h 1384301"/>
                <a:gd name="T80" fmla="*/ 195825 w 1760538"/>
                <a:gd name="T81" fmla="*/ 623558 h 1384301"/>
                <a:gd name="T82" fmla="*/ 210081 w 1760538"/>
                <a:gd name="T83" fmla="*/ 605668 h 1384301"/>
                <a:gd name="T84" fmla="*/ 936917 w 1760538"/>
                <a:gd name="T85" fmla="*/ 195250 h 1384301"/>
                <a:gd name="T86" fmla="*/ 897409 w 1760538"/>
                <a:gd name="T87" fmla="*/ 210703 h 1384301"/>
                <a:gd name="T88" fmla="*/ 868698 w 1760538"/>
                <a:gd name="T89" fmla="*/ 240874 h 1384301"/>
                <a:gd name="T90" fmla="*/ 855200 w 1760538"/>
                <a:gd name="T91" fmla="*/ 281346 h 1384301"/>
                <a:gd name="T92" fmla="*/ 860354 w 1760538"/>
                <a:gd name="T93" fmla="*/ 324517 h 1384301"/>
                <a:gd name="T94" fmla="*/ 882930 w 1760538"/>
                <a:gd name="T95" fmla="*/ 360084 h 1384301"/>
                <a:gd name="T96" fmla="*/ 918513 w 1760538"/>
                <a:gd name="T97" fmla="*/ 382405 h 1384301"/>
                <a:gd name="T98" fmla="*/ 961702 w 1760538"/>
                <a:gd name="T99" fmla="*/ 387802 h 1384301"/>
                <a:gd name="T100" fmla="*/ 1002192 w 1760538"/>
                <a:gd name="T101" fmla="*/ 374311 h 1384301"/>
                <a:gd name="T102" fmla="*/ 1032376 w 1760538"/>
                <a:gd name="T103" fmla="*/ 345612 h 1384301"/>
                <a:gd name="T104" fmla="*/ 1047836 w 1760538"/>
                <a:gd name="T105" fmla="*/ 306120 h 1384301"/>
                <a:gd name="T106" fmla="*/ 1044400 w 1760538"/>
                <a:gd name="T107" fmla="*/ 262213 h 1384301"/>
                <a:gd name="T108" fmla="*/ 1023787 w 1760538"/>
                <a:gd name="T109" fmla="*/ 225910 h 1384301"/>
                <a:gd name="T110" fmla="*/ 989432 w 1760538"/>
                <a:gd name="T111" fmla="*/ 201873 h 1384301"/>
                <a:gd name="T112" fmla="*/ 946734 w 1760538"/>
                <a:gd name="T113" fmla="*/ 194269 h 1384301"/>
                <a:gd name="T114" fmla="*/ 995567 w 1760538"/>
                <a:gd name="T115" fmla="*/ 9811 h 1384301"/>
                <a:gd name="T116" fmla="*/ 1796780 w 1760538"/>
                <a:gd name="T117" fmla="*/ 528842 h 1384301"/>
                <a:gd name="T118" fmla="*/ 1788438 w 1760538"/>
                <a:gd name="T119" fmla="*/ 538899 h 1384301"/>
                <a:gd name="T120" fmla="*/ 114845 w 1760538"/>
                <a:gd name="T121" fmla="*/ 538899 h 1384301"/>
                <a:gd name="T122" fmla="*/ 106747 w 1760538"/>
                <a:gd name="T123" fmla="*/ 528842 h 1384301"/>
                <a:gd name="T124" fmla="*/ 907716 w 1760538"/>
                <a:gd name="T125" fmla="*/ 9811 h 13843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760538" h="1384301">
                  <a:moveTo>
                    <a:pt x="13597" y="1316038"/>
                  </a:moveTo>
                  <a:lnTo>
                    <a:pt x="1747168" y="1316038"/>
                  </a:lnTo>
                  <a:lnTo>
                    <a:pt x="1749661" y="1316266"/>
                  </a:lnTo>
                  <a:lnTo>
                    <a:pt x="1752154" y="1317176"/>
                  </a:lnTo>
                  <a:lnTo>
                    <a:pt x="1754646" y="1318086"/>
                  </a:lnTo>
                  <a:lnTo>
                    <a:pt x="1756459" y="1319224"/>
                  </a:lnTo>
                  <a:lnTo>
                    <a:pt x="1758045" y="1320816"/>
                  </a:lnTo>
                  <a:lnTo>
                    <a:pt x="1759405" y="1322409"/>
                  </a:lnTo>
                  <a:lnTo>
                    <a:pt x="1760312" y="1324230"/>
                  </a:lnTo>
                  <a:lnTo>
                    <a:pt x="1760538" y="1326505"/>
                  </a:lnTo>
                  <a:lnTo>
                    <a:pt x="1760538" y="1373834"/>
                  </a:lnTo>
                  <a:lnTo>
                    <a:pt x="1760312" y="1375882"/>
                  </a:lnTo>
                  <a:lnTo>
                    <a:pt x="1759405" y="1377930"/>
                  </a:lnTo>
                  <a:lnTo>
                    <a:pt x="1758045" y="1379750"/>
                  </a:lnTo>
                  <a:lnTo>
                    <a:pt x="1756459" y="1381115"/>
                  </a:lnTo>
                  <a:lnTo>
                    <a:pt x="1754646" y="1382253"/>
                  </a:lnTo>
                  <a:lnTo>
                    <a:pt x="1752154" y="1383163"/>
                  </a:lnTo>
                  <a:lnTo>
                    <a:pt x="1749661" y="1384074"/>
                  </a:lnTo>
                  <a:lnTo>
                    <a:pt x="1747168" y="1384301"/>
                  </a:lnTo>
                  <a:lnTo>
                    <a:pt x="13597" y="1384301"/>
                  </a:lnTo>
                  <a:lnTo>
                    <a:pt x="10651" y="1384074"/>
                  </a:lnTo>
                  <a:lnTo>
                    <a:pt x="8158" y="1383163"/>
                  </a:lnTo>
                  <a:lnTo>
                    <a:pt x="6119" y="1382253"/>
                  </a:lnTo>
                  <a:lnTo>
                    <a:pt x="3853" y="1381115"/>
                  </a:lnTo>
                  <a:lnTo>
                    <a:pt x="2266" y="1379750"/>
                  </a:lnTo>
                  <a:lnTo>
                    <a:pt x="1133" y="1377930"/>
                  </a:lnTo>
                  <a:lnTo>
                    <a:pt x="227" y="1375882"/>
                  </a:lnTo>
                  <a:lnTo>
                    <a:pt x="0" y="1373834"/>
                  </a:lnTo>
                  <a:lnTo>
                    <a:pt x="0" y="1326505"/>
                  </a:lnTo>
                  <a:lnTo>
                    <a:pt x="227" y="1324230"/>
                  </a:lnTo>
                  <a:lnTo>
                    <a:pt x="1133" y="1322409"/>
                  </a:lnTo>
                  <a:lnTo>
                    <a:pt x="2266" y="1320816"/>
                  </a:lnTo>
                  <a:lnTo>
                    <a:pt x="3853" y="1319224"/>
                  </a:lnTo>
                  <a:lnTo>
                    <a:pt x="6119" y="1318086"/>
                  </a:lnTo>
                  <a:lnTo>
                    <a:pt x="8158" y="1317176"/>
                  </a:lnTo>
                  <a:lnTo>
                    <a:pt x="10651" y="1316266"/>
                  </a:lnTo>
                  <a:lnTo>
                    <a:pt x="13597" y="1316038"/>
                  </a:lnTo>
                  <a:close/>
                  <a:moveTo>
                    <a:pt x="79155" y="1208088"/>
                  </a:moveTo>
                  <a:lnTo>
                    <a:pt x="1681383" y="1208088"/>
                  </a:lnTo>
                  <a:lnTo>
                    <a:pt x="1683879" y="1208311"/>
                  </a:lnTo>
                  <a:lnTo>
                    <a:pt x="1686148" y="1208757"/>
                  </a:lnTo>
                  <a:lnTo>
                    <a:pt x="1688417" y="1209649"/>
                  </a:lnTo>
                  <a:lnTo>
                    <a:pt x="1690233" y="1210987"/>
                  </a:lnTo>
                  <a:lnTo>
                    <a:pt x="1691594" y="1212325"/>
                  </a:lnTo>
                  <a:lnTo>
                    <a:pt x="1692729" y="1214332"/>
                  </a:lnTo>
                  <a:lnTo>
                    <a:pt x="1693409" y="1216116"/>
                  </a:lnTo>
                  <a:lnTo>
                    <a:pt x="1693863" y="1218123"/>
                  </a:lnTo>
                  <a:lnTo>
                    <a:pt x="1693863" y="1264728"/>
                  </a:lnTo>
                  <a:lnTo>
                    <a:pt x="1693409" y="1266735"/>
                  </a:lnTo>
                  <a:lnTo>
                    <a:pt x="1692729" y="1268519"/>
                  </a:lnTo>
                  <a:lnTo>
                    <a:pt x="1691594" y="1270080"/>
                  </a:lnTo>
                  <a:lnTo>
                    <a:pt x="1690233" y="1271641"/>
                  </a:lnTo>
                  <a:lnTo>
                    <a:pt x="1688417" y="1272979"/>
                  </a:lnTo>
                  <a:lnTo>
                    <a:pt x="1686148" y="1273871"/>
                  </a:lnTo>
                  <a:lnTo>
                    <a:pt x="1683879" y="1274540"/>
                  </a:lnTo>
                  <a:lnTo>
                    <a:pt x="1681383" y="1274763"/>
                  </a:lnTo>
                  <a:lnTo>
                    <a:pt x="79155" y="1274763"/>
                  </a:lnTo>
                  <a:lnTo>
                    <a:pt x="76432" y="1274540"/>
                  </a:lnTo>
                  <a:lnTo>
                    <a:pt x="74163" y="1273871"/>
                  </a:lnTo>
                  <a:lnTo>
                    <a:pt x="72121" y="1272979"/>
                  </a:lnTo>
                  <a:lnTo>
                    <a:pt x="70533" y="1271641"/>
                  </a:lnTo>
                  <a:lnTo>
                    <a:pt x="68717" y="1270080"/>
                  </a:lnTo>
                  <a:lnTo>
                    <a:pt x="67583" y="1268519"/>
                  </a:lnTo>
                  <a:lnTo>
                    <a:pt x="66902" y="1266735"/>
                  </a:lnTo>
                  <a:lnTo>
                    <a:pt x="66675" y="1264728"/>
                  </a:lnTo>
                  <a:lnTo>
                    <a:pt x="66675" y="1218123"/>
                  </a:lnTo>
                  <a:lnTo>
                    <a:pt x="66902" y="1216116"/>
                  </a:lnTo>
                  <a:lnTo>
                    <a:pt x="67583" y="1214332"/>
                  </a:lnTo>
                  <a:lnTo>
                    <a:pt x="68717" y="1212325"/>
                  </a:lnTo>
                  <a:lnTo>
                    <a:pt x="70533" y="1210987"/>
                  </a:lnTo>
                  <a:lnTo>
                    <a:pt x="72121" y="1209649"/>
                  </a:lnTo>
                  <a:lnTo>
                    <a:pt x="74163" y="1208757"/>
                  </a:lnTo>
                  <a:lnTo>
                    <a:pt x="76432" y="1208311"/>
                  </a:lnTo>
                  <a:lnTo>
                    <a:pt x="79155" y="1208088"/>
                  </a:lnTo>
                  <a:close/>
                  <a:moveTo>
                    <a:pt x="146278" y="1098550"/>
                  </a:moveTo>
                  <a:lnTo>
                    <a:pt x="1614262" y="1098550"/>
                  </a:lnTo>
                  <a:lnTo>
                    <a:pt x="1616530" y="1098778"/>
                  </a:lnTo>
                  <a:lnTo>
                    <a:pt x="1618571" y="1099463"/>
                  </a:lnTo>
                  <a:lnTo>
                    <a:pt x="1620612" y="1100376"/>
                  </a:lnTo>
                  <a:lnTo>
                    <a:pt x="1622426" y="1101746"/>
                  </a:lnTo>
                  <a:lnTo>
                    <a:pt x="1623787" y="1103344"/>
                  </a:lnTo>
                  <a:lnTo>
                    <a:pt x="1624694" y="1104942"/>
                  </a:lnTo>
                  <a:lnTo>
                    <a:pt x="1625374" y="1106769"/>
                  </a:lnTo>
                  <a:lnTo>
                    <a:pt x="1625601" y="1108824"/>
                  </a:lnTo>
                  <a:lnTo>
                    <a:pt x="1625601" y="1156539"/>
                  </a:lnTo>
                  <a:lnTo>
                    <a:pt x="1625374" y="1158594"/>
                  </a:lnTo>
                  <a:lnTo>
                    <a:pt x="1624694" y="1160420"/>
                  </a:lnTo>
                  <a:lnTo>
                    <a:pt x="1623787" y="1162475"/>
                  </a:lnTo>
                  <a:lnTo>
                    <a:pt x="1622426" y="1163845"/>
                  </a:lnTo>
                  <a:lnTo>
                    <a:pt x="1620612" y="1165215"/>
                  </a:lnTo>
                  <a:lnTo>
                    <a:pt x="1618571" y="1166128"/>
                  </a:lnTo>
                  <a:lnTo>
                    <a:pt x="1616530" y="1166585"/>
                  </a:lnTo>
                  <a:lnTo>
                    <a:pt x="1614262" y="1166813"/>
                  </a:lnTo>
                  <a:lnTo>
                    <a:pt x="146278" y="1166813"/>
                  </a:lnTo>
                  <a:lnTo>
                    <a:pt x="143783" y="1166585"/>
                  </a:lnTo>
                  <a:lnTo>
                    <a:pt x="141742" y="1166128"/>
                  </a:lnTo>
                  <a:lnTo>
                    <a:pt x="139928" y="1165215"/>
                  </a:lnTo>
                  <a:lnTo>
                    <a:pt x="138340" y="1163845"/>
                  </a:lnTo>
                  <a:lnTo>
                    <a:pt x="136753" y="1162475"/>
                  </a:lnTo>
                  <a:lnTo>
                    <a:pt x="135619" y="1160420"/>
                  </a:lnTo>
                  <a:lnTo>
                    <a:pt x="135165" y="1158594"/>
                  </a:lnTo>
                  <a:lnTo>
                    <a:pt x="134938" y="1156539"/>
                  </a:lnTo>
                  <a:lnTo>
                    <a:pt x="134938" y="1108824"/>
                  </a:lnTo>
                  <a:lnTo>
                    <a:pt x="135165" y="1106769"/>
                  </a:lnTo>
                  <a:lnTo>
                    <a:pt x="135619" y="1104942"/>
                  </a:lnTo>
                  <a:lnTo>
                    <a:pt x="136753" y="1103344"/>
                  </a:lnTo>
                  <a:lnTo>
                    <a:pt x="138340" y="1101746"/>
                  </a:lnTo>
                  <a:lnTo>
                    <a:pt x="139928" y="1100376"/>
                  </a:lnTo>
                  <a:lnTo>
                    <a:pt x="141742" y="1099463"/>
                  </a:lnTo>
                  <a:lnTo>
                    <a:pt x="143783" y="1098778"/>
                  </a:lnTo>
                  <a:lnTo>
                    <a:pt x="146278" y="1098550"/>
                  </a:lnTo>
                  <a:close/>
                  <a:moveTo>
                    <a:pt x="1321981" y="555625"/>
                  </a:moveTo>
                  <a:lnTo>
                    <a:pt x="1549580" y="555625"/>
                  </a:lnTo>
                  <a:lnTo>
                    <a:pt x="1552533" y="555851"/>
                  </a:lnTo>
                  <a:lnTo>
                    <a:pt x="1555713" y="556078"/>
                  </a:lnTo>
                  <a:lnTo>
                    <a:pt x="1558439" y="556757"/>
                  </a:lnTo>
                  <a:lnTo>
                    <a:pt x="1561392" y="557436"/>
                  </a:lnTo>
                  <a:lnTo>
                    <a:pt x="1563890" y="558342"/>
                  </a:lnTo>
                  <a:lnTo>
                    <a:pt x="1566389" y="559473"/>
                  </a:lnTo>
                  <a:lnTo>
                    <a:pt x="1568887" y="560605"/>
                  </a:lnTo>
                  <a:lnTo>
                    <a:pt x="1570932" y="562416"/>
                  </a:lnTo>
                  <a:lnTo>
                    <a:pt x="1572749" y="564001"/>
                  </a:lnTo>
                  <a:lnTo>
                    <a:pt x="1574339" y="565586"/>
                  </a:lnTo>
                  <a:lnTo>
                    <a:pt x="1576156" y="567397"/>
                  </a:lnTo>
                  <a:lnTo>
                    <a:pt x="1577292" y="569661"/>
                  </a:lnTo>
                  <a:lnTo>
                    <a:pt x="1578200" y="571698"/>
                  </a:lnTo>
                  <a:lnTo>
                    <a:pt x="1578882" y="573735"/>
                  </a:lnTo>
                  <a:lnTo>
                    <a:pt x="1579336" y="575999"/>
                  </a:lnTo>
                  <a:lnTo>
                    <a:pt x="1579563" y="578489"/>
                  </a:lnTo>
                  <a:lnTo>
                    <a:pt x="1579336" y="580527"/>
                  </a:lnTo>
                  <a:lnTo>
                    <a:pt x="1578882" y="582791"/>
                  </a:lnTo>
                  <a:lnTo>
                    <a:pt x="1578200" y="585055"/>
                  </a:lnTo>
                  <a:lnTo>
                    <a:pt x="1577292" y="587092"/>
                  </a:lnTo>
                  <a:lnTo>
                    <a:pt x="1576156" y="589129"/>
                  </a:lnTo>
                  <a:lnTo>
                    <a:pt x="1574339" y="590940"/>
                  </a:lnTo>
                  <a:lnTo>
                    <a:pt x="1572749" y="592752"/>
                  </a:lnTo>
                  <a:lnTo>
                    <a:pt x="1570932" y="594336"/>
                  </a:lnTo>
                  <a:lnTo>
                    <a:pt x="1568887" y="595921"/>
                  </a:lnTo>
                  <a:lnTo>
                    <a:pt x="1566389" y="597053"/>
                  </a:lnTo>
                  <a:lnTo>
                    <a:pt x="1563890" y="598185"/>
                  </a:lnTo>
                  <a:lnTo>
                    <a:pt x="1561392" y="599317"/>
                  </a:lnTo>
                  <a:lnTo>
                    <a:pt x="1558439" y="599996"/>
                  </a:lnTo>
                  <a:lnTo>
                    <a:pt x="1555713" y="600675"/>
                  </a:lnTo>
                  <a:lnTo>
                    <a:pt x="1552533" y="600901"/>
                  </a:lnTo>
                  <a:lnTo>
                    <a:pt x="1549580" y="601128"/>
                  </a:lnTo>
                  <a:lnTo>
                    <a:pt x="1533680" y="601128"/>
                  </a:lnTo>
                  <a:lnTo>
                    <a:pt x="1533680" y="1053211"/>
                  </a:lnTo>
                  <a:lnTo>
                    <a:pt x="1533680" y="1054117"/>
                  </a:lnTo>
                  <a:lnTo>
                    <a:pt x="1533453" y="1055249"/>
                  </a:lnTo>
                  <a:lnTo>
                    <a:pt x="1532999" y="1056154"/>
                  </a:lnTo>
                  <a:lnTo>
                    <a:pt x="1532317" y="1057286"/>
                  </a:lnTo>
                  <a:lnTo>
                    <a:pt x="1530500" y="1059097"/>
                  </a:lnTo>
                  <a:lnTo>
                    <a:pt x="1528456" y="1060682"/>
                  </a:lnTo>
                  <a:lnTo>
                    <a:pt x="1525957" y="1061814"/>
                  </a:lnTo>
                  <a:lnTo>
                    <a:pt x="1523004" y="1062946"/>
                  </a:lnTo>
                  <a:lnTo>
                    <a:pt x="1519824" y="1063399"/>
                  </a:lnTo>
                  <a:lnTo>
                    <a:pt x="1516417" y="1063625"/>
                  </a:lnTo>
                  <a:lnTo>
                    <a:pt x="1355599" y="1063625"/>
                  </a:lnTo>
                  <a:lnTo>
                    <a:pt x="1351964" y="1063399"/>
                  </a:lnTo>
                  <a:lnTo>
                    <a:pt x="1348784" y="1062946"/>
                  </a:lnTo>
                  <a:lnTo>
                    <a:pt x="1345831" y="1061814"/>
                  </a:lnTo>
                  <a:lnTo>
                    <a:pt x="1343106" y="1060682"/>
                  </a:lnTo>
                  <a:lnTo>
                    <a:pt x="1341061" y="1059097"/>
                  </a:lnTo>
                  <a:lnTo>
                    <a:pt x="1339471" y="1057286"/>
                  </a:lnTo>
                  <a:lnTo>
                    <a:pt x="1339017" y="1056154"/>
                  </a:lnTo>
                  <a:lnTo>
                    <a:pt x="1338563" y="1055249"/>
                  </a:lnTo>
                  <a:lnTo>
                    <a:pt x="1338336" y="1054117"/>
                  </a:lnTo>
                  <a:lnTo>
                    <a:pt x="1338336" y="1053211"/>
                  </a:lnTo>
                  <a:lnTo>
                    <a:pt x="1338336" y="601128"/>
                  </a:lnTo>
                  <a:lnTo>
                    <a:pt x="1321981" y="601128"/>
                  </a:lnTo>
                  <a:lnTo>
                    <a:pt x="1319028" y="600901"/>
                  </a:lnTo>
                  <a:lnTo>
                    <a:pt x="1316075" y="600675"/>
                  </a:lnTo>
                  <a:lnTo>
                    <a:pt x="1313123" y="599996"/>
                  </a:lnTo>
                  <a:lnTo>
                    <a:pt x="1310624" y="599317"/>
                  </a:lnTo>
                  <a:lnTo>
                    <a:pt x="1307671" y="598185"/>
                  </a:lnTo>
                  <a:lnTo>
                    <a:pt x="1305400" y="597053"/>
                  </a:lnTo>
                  <a:lnTo>
                    <a:pt x="1303128" y="595921"/>
                  </a:lnTo>
                  <a:lnTo>
                    <a:pt x="1301084" y="594336"/>
                  </a:lnTo>
                  <a:lnTo>
                    <a:pt x="1299040" y="592752"/>
                  </a:lnTo>
                  <a:lnTo>
                    <a:pt x="1297450" y="590940"/>
                  </a:lnTo>
                  <a:lnTo>
                    <a:pt x="1295860" y="589129"/>
                  </a:lnTo>
                  <a:lnTo>
                    <a:pt x="1294724" y="587092"/>
                  </a:lnTo>
                  <a:lnTo>
                    <a:pt x="1293815" y="585055"/>
                  </a:lnTo>
                  <a:lnTo>
                    <a:pt x="1292680" y="582791"/>
                  </a:lnTo>
                  <a:lnTo>
                    <a:pt x="1292225" y="580527"/>
                  </a:lnTo>
                  <a:lnTo>
                    <a:pt x="1292225" y="578489"/>
                  </a:lnTo>
                  <a:lnTo>
                    <a:pt x="1292225" y="575999"/>
                  </a:lnTo>
                  <a:lnTo>
                    <a:pt x="1292680" y="573735"/>
                  </a:lnTo>
                  <a:lnTo>
                    <a:pt x="1293815" y="571698"/>
                  </a:lnTo>
                  <a:lnTo>
                    <a:pt x="1294724" y="569661"/>
                  </a:lnTo>
                  <a:lnTo>
                    <a:pt x="1295860" y="567397"/>
                  </a:lnTo>
                  <a:lnTo>
                    <a:pt x="1297450" y="565586"/>
                  </a:lnTo>
                  <a:lnTo>
                    <a:pt x="1299040" y="564001"/>
                  </a:lnTo>
                  <a:lnTo>
                    <a:pt x="1301084" y="562416"/>
                  </a:lnTo>
                  <a:lnTo>
                    <a:pt x="1303128" y="560605"/>
                  </a:lnTo>
                  <a:lnTo>
                    <a:pt x="1305400" y="559473"/>
                  </a:lnTo>
                  <a:lnTo>
                    <a:pt x="1307671" y="558342"/>
                  </a:lnTo>
                  <a:lnTo>
                    <a:pt x="1310624" y="557436"/>
                  </a:lnTo>
                  <a:lnTo>
                    <a:pt x="1313123" y="556757"/>
                  </a:lnTo>
                  <a:lnTo>
                    <a:pt x="1316075" y="556078"/>
                  </a:lnTo>
                  <a:lnTo>
                    <a:pt x="1319028" y="555851"/>
                  </a:lnTo>
                  <a:lnTo>
                    <a:pt x="1321981" y="555625"/>
                  </a:lnTo>
                  <a:close/>
                  <a:moveTo>
                    <a:pt x="766356" y="555625"/>
                  </a:moveTo>
                  <a:lnTo>
                    <a:pt x="993955" y="555625"/>
                  </a:lnTo>
                  <a:lnTo>
                    <a:pt x="996908" y="555851"/>
                  </a:lnTo>
                  <a:lnTo>
                    <a:pt x="1000088" y="556078"/>
                  </a:lnTo>
                  <a:lnTo>
                    <a:pt x="1002814" y="556757"/>
                  </a:lnTo>
                  <a:lnTo>
                    <a:pt x="1005767" y="557436"/>
                  </a:lnTo>
                  <a:lnTo>
                    <a:pt x="1008265" y="558342"/>
                  </a:lnTo>
                  <a:lnTo>
                    <a:pt x="1010764" y="559473"/>
                  </a:lnTo>
                  <a:lnTo>
                    <a:pt x="1013035" y="560605"/>
                  </a:lnTo>
                  <a:lnTo>
                    <a:pt x="1015080" y="562416"/>
                  </a:lnTo>
                  <a:lnTo>
                    <a:pt x="1017124" y="564001"/>
                  </a:lnTo>
                  <a:lnTo>
                    <a:pt x="1018714" y="565586"/>
                  </a:lnTo>
                  <a:lnTo>
                    <a:pt x="1020304" y="567397"/>
                  </a:lnTo>
                  <a:lnTo>
                    <a:pt x="1021667" y="569661"/>
                  </a:lnTo>
                  <a:lnTo>
                    <a:pt x="1022575" y="571698"/>
                  </a:lnTo>
                  <a:lnTo>
                    <a:pt x="1023257" y="573735"/>
                  </a:lnTo>
                  <a:lnTo>
                    <a:pt x="1023711" y="575999"/>
                  </a:lnTo>
                  <a:lnTo>
                    <a:pt x="1023938" y="578489"/>
                  </a:lnTo>
                  <a:lnTo>
                    <a:pt x="1023711" y="580527"/>
                  </a:lnTo>
                  <a:lnTo>
                    <a:pt x="1023257" y="582791"/>
                  </a:lnTo>
                  <a:lnTo>
                    <a:pt x="1022575" y="585055"/>
                  </a:lnTo>
                  <a:lnTo>
                    <a:pt x="1021667" y="587092"/>
                  </a:lnTo>
                  <a:lnTo>
                    <a:pt x="1020304" y="589129"/>
                  </a:lnTo>
                  <a:lnTo>
                    <a:pt x="1018714" y="590940"/>
                  </a:lnTo>
                  <a:lnTo>
                    <a:pt x="1017124" y="592752"/>
                  </a:lnTo>
                  <a:lnTo>
                    <a:pt x="1015080" y="594336"/>
                  </a:lnTo>
                  <a:lnTo>
                    <a:pt x="1013035" y="595921"/>
                  </a:lnTo>
                  <a:lnTo>
                    <a:pt x="1010764" y="597053"/>
                  </a:lnTo>
                  <a:lnTo>
                    <a:pt x="1008265" y="598185"/>
                  </a:lnTo>
                  <a:lnTo>
                    <a:pt x="1005767" y="599317"/>
                  </a:lnTo>
                  <a:lnTo>
                    <a:pt x="1002814" y="599996"/>
                  </a:lnTo>
                  <a:lnTo>
                    <a:pt x="1000088" y="600675"/>
                  </a:lnTo>
                  <a:lnTo>
                    <a:pt x="996908" y="600901"/>
                  </a:lnTo>
                  <a:lnTo>
                    <a:pt x="993955" y="601128"/>
                  </a:lnTo>
                  <a:lnTo>
                    <a:pt x="978055" y="601128"/>
                  </a:lnTo>
                  <a:lnTo>
                    <a:pt x="978055" y="1053211"/>
                  </a:lnTo>
                  <a:lnTo>
                    <a:pt x="978055" y="1054117"/>
                  </a:lnTo>
                  <a:lnTo>
                    <a:pt x="977601" y="1055249"/>
                  </a:lnTo>
                  <a:lnTo>
                    <a:pt x="977374" y="1056154"/>
                  </a:lnTo>
                  <a:lnTo>
                    <a:pt x="976692" y="1057286"/>
                  </a:lnTo>
                  <a:lnTo>
                    <a:pt x="974875" y="1059097"/>
                  </a:lnTo>
                  <a:lnTo>
                    <a:pt x="972831" y="1060682"/>
                  </a:lnTo>
                  <a:lnTo>
                    <a:pt x="970332" y="1061814"/>
                  </a:lnTo>
                  <a:lnTo>
                    <a:pt x="967379" y="1062946"/>
                  </a:lnTo>
                  <a:lnTo>
                    <a:pt x="964199" y="1063399"/>
                  </a:lnTo>
                  <a:lnTo>
                    <a:pt x="960792" y="1063625"/>
                  </a:lnTo>
                  <a:lnTo>
                    <a:pt x="799974" y="1063625"/>
                  </a:lnTo>
                  <a:lnTo>
                    <a:pt x="796339" y="1063399"/>
                  </a:lnTo>
                  <a:lnTo>
                    <a:pt x="793159" y="1062946"/>
                  </a:lnTo>
                  <a:lnTo>
                    <a:pt x="790206" y="1061814"/>
                  </a:lnTo>
                  <a:lnTo>
                    <a:pt x="787481" y="1060682"/>
                  </a:lnTo>
                  <a:lnTo>
                    <a:pt x="785436" y="1059097"/>
                  </a:lnTo>
                  <a:lnTo>
                    <a:pt x="783846" y="1057286"/>
                  </a:lnTo>
                  <a:lnTo>
                    <a:pt x="783392" y="1056154"/>
                  </a:lnTo>
                  <a:lnTo>
                    <a:pt x="782938" y="1055249"/>
                  </a:lnTo>
                  <a:lnTo>
                    <a:pt x="782711" y="1054117"/>
                  </a:lnTo>
                  <a:lnTo>
                    <a:pt x="782711" y="1053211"/>
                  </a:lnTo>
                  <a:lnTo>
                    <a:pt x="782711" y="601128"/>
                  </a:lnTo>
                  <a:lnTo>
                    <a:pt x="766356" y="601128"/>
                  </a:lnTo>
                  <a:lnTo>
                    <a:pt x="763403" y="600901"/>
                  </a:lnTo>
                  <a:lnTo>
                    <a:pt x="760450" y="600675"/>
                  </a:lnTo>
                  <a:lnTo>
                    <a:pt x="757498" y="599996"/>
                  </a:lnTo>
                  <a:lnTo>
                    <a:pt x="754772" y="599317"/>
                  </a:lnTo>
                  <a:lnTo>
                    <a:pt x="752046" y="598185"/>
                  </a:lnTo>
                  <a:lnTo>
                    <a:pt x="749775" y="597053"/>
                  </a:lnTo>
                  <a:lnTo>
                    <a:pt x="747503" y="595921"/>
                  </a:lnTo>
                  <a:lnTo>
                    <a:pt x="745459" y="594336"/>
                  </a:lnTo>
                  <a:lnTo>
                    <a:pt x="743415" y="592752"/>
                  </a:lnTo>
                  <a:lnTo>
                    <a:pt x="741597" y="590940"/>
                  </a:lnTo>
                  <a:lnTo>
                    <a:pt x="740235" y="589129"/>
                  </a:lnTo>
                  <a:lnTo>
                    <a:pt x="739099" y="587092"/>
                  </a:lnTo>
                  <a:lnTo>
                    <a:pt x="737963" y="585055"/>
                  </a:lnTo>
                  <a:lnTo>
                    <a:pt x="737055" y="582791"/>
                  </a:lnTo>
                  <a:lnTo>
                    <a:pt x="736600" y="580527"/>
                  </a:lnTo>
                  <a:lnTo>
                    <a:pt x="736600" y="578489"/>
                  </a:lnTo>
                  <a:lnTo>
                    <a:pt x="736600" y="575999"/>
                  </a:lnTo>
                  <a:lnTo>
                    <a:pt x="737055" y="573735"/>
                  </a:lnTo>
                  <a:lnTo>
                    <a:pt x="737963" y="571698"/>
                  </a:lnTo>
                  <a:lnTo>
                    <a:pt x="739099" y="569661"/>
                  </a:lnTo>
                  <a:lnTo>
                    <a:pt x="740235" y="567397"/>
                  </a:lnTo>
                  <a:lnTo>
                    <a:pt x="741597" y="565586"/>
                  </a:lnTo>
                  <a:lnTo>
                    <a:pt x="743415" y="564001"/>
                  </a:lnTo>
                  <a:lnTo>
                    <a:pt x="745459" y="562416"/>
                  </a:lnTo>
                  <a:lnTo>
                    <a:pt x="747503" y="560605"/>
                  </a:lnTo>
                  <a:lnTo>
                    <a:pt x="749775" y="559473"/>
                  </a:lnTo>
                  <a:lnTo>
                    <a:pt x="752046" y="558342"/>
                  </a:lnTo>
                  <a:lnTo>
                    <a:pt x="754772" y="557436"/>
                  </a:lnTo>
                  <a:lnTo>
                    <a:pt x="757498" y="556757"/>
                  </a:lnTo>
                  <a:lnTo>
                    <a:pt x="760450" y="556078"/>
                  </a:lnTo>
                  <a:lnTo>
                    <a:pt x="763403" y="555851"/>
                  </a:lnTo>
                  <a:lnTo>
                    <a:pt x="766356" y="555625"/>
                  </a:lnTo>
                  <a:close/>
                  <a:moveTo>
                    <a:pt x="210731" y="555625"/>
                  </a:moveTo>
                  <a:lnTo>
                    <a:pt x="438330" y="555625"/>
                  </a:lnTo>
                  <a:lnTo>
                    <a:pt x="441510" y="555851"/>
                  </a:lnTo>
                  <a:lnTo>
                    <a:pt x="444463" y="556078"/>
                  </a:lnTo>
                  <a:lnTo>
                    <a:pt x="447189" y="556757"/>
                  </a:lnTo>
                  <a:lnTo>
                    <a:pt x="450142" y="557436"/>
                  </a:lnTo>
                  <a:lnTo>
                    <a:pt x="452640" y="558342"/>
                  </a:lnTo>
                  <a:lnTo>
                    <a:pt x="455139" y="559473"/>
                  </a:lnTo>
                  <a:lnTo>
                    <a:pt x="457410" y="560605"/>
                  </a:lnTo>
                  <a:lnTo>
                    <a:pt x="459455" y="562416"/>
                  </a:lnTo>
                  <a:lnTo>
                    <a:pt x="461499" y="564001"/>
                  </a:lnTo>
                  <a:lnTo>
                    <a:pt x="463089" y="565586"/>
                  </a:lnTo>
                  <a:lnTo>
                    <a:pt x="464679" y="567397"/>
                  </a:lnTo>
                  <a:lnTo>
                    <a:pt x="466042" y="569661"/>
                  </a:lnTo>
                  <a:lnTo>
                    <a:pt x="466950" y="571698"/>
                  </a:lnTo>
                  <a:lnTo>
                    <a:pt x="467632" y="573735"/>
                  </a:lnTo>
                  <a:lnTo>
                    <a:pt x="468086" y="575999"/>
                  </a:lnTo>
                  <a:lnTo>
                    <a:pt x="468313" y="578489"/>
                  </a:lnTo>
                  <a:lnTo>
                    <a:pt x="468086" y="580527"/>
                  </a:lnTo>
                  <a:lnTo>
                    <a:pt x="467632" y="582791"/>
                  </a:lnTo>
                  <a:lnTo>
                    <a:pt x="466950" y="585055"/>
                  </a:lnTo>
                  <a:lnTo>
                    <a:pt x="466042" y="587092"/>
                  </a:lnTo>
                  <a:lnTo>
                    <a:pt x="464679" y="589129"/>
                  </a:lnTo>
                  <a:lnTo>
                    <a:pt x="463089" y="590940"/>
                  </a:lnTo>
                  <a:lnTo>
                    <a:pt x="461499" y="592752"/>
                  </a:lnTo>
                  <a:lnTo>
                    <a:pt x="459455" y="594336"/>
                  </a:lnTo>
                  <a:lnTo>
                    <a:pt x="457410" y="595921"/>
                  </a:lnTo>
                  <a:lnTo>
                    <a:pt x="455139" y="597053"/>
                  </a:lnTo>
                  <a:lnTo>
                    <a:pt x="452640" y="598185"/>
                  </a:lnTo>
                  <a:lnTo>
                    <a:pt x="450142" y="599317"/>
                  </a:lnTo>
                  <a:lnTo>
                    <a:pt x="447189" y="599996"/>
                  </a:lnTo>
                  <a:lnTo>
                    <a:pt x="444463" y="600675"/>
                  </a:lnTo>
                  <a:lnTo>
                    <a:pt x="441510" y="600901"/>
                  </a:lnTo>
                  <a:lnTo>
                    <a:pt x="438330" y="601128"/>
                  </a:lnTo>
                  <a:lnTo>
                    <a:pt x="422430" y="601128"/>
                  </a:lnTo>
                  <a:lnTo>
                    <a:pt x="422430" y="1053211"/>
                  </a:lnTo>
                  <a:lnTo>
                    <a:pt x="422203" y="1054117"/>
                  </a:lnTo>
                  <a:lnTo>
                    <a:pt x="421976" y="1055249"/>
                  </a:lnTo>
                  <a:lnTo>
                    <a:pt x="421749" y="1056154"/>
                  </a:lnTo>
                  <a:lnTo>
                    <a:pt x="421067" y="1057286"/>
                  </a:lnTo>
                  <a:lnTo>
                    <a:pt x="419477" y="1059097"/>
                  </a:lnTo>
                  <a:lnTo>
                    <a:pt x="417206" y="1060682"/>
                  </a:lnTo>
                  <a:lnTo>
                    <a:pt x="414707" y="1061814"/>
                  </a:lnTo>
                  <a:lnTo>
                    <a:pt x="411981" y="1062946"/>
                  </a:lnTo>
                  <a:lnTo>
                    <a:pt x="408574" y="1063399"/>
                  </a:lnTo>
                  <a:lnTo>
                    <a:pt x="405167" y="1063625"/>
                  </a:lnTo>
                  <a:lnTo>
                    <a:pt x="244349" y="1063625"/>
                  </a:lnTo>
                  <a:lnTo>
                    <a:pt x="240941" y="1063399"/>
                  </a:lnTo>
                  <a:lnTo>
                    <a:pt x="237534" y="1062946"/>
                  </a:lnTo>
                  <a:lnTo>
                    <a:pt x="234581" y="1061814"/>
                  </a:lnTo>
                  <a:lnTo>
                    <a:pt x="231856" y="1060682"/>
                  </a:lnTo>
                  <a:lnTo>
                    <a:pt x="229811" y="1059097"/>
                  </a:lnTo>
                  <a:lnTo>
                    <a:pt x="228221" y="1057286"/>
                  </a:lnTo>
                  <a:lnTo>
                    <a:pt x="227767" y="1056154"/>
                  </a:lnTo>
                  <a:lnTo>
                    <a:pt x="227313" y="1055249"/>
                  </a:lnTo>
                  <a:lnTo>
                    <a:pt x="227086" y="1054117"/>
                  </a:lnTo>
                  <a:lnTo>
                    <a:pt x="226858" y="1053211"/>
                  </a:lnTo>
                  <a:lnTo>
                    <a:pt x="226858" y="601128"/>
                  </a:lnTo>
                  <a:lnTo>
                    <a:pt x="210731" y="601128"/>
                  </a:lnTo>
                  <a:lnTo>
                    <a:pt x="207778" y="600901"/>
                  </a:lnTo>
                  <a:lnTo>
                    <a:pt x="204825" y="600675"/>
                  </a:lnTo>
                  <a:lnTo>
                    <a:pt x="201873" y="599996"/>
                  </a:lnTo>
                  <a:lnTo>
                    <a:pt x="199147" y="599317"/>
                  </a:lnTo>
                  <a:lnTo>
                    <a:pt x="196648" y="598185"/>
                  </a:lnTo>
                  <a:lnTo>
                    <a:pt x="194150" y="597053"/>
                  </a:lnTo>
                  <a:lnTo>
                    <a:pt x="191878" y="595921"/>
                  </a:lnTo>
                  <a:lnTo>
                    <a:pt x="189834" y="594336"/>
                  </a:lnTo>
                  <a:lnTo>
                    <a:pt x="187790" y="592752"/>
                  </a:lnTo>
                  <a:lnTo>
                    <a:pt x="185972" y="590940"/>
                  </a:lnTo>
                  <a:lnTo>
                    <a:pt x="184610" y="589129"/>
                  </a:lnTo>
                  <a:lnTo>
                    <a:pt x="183474" y="587092"/>
                  </a:lnTo>
                  <a:lnTo>
                    <a:pt x="182338" y="585055"/>
                  </a:lnTo>
                  <a:lnTo>
                    <a:pt x="181657" y="582791"/>
                  </a:lnTo>
                  <a:lnTo>
                    <a:pt x="180975" y="580527"/>
                  </a:lnTo>
                  <a:lnTo>
                    <a:pt x="180975" y="578489"/>
                  </a:lnTo>
                  <a:lnTo>
                    <a:pt x="180975" y="575999"/>
                  </a:lnTo>
                  <a:lnTo>
                    <a:pt x="181657" y="573735"/>
                  </a:lnTo>
                  <a:lnTo>
                    <a:pt x="182338" y="571698"/>
                  </a:lnTo>
                  <a:lnTo>
                    <a:pt x="183474" y="569661"/>
                  </a:lnTo>
                  <a:lnTo>
                    <a:pt x="184610" y="567397"/>
                  </a:lnTo>
                  <a:lnTo>
                    <a:pt x="185972" y="565586"/>
                  </a:lnTo>
                  <a:lnTo>
                    <a:pt x="187790" y="564001"/>
                  </a:lnTo>
                  <a:lnTo>
                    <a:pt x="189834" y="562416"/>
                  </a:lnTo>
                  <a:lnTo>
                    <a:pt x="191878" y="560605"/>
                  </a:lnTo>
                  <a:lnTo>
                    <a:pt x="194150" y="559473"/>
                  </a:lnTo>
                  <a:lnTo>
                    <a:pt x="196648" y="558342"/>
                  </a:lnTo>
                  <a:lnTo>
                    <a:pt x="199147" y="557436"/>
                  </a:lnTo>
                  <a:lnTo>
                    <a:pt x="201873" y="556757"/>
                  </a:lnTo>
                  <a:lnTo>
                    <a:pt x="204825" y="556078"/>
                  </a:lnTo>
                  <a:lnTo>
                    <a:pt x="207778" y="555851"/>
                  </a:lnTo>
                  <a:lnTo>
                    <a:pt x="210731" y="555625"/>
                  </a:lnTo>
                  <a:close/>
                  <a:moveTo>
                    <a:pt x="874940" y="179452"/>
                  </a:moveTo>
                  <a:lnTo>
                    <a:pt x="870631" y="179905"/>
                  </a:lnTo>
                  <a:lnTo>
                    <a:pt x="865868" y="180358"/>
                  </a:lnTo>
                  <a:lnTo>
                    <a:pt x="861332" y="181038"/>
                  </a:lnTo>
                  <a:lnTo>
                    <a:pt x="857250" y="182171"/>
                  </a:lnTo>
                  <a:lnTo>
                    <a:pt x="852941" y="183303"/>
                  </a:lnTo>
                  <a:lnTo>
                    <a:pt x="848859" y="184890"/>
                  </a:lnTo>
                  <a:lnTo>
                    <a:pt x="844550" y="186476"/>
                  </a:lnTo>
                  <a:lnTo>
                    <a:pt x="840468" y="188288"/>
                  </a:lnTo>
                  <a:lnTo>
                    <a:pt x="836840" y="190101"/>
                  </a:lnTo>
                  <a:lnTo>
                    <a:pt x="832984" y="192367"/>
                  </a:lnTo>
                  <a:lnTo>
                    <a:pt x="829356" y="194633"/>
                  </a:lnTo>
                  <a:lnTo>
                    <a:pt x="825727" y="197125"/>
                  </a:lnTo>
                  <a:lnTo>
                    <a:pt x="822552" y="199844"/>
                  </a:lnTo>
                  <a:lnTo>
                    <a:pt x="819377" y="202563"/>
                  </a:lnTo>
                  <a:lnTo>
                    <a:pt x="815975" y="205508"/>
                  </a:lnTo>
                  <a:lnTo>
                    <a:pt x="813254" y="208680"/>
                  </a:lnTo>
                  <a:lnTo>
                    <a:pt x="810306" y="211853"/>
                  </a:lnTo>
                  <a:lnTo>
                    <a:pt x="807584" y="215478"/>
                  </a:lnTo>
                  <a:lnTo>
                    <a:pt x="805316" y="218877"/>
                  </a:lnTo>
                  <a:lnTo>
                    <a:pt x="802822" y="222502"/>
                  </a:lnTo>
                  <a:lnTo>
                    <a:pt x="800554" y="226354"/>
                  </a:lnTo>
                  <a:lnTo>
                    <a:pt x="798740" y="230206"/>
                  </a:lnTo>
                  <a:lnTo>
                    <a:pt x="796925" y="234057"/>
                  </a:lnTo>
                  <a:lnTo>
                    <a:pt x="795111" y="238136"/>
                  </a:lnTo>
                  <a:lnTo>
                    <a:pt x="793750" y="242214"/>
                  </a:lnTo>
                  <a:lnTo>
                    <a:pt x="792616" y="246746"/>
                  </a:lnTo>
                  <a:lnTo>
                    <a:pt x="791709" y="251051"/>
                  </a:lnTo>
                  <a:lnTo>
                    <a:pt x="790802" y="255356"/>
                  </a:lnTo>
                  <a:lnTo>
                    <a:pt x="790348" y="259888"/>
                  </a:lnTo>
                  <a:lnTo>
                    <a:pt x="789895" y="264419"/>
                  </a:lnTo>
                  <a:lnTo>
                    <a:pt x="789895" y="268951"/>
                  </a:lnTo>
                  <a:lnTo>
                    <a:pt x="789895" y="273709"/>
                  </a:lnTo>
                  <a:lnTo>
                    <a:pt x="790348" y="278241"/>
                  </a:lnTo>
                  <a:lnTo>
                    <a:pt x="790802" y="282772"/>
                  </a:lnTo>
                  <a:lnTo>
                    <a:pt x="791709" y="287304"/>
                  </a:lnTo>
                  <a:lnTo>
                    <a:pt x="792616" y="291382"/>
                  </a:lnTo>
                  <a:lnTo>
                    <a:pt x="793750" y="295914"/>
                  </a:lnTo>
                  <a:lnTo>
                    <a:pt x="795111" y="299766"/>
                  </a:lnTo>
                  <a:lnTo>
                    <a:pt x="796925" y="304071"/>
                  </a:lnTo>
                  <a:lnTo>
                    <a:pt x="798740" y="307923"/>
                  </a:lnTo>
                  <a:lnTo>
                    <a:pt x="800554" y="311775"/>
                  </a:lnTo>
                  <a:lnTo>
                    <a:pt x="802822" y="315400"/>
                  </a:lnTo>
                  <a:lnTo>
                    <a:pt x="805316" y="319252"/>
                  </a:lnTo>
                  <a:lnTo>
                    <a:pt x="807584" y="322650"/>
                  </a:lnTo>
                  <a:lnTo>
                    <a:pt x="810306" y="326276"/>
                  </a:lnTo>
                  <a:lnTo>
                    <a:pt x="813254" y="329448"/>
                  </a:lnTo>
                  <a:lnTo>
                    <a:pt x="815975" y="332620"/>
                  </a:lnTo>
                  <a:lnTo>
                    <a:pt x="819377" y="335566"/>
                  </a:lnTo>
                  <a:lnTo>
                    <a:pt x="822552" y="338285"/>
                  </a:lnTo>
                  <a:lnTo>
                    <a:pt x="825727" y="341003"/>
                  </a:lnTo>
                  <a:lnTo>
                    <a:pt x="829356" y="343496"/>
                  </a:lnTo>
                  <a:lnTo>
                    <a:pt x="832984" y="345762"/>
                  </a:lnTo>
                  <a:lnTo>
                    <a:pt x="836840" y="348027"/>
                  </a:lnTo>
                  <a:lnTo>
                    <a:pt x="840468" y="349840"/>
                  </a:lnTo>
                  <a:lnTo>
                    <a:pt x="844550" y="351653"/>
                  </a:lnTo>
                  <a:lnTo>
                    <a:pt x="848859" y="353239"/>
                  </a:lnTo>
                  <a:lnTo>
                    <a:pt x="852941" y="354825"/>
                  </a:lnTo>
                  <a:lnTo>
                    <a:pt x="857250" y="355958"/>
                  </a:lnTo>
                  <a:lnTo>
                    <a:pt x="861332" y="356864"/>
                  </a:lnTo>
                  <a:lnTo>
                    <a:pt x="865868" y="357770"/>
                  </a:lnTo>
                  <a:lnTo>
                    <a:pt x="870631" y="358224"/>
                  </a:lnTo>
                  <a:lnTo>
                    <a:pt x="874940" y="358677"/>
                  </a:lnTo>
                  <a:lnTo>
                    <a:pt x="879702" y="358677"/>
                  </a:lnTo>
                  <a:lnTo>
                    <a:pt x="884238" y="358677"/>
                  </a:lnTo>
                  <a:lnTo>
                    <a:pt x="888773" y="358224"/>
                  </a:lnTo>
                  <a:lnTo>
                    <a:pt x="893309" y="357770"/>
                  </a:lnTo>
                  <a:lnTo>
                    <a:pt x="897618" y="356864"/>
                  </a:lnTo>
                  <a:lnTo>
                    <a:pt x="902154" y="355958"/>
                  </a:lnTo>
                  <a:lnTo>
                    <a:pt x="906236" y="354825"/>
                  </a:lnTo>
                  <a:lnTo>
                    <a:pt x="910545" y="353239"/>
                  </a:lnTo>
                  <a:lnTo>
                    <a:pt x="914400" y="351653"/>
                  </a:lnTo>
                  <a:lnTo>
                    <a:pt x="918482" y="349840"/>
                  </a:lnTo>
                  <a:lnTo>
                    <a:pt x="922565" y="348027"/>
                  </a:lnTo>
                  <a:lnTo>
                    <a:pt x="926193" y="345762"/>
                  </a:lnTo>
                  <a:lnTo>
                    <a:pt x="929822" y="343496"/>
                  </a:lnTo>
                  <a:lnTo>
                    <a:pt x="933223" y="341003"/>
                  </a:lnTo>
                  <a:lnTo>
                    <a:pt x="936625" y="338285"/>
                  </a:lnTo>
                  <a:lnTo>
                    <a:pt x="940027" y="335566"/>
                  </a:lnTo>
                  <a:lnTo>
                    <a:pt x="942975" y="332620"/>
                  </a:lnTo>
                  <a:lnTo>
                    <a:pt x="946150" y="329448"/>
                  </a:lnTo>
                  <a:lnTo>
                    <a:pt x="948872" y="326276"/>
                  </a:lnTo>
                  <a:lnTo>
                    <a:pt x="951366" y="322650"/>
                  </a:lnTo>
                  <a:lnTo>
                    <a:pt x="954088" y="319252"/>
                  </a:lnTo>
                  <a:lnTo>
                    <a:pt x="956356" y="315400"/>
                  </a:lnTo>
                  <a:lnTo>
                    <a:pt x="958397" y="311775"/>
                  </a:lnTo>
                  <a:lnTo>
                    <a:pt x="960665" y="307923"/>
                  </a:lnTo>
                  <a:lnTo>
                    <a:pt x="962252" y="304071"/>
                  </a:lnTo>
                  <a:lnTo>
                    <a:pt x="963840" y="299766"/>
                  </a:lnTo>
                  <a:lnTo>
                    <a:pt x="965200" y="295914"/>
                  </a:lnTo>
                  <a:lnTo>
                    <a:pt x="966334" y="291382"/>
                  </a:lnTo>
                  <a:lnTo>
                    <a:pt x="967695" y="287304"/>
                  </a:lnTo>
                  <a:lnTo>
                    <a:pt x="968375" y="282772"/>
                  </a:lnTo>
                  <a:lnTo>
                    <a:pt x="969056" y="278241"/>
                  </a:lnTo>
                  <a:lnTo>
                    <a:pt x="969282" y="273709"/>
                  </a:lnTo>
                  <a:lnTo>
                    <a:pt x="969509" y="268951"/>
                  </a:lnTo>
                  <a:lnTo>
                    <a:pt x="969282" y="264419"/>
                  </a:lnTo>
                  <a:lnTo>
                    <a:pt x="969056" y="259888"/>
                  </a:lnTo>
                  <a:lnTo>
                    <a:pt x="968375" y="255356"/>
                  </a:lnTo>
                  <a:lnTo>
                    <a:pt x="967695" y="251051"/>
                  </a:lnTo>
                  <a:lnTo>
                    <a:pt x="966334" y="246746"/>
                  </a:lnTo>
                  <a:lnTo>
                    <a:pt x="965200" y="242214"/>
                  </a:lnTo>
                  <a:lnTo>
                    <a:pt x="963840" y="238136"/>
                  </a:lnTo>
                  <a:lnTo>
                    <a:pt x="962252" y="234057"/>
                  </a:lnTo>
                  <a:lnTo>
                    <a:pt x="960665" y="230206"/>
                  </a:lnTo>
                  <a:lnTo>
                    <a:pt x="958397" y="226354"/>
                  </a:lnTo>
                  <a:lnTo>
                    <a:pt x="956356" y="222502"/>
                  </a:lnTo>
                  <a:lnTo>
                    <a:pt x="954088" y="218877"/>
                  </a:lnTo>
                  <a:lnTo>
                    <a:pt x="951366" y="215478"/>
                  </a:lnTo>
                  <a:lnTo>
                    <a:pt x="948872" y="211853"/>
                  </a:lnTo>
                  <a:lnTo>
                    <a:pt x="946150" y="208680"/>
                  </a:lnTo>
                  <a:lnTo>
                    <a:pt x="942975" y="205508"/>
                  </a:lnTo>
                  <a:lnTo>
                    <a:pt x="940027" y="202563"/>
                  </a:lnTo>
                  <a:lnTo>
                    <a:pt x="936625" y="199844"/>
                  </a:lnTo>
                  <a:lnTo>
                    <a:pt x="933223" y="197125"/>
                  </a:lnTo>
                  <a:lnTo>
                    <a:pt x="929822" y="194633"/>
                  </a:lnTo>
                  <a:lnTo>
                    <a:pt x="926193" y="192367"/>
                  </a:lnTo>
                  <a:lnTo>
                    <a:pt x="922565" y="190101"/>
                  </a:lnTo>
                  <a:lnTo>
                    <a:pt x="918482" y="188288"/>
                  </a:lnTo>
                  <a:lnTo>
                    <a:pt x="914400" y="186476"/>
                  </a:lnTo>
                  <a:lnTo>
                    <a:pt x="910545" y="184890"/>
                  </a:lnTo>
                  <a:lnTo>
                    <a:pt x="906236" y="183303"/>
                  </a:lnTo>
                  <a:lnTo>
                    <a:pt x="902154" y="182171"/>
                  </a:lnTo>
                  <a:lnTo>
                    <a:pt x="897618" y="181038"/>
                  </a:lnTo>
                  <a:lnTo>
                    <a:pt x="893309" y="180358"/>
                  </a:lnTo>
                  <a:lnTo>
                    <a:pt x="888773" y="179905"/>
                  </a:lnTo>
                  <a:lnTo>
                    <a:pt x="884238" y="179452"/>
                  </a:lnTo>
                  <a:lnTo>
                    <a:pt x="879702" y="179452"/>
                  </a:lnTo>
                  <a:lnTo>
                    <a:pt x="874940" y="179452"/>
                  </a:lnTo>
                  <a:close/>
                  <a:moveTo>
                    <a:pt x="873352" y="0"/>
                  </a:moveTo>
                  <a:lnTo>
                    <a:pt x="879702" y="0"/>
                  </a:lnTo>
                  <a:lnTo>
                    <a:pt x="885825" y="0"/>
                  </a:lnTo>
                  <a:lnTo>
                    <a:pt x="891722" y="680"/>
                  </a:lnTo>
                  <a:lnTo>
                    <a:pt x="897845" y="1586"/>
                  </a:lnTo>
                  <a:lnTo>
                    <a:pt x="903741" y="2719"/>
                  </a:lnTo>
                  <a:lnTo>
                    <a:pt x="909411" y="4532"/>
                  </a:lnTo>
                  <a:lnTo>
                    <a:pt x="915081" y="6571"/>
                  </a:lnTo>
                  <a:lnTo>
                    <a:pt x="920070" y="9063"/>
                  </a:lnTo>
                  <a:lnTo>
                    <a:pt x="925059" y="11782"/>
                  </a:lnTo>
                  <a:lnTo>
                    <a:pt x="1644197" y="471061"/>
                  </a:lnTo>
                  <a:lnTo>
                    <a:pt x="1648279" y="474006"/>
                  </a:lnTo>
                  <a:lnTo>
                    <a:pt x="1652134" y="476952"/>
                  </a:lnTo>
                  <a:lnTo>
                    <a:pt x="1655082" y="479897"/>
                  </a:lnTo>
                  <a:lnTo>
                    <a:pt x="1657577" y="482390"/>
                  </a:lnTo>
                  <a:lnTo>
                    <a:pt x="1659165" y="484882"/>
                  </a:lnTo>
                  <a:lnTo>
                    <a:pt x="1660072" y="487374"/>
                  </a:lnTo>
                  <a:lnTo>
                    <a:pt x="1660525" y="488507"/>
                  </a:lnTo>
                  <a:lnTo>
                    <a:pt x="1660525" y="489640"/>
                  </a:lnTo>
                  <a:lnTo>
                    <a:pt x="1660525" y="490547"/>
                  </a:lnTo>
                  <a:lnTo>
                    <a:pt x="1660298" y="491453"/>
                  </a:lnTo>
                  <a:lnTo>
                    <a:pt x="1659845" y="492586"/>
                  </a:lnTo>
                  <a:lnTo>
                    <a:pt x="1659391" y="493266"/>
                  </a:lnTo>
                  <a:lnTo>
                    <a:pt x="1658711" y="494172"/>
                  </a:lnTo>
                  <a:lnTo>
                    <a:pt x="1658031" y="495305"/>
                  </a:lnTo>
                  <a:lnTo>
                    <a:pt x="1655536" y="496664"/>
                  </a:lnTo>
                  <a:lnTo>
                    <a:pt x="1652815" y="497797"/>
                  </a:lnTo>
                  <a:lnTo>
                    <a:pt x="1649640" y="498703"/>
                  </a:lnTo>
                  <a:lnTo>
                    <a:pt x="1645557" y="499383"/>
                  </a:lnTo>
                  <a:lnTo>
                    <a:pt x="1640795" y="499836"/>
                  </a:lnTo>
                  <a:lnTo>
                    <a:pt x="1635579" y="500063"/>
                  </a:lnTo>
                  <a:lnTo>
                    <a:pt x="123598" y="500063"/>
                  </a:lnTo>
                  <a:lnTo>
                    <a:pt x="118382" y="499836"/>
                  </a:lnTo>
                  <a:lnTo>
                    <a:pt x="113620" y="499383"/>
                  </a:lnTo>
                  <a:lnTo>
                    <a:pt x="109765" y="498703"/>
                  </a:lnTo>
                  <a:lnTo>
                    <a:pt x="106136" y="497797"/>
                  </a:lnTo>
                  <a:lnTo>
                    <a:pt x="103415" y="496664"/>
                  </a:lnTo>
                  <a:lnTo>
                    <a:pt x="101373" y="495305"/>
                  </a:lnTo>
                  <a:lnTo>
                    <a:pt x="100466" y="494172"/>
                  </a:lnTo>
                  <a:lnTo>
                    <a:pt x="99786" y="493266"/>
                  </a:lnTo>
                  <a:lnTo>
                    <a:pt x="99106" y="492586"/>
                  </a:lnTo>
                  <a:lnTo>
                    <a:pt x="98652" y="491453"/>
                  </a:lnTo>
                  <a:lnTo>
                    <a:pt x="98652" y="490547"/>
                  </a:lnTo>
                  <a:lnTo>
                    <a:pt x="98425" y="489640"/>
                  </a:lnTo>
                  <a:lnTo>
                    <a:pt x="98652" y="488507"/>
                  </a:lnTo>
                  <a:lnTo>
                    <a:pt x="98879" y="487374"/>
                  </a:lnTo>
                  <a:lnTo>
                    <a:pt x="100013" y="484882"/>
                  </a:lnTo>
                  <a:lnTo>
                    <a:pt x="101827" y="482390"/>
                  </a:lnTo>
                  <a:lnTo>
                    <a:pt x="104095" y="479897"/>
                  </a:lnTo>
                  <a:lnTo>
                    <a:pt x="107270" y="476952"/>
                  </a:lnTo>
                  <a:lnTo>
                    <a:pt x="110672" y="474006"/>
                  </a:lnTo>
                  <a:lnTo>
                    <a:pt x="115207" y="471061"/>
                  </a:lnTo>
                  <a:lnTo>
                    <a:pt x="834345" y="11782"/>
                  </a:lnTo>
                  <a:lnTo>
                    <a:pt x="838881" y="9063"/>
                  </a:lnTo>
                  <a:lnTo>
                    <a:pt x="844323" y="6571"/>
                  </a:lnTo>
                  <a:lnTo>
                    <a:pt x="849766" y="4532"/>
                  </a:lnTo>
                  <a:lnTo>
                    <a:pt x="855209" y="2719"/>
                  </a:lnTo>
                  <a:lnTo>
                    <a:pt x="861106" y="1586"/>
                  </a:lnTo>
                  <a:lnTo>
                    <a:pt x="867229" y="680"/>
                  </a:lnTo>
                  <a:lnTo>
                    <a:pt x="873352"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latin typeface="+mn-lt"/>
                <a:ea typeface="+mn-ea"/>
              </a:endParaRPr>
            </a:p>
          </p:txBody>
        </p:sp>
      </p:grpSp>
      <p:grpSp>
        <p:nvGrpSpPr>
          <p:cNvPr id="17" name="组合 16"/>
          <p:cNvGrpSpPr/>
          <p:nvPr/>
        </p:nvGrpSpPr>
        <p:grpSpPr bwMode="auto">
          <a:xfrm>
            <a:off x="9836751" y="4176184"/>
            <a:ext cx="1392767" cy="1392767"/>
            <a:chOff x="7377124" y="2104851"/>
            <a:chExt cx="1044500" cy="1044500"/>
          </a:xfrm>
          <a:solidFill>
            <a:srgbClr val="4C3424"/>
          </a:solidFill>
        </p:grpSpPr>
        <p:sp>
          <p:nvSpPr>
            <p:cNvPr id="18" name="椭圆 17"/>
            <p:cNvSpPr/>
            <p:nvPr/>
          </p:nvSpPr>
          <p:spPr>
            <a:xfrm>
              <a:off x="7377124" y="2104851"/>
              <a:ext cx="1044500" cy="1044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endParaRPr>
            </a:p>
          </p:txBody>
        </p:sp>
        <p:sp>
          <p:nvSpPr>
            <p:cNvPr id="19" name="KSO_Shape"/>
            <p:cNvSpPr>
              <a:spLocks noChangeAspect="1"/>
            </p:cNvSpPr>
            <p:nvPr/>
          </p:nvSpPr>
          <p:spPr bwMode="auto">
            <a:xfrm>
              <a:off x="7646980" y="2252477"/>
              <a:ext cx="504789" cy="687339"/>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latin typeface="+mn-lt"/>
                <a:ea typeface="+mn-ea"/>
              </a:endParaRPr>
            </a:p>
          </p:txBody>
        </p:sp>
      </p:grpSp>
      <p:grpSp>
        <p:nvGrpSpPr>
          <p:cNvPr id="20" name="组合 19"/>
          <p:cNvGrpSpPr/>
          <p:nvPr/>
        </p:nvGrpSpPr>
        <p:grpSpPr bwMode="auto">
          <a:xfrm>
            <a:off x="7576151" y="2377017"/>
            <a:ext cx="1392767" cy="1392767"/>
            <a:chOff x="5681572" y="2104851"/>
            <a:chExt cx="1044500" cy="1044500"/>
          </a:xfrm>
          <a:solidFill>
            <a:srgbClr val="4C3424"/>
          </a:solidFill>
        </p:grpSpPr>
        <p:sp>
          <p:nvSpPr>
            <p:cNvPr id="21" name="椭圆 20"/>
            <p:cNvSpPr/>
            <p:nvPr/>
          </p:nvSpPr>
          <p:spPr>
            <a:xfrm>
              <a:off x="5681572" y="2104851"/>
              <a:ext cx="1044500" cy="1044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endParaRPr>
            </a:p>
          </p:txBody>
        </p:sp>
        <p:sp>
          <p:nvSpPr>
            <p:cNvPr id="22" name="KSO_Shape"/>
            <p:cNvSpPr>
              <a:spLocks noChangeAspect="1"/>
            </p:cNvSpPr>
            <p:nvPr/>
          </p:nvSpPr>
          <p:spPr bwMode="auto">
            <a:xfrm>
              <a:off x="5886344" y="2331847"/>
              <a:ext cx="611144" cy="520663"/>
            </a:xfrm>
            <a:custGeom>
              <a:avLst/>
              <a:gdLst>
                <a:gd name="T0" fmla="*/ 751859 w 3897313"/>
                <a:gd name="T1" fmla="*/ 3070865 h 3311525"/>
                <a:gd name="T2" fmla="*/ 255585 w 3897313"/>
                <a:gd name="T3" fmla="*/ 3040088 h 3311525"/>
                <a:gd name="T4" fmla="*/ 743927 w 3897313"/>
                <a:gd name="T5" fmla="*/ 2593335 h 3311525"/>
                <a:gd name="T6" fmla="*/ 1413894 w 3897313"/>
                <a:gd name="T7" fmla="*/ 3077845 h 3311525"/>
                <a:gd name="T8" fmla="*/ 936625 w 3897313"/>
                <a:gd name="T9" fmla="*/ 3015560 h 3311525"/>
                <a:gd name="T10" fmla="*/ 2154553 w 3897313"/>
                <a:gd name="T11" fmla="*/ 3028286 h 3311525"/>
                <a:gd name="T12" fmla="*/ 1664757 w 3897313"/>
                <a:gd name="T13" fmla="*/ 3075622 h 3311525"/>
                <a:gd name="T14" fmla="*/ 1758006 w 3897313"/>
                <a:gd name="T15" fmla="*/ 2237553 h 3311525"/>
                <a:gd name="T16" fmla="*/ 2834647 w 3897313"/>
                <a:gd name="T17" fmla="*/ 3040063 h 3311525"/>
                <a:gd name="T18" fmla="*/ 2339302 w 3897313"/>
                <a:gd name="T19" fmla="*/ 3070861 h 3311525"/>
                <a:gd name="T20" fmla="*/ 2569533 w 3897313"/>
                <a:gd name="T21" fmla="*/ 1738630 h 3311525"/>
                <a:gd name="T22" fmla="*/ 3498851 w 3897313"/>
                <a:gd name="T23" fmla="*/ 3067687 h 3311525"/>
                <a:gd name="T24" fmla="*/ 2999741 w 3897313"/>
                <a:gd name="T25" fmla="*/ 3045465 h 3311525"/>
                <a:gd name="T26" fmla="*/ 3400426 w 3897313"/>
                <a:gd name="T27" fmla="*/ 924221 h 3311525"/>
                <a:gd name="T28" fmla="*/ 684213 w 3897313"/>
                <a:gd name="T29" fmla="*/ 392109 h 3311525"/>
                <a:gd name="T30" fmla="*/ 907734 w 3897313"/>
                <a:gd name="T31" fmla="*/ 594315 h 3311525"/>
                <a:gd name="T32" fmla="*/ 1026479 w 3897313"/>
                <a:gd name="T33" fmla="*/ 723193 h 3311525"/>
                <a:gd name="T34" fmla="*/ 975996 w 3897313"/>
                <a:gd name="T35" fmla="*/ 832073 h 3311525"/>
                <a:gd name="T36" fmla="*/ 863919 w 3897313"/>
                <a:gd name="T37" fmla="*/ 848262 h 3311525"/>
                <a:gd name="T38" fmla="*/ 730251 w 3897313"/>
                <a:gd name="T39" fmla="*/ 739382 h 3311525"/>
                <a:gd name="T40" fmla="*/ 539433 w 3897313"/>
                <a:gd name="T41" fmla="*/ 721606 h 3311525"/>
                <a:gd name="T42" fmla="*/ 414656 w 3897313"/>
                <a:gd name="T43" fmla="*/ 828264 h 3311525"/>
                <a:gd name="T44" fmla="*/ 476886 w 3897313"/>
                <a:gd name="T45" fmla="*/ 961586 h 3311525"/>
                <a:gd name="T46" fmla="*/ 899479 w 3897313"/>
                <a:gd name="T47" fmla="*/ 1159030 h 3311525"/>
                <a:gd name="T48" fmla="*/ 1054101 w 3897313"/>
                <a:gd name="T49" fmla="*/ 1345364 h 3311525"/>
                <a:gd name="T50" fmla="*/ 1035369 w 3897313"/>
                <a:gd name="T51" fmla="*/ 1555187 h 3311525"/>
                <a:gd name="T52" fmla="*/ 868999 w 3897313"/>
                <a:gd name="T53" fmla="*/ 1723110 h 3311525"/>
                <a:gd name="T54" fmla="*/ 679451 w 3897313"/>
                <a:gd name="T55" fmla="*/ 1888811 h 3311525"/>
                <a:gd name="T56" fmla="*/ 528003 w 3897313"/>
                <a:gd name="T57" fmla="*/ 1891033 h 3311525"/>
                <a:gd name="T58" fmla="*/ 367666 w 3897313"/>
                <a:gd name="T59" fmla="*/ 1718349 h 3311525"/>
                <a:gd name="T60" fmla="*/ 191136 w 3897313"/>
                <a:gd name="T61" fmla="*/ 1594867 h 3311525"/>
                <a:gd name="T62" fmla="*/ 180341 w 3897313"/>
                <a:gd name="T63" fmla="*/ 1485987 h 3311525"/>
                <a:gd name="T64" fmla="*/ 300038 w 3897313"/>
                <a:gd name="T65" fmla="*/ 1414247 h 3311525"/>
                <a:gd name="T66" fmla="*/ 369253 w 3897313"/>
                <a:gd name="T67" fmla="*/ 1467258 h 3311525"/>
                <a:gd name="T68" fmla="*/ 645478 w 3897313"/>
                <a:gd name="T69" fmla="*/ 1564393 h 3311525"/>
                <a:gd name="T70" fmla="*/ 785496 w 3897313"/>
                <a:gd name="T71" fmla="*/ 1520905 h 3311525"/>
                <a:gd name="T72" fmla="*/ 793434 w 3897313"/>
                <a:gd name="T73" fmla="*/ 1370123 h 3311525"/>
                <a:gd name="T74" fmla="*/ 334328 w 3897313"/>
                <a:gd name="T75" fmla="*/ 1127604 h 3311525"/>
                <a:gd name="T76" fmla="*/ 199073 w 3897313"/>
                <a:gd name="T77" fmla="*/ 972061 h 3311525"/>
                <a:gd name="T78" fmla="*/ 197803 w 3897313"/>
                <a:gd name="T79" fmla="*/ 758428 h 3311525"/>
                <a:gd name="T80" fmla="*/ 356553 w 3897313"/>
                <a:gd name="T81" fmla="*/ 575903 h 3311525"/>
                <a:gd name="T82" fmla="*/ 525781 w 3897313"/>
                <a:gd name="T83" fmla="*/ 384491 h 3311525"/>
                <a:gd name="T84" fmla="*/ 3649008 w 3897313"/>
                <a:gd name="T85" fmla="*/ 6033 h 3311525"/>
                <a:gd name="T86" fmla="*/ 3716323 w 3897313"/>
                <a:gd name="T87" fmla="*/ 71764 h 3311525"/>
                <a:gd name="T88" fmla="*/ 3884930 w 3897313"/>
                <a:gd name="T89" fmla="*/ 709702 h 3311525"/>
                <a:gd name="T90" fmla="*/ 3809358 w 3897313"/>
                <a:gd name="T91" fmla="*/ 766859 h 3311525"/>
                <a:gd name="T92" fmla="*/ 3717911 w 3897313"/>
                <a:gd name="T93" fmla="*/ 745584 h 3311525"/>
                <a:gd name="T94" fmla="*/ 3455952 w 3897313"/>
                <a:gd name="T95" fmla="*/ 648099 h 3311525"/>
                <a:gd name="T96" fmla="*/ 2896154 w 3897313"/>
                <a:gd name="T97" fmla="*/ 1275241 h 3311525"/>
                <a:gd name="T98" fmla="*/ 2256022 w 3897313"/>
                <a:gd name="T99" fmla="*/ 1779812 h 3311525"/>
                <a:gd name="T100" fmla="*/ 1575246 w 3897313"/>
                <a:gd name="T101" fmla="*/ 2148158 h 3311525"/>
                <a:gd name="T102" fmla="*/ 927493 w 3897313"/>
                <a:gd name="T103" fmla="*/ 2376787 h 3311525"/>
                <a:gd name="T104" fmla="*/ 113356 w 3897313"/>
                <a:gd name="T105" fmla="*/ 2517140 h 3311525"/>
                <a:gd name="T106" fmla="*/ 384206 w 3897313"/>
                <a:gd name="T107" fmla="*/ 2221192 h 3311525"/>
                <a:gd name="T108" fmla="*/ 1118644 w 3897313"/>
                <a:gd name="T109" fmla="*/ 2040830 h 3311525"/>
                <a:gd name="T110" fmla="*/ 2028673 w 3897313"/>
                <a:gd name="T111" fmla="*/ 1609610 h 3311525"/>
                <a:gd name="T112" fmla="*/ 2530999 w 3897313"/>
                <a:gd name="T113" fmla="*/ 1244757 h 3311525"/>
                <a:gd name="T114" fmla="*/ 3068570 w 3897313"/>
                <a:gd name="T115" fmla="*/ 708114 h 3311525"/>
                <a:gd name="T116" fmla="*/ 3069841 w 3897313"/>
                <a:gd name="T117" fmla="*/ 393750 h 3311525"/>
                <a:gd name="T118" fmla="*/ 2984744 w 3897313"/>
                <a:gd name="T119" fmla="*/ 355010 h 3311525"/>
                <a:gd name="T120" fmla="*/ 2960294 w 3897313"/>
                <a:gd name="T121" fmla="*/ 262288 h 3311525"/>
                <a:gd name="T122" fmla="*/ 3015226 w 3897313"/>
                <a:gd name="T123" fmla="*/ 186713 h 331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97313" h="3311525">
                  <a:moveTo>
                    <a:pt x="0" y="3178175"/>
                  </a:moveTo>
                  <a:lnTo>
                    <a:pt x="3803650" y="3178175"/>
                  </a:lnTo>
                  <a:lnTo>
                    <a:pt x="3803650" y="3311525"/>
                  </a:lnTo>
                  <a:lnTo>
                    <a:pt x="0" y="3311525"/>
                  </a:lnTo>
                  <a:lnTo>
                    <a:pt x="0" y="3178175"/>
                  </a:lnTo>
                  <a:close/>
                  <a:moveTo>
                    <a:pt x="784225" y="2584450"/>
                  </a:moveTo>
                  <a:lnTo>
                    <a:pt x="784225" y="3015656"/>
                  </a:lnTo>
                  <a:lnTo>
                    <a:pt x="783908" y="3022002"/>
                  </a:lnTo>
                  <a:lnTo>
                    <a:pt x="782956" y="3028348"/>
                  </a:lnTo>
                  <a:lnTo>
                    <a:pt x="781369" y="3034059"/>
                  </a:lnTo>
                  <a:lnTo>
                    <a:pt x="779465" y="3040088"/>
                  </a:lnTo>
                  <a:lnTo>
                    <a:pt x="776610" y="3045482"/>
                  </a:lnTo>
                  <a:lnTo>
                    <a:pt x="773437" y="3050558"/>
                  </a:lnTo>
                  <a:lnTo>
                    <a:pt x="769946" y="3055318"/>
                  </a:lnTo>
                  <a:lnTo>
                    <a:pt x="766138" y="3059760"/>
                  </a:lnTo>
                  <a:lnTo>
                    <a:pt x="761696" y="3064202"/>
                  </a:lnTo>
                  <a:lnTo>
                    <a:pt x="756936" y="3067692"/>
                  </a:lnTo>
                  <a:lnTo>
                    <a:pt x="751859" y="3070865"/>
                  </a:lnTo>
                  <a:lnTo>
                    <a:pt x="746465" y="3073086"/>
                  </a:lnTo>
                  <a:lnTo>
                    <a:pt x="740436" y="3075625"/>
                  </a:lnTo>
                  <a:lnTo>
                    <a:pt x="734407" y="3077211"/>
                  </a:lnTo>
                  <a:lnTo>
                    <a:pt x="728696" y="3077846"/>
                  </a:lnTo>
                  <a:lnTo>
                    <a:pt x="722349" y="3078163"/>
                  </a:lnTo>
                  <a:lnTo>
                    <a:pt x="312701" y="3078163"/>
                  </a:lnTo>
                  <a:lnTo>
                    <a:pt x="306355" y="3077846"/>
                  </a:lnTo>
                  <a:lnTo>
                    <a:pt x="300643" y="3077211"/>
                  </a:lnTo>
                  <a:lnTo>
                    <a:pt x="294614" y="3075625"/>
                  </a:lnTo>
                  <a:lnTo>
                    <a:pt x="288585" y="3073086"/>
                  </a:lnTo>
                  <a:lnTo>
                    <a:pt x="283191" y="3070865"/>
                  </a:lnTo>
                  <a:lnTo>
                    <a:pt x="278114" y="3067692"/>
                  </a:lnTo>
                  <a:lnTo>
                    <a:pt x="273354" y="3064202"/>
                  </a:lnTo>
                  <a:lnTo>
                    <a:pt x="268912" y="3059760"/>
                  </a:lnTo>
                  <a:lnTo>
                    <a:pt x="265104" y="3055318"/>
                  </a:lnTo>
                  <a:lnTo>
                    <a:pt x="261614" y="3050558"/>
                  </a:lnTo>
                  <a:lnTo>
                    <a:pt x="258441" y="3045482"/>
                  </a:lnTo>
                  <a:lnTo>
                    <a:pt x="255585" y="3040088"/>
                  </a:lnTo>
                  <a:lnTo>
                    <a:pt x="253681" y="3034059"/>
                  </a:lnTo>
                  <a:lnTo>
                    <a:pt x="252094" y="3028348"/>
                  </a:lnTo>
                  <a:lnTo>
                    <a:pt x="251142" y="3022002"/>
                  </a:lnTo>
                  <a:lnTo>
                    <a:pt x="250825" y="3015656"/>
                  </a:lnTo>
                  <a:lnTo>
                    <a:pt x="250825" y="2675514"/>
                  </a:lnTo>
                  <a:lnTo>
                    <a:pt x="303181" y="2669486"/>
                  </a:lnTo>
                  <a:lnTo>
                    <a:pt x="359980" y="2662505"/>
                  </a:lnTo>
                  <a:lnTo>
                    <a:pt x="390125" y="2658380"/>
                  </a:lnTo>
                  <a:lnTo>
                    <a:pt x="421221" y="2653621"/>
                  </a:lnTo>
                  <a:lnTo>
                    <a:pt x="453587" y="2648861"/>
                  </a:lnTo>
                  <a:lnTo>
                    <a:pt x="486587" y="2643785"/>
                  </a:lnTo>
                  <a:lnTo>
                    <a:pt x="520540" y="2638073"/>
                  </a:lnTo>
                  <a:lnTo>
                    <a:pt x="555444" y="2631727"/>
                  </a:lnTo>
                  <a:lnTo>
                    <a:pt x="591300" y="2625381"/>
                  </a:lnTo>
                  <a:lnTo>
                    <a:pt x="628425" y="2618401"/>
                  </a:lnTo>
                  <a:lnTo>
                    <a:pt x="665868" y="2610469"/>
                  </a:lnTo>
                  <a:lnTo>
                    <a:pt x="704580" y="2602219"/>
                  </a:lnTo>
                  <a:lnTo>
                    <a:pt x="743927" y="2593335"/>
                  </a:lnTo>
                  <a:lnTo>
                    <a:pt x="784225" y="2584450"/>
                  </a:lnTo>
                  <a:close/>
                  <a:moveTo>
                    <a:pt x="1470025" y="2365375"/>
                  </a:moveTo>
                  <a:lnTo>
                    <a:pt x="1470025" y="3015560"/>
                  </a:lnTo>
                  <a:lnTo>
                    <a:pt x="1469708" y="3021916"/>
                  </a:lnTo>
                  <a:lnTo>
                    <a:pt x="1468757" y="3028271"/>
                  </a:lnTo>
                  <a:lnTo>
                    <a:pt x="1467171" y="3033991"/>
                  </a:lnTo>
                  <a:lnTo>
                    <a:pt x="1464951" y="3040029"/>
                  </a:lnTo>
                  <a:lnTo>
                    <a:pt x="1462414" y="3045432"/>
                  </a:lnTo>
                  <a:lnTo>
                    <a:pt x="1459243" y="3050516"/>
                  </a:lnTo>
                  <a:lnTo>
                    <a:pt x="1455755" y="3055283"/>
                  </a:lnTo>
                  <a:lnTo>
                    <a:pt x="1451949" y="3059732"/>
                  </a:lnTo>
                  <a:lnTo>
                    <a:pt x="1447192" y="3064181"/>
                  </a:lnTo>
                  <a:lnTo>
                    <a:pt x="1442435" y="3067676"/>
                  </a:lnTo>
                  <a:lnTo>
                    <a:pt x="1437362" y="3070854"/>
                  </a:lnTo>
                  <a:lnTo>
                    <a:pt x="1431653" y="3073079"/>
                  </a:lnTo>
                  <a:lnTo>
                    <a:pt x="1426262" y="3075621"/>
                  </a:lnTo>
                  <a:lnTo>
                    <a:pt x="1420237" y="3077210"/>
                  </a:lnTo>
                  <a:lnTo>
                    <a:pt x="1413894" y="3077845"/>
                  </a:lnTo>
                  <a:lnTo>
                    <a:pt x="1407869" y="3078163"/>
                  </a:lnTo>
                  <a:lnTo>
                    <a:pt x="998781" y="3078163"/>
                  </a:lnTo>
                  <a:lnTo>
                    <a:pt x="992439" y="3077845"/>
                  </a:lnTo>
                  <a:lnTo>
                    <a:pt x="986096" y="3077210"/>
                  </a:lnTo>
                  <a:lnTo>
                    <a:pt x="980388" y="3075621"/>
                  </a:lnTo>
                  <a:lnTo>
                    <a:pt x="974680" y="3073079"/>
                  </a:lnTo>
                  <a:lnTo>
                    <a:pt x="969289" y="3070854"/>
                  </a:lnTo>
                  <a:lnTo>
                    <a:pt x="964215" y="3067676"/>
                  </a:lnTo>
                  <a:lnTo>
                    <a:pt x="959458" y="3064181"/>
                  </a:lnTo>
                  <a:lnTo>
                    <a:pt x="955018" y="3059732"/>
                  </a:lnTo>
                  <a:lnTo>
                    <a:pt x="950896" y="3055283"/>
                  </a:lnTo>
                  <a:lnTo>
                    <a:pt x="947090" y="3050516"/>
                  </a:lnTo>
                  <a:lnTo>
                    <a:pt x="943919" y="3045432"/>
                  </a:lnTo>
                  <a:lnTo>
                    <a:pt x="941699" y="3040029"/>
                  </a:lnTo>
                  <a:lnTo>
                    <a:pt x="939479" y="3033991"/>
                  </a:lnTo>
                  <a:lnTo>
                    <a:pt x="937894" y="3028271"/>
                  </a:lnTo>
                  <a:lnTo>
                    <a:pt x="936942" y="3021916"/>
                  </a:lnTo>
                  <a:lnTo>
                    <a:pt x="936625" y="3015560"/>
                  </a:lnTo>
                  <a:lnTo>
                    <a:pt x="936625" y="2545241"/>
                  </a:lnTo>
                  <a:lnTo>
                    <a:pt x="994024" y="2529034"/>
                  </a:lnTo>
                  <a:lnTo>
                    <a:pt x="1053326" y="2512191"/>
                  </a:lnTo>
                  <a:lnTo>
                    <a:pt x="1112628" y="2493442"/>
                  </a:lnTo>
                  <a:lnTo>
                    <a:pt x="1173833" y="2474375"/>
                  </a:lnTo>
                  <a:lnTo>
                    <a:pt x="1235672" y="2453401"/>
                  </a:lnTo>
                  <a:lnTo>
                    <a:pt x="1266750" y="2442597"/>
                  </a:lnTo>
                  <a:lnTo>
                    <a:pt x="1298145" y="2431156"/>
                  </a:lnTo>
                  <a:lnTo>
                    <a:pt x="1330174" y="2419716"/>
                  </a:lnTo>
                  <a:lnTo>
                    <a:pt x="1361886" y="2407958"/>
                  </a:lnTo>
                  <a:lnTo>
                    <a:pt x="1394233" y="2395565"/>
                  </a:lnTo>
                  <a:lnTo>
                    <a:pt x="1426579" y="2383171"/>
                  </a:lnTo>
                  <a:lnTo>
                    <a:pt x="1448144" y="2374273"/>
                  </a:lnTo>
                  <a:lnTo>
                    <a:pt x="1470025" y="2365375"/>
                  </a:lnTo>
                  <a:close/>
                  <a:moveTo>
                    <a:pt x="2155826" y="2020888"/>
                  </a:moveTo>
                  <a:lnTo>
                    <a:pt x="2155826" y="3015578"/>
                  </a:lnTo>
                  <a:lnTo>
                    <a:pt x="2155190" y="3021932"/>
                  </a:lnTo>
                  <a:lnTo>
                    <a:pt x="2154553" y="3028286"/>
                  </a:lnTo>
                  <a:lnTo>
                    <a:pt x="2152962" y="3034004"/>
                  </a:lnTo>
                  <a:lnTo>
                    <a:pt x="2151052" y="3040040"/>
                  </a:lnTo>
                  <a:lnTo>
                    <a:pt x="2148188" y="3045441"/>
                  </a:lnTo>
                  <a:lnTo>
                    <a:pt x="2145006" y="3050524"/>
                  </a:lnTo>
                  <a:lnTo>
                    <a:pt x="2141505" y="3055289"/>
                  </a:lnTo>
                  <a:lnTo>
                    <a:pt x="2137367" y="3059737"/>
                  </a:lnTo>
                  <a:lnTo>
                    <a:pt x="2133230" y="3064185"/>
                  </a:lnTo>
                  <a:lnTo>
                    <a:pt x="2128456" y="3067679"/>
                  </a:lnTo>
                  <a:lnTo>
                    <a:pt x="2123364" y="3070856"/>
                  </a:lnTo>
                  <a:lnTo>
                    <a:pt x="2117636" y="3073080"/>
                  </a:lnTo>
                  <a:lnTo>
                    <a:pt x="2111907" y="3075622"/>
                  </a:lnTo>
                  <a:lnTo>
                    <a:pt x="2105860" y="3077210"/>
                  </a:lnTo>
                  <a:lnTo>
                    <a:pt x="2099813" y="3077845"/>
                  </a:lnTo>
                  <a:lnTo>
                    <a:pt x="2093766" y="3078163"/>
                  </a:lnTo>
                  <a:lnTo>
                    <a:pt x="1682898" y="3078163"/>
                  </a:lnTo>
                  <a:lnTo>
                    <a:pt x="1676533" y="3077845"/>
                  </a:lnTo>
                  <a:lnTo>
                    <a:pt x="1670486" y="3077210"/>
                  </a:lnTo>
                  <a:lnTo>
                    <a:pt x="1664757" y="3075622"/>
                  </a:lnTo>
                  <a:lnTo>
                    <a:pt x="1658711" y="3073080"/>
                  </a:lnTo>
                  <a:lnTo>
                    <a:pt x="1653300" y="3070856"/>
                  </a:lnTo>
                  <a:lnTo>
                    <a:pt x="1648208" y="3067679"/>
                  </a:lnTo>
                  <a:lnTo>
                    <a:pt x="1643434" y="3064185"/>
                  </a:lnTo>
                  <a:lnTo>
                    <a:pt x="1638979" y="3059737"/>
                  </a:lnTo>
                  <a:lnTo>
                    <a:pt x="1635160" y="3055289"/>
                  </a:lnTo>
                  <a:lnTo>
                    <a:pt x="1631341" y="3050524"/>
                  </a:lnTo>
                  <a:lnTo>
                    <a:pt x="1628158" y="3045441"/>
                  </a:lnTo>
                  <a:lnTo>
                    <a:pt x="1625612" y="3040040"/>
                  </a:lnTo>
                  <a:lnTo>
                    <a:pt x="1623702" y="3034004"/>
                  </a:lnTo>
                  <a:lnTo>
                    <a:pt x="1622111" y="3028286"/>
                  </a:lnTo>
                  <a:lnTo>
                    <a:pt x="1621156" y="3021932"/>
                  </a:lnTo>
                  <a:lnTo>
                    <a:pt x="1620838" y="3015578"/>
                  </a:lnTo>
                  <a:lnTo>
                    <a:pt x="1620838" y="2301092"/>
                  </a:lnTo>
                  <a:lnTo>
                    <a:pt x="1655210" y="2285842"/>
                  </a:lnTo>
                  <a:lnTo>
                    <a:pt x="1689581" y="2269958"/>
                  </a:lnTo>
                  <a:lnTo>
                    <a:pt x="1723953" y="2253756"/>
                  </a:lnTo>
                  <a:lnTo>
                    <a:pt x="1758006" y="2237553"/>
                  </a:lnTo>
                  <a:lnTo>
                    <a:pt x="1792060" y="2221033"/>
                  </a:lnTo>
                  <a:lnTo>
                    <a:pt x="1825477" y="2203878"/>
                  </a:lnTo>
                  <a:lnTo>
                    <a:pt x="1859530" y="2187041"/>
                  </a:lnTo>
                  <a:lnTo>
                    <a:pt x="1892629" y="2169568"/>
                  </a:lnTo>
                  <a:lnTo>
                    <a:pt x="1926364" y="2151777"/>
                  </a:lnTo>
                  <a:lnTo>
                    <a:pt x="1959462" y="2133668"/>
                  </a:lnTo>
                  <a:lnTo>
                    <a:pt x="1992879" y="2115560"/>
                  </a:lnTo>
                  <a:lnTo>
                    <a:pt x="2025660" y="2097452"/>
                  </a:lnTo>
                  <a:lnTo>
                    <a:pt x="2058440" y="2078390"/>
                  </a:lnTo>
                  <a:lnTo>
                    <a:pt x="2090902" y="2059647"/>
                  </a:lnTo>
                  <a:lnTo>
                    <a:pt x="2123682" y="2040267"/>
                  </a:lnTo>
                  <a:lnTo>
                    <a:pt x="2155826" y="2020888"/>
                  </a:lnTo>
                  <a:close/>
                  <a:moveTo>
                    <a:pt x="2840038" y="1514475"/>
                  </a:moveTo>
                  <a:lnTo>
                    <a:pt x="2840038" y="3015616"/>
                  </a:lnTo>
                  <a:lnTo>
                    <a:pt x="2839404" y="3021966"/>
                  </a:lnTo>
                  <a:lnTo>
                    <a:pt x="2838770" y="3028316"/>
                  </a:lnTo>
                  <a:lnTo>
                    <a:pt x="2837184" y="3034031"/>
                  </a:lnTo>
                  <a:lnTo>
                    <a:pt x="2834647" y="3040063"/>
                  </a:lnTo>
                  <a:lnTo>
                    <a:pt x="2832427" y="3045461"/>
                  </a:lnTo>
                  <a:lnTo>
                    <a:pt x="2829256" y="3050541"/>
                  </a:lnTo>
                  <a:lnTo>
                    <a:pt x="2825768" y="3055303"/>
                  </a:lnTo>
                  <a:lnTo>
                    <a:pt x="2821328" y="3059748"/>
                  </a:lnTo>
                  <a:lnTo>
                    <a:pt x="2817205" y="3064193"/>
                  </a:lnTo>
                  <a:lnTo>
                    <a:pt x="2812449" y="3067686"/>
                  </a:lnTo>
                  <a:lnTo>
                    <a:pt x="2807057" y="3070861"/>
                  </a:lnTo>
                  <a:lnTo>
                    <a:pt x="2801666" y="3073083"/>
                  </a:lnTo>
                  <a:lnTo>
                    <a:pt x="2796275" y="3075623"/>
                  </a:lnTo>
                  <a:lnTo>
                    <a:pt x="2790250" y="3077211"/>
                  </a:lnTo>
                  <a:lnTo>
                    <a:pt x="2783908" y="3077846"/>
                  </a:lnTo>
                  <a:lnTo>
                    <a:pt x="2777565" y="3078163"/>
                  </a:lnTo>
                  <a:lnTo>
                    <a:pt x="2368794" y="3078163"/>
                  </a:lnTo>
                  <a:lnTo>
                    <a:pt x="2362452" y="3077846"/>
                  </a:lnTo>
                  <a:lnTo>
                    <a:pt x="2356109" y="3077211"/>
                  </a:lnTo>
                  <a:lnTo>
                    <a:pt x="2350084" y="3075623"/>
                  </a:lnTo>
                  <a:lnTo>
                    <a:pt x="2344693" y="3073083"/>
                  </a:lnTo>
                  <a:lnTo>
                    <a:pt x="2339302" y="3070861"/>
                  </a:lnTo>
                  <a:lnTo>
                    <a:pt x="2334228" y="3067686"/>
                  </a:lnTo>
                  <a:lnTo>
                    <a:pt x="2329471" y="3064193"/>
                  </a:lnTo>
                  <a:lnTo>
                    <a:pt x="2324714" y="3059748"/>
                  </a:lnTo>
                  <a:lnTo>
                    <a:pt x="2320592" y="3055303"/>
                  </a:lnTo>
                  <a:lnTo>
                    <a:pt x="2317103" y="3050541"/>
                  </a:lnTo>
                  <a:lnTo>
                    <a:pt x="2313932" y="3045461"/>
                  </a:lnTo>
                  <a:lnTo>
                    <a:pt x="2311712" y="3040063"/>
                  </a:lnTo>
                  <a:lnTo>
                    <a:pt x="2309175" y="3034031"/>
                  </a:lnTo>
                  <a:lnTo>
                    <a:pt x="2307590" y="3028316"/>
                  </a:lnTo>
                  <a:lnTo>
                    <a:pt x="2306955" y="3021966"/>
                  </a:lnTo>
                  <a:lnTo>
                    <a:pt x="2306638" y="3015616"/>
                  </a:lnTo>
                  <a:lnTo>
                    <a:pt x="2306638" y="1925320"/>
                  </a:lnTo>
                  <a:lnTo>
                    <a:pt x="2351035" y="1895158"/>
                  </a:lnTo>
                  <a:lnTo>
                    <a:pt x="2395433" y="1864995"/>
                  </a:lnTo>
                  <a:lnTo>
                    <a:pt x="2439513" y="1834198"/>
                  </a:lnTo>
                  <a:lnTo>
                    <a:pt x="2483275" y="1803083"/>
                  </a:lnTo>
                  <a:lnTo>
                    <a:pt x="2526721" y="1771015"/>
                  </a:lnTo>
                  <a:lnTo>
                    <a:pt x="2569533" y="1738630"/>
                  </a:lnTo>
                  <a:lnTo>
                    <a:pt x="2612344" y="1705610"/>
                  </a:lnTo>
                  <a:lnTo>
                    <a:pt x="2654204" y="1671955"/>
                  </a:lnTo>
                  <a:lnTo>
                    <a:pt x="2701139" y="1633855"/>
                  </a:lnTo>
                  <a:lnTo>
                    <a:pt x="2748073" y="1594803"/>
                  </a:lnTo>
                  <a:lnTo>
                    <a:pt x="2794055" y="1554798"/>
                  </a:lnTo>
                  <a:lnTo>
                    <a:pt x="2840038" y="1514475"/>
                  </a:lnTo>
                  <a:close/>
                  <a:moveTo>
                    <a:pt x="3525838" y="762000"/>
                  </a:moveTo>
                  <a:lnTo>
                    <a:pt x="3525838" y="3015624"/>
                  </a:lnTo>
                  <a:lnTo>
                    <a:pt x="3525521" y="3021973"/>
                  </a:lnTo>
                  <a:lnTo>
                    <a:pt x="3524886" y="3028322"/>
                  </a:lnTo>
                  <a:lnTo>
                    <a:pt x="3523298" y="3034037"/>
                  </a:lnTo>
                  <a:lnTo>
                    <a:pt x="3521076" y="3040068"/>
                  </a:lnTo>
                  <a:lnTo>
                    <a:pt x="3518536" y="3045465"/>
                  </a:lnTo>
                  <a:lnTo>
                    <a:pt x="3515361" y="3050544"/>
                  </a:lnTo>
                  <a:lnTo>
                    <a:pt x="3511868" y="3055306"/>
                  </a:lnTo>
                  <a:lnTo>
                    <a:pt x="3507741" y="3059751"/>
                  </a:lnTo>
                  <a:lnTo>
                    <a:pt x="3503613" y="3064195"/>
                  </a:lnTo>
                  <a:lnTo>
                    <a:pt x="3498851" y="3067687"/>
                  </a:lnTo>
                  <a:lnTo>
                    <a:pt x="3493453" y="3070862"/>
                  </a:lnTo>
                  <a:lnTo>
                    <a:pt x="3488056" y="3073084"/>
                  </a:lnTo>
                  <a:lnTo>
                    <a:pt x="3482023" y="3075623"/>
                  </a:lnTo>
                  <a:lnTo>
                    <a:pt x="3476308" y="3077211"/>
                  </a:lnTo>
                  <a:lnTo>
                    <a:pt x="3470276" y="3077846"/>
                  </a:lnTo>
                  <a:lnTo>
                    <a:pt x="3463926" y="3078163"/>
                  </a:lnTo>
                  <a:lnTo>
                    <a:pt x="3054351" y="3078163"/>
                  </a:lnTo>
                  <a:lnTo>
                    <a:pt x="3048001" y="3077846"/>
                  </a:lnTo>
                  <a:lnTo>
                    <a:pt x="3041968" y="3077211"/>
                  </a:lnTo>
                  <a:lnTo>
                    <a:pt x="3035936" y="3075623"/>
                  </a:lnTo>
                  <a:lnTo>
                    <a:pt x="3030221" y="3073084"/>
                  </a:lnTo>
                  <a:lnTo>
                    <a:pt x="3024506" y="3070862"/>
                  </a:lnTo>
                  <a:lnTo>
                    <a:pt x="3019426" y="3067687"/>
                  </a:lnTo>
                  <a:lnTo>
                    <a:pt x="3014663" y="3064195"/>
                  </a:lnTo>
                  <a:lnTo>
                    <a:pt x="3010536" y="3059751"/>
                  </a:lnTo>
                  <a:lnTo>
                    <a:pt x="3006408" y="3055306"/>
                  </a:lnTo>
                  <a:lnTo>
                    <a:pt x="3002916" y="3050544"/>
                  </a:lnTo>
                  <a:lnTo>
                    <a:pt x="2999741" y="3045465"/>
                  </a:lnTo>
                  <a:lnTo>
                    <a:pt x="2997201" y="3040068"/>
                  </a:lnTo>
                  <a:lnTo>
                    <a:pt x="2994978" y="3034037"/>
                  </a:lnTo>
                  <a:lnTo>
                    <a:pt x="2993391" y="3028322"/>
                  </a:lnTo>
                  <a:lnTo>
                    <a:pt x="2992756" y="3021973"/>
                  </a:lnTo>
                  <a:lnTo>
                    <a:pt x="2992438" y="3015624"/>
                  </a:lnTo>
                  <a:lnTo>
                    <a:pt x="2992438" y="1374374"/>
                  </a:lnTo>
                  <a:lnTo>
                    <a:pt x="3028316" y="1338819"/>
                  </a:lnTo>
                  <a:lnTo>
                    <a:pt x="3063558" y="1303264"/>
                  </a:lnTo>
                  <a:lnTo>
                    <a:pt x="3098801" y="1267391"/>
                  </a:lnTo>
                  <a:lnTo>
                    <a:pt x="3133408" y="1230884"/>
                  </a:lnTo>
                  <a:lnTo>
                    <a:pt x="3168333" y="1194059"/>
                  </a:lnTo>
                  <a:lnTo>
                    <a:pt x="3201988" y="1156599"/>
                  </a:lnTo>
                  <a:lnTo>
                    <a:pt x="3235961" y="1119139"/>
                  </a:lnTo>
                  <a:lnTo>
                    <a:pt x="3269616" y="1081044"/>
                  </a:lnTo>
                  <a:lnTo>
                    <a:pt x="3302636" y="1042314"/>
                  </a:lnTo>
                  <a:lnTo>
                    <a:pt x="3335973" y="1003585"/>
                  </a:lnTo>
                  <a:lnTo>
                    <a:pt x="3368041" y="964220"/>
                  </a:lnTo>
                  <a:lnTo>
                    <a:pt x="3400426" y="924221"/>
                  </a:lnTo>
                  <a:lnTo>
                    <a:pt x="3432493" y="884221"/>
                  </a:lnTo>
                  <a:lnTo>
                    <a:pt x="3463926" y="843904"/>
                  </a:lnTo>
                  <a:lnTo>
                    <a:pt x="3495041" y="802952"/>
                  </a:lnTo>
                  <a:lnTo>
                    <a:pt x="3525838" y="762000"/>
                  </a:lnTo>
                  <a:close/>
                  <a:moveTo>
                    <a:pt x="549911" y="373063"/>
                  </a:moveTo>
                  <a:lnTo>
                    <a:pt x="655638" y="373063"/>
                  </a:lnTo>
                  <a:lnTo>
                    <a:pt x="658813" y="373381"/>
                  </a:lnTo>
                  <a:lnTo>
                    <a:pt x="661988" y="373698"/>
                  </a:lnTo>
                  <a:lnTo>
                    <a:pt x="664846" y="374650"/>
                  </a:lnTo>
                  <a:lnTo>
                    <a:pt x="667386" y="375920"/>
                  </a:lnTo>
                  <a:lnTo>
                    <a:pt x="670243" y="376872"/>
                  </a:lnTo>
                  <a:lnTo>
                    <a:pt x="673101" y="378460"/>
                  </a:lnTo>
                  <a:lnTo>
                    <a:pt x="675323" y="380047"/>
                  </a:lnTo>
                  <a:lnTo>
                    <a:pt x="677228" y="382269"/>
                  </a:lnTo>
                  <a:lnTo>
                    <a:pt x="679451" y="384491"/>
                  </a:lnTo>
                  <a:lnTo>
                    <a:pt x="681356" y="386713"/>
                  </a:lnTo>
                  <a:lnTo>
                    <a:pt x="682943" y="389252"/>
                  </a:lnTo>
                  <a:lnTo>
                    <a:pt x="684213" y="392109"/>
                  </a:lnTo>
                  <a:lnTo>
                    <a:pt x="684848" y="394649"/>
                  </a:lnTo>
                  <a:lnTo>
                    <a:pt x="685483" y="397823"/>
                  </a:lnTo>
                  <a:lnTo>
                    <a:pt x="686436" y="400680"/>
                  </a:lnTo>
                  <a:lnTo>
                    <a:pt x="686436" y="403854"/>
                  </a:lnTo>
                  <a:lnTo>
                    <a:pt x="686436" y="515908"/>
                  </a:lnTo>
                  <a:lnTo>
                    <a:pt x="708026" y="518448"/>
                  </a:lnTo>
                  <a:lnTo>
                    <a:pt x="729933" y="522257"/>
                  </a:lnTo>
                  <a:lnTo>
                    <a:pt x="751206" y="526384"/>
                  </a:lnTo>
                  <a:lnTo>
                    <a:pt x="761366" y="528923"/>
                  </a:lnTo>
                  <a:lnTo>
                    <a:pt x="772161" y="531463"/>
                  </a:lnTo>
                  <a:lnTo>
                    <a:pt x="788036" y="536859"/>
                  </a:lnTo>
                  <a:lnTo>
                    <a:pt x="804864" y="542573"/>
                  </a:lnTo>
                  <a:lnTo>
                    <a:pt x="821691" y="548922"/>
                  </a:lnTo>
                  <a:lnTo>
                    <a:pt x="839154" y="556857"/>
                  </a:lnTo>
                  <a:lnTo>
                    <a:pt x="856299" y="565111"/>
                  </a:lnTo>
                  <a:lnTo>
                    <a:pt x="873761" y="574316"/>
                  </a:lnTo>
                  <a:lnTo>
                    <a:pt x="890589" y="584157"/>
                  </a:lnTo>
                  <a:lnTo>
                    <a:pt x="907734" y="594315"/>
                  </a:lnTo>
                  <a:lnTo>
                    <a:pt x="924244" y="605425"/>
                  </a:lnTo>
                  <a:lnTo>
                    <a:pt x="940119" y="617170"/>
                  </a:lnTo>
                  <a:lnTo>
                    <a:pt x="955359" y="629550"/>
                  </a:lnTo>
                  <a:lnTo>
                    <a:pt x="962661" y="635581"/>
                  </a:lnTo>
                  <a:lnTo>
                    <a:pt x="969646" y="641930"/>
                  </a:lnTo>
                  <a:lnTo>
                    <a:pt x="976314" y="648596"/>
                  </a:lnTo>
                  <a:lnTo>
                    <a:pt x="982981" y="655579"/>
                  </a:lnTo>
                  <a:lnTo>
                    <a:pt x="989331" y="662246"/>
                  </a:lnTo>
                  <a:lnTo>
                    <a:pt x="995364" y="668912"/>
                  </a:lnTo>
                  <a:lnTo>
                    <a:pt x="1001079" y="675895"/>
                  </a:lnTo>
                  <a:lnTo>
                    <a:pt x="1006794" y="683196"/>
                  </a:lnTo>
                  <a:lnTo>
                    <a:pt x="1011556" y="690180"/>
                  </a:lnTo>
                  <a:lnTo>
                    <a:pt x="1016001" y="697163"/>
                  </a:lnTo>
                  <a:lnTo>
                    <a:pt x="1019176" y="702242"/>
                  </a:lnTo>
                  <a:lnTo>
                    <a:pt x="1021716" y="707639"/>
                  </a:lnTo>
                  <a:lnTo>
                    <a:pt x="1023621" y="712718"/>
                  </a:lnTo>
                  <a:lnTo>
                    <a:pt x="1025209" y="717797"/>
                  </a:lnTo>
                  <a:lnTo>
                    <a:pt x="1026479" y="723193"/>
                  </a:lnTo>
                  <a:lnTo>
                    <a:pt x="1027114" y="728907"/>
                  </a:lnTo>
                  <a:lnTo>
                    <a:pt x="1028066" y="734621"/>
                  </a:lnTo>
                  <a:lnTo>
                    <a:pt x="1028066" y="740334"/>
                  </a:lnTo>
                  <a:lnTo>
                    <a:pt x="1027749" y="746048"/>
                  </a:lnTo>
                  <a:lnTo>
                    <a:pt x="1026796" y="752079"/>
                  </a:lnTo>
                  <a:lnTo>
                    <a:pt x="1025526" y="758111"/>
                  </a:lnTo>
                  <a:lnTo>
                    <a:pt x="1023939" y="763824"/>
                  </a:lnTo>
                  <a:lnTo>
                    <a:pt x="1022034" y="769856"/>
                  </a:lnTo>
                  <a:lnTo>
                    <a:pt x="1019811" y="775887"/>
                  </a:lnTo>
                  <a:lnTo>
                    <a:pt x="1017271" y="781601"/>
                  </a:lnTo>
                  <a:lnTo>
                    <a:pt x="1014096" y="787632"/>
                  </a:lnTo>
                  <a:lnTo>
                    <a:pt x="1010286" y="794616"/>
                  </a:lnTo>
                  <a:lnTo>
                    <a:pt x="1005524" y="800964"/>
                  </a:lnTo>
                  <a:lnTo>
                    <a:pt x="1000444" y="807630"/>
                  </a:lnTo>
                  <a:lnTo>
                    <a:pt x="994729" y="813979"/>
                  </a:lnTo>
                  <a:lnTo>
                    <a:pt x="989014" y="820328"/>
                  </a:lnTo>
                  <a:lnTo>
                    <a:pt x="982664" y="826359"/>
                  </a:lnTo>
                  <a:lnTo>
                    <a:pt x="975996" y="832073"/>
                  </a:lnTo>
                  <a:lnTo>
                    <a:pt x="969329" y="837152"/>
                  </a:lnTo>
                  <a:lnTo>
                    <a:pt x="961709" y="841913"/>
                  </a:lnTo>
                  <a:lnTo>
                    <a:pt x="954089" y="846675"/>
                  </a:lnTo>
                  <a:lnTo>
                    <a:pt x="946469" y="850167"/>
                  </a:lnTo>
                  <a:lnTo>
                    <a:pt x="938214" y="853976"/>
                  </a:lnTo>
                  <a:lnTo>
                    <a:pt x="930276" y="856198"/>
                  </a:lnTo>
                  <a:lnTo>
                    <a:pt x="922021" y="858102"/>
                  </a:lnTo>
                  <a:lnTo>
                    <a:pt x="913131" y="859690"/>
                  </a:lnTo>
                  <a:lnTo>
                    <a:pt x="904876" y="860007"/>
                  </a:lnTo>
                  <a:lnTo>
                    <a:pt x="899796" y="859690"/>
                  </a:lnTo>
                  <a:lnTo>
                    <a:pt x="894716" y="859372"/>
                  </a:lnTo>
                  <a:lnTo>
                    <a:pt x="889954" y="858420"/>
                  </a:lnTo>
                  <a:lnTo>
                    <a:pt x="885191" y="857785"/>
                  </a:lnTo>
                  <a:lnTo>
                    <a:pt x="880746" y="856198"/>
                  </a:lnTo>
                  <a:lnTo>
                    <a:pt x="876619" y="854611"/>
                  </a:lnTo>
                  <a:lnTo>
                    <a:pt x="872174" y="852706"/>
                  </a:lnTo>
                  <a:lnTo>
                    <a:pt x="867729" y="850801"/>
                  </a:lnTo>
                  <a:lnTo>
                    <a:pt x="863919" y="848262"/>
                  </a:lnTo>
                  <a:lnTo>
                    <a:pt x="860109" y="845405"/>
                  </a:lnTo>
                  <a:lnTo>
                    <a:pt x="856299" y="842548"/>
                  </a:lnTo>
                  <a:lnTo>
                    <a:pt x="852806" y="839374"/>
                  </a:lnTo>
                  <a:lnTo>
                    <a:pt x="849314" y="835565"/>
                  </a:lnTo>
                  <a:lnTo>
                    <a:pt x="846139" y="832073"/>
                  </a:lnTo>
                  <a:lnTo>
                    <a:pt x="843281" y="828264"/>
                  </a:lnTo>
                  <a:lnTo>
                    <a:pt x="840106" y="823820"/>
                  </a:lnTo>
                  <a:lnTo>
                    <a:pt x="834709" y="816519"/>
                  </a:lnTo>
                  <a:lnTo>
                    <a:pt x="831534" y="812392"/>
                  </a:lnTo>
                  <a:lnTo>
                    <a:pt x="825184" y="806361"/>
                  </a:lnTo>
                  <a:lnTo>
                    <a:pt x="819469" y="800647"/>
                  </a:lnTo>
                  <a:lnTo>
                    <a:pt x="807086" y="790172"/>
                  </a:lnTo>
                  <a:lnTo>
                    <a:pt x="793751" y="780014"/>
                  </a:lnTo>
                  <a:lnTo>
                    <a:pt x="779781" y="769856"/>
                  </a:lnTo>
                  <a:lnTo>
                    <a:pt x="765176" y="760015"/>
                  </a:lnTo>
                  <a:lnTo>
                    <a:pt x="750571" y="750810"/>
                  </a:lnTo>
                  <a:lnTo>
                    <a:pt x="736918" y="742874"/>
                  </a:lnTo>
                  <a:lnTo>
                    <a:pt x="730251" y="739382"/>
                  </a:lnTo>
                  <a:lnTo>
                    <a:pt x="723901" y="736208"/>
                  </a:lnTo>
                  <a:lnTo>
                    <a:pt x="717551" y="733668"/>
                  </a:lnTo>
                  <a:lnTo>
                    <a:pt x="711518" y="731446"/>
                  </a:lnTo>
                  <a:lnTo>
                    <a:pt x="698501" y="727320"/>
                  </a:lnTo>
                  <a:lnTo>
                    <a:pt x="685483" y="723828"/>
                  </a:lnTo>
                  <a:lnTo>
                    <a:pt x="672148" y="720653"/>
                  </a:lnTo>
                  <a:lnTo>
                    <a:pt x="658813" y="718114"/>
                  </a:lnTo>
                  <a:lnTo>
                    <a:pt x="645796" y="716209"/>
                  </a:lnTo>
                  <a:lnTo>
                    <a:pt x="632461" y="714622"/>
                  </a:lnTo>
                  <a:lnTo>
                    <a:pt x="619443" y="713670"/>
                  </a:lnTo>
                  <a:lnTo>
                    <a:pt x="606426" y="713352"/>
                  </a:lnTo>
                  <a:lnTo>
                    <a:pt x="597536" y="713352"/>
                  </a:lnTo>
                  <a:lnTo>
                    <a:pt x="588646" y="713670"/>
                  </a:lnTo>
                  <a:lnTo>
                    <a:pt x="579438" y="714622"/>
                  </a:lnTo>
                  <a:lnTo>
                    <a:pt x="569596" y="715892"/>
                  </a:lnTo>
                  <a:lnTo>
                    <a:pt x="559753" y="717479"/>
                  </a:lnTo>
                  <a:lnTo>
                    <a:pt x="549593" y="719066"/>
                  </a:lnTo>
                  <a:lnTo>
                    <a:pt x="539433" y="721606"/>
                  </a:lnTo>
                  <a:lnTo>
                    <a:pt x="528638" y="724463"/>
                  </a:lnTo>
                  <a:lnTo>
                    <a:pt x="518161" y="727954"/>
                  </a:lnTo>
                  <a:lnTo>
                    <a:pt x="507366" y="732081"/>
                  </a:lnTo>
                  <a:lnTo>
                    <a:pt x="496571" y="736843"/>
                  </a:lnTo>
                  <a:lnTo>
                    <a:pt x="486093" y="742239"/>
                  </a:lnTo>
                  <a:lnTo>
                    <a:pt x="474981" y="748588"/>
                  </a:lnTo>
                  <a:lnTo>
                    <a:pt x="464821" y="755254"/>
                  </a:lnTo>
                  <a:lnTo>
                    <a:pt x="454026" y="763190"/>
                  </a:lnTo>
                  <a:lnTo>
                    <a:pt x="443866" y="771760"/>
                  </a:lnTo>
                  <a:lnTo>
                    <a:pt x="440691" y="774935"/>
                  </a:lnTo>
                  <a:lnTo>
                    <a:pt x="437516" y="778109"/>
                  </a:lnTo>
                  <a:lnTo>
                    <a:pt x="434658" y="781283"/>
                  </a:lnTo>
                  <a:lnTo>
                    <a:pt x="432118" y="784775"/>
                  </a:lnTo>
                  <a:lnTo>
                    <a:pt x="427356" y="792711"/>
                  </a:lnTo>
                  <a:lnTo>
                    <a:pt x="422911" y="800647"/>
                  </a:lnTo>
                  <a:lnTo>
                    <a:pt x="419418" y="809535"/>
                  </a:lnTo>
                  <a:lnTo>
                    <a:pt x="416561" y="818741"/>
                  </a:lnTo>
                  <a:lnTo>
                    <a:pt x="414656" y="828264"/>
                  </a:lnTo>
                  <a:lnTo>
                    <a:pt x="413068" y="837787"/>
                  </a:lnTo>
                  <a:lnTo>
                    <a:pt x="412751" y="847627"/>
                  </a:lnTo>
                  <a:lnTo>
                    <a:pt x="412751" y="857785"/>
                  </a:lnTo>
                  <a:lnTo>
                    <a:pt x="413386" y="867625"/>
                  </a:lnTo>
                  <a:lnTo>
                    <a:pt x="414973" y="877466"/>
                  </a:lnTo>
                  <a:lnTo>
                    <a:pt x="417513" y="887306"/>
                  </a:lnTo>
                  <a:lnTo>
                    <a:pt x="420688" y="896829"/>
                  </a:lnTo>
                  <a:lnTo>
                    <a:pt x="424498" y="906035"/>
                  </a:lnTo>
                  <a:lnTo>
                    <a:pt x="429261" y="914606"/>
                  </a:lnTo>
                  <a:lnTo>
                    <a:pt x="434023" y="921272"/>
                  </a:lnTo>
                  <a:lnTo>
                    <a:pt x="438468" y="927620"/>
                  </a:lnTo>
                  <a:lnTo>
                    <a:pt x="443231" y="933652"/>
                  </a:lnTo>
                  <a:lnTo>
                    <a:pt x="448311" y="939048"/>
                  </a:lnTo>
                  <a:lnTo>
                    <a:pt x="453391" y="944127"/>
                  </a:lnTo>
                  <a:lnTo>
                    <a:pt x="458788" y="948571"/>
                  </a:lnTo>
                  <a:lnTo>
                    <a:pt x="464821" y="953333"/>
                  </a:lnTo>
                  <a:lnTo>
                    <a:pt x="470536" y="957142"/>
                  </a:lnTo>
                  <a:lnTo>
                    <a:pt x="476886" y="961586"/>
                  </a:lnTo>
                  <a:lnTo>
                    <a:pt x="483236" y="965078"/>
                  </a:lnTo>
                  <a:lnTo>
                    <a:pt x="497523" y="972696"/>
                  </a:lnTo>
                  <a:lnTo>
                    <a:pt x="512763" y="979997"/>
                  </a:lnTo>
                  <a:lnTo>
                    <a:pt x="529591" y="987933"/>
                  </a:lnTo>
                  <a:lnTo>
                    <a:pt x="538163" y="991742"/>
                  </a:lnTo>
                  <a:lnTo>
                    <a:pt x="592138" y="1015232"/>
                  </a:lnTo>
                  <a:lnTo>
                    <a:pt x="629286" y="1031421"/>
                  </a:lnTo>
                  <a:lnTo>
                    <a:pt x="664211" y="1047610"/>
                  </a:lnTo>
                  <a:lnTo>
                    <a:pt x="686436" y="1056181"/>
                  </a:lnTo>
                  <a:lnTo>
                    <a:pt x="738188" y="1077767"/>
                  </a:lnTo>
                  <a:lnTo>
                    <a:pt x="764858" y="1089829"/>
                  </a:lnTo>
                  <a:lnTo>
                    <a:pt x="792164" y="1101892"/>
                  </a:lnTo>
                  <a:lnTo>
                    <a:pt x="819786" y="1114906"/>
                  </a:lnTo>
                  <a:lnTo>
                    <a:pt x="846456" y="1129191"/>
                  </a:lnTo>
                  <a:lnTo>
                    <a:pt x="860109" y="1136175"/>
                  </a:lnTo>
                  <a:lnTo>
                    <a:pt x="873444" y="1143793"/>
                  </a:lnTo>
                  <a:lnTo>
                    <a:pt x="886461" y="1151094"/>
                  </a:lnTo>
                  <a:lnTo>
                    <a:pt x="899479" y="1159030"/>
                  </a:lnTo>
                  <a:lnTo>
                    <a:pt x="912179" y="1166966"/>
                  </a:lnTo>
                  <a:lnTo>
                    <a:pt x="924244" y="1175536"/>
                  </a:lnTo>
                  <a:lnTo>
                    <a:pt x="935991" y="1183790"/>
                  </a:lnTo>
                  <a:lnTo>
                    <a:pt x="948056" y="1192995"/>
                  </a:lnTo>
                  <a:lnTo>
                    <a:pt x="958851" y="1202201"/>
                  </a:lnTo>
                  <a:lnTo>
                    <a:pt x="969646" y="1211406"/>
                  </a:lnTo>
                  <a:lnTo>
                    <a:pt x="980124" y="1220929"/>
                  </a:lnTo>
                  <a:lnTo>
                    <a:pt x="989966" y="1231405"/>
                  </a:lnTo>
                  <a:lnTo>
                    <a:pt x="999174" y="1241563"/>
                  </a:lnTo>
                  <a:lnTo>
                    <a:pt x="1008381" y="1251721"/>
                  </a:lnTo>
                  <a:lnTo>
                    <a:pt x="1016001" y="1262831"/>
                  </a:lnTo>
                  <a:lnTo>
                    <a:pt x="1023621" y="1273941"/>
                  </a:lnTo>
                  <a:lnTo>
                    <a:pt x="1030606" y="1285369"/>
                  </a:lnTo>
                  <a:lnTo>
                    <a:pt x="1036639" y="1297114"/>
                  </a:lnTo>
                  <a:lnTo>
                    <a:pt x="1042036" y="1309494"/>
                  </a:lnTo>
                  <a:lnTo>
                    <a:pt x="1046799" y="1321873"/>
                  </a:lnTo>
                  <a:lnTo>
                    <a:pt x="1050609" y="1333936"/>
                  </a:lnTo>
                  <a:lnTo>
                    <a:pt x="1054101" y="1345364"/>
                  </a:lnTo>
                  <a:lnTo>
                    <a:pt x="1056641" y="1357109"/>
                  </a:lnTo>
                  <a:lnTo>
                    <a:pt x="1058864" y="1368854"/>
                  </a:lnTo>
                  <a:lnTo>
                    <a:pt x="1060769" y="1380599"/>
                  </a:lnTo>
                  <a:lnTo>
                    <a:pt x="1062356" y="1392661"/>
                  </a:lnTo>
                  <a:lnTo>
                    <a:pt x="1062991" y="1404406"/>
                  </a:lnTo>
                  <a:lnTo>
                    <a:pt x="1063626" y="1416151"/>
                  </a:lnTo>
                  <a:lnTo>
                    <a:pt x="1063626" y="1428214"/>
                  </a:lnTo>
                  <a:lnTo>
                    <a:pt x="1062991" y="1439959"/>
                  </a:lnTo>
                  <a:lnTo>
                    <a:pt x="1062356" y="1451704"/>
                  </a:lnTo>
                  <a:lnTo>
                    <a:pt x="1061086" y="1463449"/>
                  </a:lnTo>
                  <a:lnTo>
                    <a:pt x="1059181" y="1475511"/>
                  </a:lnTo>
                  <a:lnTo>
                    <a:pt x="1057276" y="1487257"/>
                  </a:lnTo>
                  <a:lnTo>
                    <a:pt x="1054419" y="1498684"/>
                  </a:lnTo>
                  <a:lnTo>
                    <a:pt x="1051561" y="1510112"/>
                  </a:lnTo>
                  <a:lnTo>
                    <a:pt x="1048069" y="1521539"/>
                  </a:lnTo>
                  <a:lnTo>
                    <a:pt x="1044259" y="1532967"/>
                  </a:lnTo>
                  <a:lnTo>
                    <a:pt x="1039814" y="1544077"/>
                  </a:lnTo>
                  <a:lnTo>
                    <a:pt x="1035369" y="1555187"/>
                  </a:lnTo>
                  <a:lnTo>
                    <a:pt x="1030289" y="1565980"/>
                  </a:lnTo>
                  <a:lnTo>
                    <a:pt x="1024891" y="1576773"/>
                  </a:lnTo>
                  <a:lnTo>
                    <a:pt x="1018859" y="1587248"/>
                  </a:lnTo>
                  <a:lnTo>
                    <a:pt x="1012509" y="1598041"/>
                  </a:lnTo>
                  <a:lnTo>
                    <a:pt x="1005841" y="1608199"/>
                  </a:lnTo>
                  <a:lnTo>
                    <a:pt x="998856" y="1618039"/>
                  </a:lnTo>
                  <a:lnTo>
                    <a:pt x="991236" y="1627880"/>
                  </a:lnTo>
                  <a:lnTo>
                    <a:pt x="983299" y="1637403"/>
                  </a:lnTo>
                  <a:lnTo>
                    <a:pt x="975044" y="1646926"/>
                  </a:lnTo>
                  <a:lnTo>
                    <a:pt x="966789" y="1656131"/>
                  </a:lnTo>
                  <a:lnTo>
                    <a:pt x="957899" y="1665020"/>
                  </a:lnTo>
                  <a:lnTo>
                    <a:pt x="948374" y="1673908"/>
                  </a:lnTo>
                  <a:lnTo>
                    <a:pt x="936944" y="1682796"/>
                  </a:lnTo>
                  <a:lnTo>
                    <a:pt x="925196" y="1692001"/>
                  </a:lnTo>
                  <a:lnTo>
                    <a:pt x="912179" y="1700572"/>
                  </a:lnTo>
                  <a:lnTo>
                    <a:pt x="898209" y="1708508"/>
                  </a:lnTo>
                  <a:lnTo>
                    <a:pt x="883921" y="1716444"/>
                  </a:lnTo>
                  <a:lnTo>
                    <a:pt x="868999" y="1723110"/>
                  </a:lnTo>
                  <a:lnTo>
                    <a:pt x="853124" y="1729776"/>
                  </a:lnTo>
                  <a:lnTo>
                    <a:pt x="836614" y="1736125"/>
                  </a:lnTo>
                  <a:lnTo>
                    <a:pt x="819786" y="1741521"/>
                  </a:lnTo>
                  <a:lnTo>
                    <a:pt x="802324" y="1746283"/>
                  </a:lnTo>
                  <a:lnTo>
                    <a:pt x="784226" y="1751044"/>
                  </a:lnTo>
                  <a:lnTo>
                    <a:pt x="765811" y="1755171"/>
                  </a:lnTo>
                  <a:lnTo>
                    <a:pt x="746443" y="1758663"/>
                  </a:lnTo>
                  <a:lnTo>
                    <a:pt x="727076" y="1761202"/>
                  </a:lnTo>
                  <a:lnTo>
                    <a:pt x="707073" y="1763742"/>
                  </a:lnTo>
                  <a:lnTo>
                    <a:pt x="686436" y="1765329"/>
                  </a:lnTo>
                  <a:lnTo>
                    <a:pt x="686436" y="1869447"/>
                  </a:lnTo>
                  <a:lnTo>
                    <a:pt x="686436" y="1872621"/>
                  </a:lnTo>
                  <a:lnTo>
                    <a:pt x="685483" y="1875161"/>
                  </a:lnTo>
                  <a:lnTo>
                    <a:pt x="684848" y="1878335"/>
                  </a:lnTo>
                  <a:lnTo>
                    <a:pt x="684213" y="1881192"/>
                  </a:lnTo>
                  <a:lnTo>
                    <a:pt x="682943" y="1884049"/>
                  </a:lnTo>
                  <a:lnTo>
                    <a:pt x="681356" y="1886271"/>
                  </a:lnTo>
                  <a:lnTo>
                    <a:pt x="679451" y="1888811"/>
                  </a:lnTo>
                  <a:lnTo>
                    <a:pt x="677228" y="1891033"/>
                  </a:lnTo>
                  <a:lnTo>
                    <a:pt x="675323" y="1892937"/>
                  </a:lnTo>
                  <a:lnTo>
                    <a:pt x="673101" y="1894524"/>
                  </a:lnTo>
                  <a:lnTo>
                    <a:pt x="670243" y="1896112"/>
                  </a:lnTo>
                  <a:lnTo>
                    <a:pt x="667386" y="1897381"/>
                  </a:lnTo>
                  <a:lnTo>
                    <a:pt x="664846" y="1898651"/>
                  </a:lnTo>
                  <a:lnTo>
                    <a:pt x="661988" y="1899286"/>
                  </a:lnTo>
                  <a:lnTo>
                    <a:pt x="658813" y="1899921"/>
                  </a:lnTo>
                  <a:lnTo>
                    <a:pt x="655638" y="1900238"/>
                  </a:lnTo>
                  <a:lnTo>
                    <a:pt x="549911" y="1900238"/>
                  </a:lnTo>
                  <a:lnTo>
                    <a:pt x="546736" y="1899921"/>
                  </a:lnTo>
                  <a:lnTo>
                    <a:pt x="543561" y="1899286"/>
                  </a:lnTo>
                  <a:lnTo>
                    <a:pt x="540386" y="1898651"/>
                  </a:lnTo>
                  <a:lnTo>
                    <a:pt x="537846" y="1897381"/>
                  </a:lnTo>
                  <a:lnTo>
                    <a:pt x="534988" y="1896112"/>
                  </a:lnTo>
                  <a:lnTo>
                    <a:pt x="532766" y="1894524"/>
                  </a:lnTo>
                  <a:lnTo>
                    <a:pt x="530226" y="1892937"/>
                  </a:lnTo>
                  <a:lnTo>
                    <a:pt x="528003" y="1891033"/>
                  </a:lnTo>
                  <a:lnTo>
                    <a:pt x="525781" y="1888811"/>
                  </a:lnTo>
                  <a:lnTo>
                    <a:pt x="524193" y="1886271"/>
                  </a:lnTo>
                  <a:lnTo>
                    <a:pt x="522606" y="1884049"/>
                  </a:lnTo>
                  <a:lnTo>
                    <a:pt x="521653" y="1881192"/>
                  </a:lnTo>
                  <a:lnTo>
                    <a:pt x="520383" y="1878335"/>
                  </a:lnTo>
                  <a:lnTo>
                    <a:pt x="519748" y="1875161"/>
                  </a:lnTo>
                  <a:lnTo>
                    <a:pt x="519113" y="1872621"/>
                  </a:lnTo>
                  <a:lnTo>
                    <a:pt x="518796" y="1869447"/>
                  </a:lnTo>
                  <a:lnTo>
                    <a:pt x="518796" y="1757710"/>
                  </a:lnTo>
                  <a:lnTo>
                    <a:pt x="493078" y="1753584"/>
                  </a:lnTo>
                  <a:lnTo>
                    <a:pt x="467678" y="1748187"/>
                  </a:lnTo>
                  <a:lnTo>
                    <a:pt x="441961" y="1742156"/>
                  </a:lnTo>
                  <a:lnTo>
                    <a:pt x="429261" y="1738982"/>
                  </a:lnTo>
                  <a:lnTo>
                    <a:pt x="416561" y="1734855"/>
                  </a:lnTo>
                  <a:lnTo>
                    <a:pt x="404178" y="1731363"/>
                  </a:lnTo>
                  <a:lnTo>
                    <a:pt x="391796" y="1726919"/>
                  </a:lnTo>
                  <a:lnTo>
                    <a:pt x="379731" y="1722793"/>
                  </a:lnTo>
                  <a:lnTo>
                    <a:pt x="367666" y="1718349"/>
                  </a:lnTo>
                  <a:lnTo>
                    <a:pt x="355601" y="1713270"/>
                  </a:lnTo>
                  <a:lnTo>
                    <a:pt x="344171" y="1708508"/>
                  </a:lnTo>
                  <a:lnTo>
                    <a:pt x="332106" y="1703112"/>
                  </a:lnTo>
                  <a:lnTo>
                    <a:pt x="321311" y="1697398"/>
                  </a:lnTo>
                  <a:lnTo>
                    <a:pt x="309881" y="1692001"/>
                  </a:lnTo>
                  <a:lnTo>
                    <a:pt x="299086" y="1685970"/>
                  </a:lnTo>
                  <a:lnTo>
                    <a:pt x="288608" y="1679622"/>
                  </a:lnTo>
                  <a:lnTo>
                    <a:pt x="277813" y="1673273"/>
                  </a:lnTo>
                  <a:lnTo>
                    <a:pt x="267971" y="1666607"/>
                  </a:lnTo>
                  <a:lnTo>
                    <a:pt x="258128" y="1659623"/>
                  </a:lnTo>
                  <a:lnTo>
                    <a:pt x="248286" y="1652322"/>
                  </a:lnTo>
                  <a:lnTo>
                    <a:pt x="239078" y="1645021"/>
                  </a:lnTo>
                  <a:lnTo>
                    <a:pt x="230188" y="1637085"/>
                  </a:lnTo>
                  <a:lnTo>
                    <a:pt x="221933" y="1629150"/>
                  </a:lnTo>
                  <a:lnTo>
                    <a:pt x="213678" y="1620896"/>
                  </a:lnTo>
                  <a:lnTo>
                    <a:pt x="205741" y="1612643"/>
                  </a:lnTo>
                  <a:lnTo>
                    <a:pt x="198121" y="1604072"/>
                  </a:lnTo>
                  <a:lnTo>
                    <a:pt x="191136" y="1594867"/>
                  </a:lnTo>
                  <a:lnTo>
                    <a:pt x="184468" y="1585979"/>
                  </a:lnTo>
                  <a:lnTo>
                    <a:pt x="178436" y="1575821"/>
                  </a:lnTo>
                  <a:lnTo>
                    <a:pt x="175261" y="1571377"/>
                  </a:lnTo>
                  <a:lnTo>
                    <a:pt x="173038" y="1565980"/>
                  </a:lnTo>
                  <a:lnTo>
                    <a:pt x="170816" y="1560901"/>
                  </a:lnTo>
                  <a:lnTo>
                    <a:pt x="169228" y="1555505"/>
                  </a:lnTo>
                  <a:lnTo>
                    <a:pt x="168276" y="1550426"/>
                  </a:lnTo>
                  <a:lnTo>
                    <a:pt x="167323" y="1544395"/>
                  </a:lnTo>
                  <a:lnTo>
                    <a:pt x="167006" y="1538998"/>
                  </a:lnTo>
                  <a:lnTo>
                    <a:pt x="166688" y="1533284"/>
                  </a:lnTo>
                  <a:lnTo>
                    <a:pt x="167006" y="1527571"/>
                  </a:lnTo>
                  <a:lnTo>
                    <a:pt x="167641" y="1521539"/>
                  </a:lnTo>
                  <a:lnTo>
                    <a:pt x="168911" y="1515508"/>
                  </a:lnTo>
                  <a:lnTo>
                    <a:pt x="170498" y="1509794"/>
                  </a:lnTo>
                  <a:lnTo>
                    <a:pt x="172403" y="1503763"/>
                  </a:lnTo>
                  <a:lnTo>
                    <a:pt x="174943" y="1497732"/>
                  </a:lnTo>
                  <a:lnTo>
                    <a:pt x="177483" y="1492018"/>
                  </a:lnTo>
                  <a:lnTo>
                    <a:pt x="180341" y="1485987"/>
                  </a:lnTo>
                  <a:lnTo>
                    <a:pt x="184786" y="1479321"/>
                  </a:lnTo>
                  <a:lnTo>
                    <a:pt x="189231" y="1472655"/>
                  </a:lnTo>
                  <a:lnTo>
                    <a:pt x="194311" y="1465988"/>
                  </a:lnTo>
                  <a:lnTo>
                    <a:pt x="199708" y="1459640"/>
                  </a:lnTo>
                  <a:lnTo>
                    <a:pt x="205741" y="1453291"/>
                  </a:lnTo>
                  <a:lnTo>
                    <a:pt x="212091" y="1447260"/>
                  </a:lnTo>
                  <a:lnTo>
                    <a:pt x="218758" y="1441546"/>
                  </a:lnTo>
                  <a:lnTo>
                    <a:pt x="225743" y="1436467"/>
                  </a:lnTo>
                  <a:lnTo>
                    <a:pt x="232728" y="1431071"/>
                  </a:lnTo>
                  <a:lnTo>
                    <a:pt x="240348" y="1426944"/>
                  </a:lnTo>
                  <a:lnTo>
                    <a:pt x="248286" y="1422817"/>
                  </a:lnTo>
                  <a:lnTo>
                    <a:pt x="256541" y="1419643"/>
                  </a:lnTo>
                  <a:lnTo>
                    <a:pt x="264796" y="1417104"/>
                  </a:lnTo>
                  <a:lnTo>
                    <a:pt x="273051" y="1415199"/>
                  </a:lnTo>
                  <a:lnTo>
                    <a:pt x="281306" y="1413929"/>
                  </a:lnTo>
                  <a:lnTo>
                    <a:pt x="290196" y="1413612"/>
                  </a:lnTo>
                  <a:lnTo>
                    <a:pt x="294641" y="1413612"/>
                  </a:lnTo>
                  <a:lnTo>
                    <a:pt x="300038" y="1414247"/>
                  </a:lnTo>
                  <a:lnTo>
                    <a:pt x="304483" y="1414564"/>
                  </a:lnTo>
                  <a:lnTo>
                    <a:pt x="309246" y="1415834"/>
                  </a:lnTo>
                  <a:lnTo>
                    <a:pt x="313691" y="1417104"/>
                  </a:lnTo>
                  <a:lnTo>
                    <a:pt x="318136" y="1419008"/>
                  </a:lnTo>
                  <a:lnTo>
                    <a:pt x="322263" y="1420595"/>
                  </a:lnTo>
                  <a:lnTo>
                    <a:pt x="326708" y="1422817"/>
                  </a:lnTo>
                  <a:lnTo>
                    <a:pt x="330518" y="1425357"/>
                  </a:lnTo>
                  <a:lnTo>
                    <a:pt x="334646" y="1428214"/>
                  </a:lnTo>
                  <a:lnTo>
                    <a:pt x="338138" y="1430753"/>
                  </a:lnTo>
                  <a:lnTo>
                    <a:pt x="341631" y="1434245"/>
                  </a:lnTo>
                  <a:lnTo>
                    <a:pt x="345123" y="1437419"/>
                  </a:lnTo>
                  <a:lnTo>
                    <a:pt x="348298" y="1441546"/>
                  </a:lnTo>
                  <a:lnTo>
                    <a:pt x="351473" y="1445355"/>
                  </a:lnTo>
                  <a:lnTo>
                    <a:pt x="354331" y="1449799"/>
                  </a:lnTo>
                  <a:lnTo>
                    <a:pt x="359411" y="1457100"/>
                  </a:lnTo>
                  <a:lnTo>
                    <a:pt x="360998" y="1459322"/>
                  </a:lnTo>
                  <a:lnTo>
                    <a:pt x="363538" y="1461227"/>
                  </a:lnTo>
                  <a:lnTo>
                    <a:pt x="369253" y="1467258"/>
                  </a:lnTo>
                  <a:lnTo>
                    <a:pt x="375286" y="1472972"/>
                  </a:lnTo>
                  <a:lnTo>
                    <a:pt x="386716" y="1482178"/>
                  </a:lnTo>
                  <a:lnTo>
                    <a:pt x="399733" y="1491701"/>
                  </a:lnTo>
                  <a:lnTo>
                    <a:pt x="413068" y="1500589"/>
                  </a:lnTo>
                  <a:lnTo>
                    <a:pt x="427356" y="1509794"/>
                  </a:lnTo>
                  <a:lnTo>
                    <a:pt x="441643" y="1517730"/>
                  </a:lnTo>
                  <a:lnTo>
                    <a:pt x="455296" y="1524714"/>
                  </a:lnTo>
                  <a:lnTo>
                    <a:pt x="468631" y="1531062"/>
                  </a:lnTo>
                  <a:lnTo>
                    <a:pt x="481331" y="1535824"/>
                  </a:lnTo>
                  <a:lnTo>
                    <a:pt x="501333" y="1542173"/>
                  </a:lnTo>
                  <a:lnTo>
                    <a:pt x="522288" y="1547886"/>
                  </a:lnTo>
                  <a:lnTo>
                    <a:pt x="543243" y="1552648"/>
                  </a:lnTo>
                  <a:lnTo>
                    <a:pt x="564198" y="1557092"/>
                  </a:lnTo>
                  <a:lnTo>
                    <a:pt x="585153" y="1560266"/>
                  </a:lnTo>
                  <a:lnTo>
                    <a:pt x="605473" y="1562488"/>
                  </a:lnTo>
                  <a:lnTo>
                    <a:pt x="625793" y="1564076"/>
                  </a:lnTo>
                  <a:lnTo>
                    <a:pt x="635636" y="1564393"/>
                  </a:lnTo>
                  <a:lnTo>
                    <a:pt x="645478" y="1564393"/>
                  </a:lnTo>
                  <a:lnTo>
                    <a:pt x="655638" y="1564076"/>
                  </a:lnTo>
                  <a:lnTo>
                    <a:pt x="665798" y="1563758"/>
                  </a:lnTo>
                  <a:lnTo>
                    <a:pt x="676276" y="1562806"/>
                  </a:lnTo>
                  <a:lnTo>
                    <a:pt x="685483" y="1562171"/>
                  </a:lnTo>
                  <a:lnTo>
                    <a:pt x="695008" y="1560584"/>
                  </a:lnTo>
                  <a:lnTo>
                    <a:pt x="704533" y="1558997"/>
                  </a:lnTo>
                  <a:lnTo>
                    <a:pt x="713106" y="1557092"/>
                  </a:lnTo>
                  <a:lnTo>
                    <a:pt x="721996" y="1555187"/>
                  </a:lnTo>
                  <a:lnTo>
                    <a:pt x="729933" y="1552331"/>
                  </a:lnTo>
                  <a:lnTo>
                    <a:pt x="737553" y="1549474"/>
                  </a:lnTo>
                  <a:lnTo>
                    <a:pt x="745491" y="1546299"/>
                  </a:lnTo>
                  <a:lnTo>
                    <a:pt x="752793" y="1543125"/>
                  </a:lnTo>
                  <a:lnTo>
                    <a:pt x="759778" y="1539633"/>
                  </a:lnTo>
                  <a:lnTo>
                    <a:pt x="766128" y="1535824"/>
                  </a:lnTo>
                  <a:lnTo>
                    <a:pt x="772478" y="1531380"/>
                  </a:lnTo>
                  <a:lnTo>
                    <a:pt x="778193" y="1526936"/>
                  </a:lnTo>
                  <a:lnTo>
                    <a:pt x="782003" y="1523761"/>
                  </a:lnTo>
                  <a:lnTo>
                    <a:pt x="785496" y="1520905"/>
                  </a:lnTo>
                  <a:lnTo>
                    <a:pt x="791846" y="1513604"/>
                  </a:lnTo>
                  <a:lnTo>
                    <a:pt x="797244" y="1506303"/>
                  </a:lnTo>
                  <a:lnTo>
                    <a:pt x="802324" y="1497732"/>
                  </a:lnTo>
                  <a:lnTo>
                    <a:pt x="806769" y="1489161"/>
                  </a:lnTo>
                  <a:lnTo>
                    <a:pt x="810261" y="1480273"/>
                  </a:lnTo>
                  <a:lnTo>
                    <a:pt x="813119" y="1471067"/>
                  </a:lnTo>
                  <a:lnTo>
                    <a:pt x="815024" y="1461227"/>
                  </a:lnTo>
                  <a:lnTo>
                    <a:pt x="816294" y="1451704"/>
                  </a:lnTo>
                  <a:lnTo>
                    <a:pt x="816929" y="1441863"/>
                  </a:lnTo>
                  <a:lnTo>
                    <a:pt x="816611" y="1432023"/>
                  </a:lnTo>
                  <a:lnTo>
                    <a:pt x="815659" y="1422183"/>
                  </a:lnTo>
                  <a:lnTo>
                    <a:pt x="813754" y="1412660"/>
                  </a:lnTo>
                  <a:lnTo>
                    <a:pt x="811214" y="1403137"/>
                  </a:lnTo>
                  <a:lnTo>
                    <a:pt x="807404" y="1393614"/>
                  </a:lnTo>
                  <a:lnTo>
                    <a:pt x="803276" y="1385043"/>
                  </a:lnTo>
                  <a:lnTo>
                    <a:pt x="800419" y="1379964"/>
                  </a:lnTo>
                  <a:lnTo>
                    <a:pt x="796926" y="1374885"/>
                  </a:lnTo>
                  <a:lnTo>
                    <a:pt x="793434" y="1370123"/>
                  </a:lnTo>
                  <a:lnTo>
                    <a:pt x="788989" y="1365044"/>
                  </a:lnTo>
                  <a:lnTo>
                    <a:pt x="784544" y="1359966"/>
                  </a:lnTo>
                  <a:lnTo>
                    <a:pt x="779463" y="1355204"/>
                  </a:lnTo>
                  <a:lnTo>
                    <a:pt x="774383" y="1350443"/>
                  </a:lnTo>
                  <a:lnTo>
                    <a:pt x="768986" y="1345364"/>
                  </a:lnTo>
                  <a:lnTo>
                    <a:pt x="762953" y="1340602"/>
                  </a:lnTo>
                  <a:lnTo>
                    <a:pt x="756603" y="1336158"/>
                  </a:lnTo>
                  <a:lnTo>
                    <a:pt x="750253" y="1331396"/>
                  </a:lnTo>
                  <a:lnTo>
                    <a:pt x="743586" y="1326952"/>
                  </a:lnTo>
                  <a:lnTo>
                    <a:pt x="736601" y="1322826"/>
                  </a:lnTo>
                  <a:lnTo>
                    <a:pt x="729298" y="1318382"/>
                  </a:lnTo>
                  <a:lnTo>
                    <a:pt x="721996" y="1314572"/>
                  </a:lnTo>
                  <a:lnTo>
                    <a:pt x="714058" y="1311081"/>
                  </a:lnTo>
                  <a:lnTo>
                    <a:pt x="667068" y="1288543"/>
                  </a:lnTo>
                  <a:lnTo>
                    <a:pt x="480696" y="1199344"/>
                  </a:lnTo>
                  <a:lnTo>
                    <a:pt x="389891" y="1155538"/>
                  </a:lnTo>
                  <a:lnTo>
                    <a:pt x="356236" y="1139031"/>
                  </a:lnTo>
                  <a:lnTo>
                    <a:pt x="334328" y="1127604"/>
                  </a:lnTo>
                  <a:lnTo>
                    <a:pt x="324486" y="1122525"/>
                  </a:lnTo>
                  <a:lnTo>
                    <a:pt x="314961" y="1116494"/>
                  </a:lnTo>
                  <a:lnTo>
                    <a:pt x="305436" y="1110145"/>
                  </a:lnTo>
                  <a:lnTo>
                    <a:pt x="296228" y="1103479"/>
                  </a:lnTo>
                  <a:lnTo>
                    <a:pt x="287338" y="1096495"/>
                  </a:lnTo>
                  <a:lnTo>
                    <a:pt x="278766" y="1088877"/>
                  </a:lnTo>
                  <a:lnTo>
                    <a:pt x="270193" y="1080941"/>
                  </a:lnTo>
                  <a:lnTo>
                    <a:pt x="262573" y="1072688"/>
                  </a:lnTo>
                  <a:lnTo>
                    <a:pt x="254636" y="1064117"/>
                  </a:lnTo>
                  <a:lnTo>
                    <a:pt x="247016" y="1054911"/>
                  </a:lnTo>
                  <a:lnTo>
                    <a:pt x="240031" y="1046023"/>
                  </a:lnTo>
                  <a:lnTo>
                    <a:pt x="232728" y="1036500"/>
                  </a:lnTo>
                  <a:lnTo>
                    <a:pt x="226061" y="1026660"/>
                  </a:lnTo>
                  <a:lnTo>
                    <a:pt x="220346" y="1016185"/>
                  </a:lnTo>
                  <a:lnTo>
                    <a:pt x="214313" y="1005709"/>
                  </a:lnTo>
                  <a:lnTo>
                    <a:pt x="208916" y="994916"/>
                  </a:lnTo>
                  <a:lnTo>
                    <a:pt x="203518" y="983489"/>
                  </a:lnTo>
                  <a:lnTo>
                    <a:pt x="199073" y="972061"/>
                  </a:lnTo>
                  <a:lnTo>
                    <a:pt x="194628" y="960634"/>
                  </a:lnTo>
                  <a:lnTo>
                    <a:pt x="191136" y="948889"/>
                  </a:lnTo>
                  <a:lnTo>
                    <a:pt x="187643" y="937461"/>
                  </a:lnTo>
                  <a:lnTo>
                    <a:pt x="185103" y="925716"/>
                  </a:lnTo>
                  <a:lnTo>
                    <a:pt x="182881" y="913336"/>
                  </a:lnTo>
                  <a:lnTo>
                    <a:pt x="181293" y="901591"/>
                  </a:lnTo>
                  <a:lnTo>
                    <a:pt x="179706" y="889846"/>
                  </a:lnTo>
                  <a:lnTo>
                    <a:pt x="179071" y="877466"/>
                  </a:lnTo>
                  <a:lnTo>
                    <a:pt x="178753" y="865721"/>
                  </a:lnTo>
                  <a:lnTo>
                    <a:pt x="178753" y="853341"/>
                  </a:lnTo>
                  <a:lnTo>
                    <a:pt x="179706" y="841278"/>
                  </a:lnTo>
                  <a:lnTo>
                    <a:pt x="180658" y="829533"/>
                  </a:lnTo>
                  <a:lnTo>
                    <a:pt x="182246" y="817471"/>
                  </a:lnTo>
                  <a:lnTo>
                    <a:pt x="184468" y="805408"/>
                  </a:lnTo>
                  <a:lnTo>
                    <a:pt x="187008" y="793346"/>
                  </a:lnTo>
                  <a:lnTo>
                    <a:pt x="190183" y="781601"/>
                  </a:lnTo>
                  <a:lnTo>
                    <a:pt x="193676" y="770173"/>
                  </a:lnTo>
                  <a:lnTo>
                    <a:pt x="197803" y="758428"/>
                  </a:lnTo>
                  <a:lnTo>
                    <a:pt x="202248" y="747000"/>
                  </a:lnTo>
                  <a:lnTo>
                    <a:pt x="206693" y="735890"/>
                  </a:lnTo>
                  <a:lnTo>
                    <a:pt x="212091" y="724463"/>
                  </a:lnTo>
                  <a:lnTo>
                    <a:pt x="217806" y="713352"/>
                  </a:lnTo>
                  <a:lnTo>
                    <a:pt x="224156" y="702877"/>
                  </a:lnTo>
                  <a:lnTo>
                    <a:pt x="230823" y="692084"/>
                  </a:lnTo>
                  <a:lnTo>
                    <a:pt x="238126" y="681609"/>
                  </a:lnTo>
                  <a:lnTo>
                    <a:pt x="245428" y="671134"/>
                  </a:lnTo>
                  <a:lnTo>
                    <a:pt x="253366" y="661293"/>
                  </a:lnTo>
                  <a:lnTo>
                    <a:pt x="261621" y="651453"/>
                  </a:lnTo>
                  <a:lnTo>
                    <a:pt x="270193" y="641930"/>
                  </a:lnTo>
                  <a:lnTo>
                    <a:pt x="279718" y="632724"/>
                  </a:lnTo>
                  <a:lnTo>
                    <a:pt x="291148" y="621931"/>
                  </a:lnTo>
                  <a:lnTo>
                    <a:pt x="303531" y="612091"/>
                  </a:lnTo>
                  <a:lnTo>
                    <a:pt x="316231" y="602250"/>
                  </a:lnTo>
                  <a:lnTo>
                    <a:pt x="329248" y="592727"/>
                  </a:lnTo>
                  <a:lnTo>
                    <a:pt x="342583" y="584157"/>
                  </a:lnTo>
                  <a:lnTo>
                    <a:pt x="356553" y="575903"/>
                  </a:lnTo>
                  <a:lnTo>
                    <a:pt x="371158" y="567968"/>
                  </a:lnTo>
                  <a:lnTo>
                    <a:pt x="386398" y="560349"/>
                  </a:lnTo>
                  <a:lnTo>
                    <a:pt x="401638" y="553683"/>
                  </a:lnTo>
                  <a:lnTo>
                    <a:pt x="417513" y="547017"/>
                  </a:lnTo>
                  <a:lnTo>
                    <a:pt x="433071" y="540986"/>
                  </a:lnTo>
                  <a:lnTo>
                    <a:pt x="449898" y="535907"/>
                  </a:lnTo>
                  <a:lnTo>
                    <a:pt x="466726" y="530828"/>
                  </a:lnTo>
                  <a:lnTo>
                    <a:pt x="483553" y="526384"/>
                  </a:lnTo>
                  <a:lnTo>
                    <a:pt x="501016" y="522892"/>
                  </a:lnTo>
                  <a:lnTo>
                    <a:pt x="518796" y="519718"/>
                  </a:lnTo>
                  <a:lnTo>
                    <a:pt x="518796" y="403854"/>
                  </a:lnTo>
                  <a:lnTo>
                    <a:pt x="519113" y="400680"/>
                  </a:lnTo>
                  <a:lnTo>
                    <a:pt x="519748" y="397823"/>
                  </a:lnTo>
                  <a:lnTo>
                    <a:pt x="520383" y="394649"/>
                  </a:lnTo>
                  <a:lnTo>
                    <a:pt x="521653" y="392109"/>
                  </a:lnTo>
                  <a:lnTo>
                    <a:pt x="522606" y="389252"/>
                  </a:lnTo>
                  <a:lnTo>
                    <a:pt x="524193" y="386713"/>
                  </a:lnTo>
                  <a:lnTo>
                    <a:pt x="525781" y="384491"/>
                  </a:lnTo>
                  <a:lnTo>
                    <a:pt x="528003" y="382269"/>
                  </a:lnTo>
                  <a:lnTo>
                    <a:pt x="530226" y="380047"/>
                  </a:lnTo>
                  <a:lnTo>
                    <a:pt x="532766" y="378460"/>
                  </a:lnTo>
                  <a:lnTo>
                    <a:pt x="534988" y="376872"/>
                  </a:lnTo>
                  <a:lnTo>
                    <a:pt x="537846" y="375920"/>
                  </a:lnTo>
                  <a:lnTo>
                    <a:pt x="540386" y="374650"/>
                  </a:lnTo>
                  <a:lnTo>
                    <a:pt x="543561" y="373698"/>
                  </a:lnTo>
                  <a:lnTo>
                    <a:pt x="546736" y="373381"/>
                  </a:lnTo>
                  <a:lnTo>
                    <a:pt x="549911" y="373063"/>
                  </a:lnTo>
                  <a:close/>
                  <a:moveTo>
                    <a:pt x="3606459" y="0"/>
                  </a:moveTo>
                  <a:lnTo>
                    <a:pt x="3612175" y="0"/>
                  </a:lnTo>
                  <a:lnTo>
                    <a:pt x="3617573" y="0"/>
                  </a:lnTo>
                  <a:lnTo>
                    <a:pt x="3622653" y="317"/>
                  </a:lnTo>
                  <a:lnTo>
                    <a:pt x="3628369" y="1270"/>
                  </a:lnTo>
                  <a:lnTo>
                    <a:pt x="3633449" y="1905"/>
                  </a:lnTo>
                  <a:lnTo>
                    <a:pt x="3638847" y="3175"/>
                  </a:lnTo>
                  <a:lnTo>
                    <a:pt x="3643927" y="4445"/>
                  </a:lnTo>
                  <a:lnTo>
                    <a:pt x="3649008" y="6033"/>
                  </a:lnTo>
                  <a:lnTo>
                    <a:pt x="3653771" y="7938"/>
                  </a:lnTo>
                  <a:lnTo>
                    <a:pt x="3658851" y="10161"/>
                  </a:lnTo>
                  <a:lnTo>
                    <a:pt x="3663614" y="12384"/>
                  </a:lnTo>
                  <a:lnTo>
                    <a:pt x="3668059" y="14924"/>
                  </a:lnTo>
                  <a:lnTo>
                    <a:pt x="3672822" y="17782"/>
                  </a:lnTo>
                  <a:lnTo>
                    <a:pt x="3677268" y="20640"/>
                  </a:lnTo>
                  <a:lnTo>
                    <a:pt x="3681395" y="24133"/>
                  </a:lnTo>
                  <a:lnTo>
                    <a:pt x="3685523" y="27308"/>
                  </a:lnTo>
                  <a:lnTo>
                    <a:pt x="3689334" y="30801"/>
                  </a:lnTo>
                  <a:lnTo>
                    <a:pt x="3693461" y="34612"/>
                  </a:lnTo>
                  <a:lnTo>
                    <a:pt x="3696954" y="38740"/>
                  </a:lnTo>
                  <a:lnTo>
                    <a:pt x="3700130" y="43185"/>
                  </a:lnTo>
                  <a:lnTo>
                    <a:pt x="3703622" y="47313"/>
                  </a:lnTo>
                  <a:lnTo>
                    <a:pt x="3706480" y="51759"/>
                  </a:lnTo>
                  <a:lnTo>
                    <a:pt x="3709020" y="56522"/>
                  </a:lnTo>
                  <a:lnTo>
                    <a:pt x="3711878" y="61603"/>
                  </a:lnTo>
                  <a:lnTo>
                    <a:pt x="3714101" y="66683"/>
                  </a:lnTo>
                  <a:lnTo>
                    <a:pt x="3716323" y="71764"/>
                  </a:lnTo>
                  <a:lnTo>
                    <a:pt x="3718228" y="77480"/>
                  </a:lnTo>
                  <a:lnTo>
                    <a:pt x="3892233" y="625236"/>
                  </a:lnTo>
                  <a:lnTo>
                    <a:pt x="3893820" y="630952"/>
                  </a:lnTo>
                  <a:lnTo>
                    <a:pt x="3894773" y="636350"/>
                  </a:lnTo>
                  <a:lnTo>
                    <a:pt x="3896043" y="642066"/>
                  </a:lnTo>
                  <a:lnTo>
                    <a:pt x="3896361" y="647464"/>
                  </a:lnTo>
                  <a:lnTo>
                    <a:pt x="3897313" y="652862"/>
                  </a:lnTo>
                  <a:lnTo>
                    <a:pt x="3897313" y="658261"/>
                  </a:lnTo>
                  <a:lnTo>
                    <a:pt x="3897313" y="663659"/>
                  </a:lnTo>
                  <a:lnTo>
                    <a:pt x="3896996" y="669057"/>
                  </a:lnTo>
                  <a:lnTo>
                    <a:pt x="3896043" y="674138"/>
                  </a:lnTo>
                  <a:lnTo>
                    <a:pt x="3895408" y="679853"/>
                  </a:lnTo>
                  <a:lnTo>
                    <a:pt x="3894138" y="684934"/>
                  </a:lnTo>
                  <a:lnTo>
                    <a:pt x="3892868" y="690015"/>
                  </a:lnTo>
                  <a:lnTo>
                    <a:pt x="3890963" y="695095"/>
                  </a:lnTo>
                  <a:lnTo>
                    <a:pt x="3889375" y="699858"/>
                  </a:lnTo>
                  <a:lnTo>
                    <a:pt x="3886835" y="704939"/>
                  </a:lnTo>
                  <a:lnTo>
                    <a:pt x="3884930" y="709702"/>
                  </a:lnTo>
                  <a:lnTo>
                    <a:pt x="3882389" y="714465"/>
                  </a:lnTo>
                  <a:lnTo>
                    <a:pt x="3879532" y="718911"/>
                  </a:lnTo>
                  <a:lnTo>
                    <a:pt x="3876356" y="723356"/>
                  </a:lnTo>
                  <a:lnTo>
                    <a:pt x="3873181" y="727484"/>
                  </a:lnTo>
                  <a:lnTo>
                    <a:pt x="3870006" y="731930"/>
                  </a:lnTo>
                  <a:lnTo>
                    <a:pt x="3866513" y="735423"/>
                  </a:lnTo>
                  <a:lnTo>
                    <a:pt x="3862385" y="739233"/>
                  </a:lnTo>
                  <a:lnTo>
                    <a:pt x="3858575" y="743044"/>
                  </a:lnTo>
                  <a:lnTo>
                    <a:pt x="3854130" y="746537"/>
                  </a:lnTo>
                  <a:lnTo>
                    <a:pt x="3850002" y="749712"/>
                  </a:lnTo>
                  <a:lnTo>
                    <a:pt x="3845239" y="752888"/>
                  </a:lnTo>
                  <a:lnTo>
                    <a:pt x="3840476" y="755428"/>
                  </a:lnTo>
                  <a:lnTo>
                    <a:pt x="3835713" y="757968"/>
                  </a:lnTo>
                  <a:lnTo>
                    <a:pt x="3830633" y="760191"/>
                  </a:lnTo>
                  <a:lnTo>
                    <a:pt x="3825552" y="762414"/>
                  </a:lnTo>
                  <a:lnTo>
                    <a:pt x="3819837" y="764319"/>
                  </a:lnTo>
                  <a:lnTo>
                    <a:pt x="3814439" y="765907"/>
                  </a:lnTo>
                  <a:lnTo>
                    <a:pt x="3809358" y="766859"/>
                  </a:lnTo>
                  <a:lnTo>
                    <a:pt x="3803643" y="768129"/>
                  </a:lnTo>
                  <a:lnTo>
                    <a:pt x="3798245" y="769082"/>
                  </a:lnTo>
                  <a:lnTo>
                    <a:pt x="3792847" y="769400"/>
                  </a:lnTo>
                  <a:lnTo>
                    <a:pt x="3787132" y="769400"/>
                  </a:lnTo>
                  <a:lnTo>
                    <a:pt x="3781734" y="769400"/>
                  </a:lnTo>
                  <a:lnTo>
                    <a:pt x="3776653" y="769082"/>
                  </a:lnTo>
                  <a:lnTo>
                    <a:pt x="3770938" y="768447"/>
                  </a:lnTo>
                  <a:lnTo>
                    <a:pt x="3765857" y="767494"/>
                  </a:lnTo>
                  <a:lnTo>
                    <a:pt x="3760777" y="766224"/>
                  </a:lnTo>
                  <a:lnTo>
                    <a:pt x="3755379" y="764954"/>
                  </a:lnTo>
                  <a:lnTo>
                    <a:pt x="3750616" y="763366"/>
                  </a:lnTo>
                  <a:lnTo>
                    <a:pt x="3745536" y="761461"/>
                  </a:lnTo>
                  <a:lnTo>
                    <a:pt x="3740773" y="759556"/>
                  </a:lnTo>
                  <a:lnTo>
                    <a:pt x="3736010" y="757016"/>
                  </a:lnTo>
                  <a:lnTo>
                    <a:pt x="3731247" y="754475"/>
                  </a:lnTo>
                  <a:lnTo>
                    <a:pt x="3726484" y="751617"/>
                  </a:lnTo>
                  <a:lnTo>
                    <a:pt x="3722039" y="748760"/>
                  </a:lnTo>
                  <a:lnTo>
                    <a:pt x="3717911" y="745584"/>
                  </a:lnTo>
                  <a:lnTo>
                    <a:pt x="3713783" y="742091"/>
                  </a:lnTo>
                  <a:lnTo>
                    <a:pt x="3709973" y="738598"/>
                  </a:lnTo>
                  <a:lnTo>
                    <a:pt x="3705845" y="734788"/>
                  </a:lnTo>
                  <a:lnTo>
                    <a:pt x="3702352" y="730660"/>
                  </a:lnTo>
                  <a:lnTo>
                    <a:pt x="3699177" y="726214"/>
                  </a:lnTo>
                  <a:lnTo>
                    <a:pt x="3696002" y="722086"/>
                  </a:lnTo>
                  <a:lnTo>
                    <a:pt x="3692826" y="717641"/>
                  </a:lnTo>
                  <a:lnTo>
                    <a:pt x="3690286" y="712878"/>
                  </a:lnTo>
                  <a:lnTo>
                    <a:pt x="3687428" y="707797"/>
                  </a:lnTo>
                  <a:lnTo>
                    <a:pt x="3684888" y="703034"/>
                  </a:lnTo>
                  <a:lnTo>
                    <a:pt x="3682983" y="697636"/>
                  </a:lnTo>
                  <a:lnTo>
                    <a:pt x="3681078" y="692555"/>
                  </a:lnTo>
                  <a:lnTo>
                    <a:pt x="3602332" y="443604"/>
                  </a:lnTo>
                  <a:lnTo>
                    <a:pt x="3573437" y="485836"/>
                  </a:lnTo>
                  <a:lnTo>
                    <a:pt x="3544224" y="527117"/>
                  </a:lnTo>
                  <a:lnTo>
                    <a:pt x="3515012" y="568079"/>
                  </a:lnTo>
                  <a:lnTo>
                    <a:pt x="3485482" y="608407"/>
                  </a:lnTo>
                  <a:lnTo>
                    <a:pt x="3455952" y="648099"/>
                  </a:lnTo>
                  <a:lnTo>
                    <a:pt x="3425787" y="687792"/>
                  </a:lnTo>
                  <a:lnTo>
                    <a:pt x="3395940" y="726214"/>
                  </a:lnTo>
                  <a:lnTo>
                    <a:pt x="3365775" y="764637"/>
                  </a:lnTo>
                  <a:lnTo>
                    <a:pt x="3335610" y="802424"/>
                  </a:lnTo>
                  <a:lnTo>
                    <a:pt x="3304810" y="839576"/>
                  </a:lnTo>
                  <a:lnTo>
                    <a:pt x="3274327" y="875776"/>
                  </a:lnTo>
                  <a:lnTo>
                    <a:pt x="3243527" y="912293"/>
                  </a:lnTo>
                  <a:lnTo>
                    <a:pt x="3212410" y="947540"/>
                  </a:lnTo>
                  <a:lnTo>
                    <a:pt x="3181292" y="982786"/>
                  </a:lnTo>
                  <a:lnTo>
                    <a:pt x="3150175" y="1017081"/>
                  </a:lnTo>
                  <a:lnTo>
                    <a:pt x="3119057" y="1051058"/>
                  </a:lnTo>
                  <a:lnTo>
                    <a:pt x="3087304" y="1084717"/>
                  </a:lnTo>
                  <a:lnTo>
                    <a:pt x="3055869" y="1117741"/>
                  </a:lnTo>
                  <a:lnTo>
                    <a:pt x="3023799" y="1150130"/>
                  </a:lnTo>
                  <a:lnTo>
                    <a:pt x="2992364" y="1181884"/>
                  </a:lnTo>
                  <a:lnTo>
                    <a:pt x="2960294" y="1213638"/>
                  </a:lnTo>
                  <a:lnTo>
                    <a:pt x="2928541" y="1244439"/>
                  </a:lnTo>
                  <a:lnTo>
                    <a:pt x="2896154" y="1275241"/>
                  </a:lnTo>
                  <a:lnTo>
                    <a:pt x="2864084" y="1305090"/>
                  </a:lnTo>
                  <a:lnTo>
                    <a:pt x="2831696" y="1334303"/>
                  </a:lnTo>
                  <a:lnTo>
                    <a:pt x="2799626" y="1363517"/>
                  </a:lnTo>
                  <a:lnTo>
                    <a:pt x="2767238" y="1391778"/>
                  </a:lnTo>
                  <a:lnTo>
                    <a:pt x="2734851" y="1420039"/>
                  </a:lnTo>
                  <a:lnTo>
                    <a:pt x="2702145" y="1447665"/>
                  </a:lnTo>
                  <a:lnTo>
                    <a:pt x="2669758" y="1474656"/>
                  </a:lnTo>
                  <a:lnTo>
                    <a:pt x="2637053" y="1501647"/>
                  </a:lnTo>
                  <a:lnTo>
                    <a:pt x="2604665" y="1527685"/>
                  </a:lnTo>
                  <a:lnTo>
                    <a:pt x="2565609" y="1558169"/>
                  </a:lnTo>
                  <a:lnTo>
                    <a:pt x="2526871" y="1588018"/>
                  </a:lnTo>
                  <a:lnTo>
                    <a:pt x="2488451" y="1617231"/>
                  </a:lnTo>
                  <a:lnTo>
                    <a:pt x="2449712" y="1645492"/>
                  </a:lnTo>
                  <a:lnTo>
                    <a:pt x="2410974" y="1673753"/>
                  </a:lnTo>
                  <a:lnTo>
                    <a:pt x="2372236" y="1701379"/>
                  </a:lnTo>
                  <a:lnTo>
                    <a:pt x="2333180" y="1727735"/>
                  </a:lnTo>
                  <a:lnTo>
                    <a:pt x="2294760" y="1754091"/>
                  </a:lnTo>
                  <a:lnTo>
                    <a:pt x="2256022" y="1779812"/>
                  </a:lnTo>
                  <a:lnTo>
                    <a:pt x="2217283" y="1804580"/>
                  </a:lnTo>
                  <a:lnTo>
                    <a:pt x="2178545" y="1829031"/>
                  </a:lnTo>
                  <a:lnTo>
                    <a:pt x="2140442" y="1853164"/>
                  </a:lnTo>
                  <a:lnTo>
                    <a:pt x="2101704" y="1876344"/>
                  </a:lnTo>
                  <a:lnTo>
                    <a:pt x="2063601" y="1899207"/>
                  </a:lnTo>
                  <a:lnTo>
                    <a:pt x="2025180" y="1921435"/>
                  </a:lnTo>
                  <a:lnTo>
                    <a:pt x="1987077" y="1943027"/>
                  </a:lnTo>
                  <a:lnTo>
                    <a:pt x="1948656" y="1964303"/>
                  </a:lnTo>
                  <a:lnTo>
                    <a:pt x="1910871" y="1984943"/>
                  </a:lnTo>
                  <a:lnTo>
                    <a:pt x="1873085" y="2004948"/>
                  </a:lnTo>
                  <a:lnTo>
                    <a:pt x="1834982" y="2024635"/>
                  </a:lnTo>
                  <a:lnTo>
                    <a:pt x="1797197" y="2043688"/>
                  </a:lnTo>
                  <a:lnTo>
                    <a:pt x="1759729" y="2062105"/>
                  </a:lnTo>
                  <a:lnTo>
                    <a:pt x="1722578" y="2080522"/>
                  </a:lnTo>
                  <a:lnTo>
                    <a:pt x="1685745" y="2097987"/>
                  </a:lnTo>
                  <a:lnTo>
                    <a:pt x="1648594" y="2115134"/>
                  </a:lnTo>
                  <a:lnTo>
                    <a:pt x="1611444" y="2131964"/>
                  </a:lnTo>
                  <a:lnTo>
                    <a:pt x="1575246" y="2148158"/>
                  </a:lnTo>
                  <a:lnTo>
                    <a:pt x="1538413" y="2164035"/>
                  </a:lnTo>
                  <a:lnTo>
                    <a:pt x="1502533" y="2179277"/>
                  </a:lnTo>
                  <a:lnTo>
                    <a:pt x="1466335" y="2193884"/>
                  </a:lnTo>
                  <a:lnTo>
                    <a:pt x="1430772" y="2208491"/>
                  </a:lnTo>
                  <a:lnTo>
                    <a:pt x="1395209" y="2222463"/>
                  </a:lnTo>
                  <a:lnTo>
                    <a:pt x="1359646" y="2236117"/>
                  </a:lnTo>
                  <a:lnTo>
                    <a:pt x="1324718" y="2249136"/>
                  </a:lnTo>
                  <a:lnTo>
                    <a:pt x="1290108" y="2261837"/>
                  </a:lnTo>
                  <a:lnTo>
                    <a:pt x="1255815" y="2274539"/>
                  </a:lnTo>
                  <a:lnTo>
                    <a:pt x="1221205" y="2286288"/>
                  </a:lnTo>
                  <a:lnTo>
                    <a:pt x="1187547" y="2297720"/>
                  </a:lnTo>
                  <a:lnTo>
                    <a:pt x="1153889" y="2308833"/>
                  </a:lnTo>
                  <a:lnTo>
                    <a:pt x="1120231" y="2319947"/>
                  </a:lnTo>
                  <a:lnTo>
                    <a:pt x="1087526" y="2330109"/>
                  </a:lnTo>
                  <a:lnTo>
                    <a:pt x="1054821" y="2339952"/>
                  </a:lnTo>
                  <a:lnTo>
                    <a:pt x="1022433" y="2349796"/>
                  </a:lnTo>
                  <a:lnTo>
                    <a:pt x="990681" y="2359322"/>
                  </a:lnTo>
                  <a:lnTo>
                    <a:pt x="927493" y="2376787"/>
                  </a:lnTo>
                  <a:lnTo>
                    <a:pt x="865893" y="2393299"/>
                  </a:lnTo>
                  <a:lnTo>
                    <a:pt x="805881" y="2408223"/>
                  </a:lnTo>
                  <a:lnTo>
                    <a:pt x="747773" y="2422195"/>
                  </a:lnTo>
                  <a:lnTo>
                    <a:pt x="691254" y="2434579"/>
                  </a:lnTo>
                  <a:lnTo>
                    <a:pt x="636322" y="2446011"/>
                  </a:lnTo>
                  <a:lnTo>
                    <a:pt x="583295" y="2456490"/>
                  </a:lnTo>
                  <a:lnTo>
                    <a:pt x="531856" y="2465698"/>
                  </a:lnTo>
                  <a:lnTo>
                    <a:pt x="482639" y="2474272"/>
                  </a:lnTo>
                  <a:lnTo>
                    <a:pt x="435645" y="2481893"/>
                  </a:lnTo>
                  <a:lnTo>
                    <a:pt x="390239" y="2488561"/>
                  </a:lnTo>
                  <a:lnTo>
                    <a:pt x="347691" y="2494277"/>
                  </a:lnTo>
                  <a:lnTo>
                    <a:pt x="306730" y="2499357"/>
                  </a:lnTo>
                  <a:lnTo>
                    <a:pt x="268309" y="2503803"/>
                  </a:lnTo>
                  <a:lnTo>
                    <a:pt x="232429" y="2507613"/>
                  </a:lnTo>
                  <a:lnTo>
                    <a:pt x="199088" y="2510789"/>
                  </a:lnTo>
                  <a:lnTo>
                    <a:pt x="167653" y="2513647"/>
                  </a:lnTo>
                  <a:lnTo>
                    <a:pt x="139393" y="2515552"/>
                  </a:lnTo>
                  <a:lnTo>
                    <a:pt x="113356" y="2517140"/>
                  </a:lnTo>
                  <a:lnTo>
                    <a:pt x="90494" y="2518410"/>
                  </a:lnTo>
                  <a:lnTo>
                    <a:pt x="52709" y="2519998"/>
                  </a:lnTo>
                  <a:lnTo>
                    <a:pt x="26672" y="2520633"/>
                  </a:lnTo>
                  <a:lnTo>
                    <a:pt x="12701" y="2520950"/>
                  </a:lnTo>
                  <a:lnTo>
                    <a:pt x="11113" y="2520950"/>
                  </a:lnTo>
                  <a:lnTo>
                    <a:pt x="12383" y="2255487"/>
                  </a:lnTo>
                  <a:lnTo>
                    <a:pt x="12701" y="2255487"/>
                  </a:lnTo>
                  <a:lnTo>
                    <a:pt x="31752" y="2255169"/>
                  </a:lnTo>
                  <a:lnTo>
                    <a:pt x="51121" y="2254217"/>
                  </a:lnTo>
                  <a:lnTo>
                    <a:pt x="77158" y="2253264"/>
                  </a:lnTo>
                  <a:lnTo>
                    <a:pt x="108911" y="2251676"/>
                  </a:lnTo>
                  <a:lnTo>
                    <a:pt x="147014" y="2248818"/>
                  </a:lnTo>
                  <a:lnTo>
                    <a:pt x="190198" y="2245008"/>
                  </a:lnTo>
                  <a:lnTo>
                    <a:pt x="239732" y="2240245"/>
                  </a:lnTo>
                  <a:lnTo>
                    <a:pt x="293711" y="2233576"/>
                  </a:lnTo>
                  <a:lnTo>
                    <a:pt x="322924" y="2229766"/>
                  </a:lnTo>
                  <a:lnTo>
                    <a:pt x="353089" y="2225638"/>
                  </a:lnTo>
                  <a:lnTo>
                    <a:pt x="384206" y="2221192"/>
                  </a:lnTo>
                  <a:lnTo>
                    <a:pt x="417229" y="2216112"/>
                  </a:lnTo>
                  <a:lnTo>
                    <a:pt x="450569" y="2210714"/>
                  </a:lnTo>
                  <a:lnTo>
                    <a:pt x="485814" y="2204680"/>
                  </a:lnTo>
                  <a:lnTo>
                    <a:pt x="521060" y="2198012"/>
                  </a:lnTo>
                  <a:lnTo>
                    <a:pt x="558210" y="2190709"/>
                  </a:lnTo>
                  <a:lnTo>
                    <a:pt x="596313" y="2183405"/>
                  </a:lnTo>
                  <a:lnTo>
                    <a:pt x="635052" y="2175149"/>
                  </a:lnTo>
                  <a:lnTo>
                    <a:pt x="675060" y="2166258"/>
                  </a:lnTo>
                  <a:lnTo>
                    <a:pt x="715703" y="2157049"/>
                  </a:lnTo>
                  <a:lnTo>
                    <a:pt x="757617" y="2146570"/>
                  </a:lnTo>
                  <a:lnTo>
                    <a:pt x="799530" y="2136092"/>
                  </a:lnTo>
                  <a:lnTo>
                    <a:pt x="843031" y="2124660"/>
                  </a:lnTo>
                  <a:lnTo>
                    <a:pt x="887167" y="2112276"/>
                  </a:lnTo>
                  <a:lnTo>
                    <a:pt x="932256" y="2099575"/>
                  </a:lnTo>
                  <a:lnTo>
                    <a:pt x="977980" y="2086238"/>
                  </a:lnTo>
                  <a:lnTo>
                    <a:pt x="1024021" y="2071631"/>
                  </a:lnTo>
                  <a:lnTo>
                    <a:pt x="1071015" y="2056707"/>
                  </a:lnTo>
                  <a:lnTo>
                    <a:pt x="1118644" y="2040830"/>
                  </a:lnTo>
                  <a:lnTo>
                    <a:pt x="1167225" y="2024000"/>
                  </a:lnTo>
                  <a:lnTo>
                    <a:pt x="1216124" y="2006535"/>
                  </a:lnTo>
                  <a:lnTo>
                    <a:pt x="1265658" y="1988118"/>
                  </a:lnTo>
                  <a:lnTo>
                    <a:pt x="1315510" y="1968748"/>
                  </a:lnTo>
                  <a:lnTo>
                    <a:pt x="1365996" y="1948108"/>
                  </a:lnTo>
                  <a:lnTo>
                    <a:pt x="1417118" y="1927150"/>
                  </a:lnTo>
                  <a:lnTo>
                    <a:pt x="1468557" y="1904923"/>
                  </a:lnTo>
                  <a:lnTo>
                    <a:pt x="1520314" y="1882060"/>
                  </a:lnTo>
                  <a:lnTo>
                    <a:pt x="1572706" y="1857927"/>
                  </a:lnTo>
                  <a:lnTo>
                    <a:pt x="1625098" y="1832523"/>
                  </a:lnTo>
                  <a:lnTo>
                    <a:pt x="1678124" y="1806485"/>
                  </a:lnTo>
                  <a:lnTo>
                    <a:pt x="1731786" y="1779494"/>
                  </a:lnTo>
                  <a:lnTo>
                    <a:pt x="1785131" y="1750916"/>
                  </a:lnTo>
                  <a:lnTo>
                    <a:pt x="1839110" y="1721702"/>
                  </a:lnTo>
                  <a:lnTo>
                    <a:pt x="1893089" y="1690901"/>
                  </a:lnTo>
                  <a:lnTo>
                    <a:pt x="1947069" y="1659464"/>
                  </a:lnTo>
                  <a:lnTo>
                    <a:pt x="2001683" y="1626758"/>
                  </a:lnTo>
                  <a:lnTo>
                    <a:pt x="2028673" y="1609610"/>
                  </a:lnTo>
                  <a:lnTo>
                    <a:pt x="2055980" y="1592781"/>
                  </a:lnTo>
                  <a:lnTo>
                    <a:pt x="2083605" y="1575316"/>
                  </a:lnTo>
                  <a:lnTo>
                    <a:pt x="2110912" y="1557534"/>
                  </a:lnTo>
                  <a:lnTo>
                    <a:pt x="2137902" y="1539434"/>
                  </a:lnTo>
                  <a:lnTo>
                    <a:pt x="2165209" y="1521017"/>
                  </a:lnTo>
                  <a:lnTo>
                    <a:pt x="2192834" y="1502282"/>
                  </a:lnTo>
                  <a:lnTo>
                    <a:pt x="2220141" y="1483547"/>
                  </a:lnTo>
                  <a:lnTo>
                    <a:pt x="2247766" y="1464177"/>
                  </a:lnTo>
                  <a:lnTo>
                    <a:pt x="2274756" y="1444490"/>
                  </a:lnTo>
                  <a:lnTo>
                    <a:pt x="2302380" y="1424802"/>
                  </a:lnTo>
                  <a:lnTo>
                    <a:pt x="2329688" y="1404162"/>
                  </a:lnTo>
                  <a:lnTo>
                    <a:pt x="2356995" y="1383522"/>
                  </a:lnTo>
                  <a:lnTo>
                    <a:pt x="2384620" y="1362882"/>
                  </a:lnTo>
                  <a:lnTo>
                    <a:pt x="2411927" y="1341289"/>
                  </a:lnTo>
                  <a:lnTo>
                    <a:pt x="2438916" y="1320014"/>
                  </a:lnTo>
                  <a:lnTo>
                    <a:pt x="2469716" y="1295246"/>
                  </a:lnTo>
                  <a:lnTo>
                    <a:pt x="2500517" y="1270478"/>
                  </a:lnTo>
                  <a:lnTo>
                    <a:pt x="2530999" y="1244757"/>
                  </a:lnTo>
                  <a:lnTo>
                    <a:pt x="2561164" y="1219036"/>
                  </a:lnTo>
                  <a:lnTo>
                    <a:pt x="2591646" y="1192680"/>
                  </a:lnTo>
                  <a:lnTo>
                    <a:pt x="2622129" y="1166007"/>
                  </a:lnTo>
                  <a:lnTo>
                    <a:pt x="2652294" y="1138699"/>
                  </a:lnTo>
                  <a:lnTo>
                    <a:pt x="2682776" y="1111073"/>
                  </a:lnTo>
                  <a:lnTo>
                    <a:pt x="2713259" y="1083129"/>
                  </a:lnTo>
                  <a:lnTo>
                    <a:pt x="2743106" y="1054233"/>
                  </a:lnTo>
                  <a:lnTo>
                    <a:pt x="2772954" y="1025337"/>
                  </a:lnTo>
                  <a:lnTo>
                    <a:pt x="2803119" y="995806"/>
                  </a:lnTo>
                  <a:lnTo>
                    <a:pt x="2832966" y="965957"/>
                  </a:lnTo>
                  <a:lnTo>
                    <a:pt x="2862496" y="935155"/>
                  </a:lnTo>
                  <a:lnTo>
                    <a:pt x="2892661" y="904354"/>
                  </a:lnTo>
                  <a:lnTo>
                    <a:pt x="2922191" y="872600"/>
                  </a:lnTo>
                  <a:lnTo>
                    <a:pt x="2951721" y="840846"/>
                  </a:lnTo>
                  <a:lnTo>
                    <a:pt x="2980933" y="808457"/>
                  </a:lnTo>
                  <a:lnTo>
                    <a:pt x="3010146" y="775750"/>
                  </a:lnTo>
                  <a:lnTo>
                    <a:pt x="3039358" y="742091"/>
                  </a:lnTo>
                  <a:lnTo>
                    <a:pt x="3068570" y="708114"/>
                  </a:lnTo>
                  <a:lnTo>
                    <a:pt x="3097465" y="673820"/>
                  </a:lnTo>
                  <a:lnTo>
                    <a:pt x="3126043" y="639208"/>
                  </a:lnTo>
                  <a:lnTo>
                    <a:pt x="3154620" y="603644"/>
                  </a:lnTo>
                  <a:lnTo>
                    <a:pt x="3182880" y="567762"/>
                  </a:lnTo>
                  <a:lnTo>
                    <a:pt x="3211457" y="530927"/>
                  </a:lnTo>
                  <a:lnTo>
                    <a:pt x="3239717" y="494092"/>
                  </a:lnTo>
                  <a:lnTo>
                    <a:pt x="3267659" y="456623"/>
                  </a:lnTo>
                  <a:lnTo>
                    <a:pt x="3295284" y="418518"/>
                  </a:lnTo>
                  <a:lnTo>
                    <a:pt x="3322909" y="380096"/>
                  </a:lnTo>
                  <a:lnTo>
                    <a:pt x="3350533" y="341038"/>
                  </a:lnTo>
                  <a:lnTo>
                    <a:pt x="3377841" y="301028"/>
                  </a:lnTo>
                  <a:lnTo>
                    <a:pt x="3102546" y="388669"/>
                  </a:lnTo>
                  <a:lnTo>
                    <a:pt x="3097465" y="390257"/>
                  </a:lnTo>
                  <a:lnTo>
                    <a:pt x="3091750" y="391527"/>
                  </a:lnTo>
                  <a:lnTo>
                    <a:pt x="3086352" y="392480"/>
                  </a:lnTo>
                  <a:lnTo>
                    <a:pt x="3080636" y="393115"/>
                  </a:lnTo>
                  <a:lnTo>
                    <a:pt x="3075238" y="393750"/>
                  </a:lnTo>
                  <a:lnTo>
                    <a:pt x="3069841" y="393750"/>
                  </a:lnTo>
                  <a:lnTo>
                    <a:pt x="3064125" y="393750"/>
                  </a:lnTo>
                  <a:lnTo>
                    <a:pt x="3059045" y="393432"/>
                  </a:lnTo>
                  <a:lnTo>
                    <a:pt x="3053647" y="392480"/>
                  </a:lnTo>
                  <a:lnTo>
                    <a:pt x="3048249" y="391844"/>
                  </a:lnTo>
                  <a:lnTo>
                    <a:pt x="3043168" y="390574"/>
                  </a:lnTo>
                  <a:lnTo>
                    <a:pt x="3038088" y="389304"/>
                  </a:lnTo>
                  <a:lnTo>
                    <a:pt x="3033008" y="387399"/>
                  </a:lnTo>
                  <a:lnTo>
                    <a:pt x="3027927" y="385811"/>
                  </a:lnTo>
                  <a:lnTo>
                    <a:pt x="3023164" y="383588"/>
                  </a:lnTo>
                  <a:lnTo>
                    <a:pt x="3018401" y="381048"/>
                  </a:lnTo>
                  <a:lnTo>
                    <a:pt x="3013638" y="378825"/>
                  </a:lnTo>
                  <a:lnTo>
                    <a:pt x="3008876" y="375967"/>
                  </a:lnTo>
                  <a:lnTo>
                    <a:pt x="3004748" y="372792"/>
                  </a:lnTo>
                  <a:lnTo>
                    <a:pt x="3000302" y="369616"/>
                  </a:lnTo>
                  <a:lnTo>
                    <a:pt x="2996492" y="366441"/>
                  </a:lnTo>
                  <a:lnTo>
                    <a:pt x="2992364" y="362948"/>
                  </a:lnTo>
                  <a:lnTo>
                    <a:pt x="2988554" y="359138"/>
                  </a:lnTo>
                  <a:lnTo>
                    <a:pt x="2984744" y="355010"/>
                  </a:lnTo>
                  <a:lnTo>
                    <a:pt x="2981886" y="350882"/>
                  </a:lnTo>
                  <a:lnTo>
                    <a:pt x="2978711" y="346436"/>
                  </a:lnTo>
                  <a:lnTo>
                    <a:pt x="2975535" y="341673"/>
                  </a:lnTo>
                  <a:lnTo>
                    <a:pt x="2972678" y="336910"/>
                  </a:lnTo>
                  <a:lnTo>
                    <a:pt x="2969820" y="332147"/>
                  </a:lnTo>
                  <a:lnTo>
                    <a:pt x="2967597" y="327066"/>
                  </a:lnTo>
                  <a:lnTo>
                    <a:pt x="2965692" y="321985"/>
                  </a:lnTo>
                  <a:lnTo>
                    <a:pt x="2963469" y="316587"/>
                  </a:lnTo>
                  <a:lnTo>
                    <a:pt x="2961882" y="310872"/>
                  </a:lnTo>
                  <a:lnTo>
                    <a:pt x="2960929" y="305791"/>
                  </a:lnTo>
                  <a:lnTo>
                    <a:pt x="2959977" y="300393"/>
                  </a:lnTo>
                  <a:lnTo>
                    <a:pt x="2959341" y="294677"/>
                  </a:lnTo>
                  <a:lnTo>
                    <a:pt x="2958706" y="289279"/>
                  </a:lnTo>
                  <a:lnTo>
                    <a:pt x="2958389" y="283563"/>
                  </a:lnTo>
                  <a:lnTo>
                    <a:pt x="2958389" y="278165"/>
                  </a:lnTo>
                  <a:lnTo>
                    <a:pt x="2958706" y="273084"/>
                  </a:lnTo>
                  <a:lnTo>
                    <a:pt x="2959659" y="267369"/>
                  </a:lnTo>
                  <a:lnTo>
                    <a:pt x="2960294" y="262288"/>
                  </a:lnTo>
                  <a:lnTo>
                    <a:pt x="2961564" y="257207"/>
                  </a:lnTo>
                  <a:lnTo>
                    <a:pt x="2963152" y="251809"/>
                  </a:lnTo>
                  <a:lnTo>
                    <a:pt x="2964739" y="247046"/>
                  </a:lnTo>
                  <a:lnTo>
                    <a:pt x="2966327" y="241965"/>
                  </a:lnTo>
                  <a:lnTo>
                    <a:pt x="2968867" y="237202"/>
                  </a:lnTo>
                  <a:lnTo>
                    <a:pt x="2971090" y="232439"/>
                  </a:lnTo>
                  <a:lnTo>
                    <a:pt x="2973313" y="227676"/>
                  </a:lnTo>
                  <a:lnTo>
                    <a:pt x="2976170" y="222913"/>
                  </a:lnTo>
                  <a:lnTo>
                    <a:pt x="2979346" y="218467"/>
                  </a:lnTo>
                  <a:lnTo>
                    <a:pt x="2982521" y="214339"/>
                  </a:lnTo>
                  <a:lnTo>
                    <a:pt x="2986014" y="210211"/>
                  </a:lnTo>
                  <a:lnTo>
                    <a:pt x="2989506" y="206401"/>
                  </a:lnTo>
                  <a:lnTo>
                    <a:pt x="2993317" y="202273"/>
                  </a:lnTo>
                  <a:lnTo>
                    <a:pt x="2997127" y="198780"/>
                  </a:lnTo>
                  <a:lnTo>
                    <a:pt x="3001572" y="195605"/>
                  </a:lnTo>
                  <a:lnTo>
                    <a:pt x="3005700" y="192429"/>
                  </a:lnTo>
                  <a:lnTo>
                    <a:pt x="3010463" y="189254"/>
                  </a:lnTo>
                  <a:lnTo>
                    <a:pt x="3015226" y="186713"/>
                  </a:lnTo>
                  <a:lnTo>
                    <a:pt x="3019989" y="183856"/>
                  </a:lnTo>
                  <a:lnTo>
                    <a:pt x="3025069" y="181633"/>
                  </a:lnTo>
                  <a:lnTo>
                    <a:pt x="3030150" y="179410"/>
                  </a:lnTo>
                  <a:lnTo>
                    <a:pt x="3035865" y="177505"/>
                  </a:lnTo>
                  <a:lnTo>
                    <a:pt x="3579470" y="5081"/>
                  </a:lnTo>
                  <a:lnTo>
                    <a:pt x="3584868" y="3493"/>
                  </a:lnTo>
                  <a:lnTo>
                    <a:pt x="3590266" y="2540"/>
                  </a:lnTo>
                  <a:lnTo>
                    <a:pt x="3595981" y="1270"/>
                  </a:lnTo>
                  <a:lnTo>
                    <a:pt x="3601061" y="317"/>
                  </a:lnTo>
                  <a:lnTo>
                    <a:pt x="3606459"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latin typeface="+mn-lt"/>
                <a:ea typeface="+mn-ea"/>
              </a:endParaRPr>
            </a:p>
          </p:txBody>
        </p:sp>
      </p:grpSp>
      <p:grpSp>
        <p:nvGrpSpPr>
          <p:cNvPr id="23" name="组合 22"/>
          <p:cNvGrpSpPr/>
          <p:nvPr/>
        </p:nvGrpSpPr>
        <p:grpSpPr bwMode="auto">
          <a:xfrm>
            <a:off x="3054951" y="2377017"/>
            <a:ext cx="1392767" cy="1392767"/>
            <a:chOff x="2290468" y="2104851"/>
            <a:chExt cx="1044500" cy="1044500"/>
          </a:xfrm>
          <a:solidFill>
            <a:srgbClr val="4C3424"/>
          </a:solidFill>
        </p:grpSpPr>
        <p:sp>
          <p:nvSpPr>
            <p:cNvPr id="24" name="椭圆 23"/>
            <p:cNvSpPr/>
            <p:nvPr/>
          </p:nvSpPr>
          <p:spPr>
            <a:xfrm>
              <a:off x="2290468" y="2104851"/>
              <a:ext cx="1044500" cy="1044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endParaRPr>
            </a:p>
          </p:txBody>
        </p:sp>
        <p:sp>
          <p:nvSpPr>
            <p:cNvPr id="25" name="KSO_Shape"/>
            <p:cNvSpPr>
              <a:spLocks noChangeAspect="1"/>
            </p:cNvSpPr>
            <p:nvPr/>
          </p:nvSpPr>
          <p:spPr bwMode="auto">
            <a:xfrm>
              <a:off x="2503064" y="2335636"/>
              <a:ext cx="612000" cy="51408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gradFill>
                  <a:gsLst>
                    <a:gs pos="0">
                      <a:srgbClr val="EDD5A5"/>
                    </a:gs>
                    <a:gs pos="83000">
                      <a:schemeClr val="accent1">
                        <a:lumMod val="50000"/>
                      </a:schemeClr>
                    </a:gs>
                  </a:gsLst>
                  <a:lin ang="5400000" scaled="0"/>
                </a:gradFill>
              </a:endParaRPr>
            </a:p>
          </p:txBody>
        </p:sp>
      </p:grpSp>
      <p:grpSp>
        <p:nvGrpSpPr>
          <p:cNvPr id="30" name="组合 29"/>
          <p:cNvGrpSpPr/>
          <p:nvPr/>
        </p:nvGrpSpPr>
        <p:grpSpPr bwMode="auto">
          <a:xfrm>
            <a:off x="5315551" y="4193117"/>
            <a:ext cx="1392767" cy="1392767"/>
            <a:chOff x="3986020" y="2104851"/>
            <a:chExt cx="1044500" cy="1044500"/>
          </a:xfrm>
          <a:solidFill>
            <a:srgbClr val="4C3424"/>
          </a:solidFill>
        </p:grpSpPr>
        <p:sp>
          <p:nvSpPr>
            <p:cNvPr id="31" name="椭圆 30"/>
            <p:cNvSpPr/>
            <p:nvPr/>
          </p:nvSpPr>
          <p:spPr>
            <a:xfrm>
              <a:off x="3986020" y="2104851"/>
              <a:ext cx="1044500" cy="1044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endParaRPr>
            </a:p>
          </p:txBody>
        </p:sp>
        <p:sp>
          <p:nvSpPr>
            <p:cNvPr id="32" name="KSO_Shape"/>
            <p:cNvSpPr>
              <a:spLocks noChangeAspect="1"/>
            </p:cNvSpPr>
            <p:nvPr/>
          </p:nvSpPr>
          <p:spPr bwMode="auto">
            <a:xfrm>
              <a:off x="4174918" y="2287400"/>
              <a:ext cx="625430" cy="630193"/>
            </a:xfrm>
            <a:custGeom>
              <a:avLst/>
              <a:gdLst>
                <a:gd name="T0" fmla="*/ 1161579 w 2109787"/>
                <a:gd name="T1" fmla="*/ 1730131 h 2125662"/>
                <a:gd name="T2" fmla="*/ 1236189 w 2109787"/>
                <a:gd name="T3" fmla="*/ 1509409 h 2125662"/>
                <a:gd name="T4" fmla="*/ 1220811 w 2109787"/>
                <a:gd name="T5" fmla="*/ 1384665 h 2125662"/>
                <a:gd name="T6" fmla="*/ 1405342 w 2109787"/>
                <a:gd name="T7" fmla="*/ 1404601 h 2125662"/>
                <a:gd name="T8" fmla="*/ 1370886 w 2109787"/>
                <a:gd name="T9" fmla="*/ 1829242 h 2125662"/>
                <a:gd name="T10" fmla="*/ 1480807 w 2109787"/>
                <a:gd name="T11" fmla="*/ 1653234 h 2125662"/>
                <a:gd name="T12" fmla="*/ 1705206 w 2109787"/>
                <a:gd name="T13" fmla="*/ 1300363 h 2125662"/>
                <a:gd name="T14" fmla="*/ 1872936 w 2109787"/>
                <a:gd name="T15" fmla="*/ 1412006 h 2125662"/>
                <a:gd name="T16" fmla="*/ 1863539 w 2109787"/>
                <a:gd name="T17" fmla="*/ 1802186 h 2125662"/>
                <a:gd name="T18" fmla="*/ 1574496 w 2109787"/>
                <a:gd name="T19" fmla="*/ 1890475 h 2125662"/>
                <a:gd name="T20" fmla="*/ 1000968 w 2109787"/>
                <a:gd name="T21" fmla="*/ 1883925 h 2125662"/>
                <a:gd name="T22" fmla="*/ 739264 w 2109787"/>
                <a:gd name="T23" fmla="*/ 1789655 h 2125662"/>
                <a:gd name="T24" fmla="*/ 755496 w 2109787"/>
                <a:gd name="T25" fmla="*/ 1386943 h 2125662"/>
                <a:gd name="T26" fmla="*/ 968220 w 2109787"/>
                <a:gd name="T27" fmla="*/ 1296091 h 2125662"/>
                <a:gd name="T28" fmla="*/ 1037602 w 2109787"/>
                <a:gd name="T29" fmla="*/ 801385 h 2125662"/>
                <a:gd name="T30" fmla="*/ 1059503 w 2109787"/>
                <a:gd name="T31" fmla="*/ 1006892 h 2125662"/>
                <a:gd name="T32" fmla="*/ 1259170 w 2109787"/>
                <a:gd name="T33" fmla="*/ 1210691 h 2125662"/>
                <a:gd name="T34" fmla="*/ 1395127 w 2109787"/>
                <a:gd name="T35" fmla="*/ 1192474 h 2125662"/>
                <a:gd name="T36" fmla="*/ 1566637 w 2109787"/>
                <a:gd name="T37" fmla="*/ 975297 h 2125662"/>
                <a:gd name="T38" fmla="*/ 1465950 w 2109787"/>
                <a:gd name="T39" fmla="*/ 842087 h 2125662"/>
                <a:gd name="T40" fmla="*/ 1192046 w 2109787"/>
                <a:gd name="T41" fmla="*/ 747589 h 2125662"/>
                <a:gd name="T42" fmla="*/ 1334259 w 2109787"/>
                <a:gd name="T43" fmla="*/ 449574 h 2125662"/>
                <a:gd name="T44" fmla="*/ 1512027 w 2109787"/>
                <a:gd name="T45" fmla="*/ 526995 h 2125662"/>
                <a:gd name="T46" fmla="*/ 1630349 w 2109787"/>
                <a:gd name="T47" fmla="*/ 698631 h 2125662"/>
                <a:gd name="T48" fmla="*/ 1657939 w 2109787"/>
                <a:gd name="T49" fmla="*/ 929186 h 2125662"/>
                <a:gd name="T50" fmla="*/ 1568628 w 2109787"/>
                <a:gd name="T51" fmla="*/ 1139532 h 2125662"/>
                <a:gd name="T52" fmla="*/ 1413900 w 2109787"/>
                <a:gd name="T53" fmla="*/ 1270180 h 2125662"/>
                <a:gd name="T54" fmla="*/ 1258886 w 2109787"/>
                <a:gd name="T55" fmla="*/ 1292381 h 2125662"/>
                <a:gd name="T56" fmla="*/ 1097900 w 2109787"/>
                <a:gd name="T57" fmla="*/ 1197598 h 2125662"/>
                <a:gd name="T58" fmla="*/ 976733 w 2109787"/>
                <a:gd name="T59" fmla="*/ 1012869 h 2125662"/>
                <a:gd name="T60" fmla="*/ 961659 w 2109787"/>
                <a:gd name="T61" fmla="*/ 777760 h 2125662"/>
                <a:gd name="T62" fmla="*/ 1050685 w 2109787"/>
                <a:gd name="T63" fmla="*/ 580223 h 2125662"/>
                <a:gd name="T64" fmla="*/ 1209965 w 2109787"/>
                <a:gd name="T65" fmla="*/ 464660 h 2125662"/>
                <a:gd name="T66" fmla="*/ 802597 w 2109787"/>
                <a:gd name="T67" fmla="*/ 349265 h 2125662"/>
                <a:gd name="T68" fmla="*/ 703059 w 2109787"/>
                <a:gd name="T69" fmla="*/ 413778 h 2125662"/>
                <a:gd name="T70" fmla="*/ 579631 w 2109787"/>
                <a:gd name="T71" fmla="*/ 465219 h 2125662"/>
                <a:gd name="T72" fmla="*/ 582759 w 2109787"/>
                <a:gd name="T73" fmla="*/ 565826 h 2125662"/>
                <a:gd name="T74" fmla="*/ 771314 w 2109787"/>
                <a:gd name="T75" fmla="*/ 673822 h 2125662"/>
                <a:gd name="T76" fmla="*/ 887063 w 2109787"/>
                <a:gd name="T77" fmla="*/ 819901 h 2125662"/>
                <a:gd name="T78" fmla="*/ 831038 w 2109787"/>
                <a:gd name="T79" fmla="*/ 994969 h 2125662"/>
                <a:gd name="T80" fmla="*/ 571383 w 2109787"/>
                <a:gd name="T81" fmla="*/ 1050387 h 2125662"/>
                <a:gd name="T82" fmla="*/ 581337 w 2109787"/>
                <a:gd name="T83" fmla="*/ 969675 h 2125662"/>
                <a:gd name="T84" fmla="*/ 751122 w 2109787"/>
                <a:gd name="T85" fmla="*/ 946086 h 2125662"/>
                <a:gd name="T86" fmla="*/ 784396 w 2109787"/>
                <a:gd name="T87" fmla="*/ 831269 h 2125662"/>
                <a:gd name="T88" fmla="*/ 658408 w 2109787"/>
                <a:gd name="T89" fmla="*/ 726967 h 2125662"/>
                <a:gd name="T90" fmla="*/ 480377 w 2109787"/>
                <a:gd name="T91" fmla="*/ 593962 h 2125662"/>
                <a:gd name="T92" fmla="*/ 503981 w 2109787"/>
                <a:gd name="T93" fmla="*/ 416621 h 2125662"/>
                <a:gd name="T94" fmla="*/ 746906 w 2109787"/>
                <a:gd name="T95" fmla="*/ 1423 h 2125662"/>
                <a:gd name="T96" fmla="*/ 1166756 w 2109787"/>
                <a:gd name="T97" fmla="*/ 173605 h 2125662"/>
                <a:gd name="T98" fmla="*/ 1015895 w 2109787"/>
                <a:gd name="T99" fmla="*/ 216010 h 2125662"/>
                <a:gd name="T100" fmla="*/ 659520 w 2109787"/>
                <a:gd name="T101" fmla="*/ 126646 h 2125662"/>
                <a:gd name="T102" fmla="*/ 368899 w 2109787"/>
                <a:gd name="T103" fmla="*/ 231948 h 2125662"/>
                <a:gd name="T104" fmla="*/ 176195 w 2109787"/>
                <a:gd name="T105" fmla="*/ 466173 h 2125662"/>
                <a:gd name="T106" fmla="*/ 128375 w 2109787"/>
                <a:gd name="T107" fmla="*/ 769271 h 2125662"/>
                <a:gd name="T108" fmla="*/ 222307 w 2109787"/>
                <a:gd name="T109" fmla="*/ 1026548 h 2125662"/>
                <a:gd name="T110" fmla="*/ 420703 w 2109787"/>
                <a:gd name="T111" fmla="*/ 1209830 h 2125662"/>
                <a:gd name="T112" fmla="*/ 486742 w 2109787"/>
                <a:gd name="T113" fmla="*/ 1374042 h 2125662"/>
                <a:gd name="T114" fmla="*/ 203805 w 2109787"/>
                <a:gd name="T115" fmla="*/ 1200153 h 2125662"/>
                <a:gd name="T116" fmla="*/ 33303 w 2109787"/>
                <a:gd name="T117" fmla="*/ 918970 h 2125662"/>
                <a:gd name="T118" fmla="*/ 14232 w 2109787"/>
                <a:gd name="T119" fmla="*/ 562367 h 2125662"/>
                <a:gd name="T120" fmla="*/ 183026 w 2109787"/>
                <a:gd name="T121" fmla="*/ 230810 h 2125662"/>
                <a:gd name="T122" fmla="*/ 494712 w 2109787"/>
                <a:gd name="T123" fmla="*/ 31875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sz="2400">
                <a:gradFill>
                  <a:gsLst>
                    <a:gs pos="0">
                      <a:srgbClr val="EDD5A5"/>
                    </a:gs>
                    <a:gs pos="83000">
                      <a:schemeClr val="accent1">
                        <a:lumMod val="50000"/>
                      </a:schemeClr>
                    </a:gs>
                  </a:gsLst>
                  <a:lin ang="5400000" scaled="0"/>
                </a:gradFill>
                <a:latin typeface="+mn-lt"/>
                <a:ea typeface="+mn-ea"/>
              </a:endParaRPr>
            </a:p>
          </p:txBody>
        </p:sp>
      </p:grpSp>
      <p:sp>
        <p:nvSpPr>
          <p:cNvPr id="33" name="矩形 32"/>
          <p:cNvSpPr/>
          <p:nvPr/>
        </p:nvSpPr>
        <p:spPr>
          <a:xfrm>
            <a:off x="709684" y="5911851"/>
            <a:ext cx="1402080" cy="483235"/>
          </a:xfrm>
          <a:prstGeom prst="rect">
            <a:avLst/>
          </a:prstGeom>
        </p:spPr>
        <p:txBody>
          <a:bodyPr wrap="none">
            <a:spAutoFit/>
          </a:bodyPr>
          <a:lstStyle/>
          <a:p>
            <a:pPr eaLnBrk="1" fontAlgn="auto" hangingPunct="1">
              <a:spcBef>
                <a:spcPts val="0"/>
              </a:spcBef>
              <a:spcAft>
                <a:spcPts val="0"/>
              </a:spcAft>
              <a:defRPr/>
            </a:pPr>
            <a:r>
              <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rPr>
              <a:t>公司介绍</a:t>
            </a:r>
            <a:endPar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endParaRPr>
          </a:p>
        </p:txBody>
      </p:sp>
      <p:sp>
        <p:nvSpPr>
          <p:cNvPr id="35" name="矩形 34"/>
          <p:cNvSpPr/>
          <p:nvPr/>
        </p:nvSpPr>
        <p:spPr>
          <a:xfrm>
            <a:off x="2976634" y="1604433"/>
            <a:ext cx="1402080" cy="457200"/>
          </a:xfrm>
          <a:prstGeom prst="rect">
            <a:avLst/>
          </a:prstGeom>
        </p:spPr>
        <p:txBody>
          <a:bodyPr wrap="none">
            <a:spAutoFit/>
          </a:bodyPr>
          <a:lstStyle/>
          <a:p>
            <a:pPr eaLnBrk="1" fontAlgn="auto" hangingPunct="1">
              <a:spcBef>
                <a:spcPts val="0"/>
              </a:spcBef>
              <a:spcAft>
                <a:spcPts val="0"/>
              </a:spcAft>
              <a:defRPr/>
            </a:pPr>
            <a:r>
              <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rPr>
              <a:t>项目介绍</a:t>
            </a:r>
            <a:endPar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endParaRPr>
          </a:p>
        </p:txBody>
      </p:sp>
      <p:sp>
        <p:nvSpPr>
          <p:cNvPr id="36" name="矩形 35"/>
          <p:cNvSpPr/>
          <p:nvPr/>
        </p:nvSpPr>
        <p:spPr>
          <a:xfrm>
            <a:off x="5230884" y="5911851"/>
            <a:ext cx="1402080" cy="483235"/>
          </a:xfrm>
          <a:prstGeom prst="rect">
            <a:avLst/>
          </a:prstGeom>
        </p:spPr>
        <p:txBody>
          <a:bodyPr wrap="none">
            <a:spAutoFit/>
          </a:bodyPr>
          <a:lstStyle/>
          <a:p>
            <a:pPr eaLnBrk="1" fontAlgn="auto" hangingPunct="1">
              <a:spcBef>
                <a:spcPts val="0"/>
              </a:spcBef>
              <a:spcAft>
                <a:spcPts val="0"/>
              </a:spcAft>
              <a:defRPr/>
            </a:pPr>
            <a:r>
              <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rPr>
              <a:t>产品运营</a:t>
            </a:r>
            <a:endPar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endParaRPr>
          </a:p>
        </p:txBody>
      </p:sp>
      <p:sp>
        <p:nvSpPr>
          <p:cNvPr id="37" name="矩形 36"/>
          <p:cNvSpPr/>
          <p:nvPr/>
        </p:nvSpPr>
        <p:spPr>
          <a:xfrm>
            <a:off x="7489367" y="1703917"/>
            <a:ext cx="1402080" cy="483235"/>
          </a:xfrm>
          <a:prstGeom prst="rect">
            <a:avLst/>
          </a:prstGeom>
        </p:spPr>
        <p:txBody>
          <a:bodyPr wrap="none">
            <a:spAutoFit/>
          </a:bodyPr>
          <a:lstStyle/>
          <a:p>
            <a:pPr eaLnBrk="1" fontAlgn="auto" hangingPunct="1">
              <a:spcBef>
                <a:spcPts val="0"/>
              </a:spcBef>
              <a:spcAft>
                <a:spcPts val="0"/>
              </a:spcAft>
              <a:defRPr/>
            </a:pPr>
            <a:r>
              <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rPr>
              <a:t>发展规划</a:t>
            </a:r>
            <a:endPar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endParaRPr>
          </a:p>
        </p:txBody>
      </p:sp>
      <p:sp>
        <p:nvSpPr>
          <p:cNvPr id="38" name="矩形 37"/>
          <p:cNvSpPr/>
          <p:nvPr/>
        </p:nvSpPr>
        <p:spPr>
          <a:xfrm>
            <a:off x="9840984" y="5816600"/>
            <a:ext cx="1402080" cy="483235"/>
          </a:xfrm>
          <a:prstGeom prst="rect">
            <a:avLst/>
          </a:prstGeom>
        </p:spPr>
        <p:txBody>
          <a:bodyPr wrap="none">
            <a:spAutoFit/>
          </a:bodyPr>
          <a:lstStyle/>
          <a:p>
            <a:pPr eaLnBrk="1" fontAlgn="auto" hangingPunct="1">
              <a:spcBef>
                <a:spcPts val="0"/>
              </a:spcBef>
              <a:spcAft>
                <a:spcPts val="0"/>
              </a:spcAft>
              <a:defRPr/>
            </a:pPr>
            <a:r>
              <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rPr>
              <a:t>资本融资</a:t>
            </a:r>
            <a:endParaRPr lang="zh-CN" altLang="en-US" sz="2400" kern="100" dirty="0">
              <a:solidFill>
                <a:srgbClr val="4C3424"/>
              </a:solidFill>
              <a:latin typeface="黑体" panose="02010609060101010101" charset="-122"/>
              <a:ea typeface="黑体" panose="02010609060101010101" charset="-122"/>
              <a:cs typeface="Times New Roman" panose="02020603050405020304" pitchFamily="18" charset="0"/>
            </a:endParaRPr>
          </a:p>
        </p:txBody>
      </p:sp>
      <p:cxnSp>
        <p:nvCxnSpPr>
          <p:cNvPr id="39" name="直接连接符 38"/>
          <p:cNvCxnSpPr>
            <a:stCxn id="15" idx="7"/>
          </p:cNvCxnSpPr>
          <p:nvPr/>
        </p:nvCxnSpPr>
        <p:spPr>
          <a:xfrm flipV="1">
            <a:off x="1981800" y="3369733"/>
            <a:ext cx="1138767" cy="1028700"/>
          </a:xfrm>
          <a:prstGeom prst="line">
            <a:avLst/>
          </a:prstGeom>
          <a:ln w="12700">
            <a:gradFill>
              <a:gsLst>
                <a:gs pos="0">
                  <a:schemeClr val="accent1"/>
                </a:gs>
                <a:gs pos="100000">
                  <a:schemeClr val="accent1">
                    <a:lumMod val="5000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308018" y="3454400"/>
            <a:ext cx="1138767" cy="1026584"/>
          </a:xfrm>
          <a:prstGeom prst="line">
            <a:avLst/>
          </a:prstGeom>
          <a:ln w="12700">
            <a:gradFill>
              <a:gsLst>
                <a:gs pos="0">
                  <a:schemeClr val="accent1"/>
                </a:gs>
                <a:gs pos="100000">
                  <a:schemeClr val="accent1">
                    <a:lumMod val="5000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6581318" y="3481917"/>
            <a:ext cx="1136649" cy="1028700"/>
          </a:xfrm>
          <a:prstGeom prst="line">
            <a:avLst/>
          </a:prstGeom>
          <a:ln w="12700">
            <a:gradFill>
              <a:gsLst>
                <a:gs pos="0">
                  <a:schemeClr val="accent1"/>
                </a:gs>
                <a:gs pos="100000">
                  <a:schemeClr val="accent1">
                    <a:lumMod val="5000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8827100" y="3469217"/>
            <a:ext cx="1136651" cy="1026583"/>
          </a:xfrm>
          <a:prstGeom prst="line">
            <a:avLst/>
          </a:prstGeom>
          <a:ln w="12700">
            <a:gradFill>
              <a:gsLst>
                <a:gs pos="0">
                  <a:schemeClr val="accent1"/>
                </a:gs>
                <a:gs pos="100000">
                  <a:schemeClr val="accent1">
                    <a:lumMod val="50000"/>
                  </a:schemeClr>
                </a:gs>
              </a:gsLst>
              <a:lin ang="5400000" scaled="1"/>
            </a:gra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style.rotation</p:attrName>
                                        </p:attrNameLst>
                                      </p:cBhvr>
                                      <p:tavLst>
                                        <p:tav tm="0">
                                          <p:val>
                                            <p:fltVal val="360"/>
                                          </p:val>
                                        </p:tav>
                                        <p:tav tm="100000">
                                          <p:val>
                                            <p:fltVal val="0"/>
                                          </p:val>
                                        </p:tav>
                                      </p:tavLst>
                                    </p:anim>
                                    <p:animEffect transition="in" filter="fade">
                                      <p:cBhvr>
                                        <p:cTn id="15" dur="500"/>
                                        <p:tgtEl>
                                          <p:spTgt spid="1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 calcmode="lin" valueType="num">
                                      <p:cBhvr>
                                        <p:cTn id="29" dur="500" fill="hold"/>
                                        <p:tgtEl>
                                          <p:spTgt spid="23"/>
                                        </p:tgtEl>
                                        <p:attrNameLst>
                                          <p:attrName>style.rotation</p:attrName>
                                        </p:attrNameLst>
                                      </p:cBhvr>
                                      <p:tavLst>
                                        <p:tav tm="0">
                                          <p:val>
                                            <p:fltVal val="360"/>
                                          </p:val>
                                        </p:tav>
                                        <p:tav tm="100000">
                                          <p:val>
                                            <p:fltVal val="0"/>
                                          </p:val>
                                        </p:tav>
                                      </p:tavLst>
                                    </p:anim>
                                    <p:animEffect transition="in" filter="fade">
                                      <p:cBhvr>
                                        <p:cTn id="30" dur="500"/>
                                        <p:tgtEl>
                                          <p:spTgt spid="23"/>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3000"/>
                            </p:stCondLst>
                            <p:childTnLst>
                              <p:par>
                                <p:cTn id="36" presetID="22" presetClass="entr" presetSubtype="1"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childTnLst>
                          </p:cTn>
                        </p:par>
                        <p:par>
                          <p:cTn id="39" fill="hold">
                            <p:stCondLst>
                              <p:cond delay="3500"/>
                            </p:stCondLst>
                            <p:childTnLst>
                              <p:par>
                                <p:cTn id="40" presetID="49" presetClass="entr" presetSubtype="0" decel="10000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 calcmode="lin" valueType="num">
                                      <p:cBhvr>
                                        <p:cTn id="44" dur="500" fill="hold"/>
                                        <p:tgtEl>
                                          <p:spTgt spid="30"/>
                                        </p:tgtEl>
                                        <p:attrNameLst>
                                          <p:attrName>style.rotation</p:attrName>
                                        </p:attrNameLst>
                                      </p:cBhvr>
                                      <p:tavLst>
                                        <p:tav tm="0">
                                          <p:val>
                                            <p:fltVal val="360"/>
                                          </p:val>
                                        </p:tav>
                                        <p:tav tm="100000">
                                          <p:val>
                                            <p:fltVal val="0"/>
                                          </p:val>
                                        </p:tav>
                                      </p:tavLst>
                                    </p:anim>
                                    <p:animEffect transition="in" filter="fade">
                                      <p:cBhvr>
                                        <p:cTn id="45" dur="500"/>
                                        <p:tgtEl>
                                          <p:spTgt spid="30"/>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4500"/>
                            </p:stCondLst>
                            <p:childTnLst>
                              <p:par>
                                <p:cTn id="51" presetID="22" presetClass="entr" presetSubtype="4"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down)">
                                      <p:cBhvr>
                                        <p:cTn id="53" dur="500"/>
                                        <p:tgtEl>
                                          <p:spTgt spid="50"/>
                                        </p:tgtEl>
                                      </p:cBhvr>
                                    </p:animEffect>
                                  </p:childTnLst>
                                </p:cTn>
                              </p:par>
                            </p:childTnLst>
                          </p:cTn>
                        </p:par>
                        <p:par>
                          <p:cTn id="54" fill="hold">
                            <p:stCondLst>
                              <p:cond delay="5000"/>
                            </p:stCondLst>
                            <p:childTnLst>
                              <p:par>
                                <p:cTn id="55" presetID="49" presetClass="entr" presetSubtype="0" decel="10000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 calcmode="lin" valueType="num">
                                      <p:cBhvr>
                                        <p:cTn id="59" dur="500" fill="hold"/>
                                        <p:tgtEl>
                                          <p:spTgt spid="20"/>
                                        </p:tgtEl>
                                        <p:attrNameLst>
                                          <p:attrName>style.rotation</p:attrName>
                                        </p:attrNameLst>
                                      </p:cBhvr>
                                      <p:tavLst>
                                        <p:tav tm="0">
                                          <p:val>
                                            <p:fltVal val="360"/>
                                          </p:val>
                                        </p:tav>
                                        <p:tav tm="100000">
                                          <p:val>
                                            <p:fltVal val="0"/>
                                          </p:val>
                                        </p:tav>
                                      </p:tavLst>
                                    </p:anim>
                                    <p:animEffect transition="in" filter="fade">
                                      <p:cBhvr>
                                        <p:cTn id="60" dur="500"/>
                                        <p:tgtEl>
                                          <p:spTgt spid="20"/>
                                        </p:tgtEl>
                                      </p:cBhvr>
                                    </p:animEffect>
                                  </p:childTnLst>
                                </p:cTn>
                              </p:par>
                            </p:childTnLst>
                          </p:cTn>
                        </p:par>
                        <p:par>
                          <p:cTn id="61" fill="hold">
                            <p:stCondLst>
                              <p:cond delay="55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par>
                          <p:cTn id="70" fill="hold">
                            <p:stCondLst>
                              <p:cond delay="500"/>
                            </p:stCondLst>
                            <p:childTnLst>
                              <p:par>
                                <p:cTn id="71" presetID="49" presetClass="entr" presetSubtype="0" decel="100000"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 calcmode="lin" valueType="num">
                                      <p:cBhvr>
                                        <p:cTn id="75" dur="500" fill="hold"/>
                                        <p:tgtEl>
                                          <p:spTgt spid="17"/>
                                        </p:tgtEl>
                                        <p:attrNameLst>
                                          <p:attrName>style.rotation</p:attrName>
                                        </p:attrNameLst>
                                      </p:cBhvr>
                                      <p:tavLst>
                                        <p:tav tm="0">
                                          <p:val>
                                            <p:fltVal val="360"/>
                                          </p:val>
                                        </p:tav>
                                        <p:tav tm="100000">
                                          <p:val>
                                            <p:fltVal val="0"/>
                                          </p:val>
                                        </p:tav>
                                      </p:tavLst>
                                    </p:anim>
                                    <p:animEffect transition="in" filter="fade">
                                      <p:cBhvr>
                                        <p:cTn id="76" dur="500"/>
                                        <p:tgtEl>
                                          <p:spTgt spid="17"/>
                                        </p:tgtEl>
                                      </p:cBhvr>
                                    </p:animEffect>
                                  </p:childTnLst>
                                </p:cTn>
                              </p:par>
                            </p:childTnLst>
                          </p:cTn>
                        </p:par>
                        <p:par>
                          <p:cTn id="77" fill="hold">
                            <p:stCondLst>
                              <p:cond delay="1000"/>
                            </p:stCondLst>
                            <p:childTnLst>
                              <p:par>
                                <p:cTn id="78" presetID="22" presetClass="entr" presetSubtype="8" fill="hold" grpId="0" nodeType="after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3" grpId="0"/>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4290" y="2140585"/>
            <a:ext cx="12255500" cy="1256030"/>
          </a:xfrm>
          <a:prstGeom prst="rect">
            <a:avLst/>
          </a:prstGeom>
          <a:solidFill>
            <a:srgbClr val="DDCDBC">
              <a:alpha val="84000"/>
            </a:srgb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grpSp>
        <p:nvGrpSpPr>
          <p:cNvPr id="11" name="组合 10"/>
          <p:cNvGrpSpPr/>
          <p:nvPr/>
        </p:nvGrpSpPr>
        <p:grpSpPr>
          <a:xfrm>
            <a:off x="5182911" y="1813253"/>
            <a:ext cx="1964608" cy="1909244"/>
            <a:chOff x="4508674" y="2118116"/>
            <a:chExt cx="2204282" cy="2204282"/>
          </a:xfrm>
        </p:grpSpPr>
        <p:grpSp>
          <p:nvGrpSpPr>
            <p:cNvPr id="12" name="组合 11"/>
            <p:cNvGrpSpPr/>
            <p:nvPr/>
          </p:nvGrpSpPr>
          <p:grpSpPr>
            <a:xfrm>
              <a:off x="4508674" y="2118116"/>
              <a:ext cx="2204282" cy="2204282"/>
              <a:chOff x="1517331" y="1125257"/>
              <a:chExt cx="2204282" cy="2204282"/>
            </a:xfrm>
          </p:grpSpPr>
          <p:sp>
            <p:nvSpPr>
              <p:cNvPr id="13" name="椭圆 1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TextBox 80"/>
            <p:cNvSpPr txBox="1"/>
            <p:nvPr/>
          </p:nvSpPr>
          <p:spPr>
            <a:xfrm>
              <a:off x="5044082" y="2653915"/>
              <a:ext cx="1133465" cy="1126084"/>
            </a:xfrm>
            <a:prstGeom prst="rect">
              <a:avLst/>
            </a:prstGeom>
            <a:noFill/>
          </p:spPr>
          <p:txBody>
            <a:bodyPr wrap="square" rtlCol="0">
              <a:spAutoFit/>
            </a:bodyPr>
            <a:lstStyle/>
            <a:p>
              <a:r>
                <a:rPr lang="en-US" altLang="zh-CN" sz="5800" dirty="0">
                  <a:solidFill>
                    <a:schemeClr val="bg1"/>
                  </a:solidFill>
                  <a:latin typeface="DFGothic-EB" panose="02010609010101010101" pitchFamily="1" charset="-128"/>
                  <a:ea typeface="DFGothic-EB" panose="02010609010101010101" pitchFamily="1" charset="-128"/>
                </a:rPr>
                <a:t>01</a:t>
              </a:r>
              <a:endParaRPr lang="zh-CN" altLang="en-US" sz="5800" dirty="0">
                <a:solidFill>
                  <a:schemeClr val="bg1"/>
                </a:solidFill>
                <a:latin typeface="DFGothic-EB" panose="02010609010101010101" pitchFamily="1" charset="-128"/>
                <a:ea typeface="DFGothic-EB" panose="02010609010101010101" pitchFamily="1" charset="-128"/>
              </a:endParaRPr>
            </a:p>
          </p:txBody>
        </p:sp>
      </p:grpSp>
      <p:sp>
        <p:nvSpPr>
          <p:cNvPr id="15" name="TextBox 22"/>
          <p:cNvSpPr txBox="1"/>
          <p:nvPr/>
        </p:nvSpPr>
        <p:spPr>
          <a:xfrm>
            <a:off x="4817625" y="4118624"/>
            <a:ext cx="2695181" cy="567690"/>
          </a:xfrm>
          <a:prstGeom prst="rect">
            <a:avLst/>
          </a:prstGeom>
          <a:noFill/>
        </p:spPr>
        <p:txBody>
          <a:bodyPr wrap="square" lIns="80652" tIns="40326" rIns="80652" bIns="40326" rtlCol="0">
            <a:spAutoFit/>
          </a:bodyPr>
          <a:lstStyle/>
          <a:p>
            <a:pPr algn="ctr"/>
            <a:r>
              <a:rPr lang="zh-CN" altLang="en-US" sz="3200" dirty="0">
                <a:solidFill>
                  <a:srgbClr val="4C3424"/>
                </a:solidFill>
                <a:latin typeface="思源黑体 CN Bold" pitchFamily="34" charset="-122"/>
                <a:ea typeface="思源黑体 CN Bold" pitchFamily="34" charset="-122"/>
              </a:rPr>
              <a:t>此处添加标题</a:t>
            </a:r>
            <a:endParaRPr lang="zh-CN" altLang="en-US" sz="3200" dirty="0">
              <a:solidFill>
                <a:srgbClr val="4C3424"/>
              </a:solidFill>
              <a:latin typeface="思源黑体 CN Bold" pitchFamily="34" charset="-122"/>
              <a:ea typeface="思源黑体 CN Bold" pitchFamily="34" charset="-122"/>
            </a:endParaRPr>
          </a:p>
        </p:txBody>
      </p:sp>
      <p:sp>
        <p:nvSpPr>
          <p:cNvPr id="82" name="TextBox 81"/>
          <p:cNvSpPr txBox="1"/>
          <p:nvPr/>
        </p:nvSpPr>
        <p:spPr>
          <a:xfrm>
            <a:off x="5143423" y="3872954"/>
            <a:ext cx="2043584" cy="354330"/>
          </a:xfrm>
          <a:prstGeom prst="rect">
            <a:avLst/>
          </a:prstGeom>
          <a:noFill/>
        </p:spPr>
        <p:txBody>
          <a:bodyPr wrap="square" lIns="80652" tIns="40326" rIns="80652" bIns="40326" rtlCol="0">
            <a:spAutoFit/>
          </a:bodyPr>
          <a:lstStyle/>
          <a:p>
            <a:pPr algn="dist"/>
            <a:r>
              <a:rPr lang="en-US" altLang="zh-CN" b="1" spc="-132" dirty="0">
                <a:solidFill>
                  <a:srgbClr val="4C3424"/>
                </a:solidFill>
                <a:latin typeface="黑体" panose="02010609060101010101" charset="-122"/>
                <a:ea typeface="黑体" panose="02010609060101010101" charset="-122"/>
              </a:rPr>
              <a:t>WORK REPORT</a:t>
            </a:r>
            <a:endParaRPr lang="en-US" altLang="zh-CN" b="1" spc="-132" dirty="0">
              <a:solidFill>
                <a:srgbClr val="4C3424"/>
              </a:solidFill>
              <a:latin typeface="黑体" panose="02010609060101010101" charset="-122"/>
              <a:ea typeface="黑体" panose="02010609060101010101" charset="-122"/>
            </a:endParaRPr>
          </a:p>
        </p:txBody>
      </p:sp>
      <p:sp>
        <p:nvSpPr>
          <p:cNvPr id="19" name="TextBox 26"/>
          <p:cNvSpPr txBox="1"/>
          <p:nvPr/>
        </p:nvSpPr>
        <p:spPr>
          <a:xfrm>
            <a:off x="4904675" y="4758130"/>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60" name="TextBox 27"/>
          <p:cNvSpPr txBox="1"/>
          <p:nvPr/>
        </p:nvSpPr>
        <p:spPr>
          <a:xfrm>
            <a:off x="6270875" y="4758130"/>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61" name="TextBox 28"/>
          <p:cNvSpPr txBox="1"/>
          <p:nvPr/>
        </p:nvSpPr>
        <p:spPr>
          <a:xfrm>
            <a:off x="4904675" y="5175407"/>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62" name="TextBox 29"/>
          <p:cNvSpPr txBox="1"/>
          <p:nvPr/>
        </p:nvSpPr>
        <p:spPr>
          <a:xfrm>
            <a:off x="6270875" y="5175407"/>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138477" y="1438392"/>
            <a:ext cx="391373" cy="380480"/>
            <a:chOff x="1463339" y="1072758"/>
            <a:chExt cx="1546058" cy="1546058"/>
          </a:xfrm>
          <a:effectLst>
            <a:outerShdw blurRad="330200" dist="215900" dir="6900000" sx="71000" sy="71000" algn="t" rotWithShape="0">
              <a:prstClr val="black">
                <a:alpha val="54000"/>
              </a:prstClr>
            </a:outerShdw>
          </a:effectLst>
        </p:grpSpPr>
        <p:sp>
          <p:nvSpPr>
            <p:cNvPr id="64" name="同心圆 6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椭圆 64"/>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a:off x="4306664" y="2300163"/>
            <a:ext cx="567684" cy="551686"/>
            <a:chOff x="1517331" y="1125257"/>
            <a:chExt cx="2204282" cy="2204282"/>
          </a:xfrm>
        </p:grpSpPr>
        <p:sp>
          <p:nvSpPr>
            <p:cNvPr id="67" name="椭圆 6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a:off x="6916106" y="3371760"/>
            <a:ext cx="567684" cy="551686"/>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2" name="组合 71"/>
          <p:cNvGrpSpPr/>
          <p:nvPr/>
        </p:nvGrpSpPr>
        <p:grpSpPr>
          <a:xfrm>
            <a:off x="4648982" y="3246636"/>
            <a:ext cx="463618" cy="450554"/>
            <a:chOff x="1517331" y="1125257"/>
            <a:chExt cx="2204282" cy="2204282"/>
          </a:xfrm>
        </p:grpSpPr>
        <p:sp>
          <p:nvSpPr>
            <p:cNvPr id="73" name="椭圆 7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1719372" y="1327298"/>
              <a:ext cx="1800200" cy="1800200"/>
            </a:xfrm>
            <a:prstGeom prst="ellipse">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5" name="组合 74"/>
          <p:cNvGrpSpPr/>
          <p:nvPr/>
        </p:nvGrpSpPr>
        <p:grpSpPr>
          <a:xfrm>
            <a:off x="7253438" y="2400935"/>
            <a:ext cx="605322" cy="652433"/>
            <a:chOff x="-489327" y="1125257"/>
            <a:chExt cx="4210940" cy="4660079"/>
          </a:xfrm>
        </p:grpSpPr>
        <p:sp>
          <p:nvSpPr>
            <p:cNvPr id="76" name="椭圆 7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89327" y="3985136"/>
              <a:ext cx="1800200" cy="1800200"/>
            </a:xfrm>
            <a:prstGeom prst="ellipse">
              <a:avLst/>
            </a:prstGeom>
            <a:solidFill>
              <a:srgbClr val="85736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8" name="组合 77"/>
          <p:cNvGrpSpPr/>
          <p:nvPr/>
        </p:nvGrpSpPr>
        <p:grpSpPr>
          <a:xfrm>
            <a:off x="7144532" y="1579126"/>
            <a:ext cx="463618" cy="450554"/>
            <a:chOff x="1517331" y="1125257"/>
            <a:chExt cx="2204282" cy="2204282"/>
          </a:xfrm>
        </p:grpSpPr>
        <p:sp>
          <p:nvSpPr>
            <p:cNvPr id="79" name="椭圆 7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1719372" y="1327298"/>
              <a:ext cx="1800200" cy="180020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3" name="组合 82"/>
          <p:cNvGrpSpPr/>
          <p:nvPr/>
        </p:nvGrpSpPr>
        <p:grpSpPr>
          <a:xfrm>
            <a:off x="7816362" y="3138686"/>
            <a:ext cx="463618" cy="450554"/>
            <a:chOff x="1517331" y="1125257"/>
            <a:chExt cx="2204282" cy="2204282"/>
          </a:xfrm>
        </p:grpSpPr>
        <p:sp>
          <p:nvSpPr>
            <p:cNvPr id="84" name="椭圆 8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500"/>
                                        <p:tgtEl>
                                          <p:spTgt spid="82"/>
                                        </p:tgtEl>
                                      </p:cBhvr>
                                    </p:animEffect>
                                    <p:anim calcmode="lin" valueType="num">
                                      <p:cBhvr>
                                        <p:cTn id="17" dur="500" fill="hold"/>
                                        <p:tgtEl>
                                          <p:spTgt spid="82"/>
                                        </p:tgtEl>
                                        <p:attrNameLst>
                                          <p:attrName>ppt_x</p:attrName>
                                        </p:attrNameLst>
                                      </p:cBhvr>
                                      <p:tavLst>
                                        <p:tav tm="0">
                                          <p:val>
                                            <p:strVal val="#ppt_x"/>
                                          </p:val>
                                        </p:tav>
                                        <p:tav tm="100000">
                                          <p:val>
                                            <p:strVal val="#ppt_x"/>
                                          </p:val>
                                        </p:tav>
                                      </p:tavLst>
                                    </p:anim>
                                    <p:anim calcmode="lin" valueType="num">
                                      <p:cBhvr>
                                        <p:cTn id="18" dur="500" fill="hold"/>
                                        <p:tgtEl>
                                          <p:spTgt spid="82"/>
                                        </p:tgtEl>
                                        <p:attrNameLst>
                                          <p:attrName>ppt_y</p:attrName>
                                        </p:attrNameLst>
                                      </p:cBhvr>
                                      <p:tavLst>
                                        <p:tav tm="0">
                                          <p:val>
                                            <p:strVal val="#ppt_y-.1"/>
                                          </p:val>
                                        </p:tav>
                                        <p:tav tm="100000">
                                          <p:val>
                                            <p:strVal val="#ppt_y"/>
                                          </p:val>
                                        </p:tav>
                                      </p:tavLst>
                                    </p:anim>
                                  </p:childTnLst>
                                </p:cTn>
                              </p:par>
                              <p:par>
                                <p:cTn id="19" presetID="12" presetClass="entr" presetSubtype="8" fill="hold" grpId="0" nodeType="withEffect">
                                  <p:stCondLst>
                                    <p:cond delay="0"/>
                                  </p:stCondLst>
                                  <p:iterate type="lt">
                                    <p:tmPct val="1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ppt_x</p:attrName>
                                        </p:attrNameLst>
                                      </p:cBhvr>
                                      <p:tavLst>
                                        <p:tav tm="0">
                                          <p:val>
                                            <p:strVal val="#ppt_x-#ppt_w*1.125000"/>
                                          </p:val>
                                        </p:tav>
                                        <p:tav tm="100000">
                                          <p:val>
                                            <p:strVal val="#ppt_x"/>
                                          </p:val>
                                        </p:tav>
                                      </p:tavLst>
                                    </p:anim>
                                    <p:animEffect transition="in" filter="wipe(right)">
                                      <p:cBhvr>
                                        <p:cTn id="22" dur="500"/>
                                        <p:tgtEl>
                                          <p:spTgt spid="15"/>
                                        </p:tgtEl>
                                      </p:cBhvr>
                                    </p:animEffect>
                                  </p:childTnLst>
                                </p:cTn>
                              </p:par>
                            </p:childTnLst>
                          </p:cTn>
                        </p:par>
                        <p:par>
                          <p:cTn id="23" fill="hold">
                            <p:stCondLst>
                              <p:cond delay="1024"/>
                            </p:stCondLst>
                            <p:childTnLst>
                              <p:par>
                                <p:cTn id="24" presetID="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500" fill="hold"/>
                                        <p:tgtEl>
                                          <p:spTgt spid="60"/>
                                        </p:tgtEl>
                                        <p:attrNameLst>
                                          <p:attrName>ppt_x</p:attrName>
                                        </p:attrNameLst>
                                      </p:cBhvr>
                                      <p:tavLst>
                                        <p:tav tm="0">
                                          <p:val>
                                            <p:strVal val="#ppt_x"/>
                                          </p:val>
                                        </p:tav>
                                        <p:tav tm="100000">
                                          <p:val>
                                            <p:strVal val="#ppt_x"/>
                                          </p:val>
                                        </p:tav>
                                      </p:tavLst>
                                    </p:anim>
                                    <p:anim calcmode="lin" valueType="num">
                                      <p:cBhvr additive="base">
                                        <p:cTn id="31" dur="50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500" fill="hold"/>
                                        <p:tgtEl>
                                          <p:spTgt spid="61"/>
                                        </p:tgtEl>
                                        <p:attrNameLst>
                                          <p:attrName>ppt_x</p:attrName>
                                        </p:attrNameLst>
                                      </p:cBhvr>
                                      <p:tavLst>
                                        <p:tav tm="0">
                                          <p:val>
                                            <p:strVal val="#ppt_x"/>
                                          </p:val>
                                        </p:tav>
                                        <p:tav tm="100000">
                                          <p:val>
                                            <p:strVal val="#ppt_x"/>
                                          </p:val>
                                        </p:tav>
                                      </p:tavLst>
                                    </p:anim>
                                    <p:anim calcmode="lin" valueType="num">
                                      <p:cBhvr additive="base">
                                        <p:cTn id="35" dur="500" fill="hold"/>
                                        <p:tgtEl>
                                          <p:spTgt spid="6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fill="hold"/>
                                        <p:tgtEl>
                                          <p:spTgt spid="62"/>
                                        </p:tgtEl>
                                        <p:attrNameLst>
                                          <p:attrName>ppt_x</p:attrName>
                                        </p:attrNameLst>
                                      </p:cBhvr>
                                      <p:tavLst>
                                        <p:tav tm="0">
                                          <p:val>
                                            <p:strVal val="#ppt_x"/>
                                          </p:val>
                                        </p:tav>
                                        <p:tav tm="100000">
                                          <p:val>
                                            <p:strVal val="#ppt_x"/>
                                          </p:val>
                                        </p:tav>
                                      </p:tavLst>
                                    </p:anim>
                                    <p:anim calcmode="lin" valueType="num">
                                      <p:cBhvr additive="base">
                                        <p:cTn id="39" dur="500" fill="hold"/>
                                        <p:tgtEl>
                                          <p:spTgt spid="62"/>
                                        </p:tgtEl>
                                        <p:attrNameLst>
                                          <p:attrName>ppt_y</p:attrName>
                                        </p:attrNameLst>
                                      </p:cBhvr>
                                      <p:tavLst>
                                        <p:tav tm="0">
                                          <p:val>
                                            <p:strVal val="1+#ppt_h/2"/>
                                          </p:val>
                                        </p:tav>
                                        <p:tav tm="100000">
                                          <p:val>
                                            <p:strVal val="#ppt_y"/>
                                          </p:val>
                                        </p:tav>
                                      </p:tavLst>
                                    </p:anim>
                                  </p:childTnLst>
                                </p:cTn>
                              </p:par>
                              <p:par>
                                <p:cTn id="40" presetID="23" presetClass="entr" presetSubtype="16" fill="hold" nodeType="withEffect">
                                  <p:stCondLst>
                                    <p:cond delay="2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40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ppt_w</p:attrName>
                                        </p:attrNameLst>
                                      </p:cBhvr>
                                      <p:tavLst>
                                        <p:tav tm="0">
                                          <p:val>
                                            <p:fltVal val="0"/>
                                          </p:val>
                                        </p:tav>
                                        <p:tav tm="100000">
                                          <p:val>
                                            <p:strVal val="#ppt_w"/>
                                          </p:val>
                                        </p:tav>
                                      </p:tavLst>
                                    </p:anim>
                                    <p:anim calcmode="lin" valueType="num">
                                      <p:cBhvr>
                                        <p:cTn id="51" dur="500" fill="hold"/>
                                        <p:tgtEl>
                                          <p:spTgt spid="66"/>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00"/>
                                  </p:stCondLst>
                                  <p:childTnLst>
                                    <p:set>
                                      <p:cBhvr>
                                        <p:cTn id="53" dur="1" fill="hold">
                                          <p:stCondLst>
                                            <p:cond delay="0"/>
                                          </p:stCondLst>
                                        </p:cTn>
                                        <p:tgtEl>
                                          <p:spTgt spid="69"/>
                                        </p:tgtEl>
                                        <p:attrNameLst>
                                          <p:attrName>style.visibility</p:attrName>
                                        </p:attrNameLst>
                                      </p:cBhvr>
                                      <p:to>
                                        <p:strVal val="visible"/>
                                      </p:to>
                                    </p:set>
                                    <p:anim calcmode="lin" valueType="num">
                                      <p:cBhvr>
                                        <p:cTn id="54" dur="500" fill="hold"/>
                                        <p:tgtEl>
                                          <p:spTgt spid="69"/>
                                        </p:tgtEl>
                                        <p:attrNameLst>
                                          <p:attrName>ppt_w</p:attrName>
                                        </p:attrNameLst>
                                      </p:cBhvr>
                                      <p:tavLst>
                                        <p:tav tm="0">
                                          <p:val>
                                            <p:fltVal val="0"/>
                                          </p:val>
                                        </p:tav>
                                        <p:tav tm="100000">
                                          <p:val>
                                            <p:strVal val="#ppt_w"/>
                                          </p:val>
                                        </p:tav>
                                      </p:tavLst>
                                    </p:anim>
                                    <p:anim calcmode="lin" valueType="num">
                                      <p:cBhvr>
                                        <p:cTn id="55" dur="500" fill="hold"/>
                                        <p:tgtEl>
                                          <p:spTgt spid="69"/>
                                        </p:tgtEl>
                                        <p:attrNameLst>
                                          <p:attrName>ppt_h</p:attrName>
                                        </p:attrNameLst>
                                      </p:cBhvr>
                                      <p:tavLst>
                                        <p:tav tm="0">
                                          <p:val>
                                            <p:fltVal val="0"/>
                                          </p:val>
                                        </p:tav>
                                        <p:tav tm="100000">
                                          <p:val>
                                            <p:strVal val="#ppt_h"/>
                                          </p:val>
                                        </p:tav>
                                      </p:tavLst>
                                    </p:anim>
                                  </p:childTnLst>
                                </p:cTn>
                              </p:par>
                              <p:par>
                                <p:cTn id="56" presetID="23" presetClass="entr" presetSubtype="16" fill="hold" nodeType="withEffect">
                                  <p:stCondLst>
                                    <p:cond delay="400"/>
                                  </p:stCondLst>
                                  <p:childTnLst>
                                    <p:set>
                                      <p:cBhvr>
                                        <p:cTn id="57" dur="1" fill="hold">
                                          <p:stCondLst>
                                            <p:cond delay="0"/>
                                          </p:stCondLst>
                                        </p:cTn>
                                        <p:tgtEl>
                                          <p:spTgt spid="75"/>
                                        </p:tgtEl>
                                        <p:attrNameLst>
                                          <p:attrName>style.visibility</p:attrName>
                                        </p:attrNameLst>
                                      </p:cBhvr>
                                      <p:to>
                                        <p:strVal val="visible"/>
                                      </p:to>
                                    </p:set>
                                    <p:anim calcmode="lin" valueType="num">
                                      <p:cBhvr>
                                        <p:cTn id="58" dur="500" fill="hold"/>
                                        <p:tgtEl>
                                          <p:spTgt spid="75"/>
                                        </p:tgtEl>
                                        <p:attrNameLst>
                                          <p:attrName>ppt_w</p:attrName>
                                        </p:attrNameLst>
                                      </p:cBhvr>
                                      <p:tavLst>
                                        <p:tav tm="0">
                                          <p:val>
                                            <p:fltVal val="0"/>
                                          </p:val>
                                        </p:tav>
                                        <p:tav tm="100000">
                                          <p:val>
                                            <p:strVal val="#ppt_w"/>
                                          </p:val>
                                        </p:tav>
                                      </p:tavLst>
                                    </p:anim>
                                    <p:anim calcmode="lin" valueType="num">
                                      <p:cBhvr>
                                        <p:cTn id="59" dur="500" fill="hold"/>
                                        <p:tgtEl>
                                          <p:spTgt spid="75"/>
                                        </p:tgtEl>
                                        <p:attrNameLst>
                                          <p:attrName>ppt_h</p:attrName>
                                        </p:attrNameLst>
                                      </p:cBhvr>
                                      <p:tavLst>
                                        <p:tav tm="0">
                                          <p:val>
                                            <p:fltVal val="0"/>
                                          </p:val>
                                        </p:tav>
                                        <p:tav tm="100000">
                                          <p:val>
                                            <p:strVal val="#ppt_h"/>
                                          </p:val>
                                        </p:tav>
                                      </p:tavLst>
                                    </p:anim>
                                  </p:childTnLst>
                                </p:cTn>
                              </p:par>
                              <p:par>
                                <p:cTn id="60" presetID="23" presetClass="entr" presetSubtype="16" fill="hold" nodeType="withEffect">
                                  <p:stCondLst>
                                    <p:cond delay="400"/>
                                  </p:stCondLst>
                                  <p:childTnLst>
                                    <p:set>
                                      <p:cBhvr>
                                        <p:cTn id="61" dur="1" fill="hold">
                                          <p:stCondLst>
                                            <p:cond delay="0"/>
                                          </p:stCondLst>
                                        </p:cTn>
                                        <p:tgtEl>
                                          <p:spTgt spid="78"/>
                                        </p:tgtEl>
                                        <p:attrNameLst>
                                          <p:attrName>style.visibility</p:attrName>
                                        </p:attrNameLst>
                                      </p:cBhvr>
                                      <p:to>
                                        <p:strVal val="visible"/>
                                      </p:to>
                                    </p:set>
                                    <p:anim calcmode="lin" valueType="num">
                                      <p:cBhvr>
                                        <p:cTn id="62" dur="500" fill="hold"/>
                                        <p:tgtEl>
                                          <p:spTgt spid="78"/>
                                        </p:tgtEl>
                                        <p:attrNameLst>
                                          <p:attrName>ppt_w</p:attrName>
                                        </p:attrNameLst>
                                      </p:cBhvr>
                                      <p:tavLst>
                                        <p:tav tm="0">
                                          <p:val>
                                            <p:fltVal val="0"/>
                                          </p:val>
                                        </p:tav>
                                        <p:tav tm="100000">
                                          <p:val>
                                            <p:strVal val="#ppt_w"/>
                                          </p:val>
                                        </p:tav>
                                      </p:tavLst>
                                    </p:anim>
                                    <p:anim calcmode="lin" valueType="num">
                                      <p:cBhvr>
                                        <p:cTn id="63" dur="500" fill="hold"/>
                                        <p:tgtEl>
                                          <p:spTgt spid="78"/>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5" grpId="0"/>
      <p:bldP spid="82" grpId="0"/>
      <p:bldP spid="19" grpId="0"/>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33728" y="3449797"/>
            <a:ext cx="10935996" cy="437942"/>
            <a:chOff x="534438" y="3368953"/>
            <a:chExt cx="10944224" cy="438144"/>
          </a:xfrm>
          <a:solidFill>
            <a:srgbClr val="4C3424"/>
          </a:solidFill>
        </p:grpSpPr>
        <p:sp>
          <p:nvSpPr>
            <p:cNvPr id="13" name="矩形 1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534438" y="3368953"/>
              <a:ext cx="10944224" cy="438144"/>
              <a:chOff x="623889" y="3209929"/>
              <a:chExt cx="10944224" cy="438144"/>
            </a:xfrm>
            <a:grpFill/>
          </p:grpSpPr>
          <p:sp>
            <p:nvSpPr>
              <p:cNvPr id="19" name="矩形 18"/>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21"/>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矩形 2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等腰三角形 3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32" name="肘形连接符 31"/>
          <p:cNvCxnSpPr>
            <a:stCxn id="34" idx="3"/>
            <a:endCxn id="37" idx="1"/>
          </p:cNvCxnSpPr>
          <p:nvPr/>
        </p:nvCxnSpPr>
        <p:spPr>
          <a:xfrm rot="16200000">
            <a:off x="1074738" y="2706053"/>
            <a:ext cx="962660" cy="29146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28483" y="3332881"/>
            <a:ext cx="750418" cy="676080"/>
            <a:chOff x="1018940" y="3090803"/>
            <a:chExt cx="750984" cy="676392"/>
          </a:xfrm>
          <a:solidFill>
            <a:srgbClr val="414455"/>
          </a:solidFill>
        </p:grpSpPr>
        <p:sp>
          <p:nvSpPr>
            <p:cNvPr id="34" name="六边形 33"/>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64"/>
            <p:cNvSpPr txBox="1"/>
            <p:nvPr/>
          </p:nvSpPr>
          <p:spPr>
            <a:xfrm>
              <a:off x="1018940" y="3298193"/>
              <a:ext cx="750984"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4</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701888" y="1604433"/>
            <a:ext cx="1412272" cy="1531797"/>
            <a:chOff x="1853741" y="1952625"/>
            <a:chExt cx="1413335" cy="876262"/>
          </a:xfrm>
          <a:solidFill>
            <a:srgbClr val="DDCDBC"/>
          </a:solidFill>
        </p:grpSpPr>
        <p:sp>
          <p:nvSpPr>
            <p:cNvPr id="37" name="矩形 3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62626"/>
                </a:solidFill>
              </a:endParaRPr>
            </a:p>
          </p:txBody>
        </p:sp>
        <p:sp>
          <p:nvSpPr>
            <p:cNvPr id="38" name="文本框 66"/>
            <p:cNvSpPr txBox="1"/>
            <p:nvPr/>
          </p:nvSpPr>
          <p:spPr>
            <a:xfrm>
              <a:off x="1853742" y="1997871"/>
              <a:ext cx="1413334" cy="698406"/>
            </a:xfrm>
            <a:prstGeom prst="rect">
              <a:avLst/>
            </a:prstGeom>
            <a:grpFill/>
          </p:spPr>
          <p:txBody>
            <a:bodyPr wrap="square" rtlCol="0">
              <a:spAutoFit/>
            </a:bodyPr>
            <a:lstStyle/>
            <a:p>
              <a:pPr algn="just"/>
              <a:r>
                <a:rPr lang="zh-CN" altLang="en-US" sz="1465" dirty="0">
                  <a:solidFill>
                    <a:srgbClr val="262626"/>
                  </a:solidFill>
                  <a:latin typeface="微软雅黑" panose="020B0503020204020204" pitchFamily="34" charset="-122"/>
                  <a:ea typeface="微软雅黑" panose="020B0503020204020204" pitchFamily="34" charset="-122"/>
                </a:rPr>
                <a:t>在这里添加你的文字，图片也可以。在这里可以添加文字内容。</a:t>
              </a:r>
              <a:endParaRPr lang="zh-CN" altLang="en-US" sz="1465" dirty="0">
                <a:solidFill>
                  <a:srgbClr val="262626"/>
                </a:solidFill>
                <a:latin typeface="微软雅黑" panose="020B0503020204020204" pitchFamily="34" charset="-122"/>
                <a:ea typeface="微软雅黑" panose="020B0503020204020204" pitchFamily="34" charset="-122"/>
              </a:endParaRPr>
            </a:p>
          </p:txBody>
        </p:sp>
      </p:grpSp>
      <p:cxnSp>
        <p:nvCxnSpPr>
          <p:cNvPr id="39" name="肘形连接符 38"/>
          <p:cNvCxnSpPr>
            <a:stCxn id="41" idx="3"/>
            <a:endCxn id="44" idx="1"/>
          </p:cNvCxnSpPr>
          <p:nvPr/>
        </p:nvCxnSpPr>
        <p:spPr>
          <a:xfrm rot="16200000">
            <a:off x="3653473" y="2706053"/>
            <a:ext cx="962660" cy="29146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670127" y="3332878"/>
            <a:ext cx="700463" cy="676079"/>
            <a:chOff x="1082183" y="3090803"/>
            <a:chExt cx="700992" cy="676392"/>
          </a:xfrm>
          <a:solidFill>
            <a:srgbClr val="414455"/>
          </a:solidFill>
        </p:grpSpPr>
        <p:sp>
          <p:nvSpPr>
            <p:cNvPr id="41" name="六边形 40"/>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72"/>
            <p:cNvSpPr txBox="1"/>
            <p:nvPr/>
          </p:nvSpPr>
          <p:spPr>
            <a:xfrm>
              <a:off x="1082183" y="3298193"/>
              <a:ext cx="700992"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6</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280340" y="1604427"/>
            <a:ext cx="1412272" cy="1531796"/>
            <a:chOff x="1853741" y="1952625"/>
            <a:chExt cx="1413335" cy="876262"/>
          </a:xfrm>
          <a:solidFill>
            <a:srgbClr val="DDCDBC"/>
          </a:solidFill>
        </p:grpSpPr>
        <p:sp>
          <p:nvSpPr>
            <p:cNvPr id="44" name="矩形 4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45" name="文本框 75"/>
            <p:cNvSpPr txBox="1"/>
            <p:nvPr/>
          </p:nvSpPr>
          <p:spPr>
            <a:xfrm>
              <a:off x="1853742" y="1997872"/>
              <a:ext cx="1413334" cy="698406"/>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cxnSp>
        <p:nvCxnSpPr>
          <p:cNvPr id="46" name="肘形连接符 45"/>
          <p:cNvCxnSpPr>
            <a:stCxn id="48" idx="3"/>
            <a:endCxn id="51" idx="1"/>
          </p:cNvCxnSpPr>
          <p:nvPr/>
        </p:nvCxnSpPr>
        <p:spPr>
          <a:xfrm rot="16200000">
            <a:off x="6231573" y="2706053"/>
            <a:ext cx="962660" cy="29146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194370" y="3332878"/>
            <a:ext cx="680903" cy="676079"/>
            <a:chOff x="1027931" y="3090803"/>
            <a:chExt cx="681417" cy="676392"/>
          </a:xfrm>
          <a:solidFill>
            <a:srgbClr val="414455"/>
          </a:solidFill>
        </p:grpSpPr>
        <p:sp>
          <p:nvSpPr>
            <p:cNvPr id="48" name="六边形 47"/>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9" name="文本框 79"/>
            <p:cNvSpPr txBox="1"/>
            <p:nvPr/>
          </p:nvSpPr>
          <p:spPr>
            <a:xfrm>
              <a:off x="1027931" y="3298193"/>
              <a:ext cx="681417"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8</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858791" y="1604427"/>
            <a:ext cx="1412272" cy="1531796"/>
            <a:chOff x="1853741" y="1952625"/>
            <a:chExt cx="1413335" cy="876262"/>
          </a:xfrm>
          <a:solidFill>
            <a:srgbClr val="DDCDBC"/>
          </a:solidFill>
        </p:grpSpPr>
        <p:sp>
          <p:nvSpPr>
            <p:cNvPr id="51" name="矩形 5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52" name="文本框 82"/>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cxnSp>
        <p:nvCxnSpPr>
          <p:cNvPr id="53" name="肘形连接符 52"/>
          <p:cNvCxnSpPr>
            <a:stCxn id="55" idx="3"/>
            <a:endCxn id="58" idx="1"/>
          </p:cNvCxnSpPr>
          <p:nvPr/>
        </p:nvCxnSpPr>
        <p:spPr>
          <a:xfrm rot="16200000">
            <a:off x="8810308" y="2706053"/>
            <a:ext cx="962660" cy="29146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8784621" y="3332878"/>
            <a:ext cx="719538" cy="676079"/>
            <a:chOff x="1039738" y="3090803"/>
            <a:chExt cx="720080" cy="676392"/>
          </a:xfrm>
          <a:solidFill>
            <a:srgbClr val="414455"/>
          </a:solidFill>
        </p:grpSpPr>
        <p:sp>
          <p:nvSpPr>
            <p:cNvPr id="55" name="六边形 54"/>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6" name="文本框 86"/>
            <p:cNvSpPr txBox="1"/>
            <p:nvPr/>
          </p:nvSpPr>
          <p:spPr>
            <a:xfrm>
              <a:off x="1039738" y="3298193"/>
              <a:ext cx="720080"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10</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9437243" y="1604427"/>
            <a:ext cx="1412272" cy="1531796"/>
            <a:chOff x="1853741" y="1952625"/>
            <a:chExt cx="1413335" cy="876262"/>
          </a:xfrm>
          <a:solidFill>
            <a:srgbClr val="DDCDBC"/>
          </a:solidFill>
        </p:grpSpPr>
        <p:sp>
          <p:nvSpPr>
            <p:cNvPr id="58" name="矩形 5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59" name="文本框 89"/>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cxnSp>
        <p:nvCxnSpPr>
          <p:cNvPr id="60" name="肘形连接符 59"/>
          <p:cNvCxnSpPr>
            <a:stCxn id="62" idx="0"/>
            <a:endCxn id="65" idx="1"/>
          </p:cNvCxnSpPr>
          <p:nvPr/>
        </p:nvCxnSpPr>
        <p:spPr>
          <a:xfrm rot="16200000" flipH="1">
            <a:off x="2266839" y="4441905"/>
            <a:ext cx="1157220" cy="291329"/>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354833" y="3332878"/>
            <a:ext cx="700461" cy="676079"/>
            <a:chOff x="1056092" y="3090803"/>
            <a:chExt cx="700988" cy="676392"/>
          </a:xfrm>
          <a:solidFill>
            <a:srgbClr val="414455"/>
          </a:solidFill>
        </p:grpSpPr>
        <p:sp>
          <p:nvSpPr>
            <p:cNvPr id="62" name="六边形 6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3" name="文本框 93"/>
            <p:cNvSpPr txBox="1"/>
            <p:nvPr/>
          </p:nvSpPr>
          <p:spPr>
            <a:xfrm>
              <a:off x="1056092" y="3298193"/>
              <a:ext cx="700988"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5</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2991115" y="4373054"/>
            <a:ext cx="1412272" cy="1586249"/>
            <a:chOff x="1853741" y="1952625"/>
            <a:chExt cx="1413335" cy="876262"/>
          </a:xfrm>
          <a:solidFill>
            <a:srgbClr val="DDCDBC"/>
          </a:solidFill>
        </p:grpSpPr>
        <p:sp>
          <p:nvSpPr>
            <p:cNvPr id="65" name="矩形 6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66" name="文本框 96"/>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cxnSp>
        <p:nvCxnSpPr>
          <p:cNvPr id="67" name="肘形连接符 66"/>
          <p:cNvCxnSpPr>
            <a:stCxn id="69" idx="0"/>
            <a:endCxn id="72" idx="1"/>
          </p:cNvCxnSpPr>
          <p:nvPr/>
        </p:nvCxnSpPr>
        <p:spPr>
          <a:xfrm rot="16200000" flipH="1">
            <a:off x="4845287" y="4441904"/>
            <a:ext cx="1157220" cy="291334"/>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46519" y="3332878"/>
            <a:ext cx="700461" cy="676079"/>
            <a:chOff x="1069340" y="3090803"/>
            <a:chExt cx="700989" cy="676392"/>
          </a:xfrm>
          <a:solidFill>
            <a:srgbClr val="414455"/>
          </a:solidFill>
        </p:grpSpPr>
        <p:sp>
          <p:nvSpPr>
            <p:cNvPr id="69" name="六边形 68"/>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0" name="文本框 101"/>
            <p:cNvSpPr txBox="1"/>
            <p:nvPr/>
          </p:nvSpPr>
          <p:spPr>
            <a:xfrm>
              <a:off x="1069340" y="3298193"/>
              <a:ext cx="700989"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7</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569566" y="4373054"/>
            <a:ext cx="1412272" cy="1586249"/>
            <a:chOff x="1853741" y="1952625"/>
            <a:chExt cx="1413335" cy="876262"/>
          </a:xfrm>
          <a:solidFill>
            <a:srgbClr val="DDCDBC"/>
          </a:solidFill>
        </p:grpSpPr>
        <p:sp>
          <p:nvSpPr>
            <p:cNvPr id="72" name="矩形 7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73" name="文本框 104"/>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cxnSp>
        <p:nvCxnSpPr>
          <p:cNvPr id="74" name="肘形连接符 73"/>
          <p:cNvCxnSpPr>
            <a:stCxn id="76" idx="0"/>
            <a:endCxn id="79" idx="1"/>
          </p:cNvCxnSpPr>
          <p:nvPr/>
        </p:nvCxnSpPr>
        <p:spPr>
          <a:xfrm rot="5400000" flipV="1">
            <a:off x="7424103" y="4442143"/>
            <a:ext cx="1156970" cy="29146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09668" y="3332878"/>
            <a:ext cx="700461" cy="676079"/>
            <a:chOff x="1054022" y="3090803"/>
            <a:chExt cx="700988" cy="676392"/>
          </a:xfrm>
          <a:solidFill>
            <a:srgbClr val="414455"/>
          </a:solidFill>
        </p:grpSpPr>
        <p:sp>
          <p:nvSpPr>
            <p:cNvPr id="76" name="六边形 75"/>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7" name="文本框 108"/>
            <p:cNvSpPr txBox="1"/>
            <p:nvPr/>
          </p:nvSpPr>
          <p:spPr>
            <a:xfrm>
              <a:off x="1054022" y="3298193"/>
              <a:ext cx="700988"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9</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8148018" y="4373054"/>
            <a:ext cx="1412272" cy="1586249"/>
            <a:chOff x="1853741" y="1952625"/>
            <a:chExt cx="1413335" cy="876262"/>
          </a:xfrm>
          <a:solidFill>
            <a:srgbClr val="DDCDBC"/>
          </a:solidFill>
        </p:grpSpPr>
        <p:sp>
          <p:nvSpPr>
            <p:cNvPr id="79" name="矩形 7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5">
                <a:solidFill>
                  <a:srgbClr val="262626"/>
                </a:solidFill>
              </a:endParaRPr>
            </a:p>
          </p:txBody>
        </p:sp>
        <p:sp>
          <p:nvSpPr>
            <p:cNvPr id="80" name="文本框 111"/>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rgbClr val="262626"/>
                  </a:solidFill>
                </a:rPr>
                <a:t>在这里添加你的文字，图片也可以。在这里可以添加文字内容。</a:t>
              </a:r>
              <a:endParaRPr lang="zh-CN" altLang="en-US" sz="1465" dirty="0">
                <a:solidFill>
                  <a:srgbClr val="262626"/>
                </a:solidFill>
              </a:endParaRPr>
            </a:p>
          </p:txBody>
        </p:sp>
      </p:grpSp>
      <p:grpSp>
        <p:nvGrpSpPr>
          <p:cNvPr id="81" name="组合 80"/>
          <p:cNvGrpSpPr/>
          <p:nvPr/>
        </p:nvGrpSpPr>
        <p:grpSpPr>
          <a:xfrm>
            <a:off x="10079790" y="3332878"/>
            <a:ext cx="681649" cy="676079"/>
            <a:chOff x="1045689" y="3090803"/>
            <a:chExt cx="682162" cy="676392"/>
          </a:xfrm>
          <a:solidFill>
            <a:srgbClr val="414455"/>
          </a:solidFill>
        </p:grpSpPr>
        <p:sp>
          <p:nvSpPr>
            <p:cNvPr id="82" name="六边形 8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3" name="文本框 114"/>
            <p:cNvSpPr txBox="1"/>
            <p:nvPr/>
          </p:nvSpPr>
          <p:spPr>
            <a:xfrm>
              <a:off x="1045689" y="3298193"/>
              <a:ext cx="682162" cy="256604"/>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11</a:t>
              </a:r>
              <a:r>
                <a:rPr lang="zh-CN" altLang="en-US" sz="1065" dirty="0">
                  <a:solidFill>
                    <a:schemeClr val="bg1"/>
                  </a:solidFill>
                  <a:latin typeface="微软雅黑" panose="020B0503020204020204" pitchFamily="34" charset="-122"/>
                  <a:ea typeface="微软雅黑" panose="020B0503020204020204" pitchFamily="34" charset="-122"/>
                </a:rPr>
                <a:t>月份</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sp>
        <p:nvSpPr>
          <p:cNvPr id="3"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3000">
        <p14:flip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00"/>
                                        <p:tgtEl>
                                          <p:spTgt spid="3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500"/>
                                        <p:tgtEl>
                                          <p:spTgt spid="6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wipe(up)">
                                      <p:cBhvr>
                                        <p:cTn id="27" dur="500"/>
                                        <p:tgtEl>
                                          <p:spTgt spid="60"/>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down)">
                                      <p:cBhvr>
                                        <p:cTn id="39" dur="500"/>
                                        <p:tgtEl>
                                          <p:spTgt spid="39"/>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ipe(up)">
                                      <p:cBhvr>
                                        <p:cTn id="51" dur="500"/>
                                        <p:tgtEl>
                                          <p:spTgt spid="67"/>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left)">
                                      <p:cBhvr>
                                        <p:cTn id="55" dur="500"/>
                                        <p:tgtEl>
                                          <p:spTgt spid="71"/>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down)">
                                      <p:cBhvr>
                                        <p:cTn id="63" dur="500"/>
                                        <p:tgtEl>
                                          <p:spTgt spid="46"/>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500"/>
                                        <p:tgtEl>
                                          <p:spTgt spid="75"/>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wipe(up)">
                                      <p:cBhvr>
                                        <p:cTn id="75" dur="500"/>
                                        <p:tgtEl>
                                          <p:spTgt spid="74"/>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wipe(left)">
                                      <p:cBhvr>
                                        <p:cTn id="79" dur="500"/>
                                        <p:tgtEl>
                                          <p:spTgt spid="78"/>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fade">
                                      <p:cBhvr>
                                        <p:cTn id="83" dur="500"/>
                                        <p:tgtEl>
                                          <p:spTgt spid="54"/>
                                        </p:tgtEl>
                                      </p:cBhvr>
                                    </p:animEffect>
                                  </p:childTnLst>
                                </p:cTn>
                              </p:par>
                            </p:childTnLst>
                          </p:cTn>
                        </p:par>
                        <p:par>
                          <p:cTn id="84" fill="hold">
                            <p:stCondLst>
                              <p:cond delay="10000"/>
                            </p:stCondLst>
                            <p:childTnLst>
                              <p:par>
                                <p:cTn id="85" presetID="22" presetClass="entr" presetSubtype="4" fill="hold"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down)">
                                      <p:cBhvr>
                                        <p:cTn id="87" dur="500"/>
                                        <p:tgtEl>
                                          <p:spTgt spid="53"/>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wipe(left)">
                                      <p:cBhvr>
                                        <p:cTn id="91" dur="500"/>
                                        <p:tgtEl>
                                          <p:spTgt spid="57"/>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26" presetClass="emph" presetSubtype="0" fill="hold" nodeType="afterEffect">
                                  <p:stCondLst>
                                    <p:cond delay="0"/>
                                  </p:stCondLst>
                                  <p:childTnLst>
                                    <p:animEffect transition="out" filter="fade">
                                      <p:cBhvr>
                                        <p:cTn id="98" dur="500" tmFilter="0, 0; .2, .5; .8, .5; 1, 0"/>
                                        <p:tgtEl>
                                          <p:spTgt spid="81"/>
                                        </p:tgtEl>
                                      </p:cBhvr>
                                    </p:animEffect>
                                    <p:animScale>
                                      <p:cBhvr>
                                        <p:cTn id="99" dur="250" autoRev="1" fill="hold"/>
                                        <p:tgtEl>
                                          <p:spTgt spid="81"/>
                                        </p:tgtEl>
                                      </p:cBhvr>
                                      <p:by x="105000" y="105000"/>
                                    </p:animScale>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5"/>
                                        </p:tgtEl>
                                        <p:attrNameLst>
                                          <p:attrName>style.visibility</p:attrName>
                                        </p:attrNameLst>
                                      </p:cBhvr>
                                      <p:to>
                                        <p:strVal val="visible"/>
                                      </p:to>
                                    </p:set>
                                    <p:animEffect transition="in" filter="fade">
                                      <p:cBhvr>
                                        <p:cTn id="103" dur="500"/>
                                        <p:tgtEl>
                                          <p:spTgt spid="5"/>
                                        </p:tgtEl>
                                      </p:cBhvr>
                                    </p:animEffect>
                                  </p:childTnLst>
                                </p:cTn>
                              </p:par>
                              <p:par>
                                <p:cTn id="104" presetID="19" presetClass="entr" presetSubtype="5" fill="hold" grpId="0" nodeType="withEffect">
                                  <p:stCondLst>
                                    <p:cond delay="0"/>
                                  </p:stCondLst>
                                  <p:iterate type="lt">
                                    <p:tmPct val="10000"/>
                                  </p:iterate>
                                  <p:childTnLst>
                                    <p:set>
                                      <p:cBhvr>
                                        <p:cTn id="105" dur="1" fill="hold">
                                          <p:stCondLst>
                                            <p:cond delay="0"/>
                                          </p:stCondLst>
                                        </p:cTn>
                                        <p:tgtEl>
                                          <p:spTgt spid="3"/>
                                        </p:tgtEl>
                                        <p:attrNameLst>
                                          <p:attrName>style.visibility</p:attrName>
                                        </p:attrNameLst>
                                      </p:cBhvr>
                                      <p:to>
                                        <p:strVal val="visible"/>
                                      </p:to>
                                    </p:set>
                                    <p:anim calcmode="lin" valueType="num">
                                      <p:cBhvr>
                                        <p:cTn id="106" dur="300" fill="hold"/>
                                        <p:tgtEl>
                                          <p:spTgt spid="3"/>
                                        </p:tgtEl>
                                        <p:attrNameLst>
                                          <p:attrName>ppt_w</p:attrName>
                                        </p:attrNameLst>
                                      </p:cBhvr>
                                      <p:tavLst>
                                        <p:tav tm="0">
                                          <p:val>
                                            <p:strVal val="#ppt_w"/>
                                          </p:val>
                                        </p:tav>
                                        <p:tav tm="100000">
                                          <p:val>
                                            <p:strVal val="#ppt_w"/>
                                          </p:val>
                                        </p:tav>
                                      </p:tavLst>
                                    </p:anim>
                                    <p:anim calcmode="lin" valueType="num">
                                      <p:cBhvr>
                                        <p:cTn id="107" dur="300" fill="hold"/>
                                        <p:tgtEl>
                                          <p:spTgt spid="3"/>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6711447" y="3512675"/>
            <a:ext cx="2834233" cy="764525"/>
          </a:xfrm>
          <a:prstGeom prst="rect">
            <a:avLst/>
          </a:prstGeom>
          <a:noFill/>
        </p:spPr>
        <p:txBody>
          <a:bodyPr wrap="none" lIns="117199" tIns="58599" rIns="117199" bIns="58599">
            <a:spAutoFit/>
          </a:bodyPr>
          <a:lstStyle/>
          <a:p>
            <a:pPr marL="439420" indent="-43942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endParaRPr>
          </a:p>
          <a:p>
            <a:pPr marL="439420" indent="-43942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21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4051760" y="4588403"/>
            <a:ext cx="3197126" cy="733754"/>
          </a:xfrm>
          <a:prstGeom prst="rect">
            <a:avLst/>
          </a:prstGeom>
          <a:noFill/>
        </p:spPr>
        <p:txBody>
          <a:bodyPr wrap="square" lIns="117199" tIns="58599" rIns="117199" bIns="58599">
            <a:spAutoFit/>
          </a:bodyPr>
          <a:lstStyle/>
          <a:p>
            <a:pPr marL="439420" indent="-439420" fontAlgn="base">
              <a:spcBef>
                <a:spcPct val="0"/>
              </a:spcBef>
              <a:spcAft>
                <a:spcPct val="0"/>
              </a:spcAft>
              <a:buFont typeface="Arial" panose="020B0604020202020204" pitchFamily="34" charset="0"/>
              <a:buChar char="•"/>
              <a:defRPr/>
            </a:pPr>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2000" b="1" dirty="0">
              <a:solidFill>
                <a:prstClr val="black">
                  <a:lumMod val="75000"/>
                  <a:lumOff val="25000"/>
                </a:prstClr>
              </a:solidFill>
              <a:latin typeface="微软雅黑" panose="020B0503020204020204" pitchFamily="34" charset="-122"/>
              <a:ea typeface="微软雅黑" panose="020B0503020204020204" pitchFamily="34" charset="-122"/>
            </a:endParaRPr>
          </a:p>
          <a:p>
            <a:pPr marL="439420" indent="-439420" fontAlgn="base">
              <a:spcBef>
                <a:spcPct val="0"/>
              </a:spcBef>
              <a:spcAft>
                <a:spcPct val="0"/>
              </a:spcAft>
              <a:buFont typeface="Arial" panose="020B0604020202020204" pitchFamily="34" charset="0"/>
              <a:buChar char="•"/>
              <a:defRPr/>
            </a:pPr>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20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9068561" y="2442421"/>
            <a:ext cx="2526527" cy="672213"/>
          </a:xfrm>
          <a:prstGeom prst="rect">
            <a:avLst/>
          </a:prstGeom>
          <a:noFill/>
        </p:spPr>
        <p:txBody>
          <a:bodyPr wrap="none" lIns="117199" tIns="58599" rIns="117199" bIns="58599">
            <a:spAutoFit/>
          </a:bodyPr>
          <a:lstStyle/>
          <a:p>
            <a:pPr marL="439420" indent="-439420" fontAlgn="base">
              <a:spcBef>
                <a:spcPct val="0"/>
              </a:spcBef>
              <a:spcAft>
                <a:spcPct val="0"/>
              </a:spcAft>
              <a:buFont typeface="Arial" panose="020B0604020202020204" pitchFamily="34" charset="0"/>
              <a:buChar char="•"/>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a:p>
            <a:pPr marL="439420" indent="-439420" fontAlgn="base">
              <a:spcBef>
                <a:spcPct val="0"/>
              </a:spcBef>
              <a:spcAft>
                <a:spcPct val="0"/>
              </a:spcAft>
              <a:buFont typeface="Arial" panose="020B0604020202020204" pitchFamily="34" charset="0"/>
              <a:buChar char="•"/>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2043768" y="2049991"/>
            <a:ext cx="2591980" cy="3217537"/>
            <a:chOff x="681032" y="1902140"/>
            <a:chExt cx="1944688" cy="2681281"/>
          </a:xfrm>
        </p:grpSpPr>
        <p:sp>
          <p:nvSpPr>
            <p:cNvPr id="83"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C3423"/>
            </a:solidFill>
            <a:ln>
              <a:solidFill>
                <a:schemeClr val="accent1"/>
              </a:solid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微软雅黑" panose="020B0503020204020204" pitchFamily="34" charset="-122"/>
              </a:endParaRPr>
            </a:p>
          </p:txBody>
        </p:sp>
        <p:sp>
          <p:nvSpPr>
            <p:cNvPr id="8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5" name="矩形​​ 16"/>
            <p:cNvSpPr>
              <a:spLocks noChangeArrowheads="1"/>
            </p:cNvSpPr>
            <p:nvPr/>
          </p:nvSpPr>
          <p:spPr bwMode="auto">
            <a:xfrm>
              <a:off x="918297" y="2527148"/>
              <a:ext cx="1465976" cy="66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46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项目一</a:t>
              </a:r>
              <a:endParaRPr lang="zh-CN" altLang="en-US" sz="46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86" name="组合 85"/>
          <p:cNvGrpSpPr/>
          <p:nvPr/>
        </p:nvGrpSpPr>
        <p:grpSpPr>
          <a:xfrm>
            <a:off x="5329764" y="1602317"/>
            <a:ext cx="1919122" cy="2335512"/>
            <a:chOff x="3146420" y="1529078"/>
            <a:chExt cx="1439862" cy="1946260"/>
          </a:xfrm>
        </p:grpSpPr>
        <p:sp>
          <p:nvSpPr>
            <p:cNvPr id="87"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C3423"/>
            </a:solidFill>
            <a:ln>
              <a:no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微软雅黑" panose="020B0503020204020204" pitchFamily="34" charset="-122"/>
              </a:endParaRPr>
            </a:p>
          </p:txBody>
        </p:sp>
        <p:sp>
          <p:nvSpPr>
            <p:cNvPr id="8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9" name="矩形​​ 17"/>
            <p:cNvSpPr>
              <a:spLocks noChangeArrowheads="1"/>
            </p:cNvSpPr>
            <p:nvPr/>
          </p:nvSpPr>
          <p:spPr bwMode="auto">
            <a:xfrm>
              <a:off x="3330336" y="1998632"/>
              <a:ext cx="1033110" cy="47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sz="31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项目二</a:t>
              </a:r>
              <a:endParaRPr lang="zh-CN" altLang="en-US" sz="3100"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90" name="组合 89"/>
          <p:cNvGrpSpPr/>
          <p:nvPr/>
        </p:nvGrpSpPr>
        <p:grpSpPr>
          <a:xfrm>
            <a:off x="7898468" y="1270847"/>
            <a:ext cx="1349946" cy="1629211"/>
            <a:chOff x="5073645" y="1252853"/>
            <a:chExt cx="1012825" cy="1357676"/>
          </a:xfrm>
        </p:grpSpPr>
        <p:sp>
          <p:nvSpPr>
            <p:cNvPr id="9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C3423"/>
            </a:solidFill>
            <a:ln>
              <a:no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微软雅黑" panose="020B0503020204020204" pitchFamily="34" charset="-122"/>
              </a:endParaRPr>
            </a:p>
          </p:txBody>
        </p:sp>
        <p:sp>
          <p:nvSpPr>
            <p:cNvPr id="9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93" name="矩形​​ 18"/>
            <p:cNvSpPr>
              <a:spLocks noChangeArrowheads="1"/>
            </p:cNvSpPr>
            <p:nvPr/>
          </p:nvSpPr>
          <p:spPr bwMode="auto">
            <a:xfrm>
              <a:off x="5250285" y="1568261"/>
              <a:ext cx="657958"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项目三</a:t>
              </a:r>
              <a:endParaRPr lang="zh-CN" altLang="en-US" b="1" kern="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down)">
                                      <p:cBhvr>
                                        <p:cTn id="7" dur="506">
                                          <p:stCondLst>
                                            <p:cond delay="0"/>
                                          </p:stCondLst>
                                        </p:cTn>
                                        <p:tgtEl>
                                          <p:spTgt spid="82"/>
                                        </p:tgtEl>
                                      </p:cBhvr>
                                    </p:animEffect>
                                    <p:anim calcmode="lin" valueType="num">
                                      <p:cBhvr>
                                        <p:cTn id="8" dur="1594"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9" dur="581"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0" dur="581" tmFilter="0, 0; 0.125,0.2665; 0.25,0.4; 0.375,0.465; 0.5,0.5;  0.625,0.535; 0.75,0.6; 0.875,0.7335; 1,1">
                                          <p:stCondLst>
                                            <p:cond delay="581"/>
                                          </p:stCondLst>
                                        </p:cTn>
                                        <p:tgtEl>
                                          <p:spTgt spid="82"/>
                                        </p:tgtEl>
                                        <p:attrNameLst>
                                          <p:attrName>ppt_y</p:attrName>
                                        </p:attrNameLst>
                                      </p:cBhvr>
                                      <p:tavLst>
                                        <p:tav tm="0" fmla="#ppt_y-sin(pi*$)/9">
                                          <p:val>
                                            <p:fltVal val="0"/>
                                          </p:val>
                                        </p:tav>
                                        <p:tav tm="100000">
                                          <p:val>
                                            <p:fltVal val="1"/>
                                          </p:val>
                                        </p:tav>
                                      </p:tavLst>
                                    </p:anim>
                                    <p:anim calcmode="lin" valueType="num">
                                      <p:cBhvr>
                                        <p:cTn id="11" dur="289" tmFilter="0, 0; 0.125,0.2665; 0.25,0.4; 0.375,0.465; 0.5,0.5;  0.625,0.535; 0.75,0.6; 0.875,0.7335; 1,1">
                                          <p:stCondLst>
                                            <p:cond delay="1160"/>
                                          </p:stCondLst>
                                        </p:cTn>
                                        <p:tgtEl>
                                          <p:spTgt spid="82"/>
                                        </p:tgtEl>
                                        <p:attrNameLst>
                                          <p:attrName>ppt_y</p:attrName>
                                        </p:attrNameLst>
                                      </p:cBhvr>
                                      <p:tavLst>
                                        <p:tav tm="0" fmla="#ppt_y-sin(pi*$)/27">
                                          <p:val>
                                            <p:fltVal val="0"/>
                                          </p:val>
                                        </p:tav>
                                        <p:tav tm="100000">
                                          <p:val>
                                            <p:fltVal val="1"/>
                                          </p:val>
                                        </p:tav>
                                      </p:tavLst>
                                    </p:anim>
                                    <p:anim calcmode="lin" valueType="num">
                                      <p:cBhvr>
                                        <p:cTn id="12" dur="145" tmFilter="0, 0; 0.125,0.2665; 0.25,0.4; 0.375,0.465; 0.5,0.5;  0.625,0.535; 0.75,0.6; 0.875,0.7335; 1,1">
                                          <p:stCondLst>
                                            <p:cond delay="1449"/>
                                          </p:stCondLst>
                                        </p:cTn>
                                        <p:tgtEl>
                                          <p:spTgt spid="82"/>
                                        </p:tgtEl>
                                        <p:attrNameLst>
                                          <p:attrName>ppt_y</p:attrName>
                                        </p:attrNameLst>
                                      </p:cBhvr>
                                      <p:tavLst>
                                        <p:tav tm="0" fmla="#ppt_y-sin(pi*$)/81">
                                          <p:val>
                                            <p:fltVal val="0"/>
                                          </p:val>
                                        </p:tav>
                                        <p:tav tm="100000">
                                          <p:val>
                                            <p:fltVal val="1"/>
                                          </p:val>
                                        </p:tav>
                                      </p:tavLst>
                                    </p:anim>
                                    <p:animScale>
                                      <p:cBhvr>
                                        <p:cTn id="13" dur="23">
                                          <p:stCondLst>
                                            <p:cond delay="569"/>
                                          </p:stCondLst>
                                        </p:cTn>
                                        <p:tgtEl>
                                          <p:spTgt spid="82"/>
                                        </p:tgtEl>
                                      </p:cBhvr>
                                      <p:to x="100000" y="60000"/>
                                    </p:animScale>
                                    <p:animScale>
                                      <p:cBhvr>
                                        <p:cTn id="14" dur="145" decel="50000">
                                          <p:stCondLst>
                                            <p:cond delay="593"/>
                                          </p:stCondLst>
                                        </p:cTn>
                                        <p:tgtEl>
                                          <p:spTgt spid="82"/>
                                        </p:tgtEl>
                                      </p:cBhvr>
                                      <p:to x="100000" y="100000"/>
                                    </p:animScale>
                                    <p:animScale>
                                      <p:cBhvr>
                                        <p:cTn id="15" dur="23">
                                          <p:stCondLst>
                                            <p:cond delay="1148"/>
                                          </p:stCondLst>
                                        </p:cTn>
                                        <p:tgtEl>
                                          <p:spTgt spid="82"/>
                                        </p:tgtEl>
                                      </p:cBhvr>
                                      <p:to x="100000" y="80000"/>
                                    </p:animScale>
                                    <p:animScale>
                                      <p:cBhvr>
                                        <p:cTn id="16" dur="145" decel="50000">
                                          <p:stCondLst>
                                            <p:cond delay="1171"/>
                                          </p:stCondLst>
                                        </p:cTn>
                                        <p:tgtEl>
                                          <p:spTgt spid="82"/>
                                        </p:tgtEl>
                                      </p:cBhvr>
                                      <p:to x="100000" y="100000"/>
                                    </p:animScale>
                                    <p:animScale>
                                      <p:cBhvr>
                                        <p:cTn id="17" dur="23">
                                          <p:stCondLst>
                                            <p:cond delay="1437"/>
                                          </p:stCondLst>
                                        </p:cTn>
                                        <p:tgtEl>
                                          <p:spTgt spid="82"/>
                                        </p:tgtEl>
                                      </p:cBhvr>
                                      <p:to x="100000" y="90000"/>
                                    </p:animScale>
                                    <p:animScale>
                                      <p:cBhvr>
                                        <p:cTn id="18" dur="145" decel="50000">
                                          <p:stCondLst>
                                            <p:cond delay="1458"/>
                                          </p:stCondLst>
                                        </p:cTn>
                                        <p:tgtEl>
                                          <p:spTgt spid="82"/>
                                        </p:tgtEl>
                                      </p:cBhvr>
                                      <p:to x="100000" y="100000"/>
                                    </p:animScale>
                                    <p:animScale>
                                      <p:cBhvr>
                                        <p:cTn id="19" dur="23">
                                          <p:stCondLst>
                                            <p:cond delay="1582"/>
                                          </p:stCondLst>
                                        </p:cTn>
                                        <p:tgtEl>
                                          <p:spTgt spid="82"/>
                                        </p:tgtEl>
                                      </p:cBhvr>
                                      <p:to x="100000" y="95000"/>
                                    </p:animScale>
                                    <p:animScale>
                                      <p:cBhvr>
                                        <p:cTn id="20" dur="145" decel="50000">
                                          <p:stCondLst>
                                            <p:cond delay="1605"/>
                                          </p:stCondLst>
                                        </p:cTn>
                                        <p:tgtEl>
                                          <p:spTgt spid="82"/>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86"/>
                                        </p:tgtEl>
                                        <p:attrNameLst>
                                          <p:attrName>style.visibility</p:attrName>
                                        </p:attrNameLst>
                                      </p:cBhvr>
                                      <p:to>
                                        <p:strVal val="visible"/>
                                      </p:to>
                                    </p:set>
                                    <p:animEffect transition="in" filter="wipe(down)">
                                      <p:cBhvr>
                                        <p:cTn id="23" dur="506">
                                          <p:stCondLst>
                                            <p:cond delay="0"/>
                                          </p:stCondLst>
                                        </p:cTn>
                                        <p:tgtEl>
                                          <p:spTgt spid="86"/>
                                        </p:tgtEl>
                                      </p:cBhvr>
                                    </p:animEffect>
                                    <p:anim calcmode="lin" valueType="num">
                                      <p:cBhvr>
                                        <p:cTn id="2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2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2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27" dur="289" tmFilter="0, 0; 0.125,0.2665; 0.25,0.4; 0.375,0.465; 0.5,0.5;  0.625,0.535; 0.75,0.6; 0.875,0.7335; 1,1">
                                          <p:stCondLst>
                                            <p:cond delay="1160"/>
                                          </p:stCondLst>
                                        </p:cTn>
                                        <p:tgtEl>
                                          <p:spTgt spid="86"/>
                                        </p:tgtEl>
                                        <p:attrNameLst>
                                          <p:attrName>ppt_y</p:attrName>
                                        </p:attrNameLst>
                                      </p:cBhvr>
                                      <p:tavLst>
                                        <p:tav tm="0" fmla="#ppt_y-sin(pi*$)/27">
                                          <p:val>
                                            <p:fltVal val="0"/>
                                          </p:val>
                                        </p:tav>
                                        <p:tav tm="100000">
                                          <p:val>
                                            <p:fltVal val="1"/>
                                          </p:val>
                                        </p:tav>
                                      </p:tavLst>
                                    </p:anim>
                                    <p:anim calcmode="lin" valueType="num">
                                      <p:cBhvr>
                                        <p:cTn id="28" dur="145"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29" dur="23">
                                          <p:stCondLst>
                                            <p:cond delay="569"/>
                                          </p:stCondLst>
                                        </p:cTn>
                                        <p:tgtEl>
                                          <p:spTgt spid="86"/>
                                        </p:tgtEl>
                                      </p:cBhvr>
                                      <p:to x="100000" y="60000"/>
                                    </p:animScale>
                                    <p:animScale>
                                      <p:cBhvr>
                                        <p:cTn id="30" dur="145" decel="50000">
                                          <p:stCondLst>
                                            <p:cond delay="593"/>
                                          </p:stCondLst>
                                        </p:cTn>
                                        <p:tgtEl>
                                          <p:spTgt spid="86"/>
                                        </p:tgtEl>
                                      </p:cBhvr>
                                      <p:to x="100000" y="100000"/>
                                    </p:animScale>
                                    <p:animScale>
                                      <p:cBhvr>
                                        <p:cTn id="31" dur="23">
                                          <p:stCondLst>
                                            <p:cond delay="1148"/>
                                          </p:stCondLst>
                                        </p:cTn>
                                        <p:tgtEl>
                                          <p:spTgt spid="86"/>
                                        </p:tgtEl>
                                      </p:cBhvr>
                                      <p:to x="100000" y="80000"/>
                                    </p:animScale>
                                    <p:animScale>
                                      <p:cBhvr>
                                        <p:cTn id="32" dur="145" decel="50000">
                                          <p:stCondLst>
                                            <p:cond delay="1171"/>
                                          </p:stCondLst>
                                        </p:cTn>
                                        <p:tgtEl>
                                          <p:spTgt spid="86"/>
                                        </p:tgtEl>
                                      </p:cBhvr>
                                      <p:to x="100000" y="100000"/>
                                    </p:animScale>
                                    <p:animScale>
                                      <p:cBhvr>
                                        <p:cTn id="33" dur="23">
                                          <p:stCondLst>
                                            <p:cond delay="1437"/>
                                          </p:stCondLst>
                                        </p:cTn>
                                        <p:tgtEl>
                                          <p:spTgt spid="86"/>
                                        </p:tgtEl>
                                      </p:cBhvr>
                                      <p:to x="100000" y="90000"/>
                                    </p:animScale>
                                    <p:animScale>
                                      <p:cBhvr>
                                        <p:cTn id="34" dur="145" decel="50000">
                                          <p:stCondLst>
                                            <p:cond delay="1458"/>
                                          </p:stCondLst>
                                        </p:cTn>
                                        <p:tgtEl>
                                          <p:spTgt spid="86"/>
                                        </p:tgtEl>
                                      </p:cBhvr>
                                      <p:to x="100000" y="100000"/>
                                    </p:animScale>
                                    <p:animScale>
                                      <p:cBhvr>
                                        <p:cTn id="35" dur="23">
                                          <p:stCondLst>
                                            <p:cond delay="1582"/>
                                          </p:stCondLst>
                                        </p:cTn>
                                        <p:tgtEl>
                                          <p:spTgt spid="86"/>
                                        </p:tgtEl>
                                      </p:cBhvr>
                                      <p:to x="100000" y="95000"/>
                                    </p:animScale>
                                    <p:animScale>
                                      <p:cBhvr>
                                        <p:cTn id="36" dur="145" decel="50000">
                                          <p:stCondLst>
                                            <p:cond delay="1605"/>
                                          </p:stCondLst>
                                        </p:cTn>
                                        <p:tgtEl>
                                          <p:spTgt spid="86"/>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90"/>
                                        </p:tgtEl>
                                        <p:attrNameLst>
                                          <p:attrName>style.visibility</p:attrName>
                                        </p:attrNameLst>
                                      </p:cBhvr>
                                      <p:to>
                                        <p:strVal val="visible"/>
                                      </p:to>
                                    </p:set>
                                    <p:animEffect transition="in" filter="wipe(down)">
                                      <p:cBhvr>
                                        <p:cTn id="39" dur="506">
                                          <p:stCondLst>
                                            <p:cond delay="0"/>
                                          </p:stCondLst>
                                        </p:cTn>
                                        <p:tgtEl>
                                          <p:spTgt spid="90"/>
                                        </p:tgtEl>
                                      </p:cBhvr>
                                    </p:animEffect>
                                    <p:anim calcmode="lin" valueType="num">
                                      <p:cBhvr>
                                        <p:cTn id="40" dur="1594"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90"/>
                                        </p:tgtEl>
                                        <p:attrNameLst>
                                          <p:attrName>ppt_y</p:attrName>
                                        </p:attrNameLst>
                                      </p:cBhvr>
                                      <p:tavLst>
                                        <p:tav tm="0" fmla="#ppt_y-sin(pi*$)/9">
                                          <p:val>
                                            <p:fltVal val="0"/>
                                          </p:val>
                                        </p:tav>
                                        <p:tav tm="100000">
                                          <p:val>
                                            <p:fltVal val="1"/>
                                          </p:val>
                                        </p:tav>
                                      </p:tavLst>
                                    </p:anim>
                                    <p:anim calcmode="lin" valueType="num">
                                      <p:cBhvr>
                                        <p:cTn id="43" dur="289" tmFilter="0, 0; 0.125,0.2665; 0.25,0.4; 0.375,0.465; 0.5,0.5;  0.625,0.535; 0.75,0.6; 0.875,0.7335; 1,1">
                                          <p:stCondLst>
                                            <p:cond delay="1160"/>
                                          </p:stCondLst>
                                        </p:cTn>
                                        <p:tgtEl>
                                          <p:spTgt spid="90"/>
                                        </p:tgtEl>
                                        <p:attrNameLst>
                                          <p:attrName>ppt_y</p:attrName>
                                        </p:attrNameLst>
                                      </p:cBhvr>
                                      <p:tavLst>
                                        <p:tav tm="0" fmla="#ppt_y-sin(pi*$)/27">
                                          <p:val>
                                            <p:fltVal val="0"/>
                                          </p:val>
                                        </p:tav>
                                        <p:tav tm="100000">
                                          <p:val>
                                            <p:fltVal val="1"/>
                                          </p:val>
                                        </p:tav>
                                      </p:tavLst>
                                    </p:anim>
                                    <p:anim calcmode="lin" valueType="num">
                                      <p:cBhvr>
                                        <p:cTn id="44" dur="145" tmFilter="0, 0; 0.125,0.2665; 0.25,0.4; 0.375,0.465; 0.5,0.5;  0.625,0.535; 0.75,0.6; 0.875,0.7335; 1,1">
                                          <p:stCondLst>
                                            <p:cond delay="1449"/>
                                          </p:stCondLst>
                                        </p:cTn>
                                        <p:tgtEl>
                                          <p:spTgt spid="90"/>
                                        </p:tgtEl>
                                        <p:attrNameLst>
                                          <p:attrName>ppt_y</p:attrName>
                                        </p:attrNameLst>
                                      </p:cBhvr>
                                      <p:tavLst>
                                        <p:tav tm="0" fmla="#ppt_y-sin(pi*$)/81">
                                          <p:val>
                                            <p:fltVal val="0"/>
                                          </p:val>
                                        </p:tav>
                                        <p:tav tm="100000">
                                          <p:val>
                                            <p:fltVal val="1"/>
                                          </p:val>
                                        </p:tav>
                                      </p:tavLst>
                                    </p:anim>
                                    <p:animScale>
                                      <p:cBhvr>
                                        <p:cTn id="45" dur="23">
                                          <p:stCondLst>
                                            <p:cond delay="569"/>
                                          </p:stCondLst>
                                        </p:cTn>
                                        <p:tgtEl>
                                          <p:spTgt spid="90"/>
                                        </p:tgtEl>
                                      </p:cBhvr>
                                      <p:to x="100000" y="60000"/>
                                    </p:animScale>
                                    <p:animScale>
                                      <p:cBhvr>
                                        <p:cTn id="46" dur="145" decel="50000">
                                          <p:stCondLst>
                                            <p:cond delay="593"/>
                                          </p:stCondLst>
                                        </p:cTn>
                                        <p:tgtEl>
                                          <p:spTgt spid="90"/>
                                        </p:tgtEl>
                                      </p:cBhvr>
                                      <p:to x="100000" y="100000"/>
                                    </p:animScale>
                                    <p:animScale>
                                      <p:cBhvr>
                                        <p:cTn id="47" dur="23">
                                          <p:stCondLst>
                                            <p:cond delay="1148"/>
                                          </p:stCondLst>
                                        </p:cTn>
                                        <p:tgtEl>
                                          <p:spTgt spid="90"/>
                                        </p:tgtEl>
                                      </p:cBhvr>
                                      <p:to x="100000" y="80000"/>
                                    </p:animScale>
                                    <p:animScale>
                                      <p:cBhvr>
                                        <p:cTn id="48" dur="145" decel="50000">
                                          <p:stCondLst>
                                            <p:cond delay="1171"/>
                                          </p:stCondLst>
                                        </p:cTn>
                                        <p:tgtEl>
                                          <p:spTgt spid="90"/>
                                        </p:tgtEl>
                                      </p:cBhvr>
                                      <p:to x="100000" y="100000"/>
                                    </p:animScale>
                                    <p:animScale>
                                      <p:cBhvr>
                                        <p:cTn id="49" dur="23">
                                          <p:stCondLst>
                                            <p:cond delay="1437"/>
                                          </p:stCondLst>
                                        </p:cTn>
                                        <p:tgtEl>
                                          <p:spTgt spid="90"/>
                                        </p:tgtEl>
                                      </p:cBhvr>
                                      <p:to x="100000" y="90000"/>
                                    </p:animScale>
                                    <p:animScale>
                                      <p:cBhvr>
                                        <p:cTn id="50" dur="145" decel="50000">
                                          <p:stCondLst>
                                            <p:cond delay="1458"/>
                                          </p:stCondLst>
                                        </p:cTn>
                                        <p:tgtEl>
                                          <p:spTgt spid="90"/>
                                        </p:tgtEl>
                                      </p:cBhvr>
                                      <p:to x="100000" y="100000"/>
                                    </p:animScale>
                                    <p:animScale>
                                      <p:cBhvr>
                                        <p:cTn id="51" dur="23">
                                          <p:stCondLst>
                                            <p:cond delay="1582"/>
                                          </p:stCondLst>
                                        </p:cTn>
                                        <p:tgtEl>
                                          <p:spTgt spid="90"/>
                                        </p:tgtEl>
                                      </p:cBhvr>
                                      <p:to x="100000" y="95000"/>
                                    </p:animScale>
                                    <p:animScale>
                                      <p:cBhvr>
                                        <p:cTn id="52" dur="145" decel="50000">
                                          <p:stCondLst>
                                            <p:cond delay="1605"/>
                                          </p:stCondLst>
                                        </p:cTn>
                                        <p:tgtEl>
                                          <p:spTgt spid="90"/>
                                        </p:tgtEl>
                                      </p:cBhvr>
                                      <p:to x="100000" y="100000"/>
                                    </p:animScale>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wipe(right)">
                                      <p:cBhvr>
                                        <p:cTn id="56" dur="250"/>
                                        <p:tgtEl>
                                          <p:spTgt spid="81"/>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80"/>
                                        </p:tgtEl>
                                        <p:attrNameLst>
                                          <p:attrName>style.visibility</p:attrName>
                                        </p:attrNameLst>
                                      </p:cBhvr>
                                      <p:to>
                                        <p:strVal val="visible"/>
                                      </p:to>
                                    </p:set>
                                    <p:animEffect transition="in" filter="wipe(right)">
                                      <p:cBhvr>
                                        <p:cTn id="62" dur="250"/>
                                        <p:tgtEl>
                                          <p:spTgt spid="80"/>
                                        </p:tgtEl>
                                      </p:cBhvr>
                                    </p:animEffect>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9" presetClass="entr" presetSubtype="5" fill="hold" grpId="0" nodeType="withEffect">
                                  <p:stCondLst>
                                    <p:cond delay="0"/>
                                  </p:stCondLst>
                                  <p:iterate type="lt">
                                    <p:tmPct val="10000"/>
                                  </p:iterate>
                                  <p:childTnLst>
                                    <p:set>
                                      <p:cBhvr>
                                        <p:cTn id="68" dur="1" fill="hold">
                                          <p:stCondLst>
                                            <p:cond delay="0"/>
                                          </p:stCondLst>
                                        </p:cTn>
                                        <p:tgtEl>
                                          <p:spTgt spid="118"/>
                                        </p:tgtEl>
                                        <p:attrNameLst>
                                          <p:attrName>style.visibility</p:attrName>
                                        </p:attrNameLst>
                                      </p:cBhvr>
                                      <p:to>
                                        <p:strVal val="visible"/>
                                      </p:to>
                                    </p:set>
                                    <p:anim calcmode="lin" valueType="num">
                                      <p:cBhvr>
                                        <p:cTn id="69" dur="300" fill="hold"/>
                                        <p:tgtEl>
                                          <p:spTgt spid="118"/>
                                        </p:tgtEl>
                                        <p:attrNameLst>
                                          <p:attrName>ppt_w</p:attrName>
                                        </p:attrNameLst>
                                      </p:cBhvr>
                                      <p:tavLst>
                                        <p:tav tm="0">
                                          <p:val>
                                            <p:strVal val="#ppt_w"/>
                                          </p:val>
                                        </p:tav>
                                        <p:tav tm="100000">
                                          <p:val>
                                            <p:strVal val="#ppt_w"/>
                                          </p:val>
                                        </p:tav>
                                      </p:tavLst>
                                    </p:anim>
                                    <p:anim calcmode="lin" valueType="num">
                                      <p:cBhvr>
                                        <p:cTn id="70"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0" grpId="0"/>
      <p:bldP spid="81" grpId="0"/>
      <p:bldP spid="118" grpId="0"/>
      <p:bldP spid="11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4963" y="2298087"/>
            <a:ext cx="4510870" cy="558994"/>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zh-CN" altLang="en-US" sz="1200" dirty="0">
              <a:latin typeface="方正兰亭纤黑简体" pitchFamily="65" charset="-122"/>
              <a:ea typeface="方正兰亭纤黑简体" pitchFamily="65" charset="-122"/>
            </a:endParaRPr>
          </a:p>
        </p:txBody>
      </p:sp>
      <p:grpSp>
        <p:nvGrpSpPr>
          <p:cNvPr id="3" name="组合 2"/>
          <p:cNvGrpSpPr/>
          <p:nvPr/>
        </p:nvGrpSpPr>
        <p:grpSpPr>
          <a:xfrm>
            <a:off x="1859528" y="1415695"/>
            <a:ext cx="2623667" cy="2624616"/>
            <a:chOff x="1835696" y="880098"/>
            <a:chExt cx="1968462" cy="1968462"/>
          </a:xfrm>
        </p:grpSpPr>
        <p:sp>
          <p:nvSpPr>
            <p:cNvPr id="4" name="椭圆 3"/>
            <p:cNvSpPr/>
            <p:nvPr/>
          </p:nvSpPr>
          <p:spPr>
            <a:xfrm>
              <a:off x="1835696" y="880098"/>
              <a:ext cx="1968462" cy="1968462"/>
            </a:xfrm>
            <a:prstGeom prst="ellipse">
              <a:avLst/>
            </a:prstGeom>
            <a:solidFill>
              <a:srgbClr val="4C3423">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292433" y="1697308"/>
              <a:ext cx="831105" cy="276935"/>
            </a:xfrm>
            <a:prstGeom prst="rect">
              <a:avLst/>
            </a:prstGeom>
            <a:noFill/>
          </p:spPr>
          <p:txBody>
            <a:bodyPr wrap="none" rtlCol="0">
              <a:spAutoFit/>
            </a:bodyPr>
            <a:lstStyle/>
            <a:p>
              <a:r>
                <a:rPr lang="zh-CN" altLang="en-US" dirty="0">
                  <a:solidFill>
                    <a:schemeClr val="bg1"/>
                  </a:solidFill>
                  <a:latin typeface="方正兰亭准黑_GBK" pitchFamily="2" charset="-122"/>
                  <a:ea typeface="方正兰亭准黑_GBK" pitchFamily="2" charset="-122"/>
                </a:rPr>
                <a:t>事项之一</a:t>
              </a:r>
              <a:endParaRPr lang="zh-CN" altLang="en-US" dirty="0">
                <a:solidFill>
                  <a:schemeClr val="bg1"/>
                </a:solidFill>
                <a:latin typeface="方正兰亭准黑_GBK" pitchFamily="2" charset="-122"/>
                <a:ea typeface="方正兰亭准黑_GBK" pitchFamily="2" charset="-122"/>
              </a:endParaRPr>
            </a:p>
          </p:txBody>
        </p:sp>
      </p:grpSp>
      <p:grpSp>
        <p:nvGrpSpPr>
          <p:cNvPr id="6" name="组合 5"/>
          <p:cNvGrpSpPr/>
          <p:nvPr/>
        </p:nvGrpSpPr>
        <p:grpSpPr>
          <a:xfrm>
            <a:off x="1197363" y="3182678"/>
            <a:ext cx="2298761" cy="2299592"/>
            <a:chOff x="2115570" y="1737559"/>
            <a:chExt cx="1620620" cy="1620620"/>
          </a:xfrm>
          <a:solidFill>
            <a:srgbClr val="4C3423"/>
          </a:solidFill>
        </p:grpSpPr>
        <p:sp>
          <p:nvSpPr>
            <p:cNvPr id="7" name="椭圆 6"/>
            <p:cNvSpPr/>
            <p:nvPr/>
          </p:nvSpPr>
          <p:spPr>
            <a:xfrm>
              <a:off x="2115570" y="1737559"/>
              <a:ext cx="1620620" cy="1620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446342" y="2402905"/>
              <a:ext cx="889419" cy="292751"/>
            </a:xfrm>
            <a:prstGeom prst="rect">
              <a:avLst/>
            </a:prstGeom>
            <a:grpFill/>
          </p:spPr>
          <p:txBody>
            <a:bodyPr wrap="non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事项之二</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5775" y="3352901"/>
            <a:ext cx="1933306" cy="1934005"/>
            <a:chOff x="3527026" y="1952177"/>
            <a:chExt cx="1191384" cy="1191384"/>
          </a:xfrm>
          <a:solidFill>
            <a:srgbClr val="DEA900"/>
          </a:solidFill>
        </p:grpSpPr>
        <p:sp>
          <p:nvSpPr>
            <p:cNvPr id="10" name="椭圆 9"/>
            <p:cNvSpPr/>
            <p:nvPr/>
          </p:nvSpPr>
          <p:spPr>
            <a:xfrm>
              <a:off x="3527026" y="1952177"/>
              <a:ext cx="1191384" cy="1191384"/>
            </a:xfrm>
            <a:prstGeom prst="ellipse">
              <a:avLst/>
            </a:prstGeom>
            <a:solidFill>
              <a:srgbClr val="C9C8C5">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788777" y="2437142"/>
              <a:ext cx="714239" cy="236941"/>
            </a:xfrm>
            <a:prstGeom prst="rect">
              <a:avLst/>
            </a:prstGeom>
            <a:noFill/>
          </p:spPr>
          <p:txBody>
            <a:bodyPr wrap="non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事项之三</a:t>
              </a:r>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sp>
        <p:nvSpPr>
          <p:cNvPr id="12" name="TextBox 11"/>
          <p:cNvSpPr txBox="1"/>
          <p:nvPr/>
        </p:nvSpPr>
        <p:spPr>
          <a:xfrm>
            <a:off x="5814963" y="3637687"/>
            <a:ext cx="4510870" cy="558994"/>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zh-CN" altLang="en-US" sz="1200" dirty="0">
              <a:latin typeface="方正兰亭纤黑简体" pitchFamily="65" charset="-122"/>
              <a:ea typeface="方正兰亭纤黑简体" pitchFamily="65" charset="-122"/>
            </a:endParaRPr>
          </a:p>
        </p:txBody>
      </p:sp>
      <p:sp>
        <p:nvSpPr>
          <p:cNvPr id="13" name="TextBox 12"/>
          <p:cNvSpPr txBox="1"/>
          <p:nvPr/>
        </p:nvSpPr>
        <p:spPr>
          <a:xfrm>
            <a:off x="5814963" y="4909669"/>
            <a:ext cx="4510870" cy="558994"/>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zh-CN" altLang="en-US" sz="1200" dirty="0">
              <a:latin typeface="方正兰亭纤黑简体" pitchFamily="65" charset="-122"/>
              <a:ea typeface="方正兰亭纤黑简体" pitchFamily="65" charset="-122"/>
            </a:endParaRPr>
          </a:p>
        </p:txBody>
      </p:sp>
      <p:grpSp>
        <p:nvGrpSpPr>
          <p:cNvPr id="14" name="组合 13"/>
          <p:cNvGrpSpPr/>
          <p:nvPr/>
        </p:nvGrpSpPr>
        <p:grpSpPr>
          <a:xfrm>
            <a:off x="5814963" y="1840825"/>
            <a:ext cx="4510870" cy="361099"/>
            <a:chOff x="5283922" y="1198944"/>
            <a:chExt cx="3384376" cy="270824"/>
          </a:xfrm>
        </p:grpSpPr>
        <p:sp>
          <p:nvSpPr>
            <p:cNvPr id="15" name="矩形 14"/>
            <p:cNvSpPr/>
            <p:nvPr/>
          </p:nvSpPr>
          <p:spPr>
            <a:xfrm>
              <a:off x="5283922" y="1205118"/>
              <a:ext cx="3384376" cy="264650"/>
            </a:xfrm>
            <a:prstGeom prst="rect">
              <a:avLst/>
            </a:prstGeom>
            <a:solidFill>
              <a:srgbClr val="C9C8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355930" y="119894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endParaRPr lang="zh-CN" altLang="en-US" sz="1600" dirty="0">
                <a:solidFill>
                  <a:schemeClr val="bg1"/>
                </a:solidFill>
                <a:latin typeface="方正兰亭准黑_GBK" pitchFamily="2" charset="-122"/>
                <a:ea typeface="方正兰亭准黑_GBK" pitchFamily="2" charset="-122"/>
              </a:endParaRPr>
            </a:p>
          </p:txBody>
        </p:sp>
      </p:grpSp>
      <p:grpSp>
        <p:nvGrpSpPr>
          <p:cNvPr id="17" name="组合 16"/>
          <p:cNvGrpSpPr/>
          <p:nvPr/>
        </p:nvGrpSpPr>
        <p:grpSpPr>
          <a:xfrm>
            <a:off x="5814963" y="3180426"/>
            <a:ext cx="4510870" cy="361099"/>
            <a:chOff x="5283922" y="2292733"/>
            <a:chExt cx="3384376" cy="270824"/>
          </a:xfrm>
        </p:grpSpPr>
        <p:sp>
          <p:nvSpPr>
            <p:cNvPr id="18" name="矩形 17"/>
            <p:cNvSpPr/>
            <p:nvPr/>
          </p:nvSpPr>
          <p:spPr>
            <a:xfrm>
              <a:off x="5283922" y="2298907"/>
              <a:ext cx="3384376" cy="264650"/>
            </a:xfrm>
            <a:prstGeom prst="rect">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55930" y="2292733"/>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endParaRPr lang="zh-CN" altLang="en-US" sz="1600" dirty="0">
                <a:solidFill>
                  <a:schemeClr val="bg1"/>
                </a:solidFill>
                <a:latin typeface="方正兰亭准黑_GBK" pitchFamily="2" charset="-122"/>
                <a:ea typeface="方正兰亭准黑_GBK" pitchFamily="2" charset="-122"/>
              </a:endParaRPr>
            </a:p>
          </p:txBody>
        </p:sp>
      </p:grpSp>
      <p:grpSp>
        <p:nvGrpSpPr>
          <p:cNvPr id="20" name="组合 19"/>
          <p:cNvGrpSpPr/>
          <p:nvPr/>
        </p:nvGrpSpPr>
        <p:grpSpPr>
          <a:xfrm>
            <a:off x="5814963" y="4485250"/>
            <a:ext cx="4510870" cy="361099"/>
            <a:chOff x="5283922" y="3405184"/>
            <a:chExt cx="3384376" cy="270824"/>
          </a:xfrm>
        </p:grpSpPr>
        <p:sp>
          <p:nvSpPr>
            <p:cNvPr id="21" name="矩形 20"/>
            <p:cNvSpPr/>
            <p:nvPr/>
          </p:nvSpPr>
          <p:spPr>
            <a:xfrm>
              <a:off x="5283922" y="3411358"/>
              <a:ext cx="3384376" cy="264650"/>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355930" y="340518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endParaRPr lang="zh-CN" altLang="en-US" sz="1600" dirty="0">
                <a:solidFill>
                  <a:schemeClr val="bg1"/>
                </a:solidFill>
                <a:latin typeface="方正兰亭准黑_GBK" pitchFamily="2" charset="-122"/>
                <a:ea typeface="方正兰亭准黑_GBK" pitchFamily="2" charset="-122"/>
              </a:endParaRPr>
            </a:p>
          </p:txBody>
        </p:sp>
      </p:grpSp>
      <p:sp>
        <p:nvSpPr>
          <p:cNvPr id="23" name="Rectangle 13" descr="FD1DDF730CE4456e89755B07FE1653D0# #Rectangle 13"/>
          <p:cNvSpPr>
            <a:spLocks noChangeArrowheads="1"/>
          </p:cNvSpPr>
          <p:nvPr/>
        </p:nvSpPr>
        <p:spPr bwMode="auto">
          <a:xfrm>
            <a:off x="10311324" y="1779267"/>
            <a:ext cx="1055736"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3200" dirty="0">
                <a:latin typeface="Swiss911 UCm BT" pitchFamily="34" charset="0"/>
                <a:ea typeface="方正兰亭中黑_GBK" pitchFamily="2" charset="-122"/>
                <a:cs typeface="Arial" panose="020B0604020202020204" pitchFamily="34" charset="0"/>
              </a:rPr>
              <a:t>100%</a:t>
            </a:r>
            <a:endParaRPr lang="en-US" altLang="zh-CN" sz="3200" dirty="0">
              <a:latin typeface="Swiss911 UCm BT" pitchFamily="34" charset="0"/>
              <a:ea typeface="方正兰亭中黑_GBK" pitchFamily="2" charset="-122"/>
              <a:cs typeface="Arial" panose="020B0604020202020204" pitchFamily="34" charset="0"/>
            </a:endParaRPr>
          </a:p>
        </p:txBody>
      </p:sp>
      <p:sp>
        <p:nvSpPr>
          <p:cNvPr id="24" name="Rectangle 13" descr="FD1DDF730CE4456e89755B07FE1653D0# #Rectangle 13"/>
          <p:cNvSpPr>
            <a:spLocks noChangeArrowheads="1"/>
          </p:cNvSpPr>
          <p:nvPr/>
        </p:nvSpPr>
        <p:spPr bwMode="auto">
          <a:xfrm>
            <a:off x="10311324" y="3118867"/>
            <a:ext cx="1055736"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3200" dirty="0">
                <a:latin typeface="Swiss911 UCm BT" pitchFamily="34" charset="0"/>
                <a:ea typeface="方正兰亭中黑_GBK" pitchFamily="2" charset="-122"/>
                <a:cs typeface="Arial" panose="020B0604020202020204" pitchFamily="34" charset="0"/>
              </a:rPr>
              <a:t>60%</a:t>
            </a:r>
            <a:endParaRPr lang="en-US" altLang="zh-CN" sz="3200" dirty="0">
              <a:latin typeface="Swiss911 UCm BT" pitchFamily="34" charset="0"/>
              <a:ea typeface="方正兰亭中黑_GBK" pitchFamily="2" charset="-122"/>
              <a:cs typeface="Arial" panose="020B0604020202020204" pitchFamily="34" charset="0"/>
            </a:endParaRPr>
          </a:p>
        </p:txBody>
      </p:sp>
      <p:sp>
        <p:nvSpPr>
          <p:cNvPr id="25" name="Rectangle 13" descr="FD1DDF730CE4456e89755B07FE1653D0# #Rectangle 13"/>
          <p:cNvSpPr>
            <a:spLocks noChangeArrowheads="1"/>
          </p:cNvSpPr>
          <p:nvPr/>
        </p:nvSpPr>
        <p:spPr bwMode="auto">
          <a:xfrm>
            <a:off x="10311324" y="4423635"/>
            <a:ext cx="1055736"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en-US" altLang="zh-CN" sz="3200" dirty="0">
                <a:latin typeface="Swiss911 UCm BT" pitchFamily="34" charset="0"/>
                <a:ea typeface="方正兰亭中黑_GBK" pitchFamily="2" charset="-122"/>
                <a:cs typeface="Arial" panose="020B0604020202020204" pitchFamily="34" charset="0"/>
              </a:rPr>
              <a:t>50%</a:t>
            </a:r>
            <a:endParaRPr lang="en-US" altLang="zh-CN" sz="3200" dirty="0">
              <a:latin typeface="Swiss911 UCm BT" pitchFamily="34" charset="0"/>
              <a:ea typeface="方正兰亭中黑_GBK" pitchFamily="2" charset="-122"/>
              <a:cs typeface="Arial" panose="020B0604020202020204" pitchFamily="34" charset="0"/>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 fill="hold"/>
                                        <p:tgtEl>
                                          <p:spTgt spid="6"/>
                                        </p:tgtEl>
                                        <p:attrNameLst>
                                          <p:attrName>ppt_x</p:attrName>
                                        </p:attrNameLst>
                                      </p:cBhvr>
                                      <p:tavLst>
                                        <p:tav tm="0">
                                          <p:val>
                                            <p:strVal val="0-#ppt_w/2"/>
                                          </p:val>
                                        </p:tav>
                                        <p:tav tm="100000">
                                          <p:val>
                                            <p:strVal val="#ppt_x"/>
                                          </p:val>
                                        </p:tav>
                                      </p:tavLst>
                                    </p:anim>
                                    <p:anim calcmode="lin" valueType="num">
                                      <p:cBhvr additive="base">
                                        <p:cTn id="13" dur="3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300" fill="hold"/>
                                        <p:tgtEl>
                                          <p:spTgt spid="9"/>
                                        </p:tgtEl>
                                        <p:attrNameLst>
                                          <p:attrName>ppt_x</p:attrName>
                                        </p:attrNameLst>
                                      </p:cBhvr>
                                      <p:tavLst>
                                        <p:tav tm="0">
                                          <p:val>
                                            <p:strVal val="0-#ppt_w/2"/>
                                          </p:val>
                                        </p:tav>
                                        <p:tav tm="100000">
                                          <p:val>
                                            <p:strVal val="#ppt_x"/>
                                          </p:val>
                                        </p:tav>
                                      </p:tavLst>
                                    </p:anim>
                                    <p:anim calcmode="lin" valueType="num">
                                      <p:cBhvr additive="base">
                                        <p:cTn id="18" dur="3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300" fill="hold"/>
                                        <p:tgtEl>
                                          <p:spTgt spid="14"/>
                                        </p:tgtEl>
                                        <p:attrNameLst>
                                          <p:attrName>ppt_x</p:attrName>
                                        </p:attrNameLst>
                                      </p:cBhvr>
                                      <p:tavLst>
                                        <p:tav tm="0">
                                          <p:val>
                                            <p:strVal val="1+#ppt_w/2"/>
                                          </p:val>
                                        </p:tav>
                                        <p:tav tm="100000">
                                          <p:val>
                                            <p:strVal val="#ppt_x"/>
                                          </p:val>
                                        </p:tav>
                                      </p:tavLst>
                                    </p:anim>
                                    <p:anim calcmode="lin" valueType="num">
                                      <p:cBhvr additive="base">
                                        <p:cTn id="23" dur="3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1+#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300" fill="hold"/>
                                        <p:tgtEl>
                                          <p:spTgt spid="17"/>
                                        </p:tgtEl>
                                        <p:attrNameLst>
                                          <p:attrName>ppt_x</p:attrName>
                                        </p:attrNameLst>
                                      </p:cBhvr>
                                      <p:tavLst>
                                        <p:tav tm="0">
                                          <p:val>
                                            <p:strVal val="1+#ppt_w/2"/>
                                          </p:val>
                                        </p:tav>
                                        <p:tav tm="100000">
                                          <p:val>
                                            <p:strVal val="#ppt_x"/>
                                          </p:val>
                                        </p:tav>
                                      </p:tavLst>
                                    </p:anim>
                                    <p:anim calcmode="lin" valueType="num">
                                      <p:cBhvr additive="base">
                                        <p:cTn id="33" dur="30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300" fill="hold"/>
                                        <p:tgtEl>
                                          <p:spTgt spid="12"/>
                                        </p:tgtEl>
                                        <p:attrNameLst>
                                          <p:attrName>ppt_x</p:attrName>
                                        </p:attrNameLst>
                                      </p:cBhvr>
                                      <p:tavLst>
                                        <p:tav tm="0">
                                          <p:val>
                                            <p:strVal val="1+#ppt_w/2"/>
                                          </p:val>
                                        </p:tav>
                                        <p:tav tm="100000">
                                          <p:val>
                                            <p:strVal val="#ppt_x"/>
                                          </p:val>
                                        </p:tav>
                                      </p:tavLst>
                                    </p:anim>
                                    <p:anim calcmode="lin" valueType="num">
                                      <p:cBhvr additive="base">
                                        <p:cTn id="38" dur="300" fill="hold"/>
                                        <p:tgtEl>
                                          <p:spTgt spid="1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300" fill="hold"/>
                                        <p:tgtEl>
                                          <p:spTgt spid="20"/>
                                        </p:tgtEl>
                                        <p:attrNameLst>
                                          <p:attrName>ppt_x</p:attrName>
                                        </p:attrNameLst>
                                      </p:cBhvr>
                                      <p:tavLst>
                                        <p:tav tm="0">
                                          <p:val>
                                            <p:strVal val="1+#ppt_w/2"/>
                                          </p:val>
                                        </p:tav>
                                        <p:tav tm="100000">
                                          <p:val>
                                            <p:strVal val="#ppt_x"/>
                                          </p:val>
                                        </p:tav>
                                      </p:tavLst>
                                    </p:anim>
                                    <p:anim calcmode="lin" valueType="num">
                                      <p:cBhvr additive="base">
                                        <p:cTn id="43" dur="30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300" fill="hold"/>
                                        <p:tgtEl>
                                          <p:spTgt spid="13"/>
                                        </p:tgtEl>
                                        <p:attrNameLst>
                                          <p:attrName>ppt_x</p:attrName>
                                        </p:attrNameLst>
                                      </p:cBhvr>
                                      <p:tavLst>
                                        <p:tav tm="0">
                                          <p:val>
                                            <p:strVal val="1+#ppt_w/2"/>
                                          </p:val>
                                        </p:tav>
                                        <p:tav tm="100000">
                                          <p:val>
                                            <p:strVal val="#ppt_x"/>
                                          </p:val>
                                        </p:tav>
                                      </p:tavLst>
                                    </p:anim>
                                    <p:anim calcmode="lin" valueType="num">
                                      <p:cBhvr additive="base">
                                        <p:cTn id="48" dur="3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6" presetClass="emph" presetSubtype="0" fill="hold" nodeType="afterEffect">
                                  <p:stCondLst>
                                    <p:cond delay="0"/>
                                  </p:stCondLst>
                                  <p:childTnLst>
                                    <p:animEffect transition="out" filter="fade">
                                      <p:cBhvr>
                                        <p:cTn id="51" dur="500" tmFilter="0, 0; .2, .5; .8, .5; 1, 0"/>
                                        <p:tgtEl>
                                          <p:spTgt spid="3"/>
                                        </p:tgtEl>
                                      </p:cBhvr>
                                    </p:animEffect>
                                    <p:animScale>
                                      <p:cBhvr>
                                        <p:cTn id="52" dur="250" autoRev="1" fill="hold"/>
                                        <p:tgtEl>
                                          <p:spTgt spid="3"/>
                                        </p:tgtEl>
                                      </p:cBhvr>
                                      <p:by x="105000" y="105000"/>
                                    </p:animScale>
                                  </p:childTnLst>
                                </p:cTn>
                              </p:par>
                              <p:par>
                                <p:cTn id="53" presetID="26" presetClass="emph" presetSubtype="0" fill="hold" nodeType="withEffect">
                                  <p:stCondLst>
                                    <p:cond delay="0"/>
                                  </p:stCondLst>
                                  <p:childTnLst>
                                    <p:animEffect transition="out" filter="fade">
                                      <p:cBhvr>
                                        <p:cTn id="54" dur="500" tmFilter="0, 0; .2, .5; .8, .5; 1, 0"/>
                                        <p:tgtEl>
                                          <p:spTgt spid="14"/>
                                        </p:tgtEl>
                                      </p:cBhvr>
                                    </p:animEffect>
                                    <p:animScale>
                                      <p:cBhvr>
                                        <p:cTn id="55" dur="250" autoRev="1" fill="hold"/>
                                        <p:tgtEl>
                                          <p:spTgt spid="14"/>
                                        </p:tgtEl>
                                      </p:cBhvr>
                                      <p:by x="105000" y="105000"/>
                                    </p:animScale>
                                  </p:childTnLst>
                                </p:cTn>
                              </p:par>
                              <p:par>
                                <p:cTn id="56" presetID="26" presetClass="emph" presetSubtype="0" fill="hold" grpId="1" nodeType="withEffect">
                                  <p:stCondLst>
                                    <p:cond delay="0"/>
                                  </p:stCondLst>
                                  <p:childTnLst>
                                    <p:animEffect transition="out" filter="fade">
                                      <p:cBhvr>
                                        <p:cTn id="57" dur="500" tmFilter="0, 0; .2, .5; .8, .5; 1, 0"/>
                                        <p:tgtEl>
                                          <p:spTgt spid="2"/>
                                        </p:tgtEl>
                                      </p:cBhvr>
                                    </p:animEffect>
                                    <p:animScale>
                                      <p:cBhvr>
                                        <p:cTn id="58" dur="250" autoRev="1" fill="hold"/>
                                        <p:tgtEl>
                                          <p:spTgt spid="2"/>
                                        </p:tgtEl>
                                      </p:cBhvr>
                                      <p:by x="105000" y="105000"/>
                                    </p:animScale>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1000" fill="hold"/>
                                        <p:tgtEl>
                                          <p:spTgt spid="23"/>
                                        </p:tgtEl>
                                        <p:attrNameLst>
                                          <p:attrName>ppt_w</p:attrName>
                                        </p:attrNameLst>
                                      </p:cBhvr>
                                      <p:tavLst>
                                        <p:tav tm="0">
                                          <p:val>
                                            <p:fltVal val="0"/>
                                          </p:val>
                                        </p:tav>
                                        <p:tav tm="100000">
                                          <p:val>
                                            <p:strVal val="#ppt_w"/>
                                          </p:val>
                                        </p:tav>
                                      </p:tavLst>
                                    </p:anim>
                                    <p:anim calcmode="lin" valueType="num">
                                      <p:cBhvr>
                                        <p:cTn id="63" dur="1000" fill="hold"/>
                                        <p:tgtEl>
                                          <p:spTgt spid="23"/>
                                        </p:tgtEl>
                                        <p:attrNameLst>
                                          <p:attrName>ppt_h</p:attrName>
                                        </p:attrNameLst>
                                      </p:cBhvr>
                                      <p:tavLst>
                                        <p:tav tm="0">
                                          <p:val>
                                            <p:fltVal val="0"/>
                                          </p:val>
                                        </p:tav>
                                        <p:tav tm="100000">
                                          <p:val>
                                            <p:strVal val="#ppt_h"/>
                                          </p:val>
                                        </p:tav>
                                      </p:tavLst>
                                    </p:anim>
                                    <p:animEffect transition="in" filter="fade">
                                      <p:cBhvr>
                                        <p:cTn id="64" dur="1000"/>
                                        <p:tgtEl>
                                          <p:spTgt spid="23"/>
                                        </p:tgtEl>
                                      </p:cBhvr>
                                    </p:animEffect>
                                  </p:childTnLst>
                                </p:cTn>
                              </p:par>
                            </p:childTnLst>
                          </p:cTn>
                        </p:par>
                        <p:par>
                          <p:cTn id="65" fill="hold">
                            <p:stCondLst>
                              <p:cond delay="6000"/>
                            </p:stCondLst>
                            <p:childTnLst>
                              <p:par>
                                <p:cTn id="66" presetID="26" presetClass="emph" presetSubtype="0" fill="hold" nodeType="afterEffect">
                                  <p:stCondLst>
                                    <p:cond delay="500"/>
                                  </p:stCondLst>
                                  <p:childTnLst>
                                    <p:animEffect transition="out" filter="fade">
                                      <p:cBhvr>
                                        <p:cTn id="67" dur="500" tmFilter="0, 0; .2, .5; .8, .5; 1, 0"/>
                                        <p:tgtEl>
                                          <p:spTgt spid="6"/>
                                        </p:tgtEl>
                                      </p:cBhvr>
                                    </p:animEffect>
                                    <p:animScale>
                                      <p:cBhvr>
                                        <p:cTn id="68" dur="250" autoRev="1" fill="hold"/>
                                        <p:tgtEl>
                                          <p:spTgt spid="6"/>
                                        </p:tgtEl>
                                      </p:cBhvr>
                                      <p:by x="105000" y="105000"/>
                                    </p:animScale>
                                  </p:childTnLst>
                                </p:cTn>
                              </p:par>
                              <p:par>
                                <p:cTn id="69" presetID="26" presetClass="emph" presetSubtype="0" fill="hold" nodeType="withEffect">
                                  <p:stCondLst>
                                    <p:cond delay="500"/>
                                  </p:stCondLst>
                                  <p:childTnLst>
                                    <p:animEffect transition="out" filter="fade">
                                      <p:cBhvr>
                                        <p:cTn id="70" dur="500" tmFilter="0, 0; .2, .5; .8, .5; 1, 0"/>
                                        <p:tgtEl>
                                          <p:spTgt spid="17"/>
                                        </p:tgtEl>
                                      </p:cBhvr>
                                    </p:animEffect>
                                    <p:animScale>
                                      <p:cBhvr>
                                        <p:cTn id="71" dur="250" autoRev="1" fill="hold"/>
                                        <p:tgtEl>
                                          <p:spTgt spid="17"/>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12"/>
                                        </p:tgtEl>
                                      </p:cBhvr>
                                    </p:animEffect>
                                    <p:animScale>
                                      <p:cBhvr>
                                        <p:cTn id="74" dur="250" autoRev="1" fill="hold"/>
                                        <p:tgtEl>
                                          <p:spTgt spid="12"/>
                                        </p:tgtEl>
                                      </p:cBhvr>
                                      <p:by x="105000" y="105000"/>
                                    </p:animScale>
                                  </p:childTnLst>
                                </p:cTn>
                              </p:par>
                            </p:childTnLst>
                          </p:cTn>
                        </p:par>
                        <p:par>
                          <p:cTn id="75" fill="hold">
                            <p:stCondLst>
                              <p:cond delay="7000"/>
                            </p:stCondLst>
                            <p:childTnLst>
                              <p:par>
                                <p:cTn id="76" presetID="53" presetClass="entr" presetSubtype="16"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1000" fill="hold"/>
                                        <p:tgtEl>
                                          <p:spTgt spid="24"/>
                                        </p:tgtEl>
                                        <p:attrNameLst>
                                          <p:attrName>ppt_w</p:attrName>
                                        </p:attrNameLst>
                                      </p:cBhvr>
                                      <p:tavLst>
                                        <p:tav tm="0">
                                          <p:val>
                                            <p:fltVal val="0"/>
                                          </p:val>
                                        </p:tav>
                                        <p:tav tm="100000">
                                          <p:val>
                                            <p:strVal val="#ppt_w"/>
                                          </p:val>
                                        </p:tav>
                                      </p:tavLst>
                                    </p:anim>
                                    <p:anim calcmode="lin" valueType="num">
                                      <p:cBhvr>
                                        <p:cTn id="79" dur="1000" fill="hold"/>
                                        <p:tgtEl>
                                          <p:spTgt spid="24"/>
                                        </p:tgtEl>
                                        <p:attrNameLst>
                                          <p:attrName>ppt_h</p:attrName>
                                        </p:attrNameLst>
                                      </p:cBhvr>
                                      <p:tavLst>
                                        <p:tav tm="0">
                                          <p:val>
                                            <p:fltVal val="0"/>
                                          </p:val>
                                        </p:tav>
                                        <p:tav tm="100000">
                                          <p:val>
                                            <p:strVal val="#ppt_h"/>
                                          </p:val>
                                        </p:tav>
                                      </p:tavLst>
                                    </p:anim>
                                    <p:animEffect transition="in" filter="fade">
                                      <p:cBhvr>
                                        <p:cTn id="80" dur="1000"/>
                                        <p:tgtEl>
                                          <p:spTgt spid="24"/>
                                        </p:tgtEl>
                                      </p:cBhvr>
                                    </p:animEffect>
                                  </p:childTnLst>
                                </p:cTn>
                              </p:par>
                            </p:childTnLst>
                          </p:cTn>
                        </p:par>
                        <p:par>
                          <p:cTn id="81" fill="hold">
                            <p:stCondLst>
                              <p:cond delay="8000"/>
                            </p:stCondLst>
                            <p:childTnLst>
                              <p:par>
                                <p:cTn id="82" presetID="26" presetClass="emph" presetSubtype="0" fill="hold" nodeType="afterEffect">
                                  <p:stCondLst>
                                    <p:cond delay="500"/>
                                  </p:stCondLst>
                                  <p:childTnLst>
                                    <p:animEffect transition="out" filter="fade">
                                      <p:cBhvr>
                                        <p:cTn id="83" dur="500" tmFilter="0, 0; .2, .5; .8, .5; 1, 0"/>
                                        <p:tgtEl>
                                          <p:spTgt spid="9"/>
                                        </p:tgtEl>
                                      </p:cBhvr>
                                    </p:animEffect>
                                    <p:animScale>
                                      <p:cBhvr>
                                        <p:cTn id="84" dur="250" autoRev="1" fill="hold"/>
                                        <p:tgtEl>
                                          <p:spTgt spid="9"/>
                                        </p:tgtEl>
                                      </p:cBhvr>
                                      <p:by x="105000" y="105000"/>
                                    </p:animScale>
                                  </p:childTnLst>
                                </p:cTn>
                              </p:par>
                              <p:par>
                                <p:cTn id="85" presetID="26" presetClass="emph" presetSubtype="0" fill="hold" nodeType="withEffect">
                                  <p:stCondLst>
                                    <p:cond delay="500"/>
                                  </p:stCondLst>
                                  <p:childTnLst>
                                    <p:animEffect transition="out" filter="fade">
                                      <p:cBhvr>
                                        <p:cTn id="86" dur="500" tmFilter="0, 0; .2, .5; .8, .5; 1, 0"/>
                                        <p:tgtEl>
                                          <p:spTgt spid="20"/>
                                        </p:tgtEl>
                                      </p:cBhvr>
                                    </p:animEffect>
                                    <p:animScale>
                                      <p:cBhvr>
                                        <p:cTn id="87" dur="250" autoRev="1" fill="hold"/>
                                        <p:tgtEl>
                                          <p:spTgt spid="20"/>
                                        </p:tgtEl>
                                      </p:cBhvr>
                                      <p:by x="105000" y="105000"/>
                                    </p:animScale>
                                  </p:childTnLst>
                                </p:cTn>
                              </p:par>
                              <p:par>
                                <p:cTn id="88" presetID="26" presetClass="emph" presetSubtype="0" fill="hold" grpId="1" nodeType="withEffect">
                                  <p:stCondLst>
                                    <p:cond delay="500"/>
                                  </p:stCondLst>
                                  <p:childTnLst>
                                    <p:animEffect transition="out" filter="fade">
                                      <p:cBhvr>
                                        <p:cTn id="89" dur="500" tmFilter="0, 0; .2, .5; .8, .5; 1, 0"/>
                                        <p:tgtEl>
                                          <p:spTgt spid="13"/>
                                        </p:tgtEl>
                                      </p:cBhvr>
                                    </p:animEffect>
                                    <p:animScale>
                                      <p:cBhvr>
                                        <p:cTn id="90" dur="250" autoRev="1" fill="hold"/>
                                        <p:tgtEl>
                                          <p:spTgt spid="13"/>
                                        </p:tgtEl>
                                      </p:cBhvr>
                                      <p:by x="105000" y="105000"/>
                                    </p:animScale>
                                  </p:childTnLst>
                                </p:cTn>
                              </p:par>
                            </p:childTnLst>
                          </p:cTn>
                        </p:par>
                        <p:par>
                          <p:cTn id="91" fill="hold">
                            <p:stCondLst>
                              <p:cond delay="9000"/>
                            </p:stCondLst>
                            <p:childTnLst>
                              <p:par>
                                <p:cTn id="92" presetID="53" presetClass="entr" presetSubtype="16"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1000" fill="hold"/>
                                        <p:tgtEl>
                                          <p:spTgt spid="25"/>
                                        </p:tgtEl>
                                        <p:attrNameLst>
                                          <p:attrName>ppt_w</p:attrName>
                                        </p:attrNameLst>
                                      </p:cBhvr>
                                      <p:tavLst>
                                        <p:tav tm="0">
                                          <p:val>
                                            <p:fltVal val="0"/>
                                          </p:val>
                                        </p:tav>
                                        <p:tav tm="100000">
                                          <p:val>
                                            <p:strVal val="#ppt_w"/>
                                          </p:val>
                                        </p:tav>
                                      </p:tavLst>
                                    </p:anim>
                                    <p:anim calcmode="lin" valueType="num">
                                      <p:cBhvr>
                                        <p:cTn id="95" dur="1000" fill="hold"/>
                                        <p:tgtEl>
                                          <p:spTgt spid="25"/>
                                        </p:tgtEl>
                                        <p:attrNameLst>
                                          <p:attrName>ppt_h</p:attrName>
                                        </p:attrNameLst>
                                      </p:cBhvr>
                                      <p:tavLst>
                                        <p:tav tm="0">
                                          <p:val>
                                            <p:fltVal val="0"/>
                                          </p:val>
                                        </p:tav>
                                        <p:tav tm="100000">
                                          <p:val>
                                            <p:strVal val="#ppt_h"/>
                                          </p:val>
                                        </p:tav>
                                      </p:tavLst>
                                    </p:anim>
                                    <p:animEffect transition="in" filter="fade">
                                      <p:cBhvr>
                                        <p:cTn id="96" dur="1000"/>
                                        <p:tgtEl>
                                          <p:spTgt spid="25"/>
                                        </p:tgtEl>
                                      </p:cBhvr>
                                    </p:animEffect>
                                  </p:childTnLst>
                                </p:cTn>
                              </p:par>
                            </p:childTnLst>
                          </p:cTn>
                        </p:par>
                        <p:par>
                          <p:cTn id="97" fill="hold">
                            <p:stCondLst>
                              <p:cond delay="10000"/>
                            </p:stCondLst>
                            <p:childTnLst>
                              <p:par>
                                <p:cTn id="98" presetID="10" presetClass="entr" presetSubtype="0" fill="hold" grpId="0" nodeType="afterEffect">
                                  <p:stCondLst>
                                    <p:cond delay="0"/>
                                  </p:stCondLst>
                                  <p:childTnLst>
                                    <p:set>
                                      <p:cBhvr>
                                        <p:cTn id="99" dur="1" fill="hold">
                                          <p:stCondLst>
                                            <p:cond delay="0"/>
                                          </p:stCondLst>
                                        </p:cTn>
                                        <p:tgtEl>
                                          <p:spTgt spid="119"/>
                                        </p:tgtEl>
                                        <p:attrNameLst>
                                          <p:attrName>style.visibility</p:attrName>
                                        </p:attrNameLst>
                                      </p:cBhvr>
                                      <p:to>
                                        <p:strVal val="visible"/>
                                      </p:to>
                                    </p:set>
                                    <p:animEffect transition="in" filter="fade">
                                      <p:cBhvr>
                                        <p:cTn id="100" dur="500"/>
                                        <p:tgtEl>
                                          <p:spTgt spid="119"/>
                                        </p:tgtEl>
                                      </p:cBhvr>
                                    </p:animEffect>
                                  </p:childTnLst>
                                </p:cTn>
                              </p:par>
                              <p:par>
                                <p:cTn id="101" presetID="19" presetClass="entr" presetSubtype="5" fill="hold" grpId="0" nodeType="withEffect">
                                  <p:stCondLst>
                                    <p:cond delay="0"/>
                                  </p:stCondLst>
                                  <p:iterate type="lt">
                                    <p:tmPct val="10000"/>
                                  </p:iterate>
                                  <p:childTnLst>
                                    <p:set>
                                      <p:cBhvr>
                                        <p:cTn id="102" dur="1" fill="hold">
                                          <p:stCondLst>
                                            <p:cond delay="0"/>
                                          </p:stCondLst>
                                        </p:cTn>
                                        <p:tgtEl>
                                          <p:spTgt spid="118"/>
                                        </p:tgtEl>
                                        <p:attrNameLst>
                                          <p:attrName>style.visibility</p:attrName>
                                        </p:attrNameLst>
                                      </p:cBhvr>
                                      <p:to>
                                        <p:strVal val="visible"/>
                                      </p:to>
                                    </p:set>
                                    <p:anim calcmode="lin" valueType="num">
                                      <p:cBhvr>
                                        <p:cTn id="103" dur="300" fill="hold"/>
                                        <p:tgtEl>
                                          <p:spTgt spid="118"/>
                                        </p:tgtEl>
                                        <p:attrNameLst>
                                          <p:attrName>ppt_w</p:attrName>
                                        </p:attrNameLst>
                                      </p:cBhvr>
                                      <p:tavLst>
                                        <p:tav tm="0">
                                          <p:val>
                                            <p:strVal val="#ppt_w"/>
                                          </p:val>
                                        </p:tav>
                                        <p:tav tm="100000">
                                          <p:val>
                                            <p:strVal val="#ppt_w"/>
                                          </p:val>
                                        </p:tav>
                                      </p:tavLst>
                                    </p:anim>
                                    <p:anim calcmode="lin" valueType="num">
                                      <p:cBhvr>
                                        <p:cTn id="104"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2" grpId="0"/>
      <p:bldP spid="12" grpId="1"/>
      <p:bldP spid="13" grpId="0"/>
      <p:bldP spid="13" grpId="1"/>
      <p:bldP spid="23" grpId="0"/>
      <p:bldP spid="24" grpId="0"/>
      <p:bldP spid="25" grpId="0"/>
      <p:bldP spid="118" grpId="0"/>
      <p:bldP spid="11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744554"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4C3423">
              <a:alpha val="64000"/>
            </a:srgbClr>
          </a:solidFill>
          <a:ln w="12700">
            <a:noFill/>
            <a:round/>
          </a:ln>
        </p:spPr>
        <p:txBody>
          <a:bodyPr vert="horz" wrap="square" lIns="121889" tIns="60944" rIns="121889" bIns="60944" numCol="1" anchor="t" anchorCtr="0" compatLnSpc="1"/>
          <a:lstStyle/>
          <a:p>
            <a:endParaRPr lang="zh-CN" altLang="en-US">
              <a:solidFill>
                <a:schemeClr val="tx1">
                  <a:lumMod val="95000"/>
                  <a:lumOff val="5000"/>
                </a:schemeClr>
              </a:solidFill>
            </a:endParaRPr>
          </a:p>
        </p:txBody>
      </p:sp>
      <p:sp>
        <p:nvSpPr>
          <p:cNvPr id="3" name="Freeform 25"/>
          <p:cNvSpPr/>
          <p:nvPr/>
        </p:nvSpPr>
        <p:spPr bwMode="auto">
          <a:xfrm>
            <a:off x="1744555"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lstStyle/>
          <a:p>
            <a:endParaRPr lang="zh-CN" altLang="en-US">
              <a:solidFill>
                <a:schemeClr val="tx1">
                  <a:lumMod val="95000"/>
                  <a:lumOff val="5000"/>
                </a:schemeClr>
              </a:solidFill>
              <a:latin typeface="黑体" panose="02010609060101010101" charset="-122"/>
              <a:ea typeface="黑体" panose="02010609060101010101" charset="-122"/>
            </a:endParaRPr>
          </a:p>
        </p:txBody>
      </p:sp>
      <p:sp>
        <p:nvSpPr>
          <p:cNvPr id="4" name="矩形 3"/>
          <p:cNvSpPr/>
          <p:nvPr/>
        </p:nvSpPr>
        <p:spPr>
          <a:xfrm>
            <a:off x="17885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黑体" panose="02010609060101010101" charset="-122"/>
                <a:ea typeface="黑体" panose="02010609060101010101" charset="-122"/>
              </a:rPr>
              <a:t>01</a:t>
            </a:r>
            <a:endParaRPr lang="en-US" altLang="zh-CN" sz="2000" dirty="0">
              <a:solidFill>
                <a:schemeClr val="tx1">
                  <a:lumMod val="95000"/>
                  <a:lumOff val="5000"/>
                </a:schemeClr>
              </a:solidFill>
              <a:latin typeface="黑体" panose="02010609060101010101" charset="-122"/>
              <a:ea typeface="黑体" panose="02010609060101010101" charset="-122"/>
            </a:endParaRPr>
          </a:p>
        </p:txBody>
      </p:sp>
      <p:sp>
        <p:nvSpPr>
          <p:cNvPr id="5" name="TextBox 4"/>
          <p:cNvSpPr txBox="1"/>
          <p:nvPr/>
        </p:nvSpPr>
        <p:spPr>
          <a:xfrm>
            <a:off x="2063026" y="2979933"/>
            <a:ext cx="1505072" cy="1456810"/>
          </a:xfrm>
          <a:prstGeom prst="rect">
            <a:avLst/>
          </a:prstGeom>
          <a:noFill/>
        </p:spPr>
        <p:txBody>
          <a:bodyPr wrap="square" lIns="121889" tIns="60944" rIns="121889" bIns="60944" rtlCol="0">
            <a:spAutoFit/>
          </a:bodyPr>
          <a:lstStyle/>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6" name="TextBox 5"/>
          <p:cNvSpPr txBox="1"/>
          <p:nvPr/>
        </p:nvSpPr>
        <p:spPr>
          <a:xfrm>
            <a:off x="2121526"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黑体" panose="02010609060101010101" charset="-122"/>
                <a:ea typeface="黑体" panose="02010609060101010101" charset="-122"/>
              </a:rPr>
              <a:t>输入标题</a:t>
            </a:r>
            <a:endParaRPr lang="zh-CN" altLang="en-US" sz="2100" dirty="0">
              <a:solidFill>
                <a:schemeClr val="tx1">
                  <a:lumMod val="95000"/>
                  <a:lumOff val="5000"/>
                </a:schemeClr>
              </a:solidFill>
              <a:latin typeface="黑体" panose="02010609060101010101" charset="-122"/>
              <a:ea typeface="黑体" panose="02010609060101010101" charset="-122"/>
            </a:endParaRPr>
          </a:p>
        </p:txBody>
      </p:sp>
      <p:sp>
        <p:nvSpPr>
          <p:cNvPr id="7" name="Freeform 5"/>
          <p:cNvSpPr/>
          <p:nvPr/>
        </p:nvSpPr>
        <p:spPr bwMode="auto">
          <a:xfrm>
            <a:off x="4143953"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4C3424"/>
          </a:solidFill>
          <a:ln w="12700">
            <a:noFill/>
            <a:round/>
          </a:ln>
        </p:spPr>
        <p:txBody>
          <a:bodyPr vert="horz" wrap="square" lIns="121889" tIns="60944" rIns="121889" bIns="60944" numCol="1" anchor="t" anchorCtr="0" compatLnSpc="1"/>
          <a:lstStyle/>
          <a:p>
            <a:endParaRPr lang="zh-CN" altLang="en-US">
              <a:solidFill>
                <a:schemeClr val="tx1">
                  <a:lumMod val="95000"/>
                  <a:lumOff val="5000"/>
                </a:schemeClr>
              </a:solidFill>
            </a:endParaRPr>
          </a:p>
        </p:txBody>
      </p:sp>
      <p:sp>
        <p:nvSpPr>
          <p:cNvPr id="8" name="Freeform 25"/>
          <p:cNvSpPr/>
          <p:nvPr/>
        </p:nvSpPr>
        <p:spPr bwMode="auto">
          <a:xfrm>
            <a:off x="4143953"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C6AFA1"/>
          </a:solidFill>
          <a:ln>
            <a:noFill/>
          </a:ln>
        </p:spPr>
        <p:txBody>
          <a:bodyPr vert="horz" wrap="square" lIns="121889" tIns="60944" rIns="121889" bIns="60944" numCol="1" anchor="t" anchorCtr="0" compatLnSpc="1"/>
          <a:lstStyle/>
          <a:p>
            <a:endParaRPr lang="zh-CN" altLang="en-US">
              <a:solidFill>
                <a:schemeClr val="tx1">
                  <a:lumMod val="95000"/>
                  <a:lumOff val="5000"/>
                </a:schemeClr>
              </a:solidFill>
              <a:latin typeface="黑体" panose="02010609060101010101" charset="-122"/>
              <a:ea typeface="黑体" panose="02010609060101010101" charset="-122"/>
            </a:endParaRPr>
          </a:p>
        </p:txBody>
      </p:sp>
      <p:sp>
        <p:nvSpPr>
          <p:cNvPr id="9" name="矩形 8"/>
          <p:cNvSpPr/>
          <p:nvPr/>
        </p:nvSpPr>
        <p:spPr>
          <a:xfrm>
            <a:off x="4187966"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黑体" panose="02010609060101010101" charset="-122"/>
                <a:ea typeface="黑体" panose="02010609060101010101" charset="-122"/>
              </a:rPr>
              <a:t>02</a:t>
            </a:r>
            <a:endParaRPr lang="en-US" altLang="zh-CN" sz="2000" dirty="0">
              <a:solidFill>
                <a:schemeClr val="tx1">
                  <a:lumMod val="95000"/>
                  <a:lumOff val="5000"/>
                </a:schemeClr>
              </a:solidFill>
              <a:latin typeface="黑体" panose="02010609060101010101" charset="-122"/>
              <a:ea typeface="黑体" panose="02010609060101010101" charset="-122"/>
            </a:endParaRPr>
          </a:p>
        </p:txBody>
      </p:sp>
      <p:sp>
        <p:nvSpPr>
          <p:cNvPr id="10" name="TextBox 9"/>
          <p:cNvSpPr txBox="1"/>
          <p:nvPr/>
        </p:nvSpPr>
        <p:spPr>
          <a:xfrm>
            <a:off x="4462424" y="2979933"/>
            <a:ext cx="1505072" cy="1456810"/>
          </a:xfrm>
          <a:prstGeom prst="rect">
            <a:avLst/>
          </a:prstGeom>
          <a:noFill/>
        </p:spPr>
        <p:txBody>
          <a:bodyPr wrap="square" lIns="121889" tIns="60944" rIns="121889" bIns="60944" rtlCol="0">
            <a:spAutoFit/>
          </a:bodyPr>
          <a:lstStyle/>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1" name="TextBox 10"/>
          <p:cNvSpPr txBox="1"/>
          <p:nvPr/>
        </p:nvSpPr>
        <p:spPr>
          <a:xfrm>
            <a:off x="4520924"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黑体" panose="02010609060101010101" charset="-122"/>
                <a:ea typeface="黑体" panose="02010609060101010101" charset="-122"/>
              </a:rPr>
              <a:t>输入标题</a:t>
            </a:r>
            <a:endParaRPr lang="zh-CN" altLang="en-US" sz="2100" dirty="0">
              <a:solidFill>
                <a:schemeClr val="tx1">
                  <a:lumMod val="95000"/>
                  <a:lumOff val="5000"/>
                </a:schemeClr>
              </a:solidFill>
              <a:latin typeface="黑体" panose="02010609060101010101" charset="-122"/>
              <a:ea typeface="黑体" panose="02010609060101010101" charset="-122"/>
            </a:endParaRPr>
          </a:p>
        </p:txBody>
      </p:sp>
      <p:sp>
        <p:nvSpPr>
          <p:cNvPr id="12" name="Freeform 5"/>
          <p:cNvSpPr/>
          <p:nvPr/>
        </p:nvSpPr>
        <p:spPr bwMode="auto">
          <a:xfrm>
            <a:off x="6543352"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C9C8C5">
              <a:alpha val="64000"/>
            </a:srgbClr>
          </a:solidFill>
          <a:ln w="12700">
            <a:noFill/>
            <a:round/>
          </a:ln>
        </p:spPr>
        <p:txBody>
          <a:bodyPr vert="horz" wrap="square" lIns="121889" tIns="60944" rIns="121889" bIns="60944" numCol="1" anchor="t" anchorCtr="0" compatLnSpc="1"/>
          <a:lstStyle/>
          <a:p>
            <a:endParaRPr lang="zh-CN" altLang="en-US">
              <a:solidFill>
                <a:schemeClr val="tx1">
                  <a:lumMod val="95000"/>
                  <a:lumOff val="5000"/>
                </a:schemeClr>
              </a:solidFill>
            </a:endParaRPr>
          </a:p>
        </p:txBody>
      </p:sp>
      <p:sp>
        <p:nvSpPr>
          <p:cNvPr id="13" name="Freeform 25"/>
          <p:cNvSpPr/>
          <p:nvPr/>
        </p:nvSpPr>
        <p:spPr bwMode="auto">
          <a:xfrm>
            <a:off x="6543352"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889" tIns="60944" rIns="121889" bIns="60944" numCol="1" anchor="t" anchorCtr="0" compatLnSpc="1"/>
          <a:lstStyle/>
          <a:p>
            <a:endParaRPr lang="zh-CN" altLang="en-US">
              <a:solidFill>
                <a:schemeClr val="tx1">
                  <a:lumMod val="95000"/>
                  <a:lumOff val="5000"/>
                </a:schemeClr>
              </a:solidFill>
              <a:latin typeface="黑体" panose="02010609060101010101" charset="-122"/>
              <a:ea typeface="黑体" panose="02010609060101010101" charset="-122"/>
            </a:endParaRPr>
          </a:p>
        </p:txBody>
      </p:sp>
      <p:sp>
        <p:nvSpPr>
          <p:cNvPr id="14" name="矩形 13"/>
          <p:cNvSpPr/>
          <p:nvPr/>
        </p:nvSpPr>
        <p:spPr>
          <a:xfrm>
            <a:off x="6587364" y="2112721"/>
            <a:ext cx="287928" cy="307706"/>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黑体" panose="02010609060101010101" charset="-122"/>
                <a:ea typeface="黑体" panose="02010609060101010101" charset="-122"/>
              </a:rPr>
              <a:t>03</a:t>
            </a:r>
            <a:endParaRPr lang="en-US" altLang="zh-CN" sz="2000" dirty="0">
              <a:solidFill>
                <a:schemeClr val="tx1">
                  <a:lumMod val="95000"/>
                  <a:lumOff val="5000"/>
                </a:schemeClr>
              </a:solidFill>
              <a:latin typeface="黑体" panose="02010609060101010101" charset="-122"/>
              <a:ea typeface="黑体" panose="02010609060101010101" charset="-122"/>
            </a:endParaRPr>
          </a:p>
        </p:txBody>
      </p:sp>
      <p:sp>
        <p:nvSpPr>
          <p:cNvPr id="15" name="TextBox 14"/>
          <p:cNvSpPr txBox="1"/>
          <p:nvPr/>
        </p:nvSpPr>
        <p:spPr>
          <a:xfrm>
            <a:off x="6861823" y="2979933"/>
            <a:ext cx="1505072" cy="1456810"/>
          </a:xfrm>
          <a:prstGeom prst="rect">
            <a:avLst/>
          </a:prstGeom>
          <a:noFill/>
        </p:spPr>
        <p:txBody>
          <a:bodyPr wrap="square" lIns="121889" tIns="60944" rIns="121889" bIns="60944" rtlCol="0">
            <a:spAutoFit/>
          </a:bodyPr>
          <a:lstStyle/>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6" name="TextBox 15"/>
          <p:cNvSpPr txBox="1"/>
          <p:nvPr/>
        </p:nvSpPr>
        <p:spPr>
          <a:xfrm>
            <a:off x="6920323"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黑体" panose="02010609060101010101" charset="-122"/>
                <a:ea typeface="黑体" panose="02010609060101010101" charset="-122"/>
              </a:rPr>
              <a:t>输入标题</a:t>
            </a:r>
            <a:endParaRPr lang="zh-CN" altLang="en-US" sz="2100" dirty="0">
              <a:solidFill>
                <a:schemeClr val="tx1">
                  <a:lumMod val="95000"/>
                  <a:lumOff val="5000"/>
                </a:schemeClr>
              </a:solidFill>
              <a:latin typeface="黑体" panose="02010609060101010101" charset="-122"/>
              <a:ea typeface="黑体" panose="02010609060101010101" charset="-122"/>
            </a:endParaRPr>
          </a:p>
        </p:txBody>
      </p:sp>
      <p:sp>
        <p:nvSpPr>
          <p:cNvPr id="17" name="Freeform 5"/>
          <p:cNvSpPr/>
          <p:nvPr/>
        </p:nvSpPr>
        <p:spPr bwMode="auto">
          <a:xfrm>
            <a:off x="8957991" y="1383227"/>
            <a:ext cx="2111471" cy="4159477"/>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857364"/>
          </a:solidFill>
          <a:ln w="12700">
            <a:noFill/>
            <a:round/>
          </a:ln>
        </p:spPr>
        <p:txBody>
          <a:bodyPr vert="horz" wrap="square" lIns="121889" tIns="60944" rIns="121889" bIns="60944" numCol="1" anchor="t" anchorCtr="0" compatLnSpc="1"/>
          <a:lstStyle/>
          <a:p>
            <a:endParaRPr lang="zh-CN" altLang="en-US">
              <a:solidFill>
                <a:schemeClr val="tx1">
                  <a:lumMod val="95000"/>
                  <a:lumOff val="5000"/>
                </a:schemeClr>
              </a:solidFill>
            </a:endParaRPr>
          </a:p>
        </p:txBody>
      </p:sp>
      <p:sp>
        <p:nvSpPr>
          <p:cNvPr id="18" name="Freeform 25"/>
          <p:cNvSpPr/>
          <p:nvPr/>
        </p:nvSpPr>
        <p:spPr bwMode="auto">
          <a:xfrm>
            <a:off x="8942751" y="2017049"/>
            <a:ext cx="434477" cy="64992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4C3423"/>
          </a:solidFill>
          <a:ln>
            <a:noFill/>
          </a:ln>
        </p:spPr>
        <p:txBody>
          <a:bodyPr vert="horz" wrap="square" lIns="121889" tIns="60944" rIns="121889" bIns="60944" numCol="1" anchor="t" anchorCtr="0" compatLnSpc="1"/>
          <a:lstStyle/>
          <a:p>
            <a:endParaRPr lang="zh-CN" altLang="en-US">
              <a:solidFill>
                <a:schemeClr val="tx1">
                  <a:lumMod val="95000"/>
                  <a:lumOff val="5000"/>
                </a:schemeClr>
              </a:solidFill>
              <a:latin typeface="黑体" panose="02010609060101010101" charset="-122"/>
              <a:ea typeface="黑体" panose="02010609060101010101" charset="-122"/>
            </a:endParaRPr>
          </a:p>
        </p:txBody>
      </p:sp>
      <p:sp>
        <p:nvSpPr>
          <p:cNvPr id="19" name="TextBox 18"/>
          <p:cNvSpPr txBox="1"/>
          <p:nvPr/>
        </p:nvSpPr>
        <p:spPr>
          <a:xfrm>
            <a:off x="9261221" y="2979933"/>
            <a:ext cx="1505072" cy="1456810"/>
          </a:xfrm>
          <a:prstGeom prst="rect">
            <a:avLst/>
          </a:prstGeom>
          <a:noFill/>
        </p:spPr>
        <p:txBody>
          <a:bodyPr wrap="square" lIns="121889" tIns="60944" rIns="121889" bIns="60944" rtlCol="0">
            <a:spAutoFit/>
          </a:bodyPr>
          <a:lstStyle/>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20" name="TextBox 19"/>
          <p:cNvSpPr txBox="1"/>
          <p:nvPr/>
        </p:nvSpPr>
        <p:spPr>
          <a:xfrm>
            <a:off x="9319722" y="2116306"/>
            <a:ext cx="1340053" cy="451406"/>
          </a:xfrm>
          <a:prstGeom prst="rect">
            <a:avLst/>
          </a:prstGeom>
          <a:noFill/>
        </p:spPr>
        <p:txBody>
          <a:bodyPr wrap="none" lIns="121889" tIns="60944" rIns="121889" bIns="60944" rtlCol="0">
            <a:spAutoFit/>
          </a:bodyPr>
          <a:lstStyle/>
          <a:p>
            <a:pPr algn="ctr"/>
            <a:r>
              <a:rPr lang="zh-CN" altLang="en-US" sz="2100" dirty="0">
                <a:solidFill>
                  <a:schemeClr val="tx1">
                    <a:lumMod val="95000"/>
                    <a:lumOff val="5000"/>
                  </a:schemeClr>
                </a:solidFill>
                <a:latin typeface="黑体" panose="02010609060101010101" charset="-122"/>
                <a:ea typeface="黑体" panose="02010609060101010101" charset="-122"/>
              </a:rPr>
              <a:t>输入标题</a:t>
            </a:r>
            <a:endParaRPr lang="zh-CN" altLang="en-US" sz="2100" dirty="0">
              <a:solidFill>
                <a:schemeClr val="tx1">
                  <a:lumMod val="95000"/>
                  <a:lumOff val="5000"/>
                </a:schemeClr>
              </a:solidFill>
              <a:latin typeface="黑体" panose="02010609060101010101" charset="-122"/>
              <a:ea typeface="黑体" panose="02010609060101010101" charset="-122"/>
            </a:endParaRPr>
          </a:p>
        </p:txBody>
      </p:sp>
      <p:sp>
        <p:nvSpPr>
          <p:cNvPr id="21" name="矩形 20"/>
          <p:cNvSpPr/>
          <p:nvPr/>
        </p:nvSpPr>
        <p:spPr>
          <a:xfrm>
            <a:off x="8986763" y="2112721"/>
            <a:ext cx="287928" cy="307706"/>
          </a:xfrm>
          <a:prstGeom prst="rect">
            <a:avLst/>
          </a:prstGeom>
        </p:spPr>
        <p:txBody>
          <a:bodyPr wrap="square" lIns="0" tIns="0" rIns="0" bIns="0">
            <a:spAutoFit/>
          </a:bodyPr>
          <a:lstStyle/>
          <a:p>
            <a:pPr algn="ctr"/>
            <a:r>
              <a:rPr lang="en-US" altLang="zh-CN" sz="2000" dirty="0">
                <a:solidFill>
                  <a:schemeClr val="bg1"/>
                </a:solidFill>
                <a:latin typeface="黑体" panose="02010609060101010101" charset="-122"/>
                <a:ea typeface="黑体" panose="02010609060101010101" charset="-122"/>
              </a:rPr>
              <a:t>04</a:t>
            </a:r>
            <a:endParaRPr lang="en-US" altLang="zh-CN" sz="2000" dirty="0">
              <a:solidFill>
                <a:schemeClr val="bg1"/>
              </a:solidFill>
              <a:latin typeface="黑体" panose="02010609060101010101" charset="-122"/>
              <a:ea typeface="黑体" panose="02010609060101010101" charset="-122"/>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500" advClick="0" advTm="3000">
        <p:checker/>
      </p:transition>
    </mc:Choice>
    <mc:Fallback>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Scale>
                                      <p:cBhvr>
                                        <p:cTn id="2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
                                        </p:tgtEl>
                                        <p:attrNameLst>
                                          <p:attrName>ppt_x</p:attrName>
                                          <p:attrName>ppt_y</p:attrName>
                                        </p:attrNameLst>
                                      </p:cBhvr>
                                    </p:animMotion>
                                    <p:animEffect transition="in" filter="fade">
                                      <p:cBhvr>
                                        <p:cTn id="24" dur="1000"/>
                                        <p:tgtEl>
                                          <p:spTgt spid="5"/>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gtEl>
                                        <p:attrNameLst>
                                          <p:attrName>ppt_x</p:attrName>
                                          <p:attrName>ppt_y</p:attrName>
                                        </p:attrNameLst>
                                      </p:cBhvr>
                                    </p:animMotion>
                                    <p:animEffect transition="in" filter="fade">
                                      <p:cBhvr>
                                        <p:cTn id="29" dur="1000"/>
                                        <p:tgtEl>
                                          <p:spTgt spid="6"/>
                                        </p:tgtEl>
                                      </p:cBhvr>
                                    </p:animEffect>
                                  </p:childTnLst>
                                </p:cTn>
                              </p:par>
                            </p:childTnLst>
                          </p:cTn>
                        </p:par>
                        <p:par>
                          <p:cTn id="30" fill="hold">
                            <p:stCondLst>
                              <p:cond delay="1000"/>
                            </p:stCondLst>
                            <p:childTnLst>
                              <p:par>
                                <p:cTn id="31" presetID="5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Scale>
                                      <p:cBhvr>
                                        <p:cTn id="3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7"/>
                                        </p:tgtEl>
                                        <p:attrNameLst>
                                          <p:attrName>ppt_x</p:attrName>
                                          <p:attrName>ppt_y</p:attrName>
                                        </p:attrNameLst>
                                      </p:cBhvr>
                                    </p:animMotion>
                                    <p:animEffect transition="in" filter="fade">
                                      <p:cBhvr>
                                        <p:cTn id="35" dur="1000"/>
                                        <p:tgtEl>
                                          <p:spTgt spid="7"/>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Scale>
                                      <p:cBhvr>
                                        <p:cTn id="3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8"/>
                                        </p:tgtEl>
                                        <p:attrNameLst>
                                          <p:attrName>ppt_x</p:attrName>
                                          <p:attrName>ppt_y</p:attrName>
                                        </p:attrNameLst>
                                      </p:cBhvr>
                                    </p:animMotion>
                                    <p:animEffect transition="in" filter="fade">
                                      <p:cBhvr>
                                        <p:cTn id="40" dur="1000"/>
                                        <p:tgtEl>
                                          <p:spTgt spid="8"/>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Scale>
                                      <p:cBhvr>
                                        <p:cTn id="4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9"/>
                                        </p:tgtEl>
                                        <p:attrNameLst>
                                          <p:attrName>ppt_x</p:attrName>
                                          <p:attrName>ppt_y</p:attrName>
                                        </p:attrNameLst>
                                      </p:cBhvr>
                                    </p:animMotion>
                                    <p:animEffect transition="in" filter="fade">
                                      <p:cBhvr>
                                        <p:cTn id="45" dur="1000"/>
                                        <p:tgtEl>
                                          <p:spTgt spid="9"/>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Scale>
                                      <p:cBhvr>
                                        <p:cTn id="4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0"/>
                                        </p:tgtEl>
                                        <p:attrNameLst>
                                          <p:attrName>ppt_x</p:attrName>
                                          <p:attrName>ppt_y</p:attrName>
                                        </p:attrNameLst>
                                      </p:cBhvr>
                                    </p:animMotion>
                                    <p:animEffect transition="in" filter="fade">
                                      <p:cBhvr>
                                        <p:cTn id="50" dur="1000"/>
                                        <p:tgtEl>
                                          <p:spTgt spid="10"/>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Scale>
                                      <p:cBhvr>
                                        <p:cTn id="5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1"/>
                                        </p:tgtEl>
                                        <p:attrNameLst>
                                          <p:attrName>ppt_x</p:attrName>
                                          <p:attrName>ppt_y</p:attrName>
                                        </p:attrNameLst>
                                      </p:cBhvr>
                                    </p:animMotion>
                                    <p:animEffect transition="in" filter="fade">
                                      <p:cBhvr>
                                        <p:cTn id="55" dur="1000"/>
                                        <p:tgtEl>
                                          <p:spTgt spid="11"/>
                                        </p:tgtEl>
                                      </p:cBhvr>
                                    </p:animEffect>
                                  </p:childTnLst>
                                </p:cTn>
                              </p:par>
                            </p:childTnLst>
                          </p:cTn>
                        </p:par>
                        <p:par>
                          <p:cTn id="56" fill="hold">
                            <p:stCondLst>
                              <p:cond delay="2000"/>
                            </p:stCondLst>
                            <p:childTnLst>
                              <p:par>
                                <p:cTn id="57" presetID="52"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Scale>
                                      <p:cBhvr>
                                        <p:cTn id="5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2"/>
                                        </p:tgtEl>
                                        <p:attrNameLst>
                                          <p:attrName>ppt_x</p:attrName>
                                          <p:attrName>ppt_y</p:attrName>
                                        </p:attrNameLst>
                                      </p:cBhvr>
                                    </p:animMotion>
                                    <p:animEffect transition="in" filter="fade">
                                      <p:cBhvr>
                                        <p:cTn id="61" dur="1000"/>
                                        <p:tgtEl>
                                          <p:spTgt spid="12"/>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Scale>
                                      <p:cBhvr>
                                        <p:cTn id="64"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13"/>
                                        </p:tgtEl>
                                        <p:attrNameLst>
                                          <p:attrName>ppt_x</p:attrName>
                                          <p:attrName>ppt_y</p:attrName>
                                        </p:attrNameLst>
                                      </p:cBhvr>
                                    </p:animMotion>
                                    <p:animEffect transition="in" filter="fade">
                                      <p:cBhvr>
                                        <p:cTn id="66" dur="1000"/>
                                        <p:tgtEl>
                                          <p:spTgt spid="13"/>
                                        </p:tgtEl>
                                      </p:cBhvr>
                                    </p:animEffect>
                                  </p:childTnLst>
                                </p:cTn>
                              </p:par>
                              <p:par>
                                <p:cTn id="67" presetID="52"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Scale>
                                      <p:cBhvr>
                                        <p:cTn id="6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14"/>
                                        </p:tgtEl>
                                        <p:attrNameLst>
                                          <p:attrName>ppt_x</p:attrName>
                                          <p:attrName>ppt_y</p:attrName>
                                        </p:attrNameLst>
                                      </p:cBhvr>
                                    </p:animMotion>
                                    <p:animEffect transition="in" filter="fade">
                                      <p:cBhvr>
                                        <p:cTn id="71" dur="1000"/>
                                        <p:tgtEl>
                                          <p:spTgt spid="14"/>
                                        </p:tgtEl>
                                      </p:cBhvr>
                                    </p:animEffect>
                                  </p:childTnLst>
                                </p:cTn>
                              </p:par>
                              <p:par>
                                <p:cTn id="72" presetID="52"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Scale>
                                      <p:cBhvr>
                                        <p:cTn id="74"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5"/>
                                        </p:tgtEl>
                                        <p:attrNameLst>
                                          <p:attrName>ppt_x</p:attrName>
                                          <p:attrName>ppt_y</p:attrName>
                                        </p:attrNameLst>
                                      </p:cBhvr>
                                    </p:animMotion>
                                    <p:animEffect transition="in" filter="fade">
                                      <p:cBhvr>
                                        <p:cTn id="76" dur="1000"/>
                                        <p:tgtEl>
                                          <p:spTgt spid="15"/>
                                        </p:tgtEl>
                                      </p:cBhvr>
                                    </p:animEffect>
                                  </p:childTnLst>
                                </p:cTn>
                              </p:par>
                              <p:par>
                                <p:cTn id="77" presetID="52"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Scale>
                                      <p:cBhvr>
                                        <p:cTn id="79"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0" dur="1000" decel="50000" fill="hold">
                                          <p:stCondLst>
                                            <p:cond delay="0"/>
                                          </p:stCondLst>
                                        </p:cTn>
                                        <p:tgtEl>
                                          <p:spTgt spid="16"/>
                                        </p:tgtEl>
                                        <p:attrNameLst>
                                          <p:attrName>ppt_x</p:attrName>
                                          <p:attrName>ppt_y</p:attrName>
                                        </p:attrNameLst>
                                      </p:cBhvr>
                                    </p:animMotion>
                                    <p:animEffect transition="in" filter="fade">
                                      <p:cBhvr>
                                        <p:cTn id="81" dur="1000"/>
                                        <p:tgtEl>
                                          <p:spTgt spid="16"/>
                                        </p:tgtEl>
                                      </p:cBhvr>
                                    </p:animEffect>
                                  </p:childTnLst>
                                </p:cTn>
                              </p:par>
                            </p:childTnLst>
                          </p:cTn>
                        </p:par>
                        <p:par>
                          <p:cTn id="82" fill="hold">
                            <p:stCondLst>
                              <p:cond delay="3000"/>
                            </p:stCondLst>
                            <p:childTnLst>
                              <p:par>
                                <p:cTn id="83" presetID="52" presetClass="entr" presetSubtype="0"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Scale>
                                      <p:cBhvr>
                                        <p:cTn id="8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17"/>
                                        </p:tgtEl>
                                        <p:attrNameLst>
                                          <p:attrName>ppt_x</p:attrName>
                                          <p:attrName>ppt_y</p:attrName>
                                        </p:attrNameLst>
                                      </p:cBhvr>
                                    </p:animMotion>
                                    <p:animEffect transition="in" filter="fade">
                                      <p:cBhvr>
                                        <p:cTn id="87" dur="1000"/>
                                        <p:tgtEl>
                                          <p:spTgt spid="17"/>
                                        </p:tgtEl>
                                      </p:cBhvr>
                                    </p:animEffect>
                                  </p:childTnLst>
                                </p:cTn>
                              </p:par>
                              <p:par>
                                <p:cTn id="88" presetID="52" presetClass="entr" presetSubtype="0"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Scale>
                                      <p:cBhvr>
                                        <p:cTn id="9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18"/>
                                        </p:tgtEl>
                                        <p:attrNameLst>
                                          <p:attrName>ppt_x</p:attrName>
                                          <p:attrName>ppt_y</p:attrName>
                                        </p:attrNameLst>
                                      </p:cBhvr>
                                    </p:animMotion>
                                    <p:animEffect transition="in" filter="fade">
                                      <p:cBhvr>
                                        <p:cTn id="92" dur="1000"/>
                                        <p:tgtEl>
                                          <p:spTgt spid="18"/>
                                        </p:tgtEl>
                                      </p:cBhvr>
                                    </p:animEffect>
                                  </p:childTnLst>
                                </p:cTn>
                              </p:par>
                              <p:par>
                                <p:cTn id="93" presetID="52" presetClass="entr" presetSubtype="0" fill="hold" grpId="0" nodeType="withEffect">
                                  <p:stCondLst>
                                    <p:cond delay="0"/>
                                  </p:stCondLst>
                                  <p:childTnLst>
                                    <p:set>
                                      <p:cBhvr>
                                        <p:cTn id="94" dur="1" fill="hold">
                                          <p:stCondLst>
                                            <p:cond delay="0"/>
                                          </p:stCondLst>
                                        </p:cTn>
                                        <p:tgtEl>
                                          <p:spTgt spid="21"/>
                                        </p:tgtEl>
                                        <p:attrNameLst>
                                          <p:attrName>style.visibility</p:attrName>
                                        </p:attrNameLst>
                                      </p:cBhvr>
                                      <p:to>
                                        <p:strVal val="visible"/>
                                      </p:to>
                                    </p:set>
                                    <p:animScale>
                                      <p:cBhvr>
                                        <p:cTn id="9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6" dur="1000" decel="50000" fill="hold">
                                          <p:stCondLst>
                                            <p:cond delay="0"/>
                                          </p:stCondLst>
                                        </p:cTn>
                                        <p:tgtEl>
                                          <p:spTgt spid="21"/>
                                        </p:tgtEl>
                                        <p:attrNameLst>
                                          <p:attrName>ppt_x</p:attrName>
                                          <p:attrName>ppt_y</p:attrName>
                                        </p:attrNameLst>
                                      </p:cBhvr>
                                    </p:animMotion>
                                    <p:animEffect transition="in" filter="fade">
                                      <p:cBhvr>
                                        <p:cTn id="97" dur="1000"/>
                                        <p:tgtEl>
                                          <p:spTgt spid="21"/>
                                        </p:tgtEl>
                                      </p:cBhvr>
                                    </p:animEffect>
                                  </p:childTnLst>
                                </p:cTn>
                              </p:par>
                              <p:par>
                                <p:cTn id="98" presetID="52" presetClass="entr" presetSubtype="0" fill="hold" grpId="0" nodeType="withEffect">
                                  <p:stCondLst>
                                    <p:cond delay="0"/>
                                  </p:stCondLst>
                                  <p:childTnLst>
                                    <p:set>
                                      <p:cBhvr>
                                        <p:cTn id="99" dur="1" fill="hold">
                                          <p:stCondLst>
                                            <p:cond delay="0"/>
                                          </p:stCondLst>
                                        </p:cTn>
                                        <p:tgtEl>
                                          <p:spTgt spid="19"/>
                                        </p:tgtEl>
                                        <p:attrNameLst>
                                          <p:attrName>style.visibility</p:attrName>
                                        </p:attrNameLst>
                                      </p:cBhvr>
                                      <p:to>
                                        <p:strVal val="visible"/>
                                      </p:to>
                                    </p:set>
                                    <p:animScale>
                                      <p:cBhvr>
                                        <p:cTn id="10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1" dur="1000" decel="50000" fill="hold">
                                          <p:stCondLst>
                                            <p:cond delay="0"/>
                                          </p:stCondLst>
                                        </p:cTn>
                                        <p:tgtEl>
                                          <p:spTgt spid="19"/>
                                        </p:tgtEl>
                                        <p:attrNameLst>
                                          <p:attrName>ppt_x</p:attrName>
                                          <p:attrName>ppt_y</p:attrName>
                                        </p:attrNameLst>
                                      </p:cBhvr>
                                    </p:animMotion>
                                    <p:animEffect transition="in" filter="fade">
                                      <p:cBhvr>
                                        <p:cTn id="102" dur="1000"/>
                                        <p:tgtEl>
                                          <p:spTgt spid="19"/>
                                        </p:tgtEl>
                                      </p:cBhvr>
                                    </p:animEffect>
                                  </p:childTnLst>
                                </p:cTn>
                              </p:par>
                              <p:par>
                                <p:cTn id="103" presetID="52" presetClass="entr" presetSubtype="0"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Scale>
                                      <p:cBhvr>
                                        <p:cTn id="10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1000" decel="50000" fill="hold">
                                          <p:stCondLst>
                                            <p:cond delay="0"/>
                                          </p:stCondLst>
                                        </p:cTn>
                                        <p:tgtEl>
                                          <p:spTgt spid="20"/>
                                        </p:tgtEl>
                                        <p:attrNameLst>
                                          <p:attrName>ppt_x</p:attrName>
                                          <p:attrName>ppt_y</p:attrName>
                                        </p:attrNameLst>
                                      </p:cBhvr>
                                    </p:animMotion>
                                    <p:animEffect transition="in" filter="fade">
                                      <p:cBhvr>
                                        <p:cTn id="107" dur="1000"/>
                                        <p:tgtEl>
                                          <p:spTgt spid="20"/>
                                        </p:tgtEl>
                                      </p:cBhvr>
                                    </p:animEffect>
                                  </p:childTnLst>
                                </p:cTn>
                              </p:par>
                            </p:childTnLst>
                          </p:cTn>
                        </p:par>
                        <p:par>
                          <p:cTn id="108" fill="hold">
                            <p:stCondLst>
                              <p:cond delay="4000"/>
                            </p:stCondLst>
                            <p:childTnLst>
                              <p:par>
                                <p:cTn id="109" presetID="10" presetClass="entr" presetSubtype="0" fill="hold" grpId="0" nodeType="afterEffect">
                                  <p:stCondLst>
                                    <p:cond delay="0"/>
                                  </p:stCondLst>
                                  <p:childTnLst>
                                    <p:set>
                                      <p:cBhvr>
                                        <p:cTn id="110" dur="1" fill="hold">
                                          <p:stCondLst>
                                            <p:cond delay="0"/>
                                          </p:stCondLst>
                                        </p:cTn>
                                        <p:tgtEl>
                                          <p:spTgt spid="119"/>
                                        </p:tgtEl>
                                        <p:attrNameLst>
                                          <p:attrName>style.visibility</p:attrName>
                                        </p:attrNameLst>
                                      </p:cBhvr>
                                      <p:to>
                                        <p:strVal val="visible"/>
                                      </p:to>
                                    </p:set>
                                    <p:animEffect transition="in" filter="fade">
                                      <p:cBhvr>
                                        <p:cTn id="111" dur="500"/>
                                        <p:tgtEl>
                                          <p:spTgt spid="119"/>
                                        </p:tgtEl>
                                      </p:cBhvr>
                                    </p:animEffect>
                                  </p:childTnLst>
                                </p:cTn>
                              </p:par>
                              <p:par>
                                <p:cTn id="112" presetID="19" presetClass="entr" presetSubtype="5" fill="hold" grpId="0" nodeType="withEffect">
                                  <p:stCondLst>
                                    <p:cond delay="0"/>
                                  </p:stCondLst>
                                  <p:iterate type="lt">
                                    <p:tmPct val="10000"/>
                                  </p:iterate>
                                  <p:childTnLst>
                                    <p:set>
                                      <p:cBhvr>
                                        <p:cTn id="113" dur="1" fill="hold">
                                          <p:stCondLst>
                                            <p:cond delay="0"/>
                                          </p:stCondLst>
                                        </p:cTn>
                                        <p:tgtEl>
                                          <p:spTgt spid="118"/>
                                        </p:tgtEl>
                                        <p:attrNameLst>
                                          <p:attrName>style.visibility</p:attrName>
                                        </p:attrNameLst>
                                      </p:cBhvr>
                                      <p:to>
                                        <p:strVal val="visible"/>
                                      </p:to>
                                    </p:set>
                                    <p:anim calcmode="lin" valueType="num">
                                      <p:cBhvr>
                                        <p:cTn id="114" dur="300" fill="hold"/>
                                        <p:tgtEl>
                                          <p:spTgt spid="118"/>
                                        </p:tgtEl>
                                        <p:attrNameLst>
                                          <p:attrName>ppt_w</p:attrName>
                                        </p:attrNameLst>
                                      </p:cBhvr>
                                      <p:tavLst>
                                        <p:tav tm="0">
                                          <p:val>
                                            <p:strVal val="#ppt_w"/>
                                          </p:val>
                                        </p:tav>
                                        <p:tav tm="100000">
                                          <p:val>
                                            <p:strVal val="#ppt_w"/>
                                          </p:val>
                                        </p:tav>
                                      </p:tavLst>
                                    </p:anim>
                                    <p:anim calcmode="lin" valueType="num">
                                      <p:cBhvr>
                                        <p:cTn id="115"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p:bldP spid="5" grpId="0"/>
      <p:bldP spid="6" grpId="0"/>
      <p:bldP spid="7" grpId="0" bldLvl="0" animBg="1"/>
      <p:bldP spid="8" grpId="0" bldLvl="0" animBg="1"/>
      <p:bldP spid="9" grpId="0"/>
      <p:bldP spid="10" grpId="0"/>
      <p:bldP spid="11" grpId="0"/>
      <p:bldP spid="12" grpId="0" bldLvl="0" animBg="1"/>
      <p:bldP spid="13" grpId="0" animBg="1"/>
      <p:bldP spid="14" grpId="0"/>
      <p:bldP spid="15" grpId="0"/>
      <p:bldP spid="16" grpId="0"/>
      <p:bldP spid="17" grpId="0" bldLvl="0" animBg="1"/>
      <p:bldP spid="18" grpId="0" bldLvl="0" animBg="1"/>
      <p:bldP spid="19" grpId="0"/>
      <p:bldP spid="20" grpId="0"/>
      <p:bldP spid="21" grpId="0"/>
      <p:bldP spid="118" grpId="0"/>
      <p:bldP spid="11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34290" y="2140585"/>
            <a:ext cx="12255500" cy="1256030"/>
          </a:xfrm>
          <a:prstGeom prst="rect">
            <a:avLst/>
          </a:prstGeom>
          <a:solidFill>
            <a:srgbClr val="DDCDBC">
              <a:alpha val="84000"/>
            </a:srgb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grpSp>
        <p:nvGrpSpPr>
          <p:cNvPr id="7" name="组合 6"/>
          <p:cNvGrpSpPr/>
          <p:nvPr/>
        </p:nvGrpSpPr>
        <p:grpSpPr>
          <a:xfrm>
            <a:off x="5398176" y="1813253"/>
            <a:ext cx="1964608" cy="1909244"/>
            <a:chOff x="4508674" y="2118116"/>
            <a:chExt cx="2204282" cy="2204282"/>
          </a:xfrm>
        </p:grpSpPr>
        <p:grpSp>
          <p:nvGrpSpPr>
            <p:cNvPr id="38" name="组合 37"/>
            <p:cNvGrpSpPr/>
            <p:nvPr/>
          </p:nvGrpSpPr>
          <p:grpSpPr>
            <a:xfrm>
              <a:off x="4508674" y="2118116"/>
              <a:ext cx="2204282" cy="2204282"/>
              <a:chOff x="1517331" y="1125257"/>
              <a:chExt cx="2204282" cy="2204282"/>
            </a:xfrm>
          </p:grpSpPr>
          <p:sp>
            <p:nvSpPr>
              <p:cNvPr id="39" name="椭圆 3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TextBox 80"/>
            <p:cNvSpPr txBox="1"/>
            <p:nvPr/>
          </p:nvSpPr>
          <p:spPr>
            <a:xfrm>
              <a:off x="5044082" y="2653915"/>
              <a:ext cx="1133465" cy="1126084"/>
            </a:xfrm>
            <a:prstGeom prst="rect">
              <a:avLst/>
            </a:prstGeom>
            <a:noFill/>
          </p:spPr>
          <p:txBody>
            <a:bodyPr wrap="square" rtlCol="0">
              <a:spAutoFit/>
            </a:bodyPr>
            <a:lstStyle/>
            <a:p>
              <a:r>
                <a:rPr lang="en-US" altLang="zh-CN" sz="5800" dirty="0">
                  <a:solidFill>
                    <a:schemeClr val="bg1"/>
                  </a:solidFill>
                  <a:latin typeface="DFGothic-EB" panose="02010609010101010101" pitchFamily="1" charset="-128"/>
                  <a:ea typeface="DFGothic-EB" panose="02010609010101010101" pitchFamily="1" charset="-128"/>
                </a:rPr>
                <a:t>02</a:t>
              </a:r>
              <a:endParaRPr lang="zh-CN" altLang="en-US" sz="5800" dirty="0">
                <a:solidFill>
                  <a:schemeClr val="bg1"/>
                </a:solidFill>
                <a:latin typeface="DFGothic-EB" panose="02010609010101010101" pitchFamily="1" charset="-128"/>
                <a:ea typeface="DFGothic-EB" panose="02010609010101010101" pitchFamily="1" charset="-128"/>
              </a:endParaRPr>
            </a:p>
          </p:txBody>
        </p:sp>
      </p:grpSp>
      <p:sp>
        <p:nvSpPr>
          <p:cNvPr id="23" name="TextBox 22"/>
          <p:cNvSpPr txBox="1"/>
          <p:nvPr/>
        </p:nvSpPr>
        <p:spPr>
          <a:xfrm>
            <a:off x="5032890" y="4118624"/>
            <a:ext cx="2695181" cy="567690"/>
          </a:xfrm>
          <a:prstGeom prst="rect">
            <a:avLst/>
          </a:prstGeom>
          <a:noFill/>
        </p:spPr>
        <p:txBody>
          <a:bodyPr wrap="square" lIns="80652" tIns="40326" rIns="80652" bIns="40326" rtlCol="0">
            <a:spAutoFit/>
          </a:bodyPr>
          <a:lstStyle/>
          <a:p>
            <a:pPr algn="ctr"/>
            <a:r>
              <a:rPr lang="zh-CN" altLang="en-US" sz="3200" dirty="0">
                <a:solidFill>
                  <a:srgbClr val="4C3424"/>
                </a:solidFill>
                <a:latin typeface="思源黑体 CN Bold" pitchFamily="34" charset="-122"/>
                <a:ea typeface="思源黑体 CN Bold" pitchFamily="34" charset="-122"/>
              </a:rPr>
              <a:t>此处添加标题</a:t>
            </a:r>
            <a:endParaRPr lang="zh-CN" altLang="en-US" sz="3200" dirty="0">
              <a:solidFill>
                <a:srgbClr val="4C3424"/>
              </a:solidFill>
              <a:latin typeface="思源黑体 CN Bold" pitchFamily="34" charset="-122"/>
              <a:ea typeface="思源黑体 CN Bold" pitchFamily="34" charset="-122"/>
            </a:endParaRPr>
          </a:p>
        </p:txBody>
      </p:sp>
      <p:sp>
        <p:nvSpPr>
          <p:cNvPr id="82" name="TextBox 81"/>
          <p:cNvSpPr txBox="1"/>
          <p:nvPr/>
        </p:nvSpPr>
        <p:spPr>
          <a:xfrm>
            <a:off x="5358688" y="3872954"/>
            <a:ext cx="2043584" cy="354330"/>
          </a:xfrm>
          <a:prstGeom prst="rect">
            <a:avLst/>
          </a:prstGeom>
          <a:noFill/>
        </p:spPr>
        <p:txBody>
          <a:bodyPr wrap="square" lIns="80652" tIns="40326" rIns="80652" bIns="40326" rtlCol="0">
            <a:spAutoFit/>
          </a:bodyPr>
          <a:lstStyle/>
          <a:p>
            <a:pPr algn="dist"/>
            <a:r>
              <a:rPr lang="en-US" altLang="zh-CN" b="1" spc="-132" dirty="0">
                <a:solidFill>
                  <a:srgbClr val="4C3424"/>
                </a:solidFill>
                <a:latin typeface="黑体" panose="02010609060101010101" charset="-122"/>
                <a:ea typeface="黑体" panose="02010609060101010101" charset="-122"/>
              </a:rPr>
              <a:t>WORK REPORT</a:t>
            </a:r>
            <a:endParaRPr lang="en-US" altLang="zh-CN" b="1" spc="-132" dirty="0">
              <a:solidFill>
                <a:srgbClr val="4C3424"/>
              </a:solidFill>
              <a:latin typeface="黑体" panose="02010609060101010101" charset="-122"/>
              <a:ea typeface="黑体" panose="02010609060101010101" charset="-122"/>
            </a:endParaRPr>
          </a:p>
        </p:txBody>
      </p:sp>
      <p:sp>
        <p:nvSpPr>
          <p:cNvPr id="27" name="TextBox 26"/>
          <p:cNvSpPr txBox="1"/>
          <p:nvPr/>
        </p:nvSpPr>
        <p:spPr>
          <a:xfrm>
            <a:off x="5119940" y="4758130"/>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486140" y="4758130"/>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119940" y="5175407"/>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86140" y="5175407"/>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353742" y="1438392"/>
            <a:ext cx="391373" cy="380480"/>
            <a:chOff x="1463339" y="1072758"/>
            <a:chExt cx="1546058" cy="1546058"/>
          </a:xfrm>
          <a:effectLst>
            <a:outerShdw blurRad="330200" dist="215900" dir="6900000" sx="71000" sy="71000" algn="t" rotWithShape="0">
              <a:prstClr val="black">
                <a:alpha val="54000"/>
              </a:prstClr>
            </a:outerShdw>
          </a:effectLst>
        </p:grpSpPr>
        <p:sp>
          <p:nvSpPr>
            <p:cNvPr id="3" name="同心圆 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521929" y="2300163"/>
            <a:ext cx="567684" cy="551686"/>
            <a:chOff x="1517331" y="1125257"/>
            <a:chExt cx="2204282" cy="2204282"/>
          </a:xfrm>
        </p:grpSpPr>
        <p:sp>
          <p:nvSpPr>
            <p:cNvPr id="6" name="椭圆 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7131371" y="3371760"/>
            <a:ext cx="567684" cy="551686"/>
            <a:chOff x="1517331" y="1125257"/>
            <a:chExt cx="2204282" cy="2204282"/>
          </a:xfrm>
        </p:grpSpPr>
        <p:sp>
          <p:nvSpPr>
            <p:cNvPr id="10" name="椭圆 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64247" y="3246636"/>
            <a:ext cx="463618" cy="450554"/>
            <a:chOff x="1517331" y="1125257"/>
            <a:chExt cx="2204282" cy="2204282"/>
          </a:xfrm>
        </p:grpSpPr>
        <p:sp>
          <p:nvSpPr>
            <p:cNvPr id="13" name="椭圆 1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19372" y="1327298"/>
              <a:ext cx="1800200" cy="1800200"/>
            </a:xfrm>
            <a:prstGeom prst="ellipse">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5" name="组合 14"/>
          <p:cNvGrpSpPr/>
          <p:nvPr/>
        </p:nvGrpSpPr>
        <p:grpSpPr>
          <a:xfrm>
            <a:off x="7468703" y="2400935"/>
            <a:ext cx="605322" cy="652433"/>
            <a:chOff x="-489327" y="1125257"/>
            <a:chExt cx="4210940" cy="4660079"/>
          </a:xfrm>
        </p:grpSpPr>
        <p:sp>
          <p:nvSpPr>
            <p:cNvPr id="16" name="椭圆 1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89327" y="3985136"/>
              <a:ext cx="1800200" cy="1800200"/>
            </a:xfrm>
            <a:prstGeom prst="ellipse">
              <a:avLst/>
            </a:prstGeom>
            <a:solidFill>
              <a:srgbClr val="85736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8" name="组合 17"/>
          <p:cNvGrpSpPr/>
          <p:nvPr/>
        </p:nvGrpSpPr>
        <p:grpSpPr>
          <a:xfrm>
            <a:off x="7359797" y="1579126"/>
            <a:ext cx="463618" cy="450554"/>
            <a:chOff x="1517331" y="1125257"/>
            <a:chExt cx="2204282" cy="2204282"/>
          </a:xfrm>
        </p:grpSpPr>
        <p:sp>
          <p:nvSpPr>
            <p:cNvPr id="19" name="椭圆 1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719372" y="1327298"/>
              <a:ext cx="1800200" cy="180020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1" name="组合 20"/>
          <p:cNvGrpSpPr/>
          <p:nvPr/>
        </p:nvGrpSpPr>
        <p:grpSpPr>
          <a:xfrm>
            <a:off x="8031627" y="3138686"/>
            <a:ext cx="463618" cy="450554"/>
            <a:chOff x="1517331" y="1125257"/>
            <a:chExt cx="2204282" cy="2204282"/>
          </a:xfrm>
        </p:grpSpPr>
        <p:sp>
          <p:nvSpPr>
            <p:cNvPr id="22" name="椭圆 2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12" presetClass="entr" presetSubtype="8"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p:tgtEl>
                                          <p:spTgt spid="35"/>
                                        </p:tgtEl>
                                        <p:attrNameLst>
                                          <p:attrName>ppt_x</p:attrName>
                                        </p:attrNameLst>
                                      </p:cBhvr>
                                      <p:tavLst>
                                        <p:tav tm="0">
                                          <p:val>
                                            <p:strVal val="#ppt_x-#ppt_w*1.125000"/>
                                          </p:val>
                                        </p:tav>
                                        <p:tav tm="100000">
                                          <p:val>
                                            <p:strVal val="#ppt_x"/>
                                          </p:val>
                                        </p:tav>
                                      </p:tavLst>
                                    </p:anim>
                                    <p:animEffect transition="in" filter="wipe(right)">
                                      <p:cBhvr>
                                        <p:cTn id="12" dur="500"/>
                                        <p:tgtEl>
                                          <p:spTgt spid="35"/>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500"/>
                                        <p:tgtEl>
                                          <p:spTgt spid="82"/>
                                        </p:tgtEl>
                                      </p:cBhvr>
                                    </p:animEffect>
                                    <p:anim calcmode="lin" valueType="num">
                                      <p:cBhvr>
                                        <p:cTn id="17" dur="500" fill="hold"/>
                                        <p:tgtEl>
                                          <p:spTgt spid="82"/>
                                        </p:tgtEl>
                                        <p:attrNameLst>
                                          <p:attrName>ppt_x</p:attrName>
                                        </p:attrNameLst>
                                      </p:cBhvr>
                                      <p:tavLst>
                                        <p:tav tm="0">
                                          <p:val>
                                            <p:strVal val="#ppt_x"/>
                                          </p:val>
                                        </p:tav>
                                        <p:tav tm="100000">
                                          <p:val>
                                            <p:strVal val="#ppt_x"/>
                                          </p:val>
                                        </p:tav>
                                      </p:tavLst>
                                    </p:anim>
                                    <p:anim calcmode="lin" valueType="num">
                                      <p:cBhvr>
                                        <p:cTn id="18" dur="500" fill="hold"/>
                                        <p:tgtEl>
                                          <p:spTgt spid="82"/>
                                        </p:tgtEl>
                                        <p:attrNameLst>
                                          <p:attrName>ppt_y</p:attrName>
                                        </p:attrNameLst>
                                      </p:cBhvr>
                                      <p:tavLst>
                                        <p:tav tm="0">
                                          <p:val>
                                            <p:strVal val="#ppt_y-.1"/>
                                          </p:val>
                                        </p:tav>
                                        <p:tav tm="100000">
                                          <p:val>
                                            <p:strVal val="#ppt_y"/>
                                          </p:val>
                                        </p:tav>
                                      </p:tavLst>
                                    </p:anim>
                                  </p:childTnLst>
                                </p:cTn>
                              </p:par>
                              <p:par>
                                <p:cTn id="19" presetID="12" presetClass="entr" presetSubtype="8" fill="hold" grpId="0" nodeType="withEffect">
                                  <p:stCondLst>
                                    <p:cond delay="0"/>
                                  </p:stCondLst>
                                  <p:iterate type="lt">
                                    <p:tmPct val="1000"/>
                                  </p:iterate>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right)">
                                      <p:cBhvr>
                                        <p:cTn id="22" dur="500"/>
                                        <p:tgtEl>
                                          <p:spTgt spid="23"/>
                                        </p:tgtEl>
                                      </p:cBhvr>
                                    </p:animEffect>
                                  </p:childTnLst>
                                </p:cTn>
                              </p:par>
                            </p:childTnLst>
                          </p:cTn>
                        </p:par>
                        <p:par>
                          <p:cTn id="23" fill="hold">
                            <p:stCondLst>
                              <p:cond delay="1024"/>
                            </p:stCondLst>
                            <p:childTnLst>
                              <p:par>
                                <p:cTn id="24" presetID="2" presetClass="entr" presetSubtype="4"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ppt_x"/>
                                          </p:val>
                                        </p:tav>
                                        <p:tav tm="100000">
                                          <p:val>
                                            <p:strVal val="#ppt_x"/>
                                          </p:val>
                                        </p:tav>
                                      </p:tavLst>
                                    </p:anim>
                                    <p:anim calcmode="lin" valueType="num">
                                      <p:cBhvr additive="base">
                                        <p:cTn id="39" dur="500" fill="hold"/>
                                        <p:tgtEl>
                                          <p:spTgt spid="30"/>
                                        </p:tgtEl>
                                        <p:attrNameLst>
                                          <p:attrName>ppt_y</p:attrName>
                                        </p:attrNameLst>
                                      </p:cBhvr>
                                      <p:tavLst>
                                        <p:tav tm="0">
                                          <p:val>
                                            <p:strVal val="1+#ppt_h/2"/>
                                          </p:val>
                                        </p:tav>
                                        <p:tav tm="100000">
                                          <p:val>
                                            <p:strVal val="#ppt_y"/>
                                          </p:val>
                                        </p:tav>
                                      </p:tavLst>
                                    </p:anim>
                                  </p:childTnLst>
                                </p:cTn>
                              </p:par>
                              <p:par>
                                <p:cTn id="40" presetID="23" presetClass="entr" presetSubtype="16" fill="hold" nodeType="withEffect">
                                  <p:stCondLst>
                                    <p:cond delay="20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40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0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childTnLst>
                                </p:cTn>
                              </p:par>
                              <p:par>
                                <p:cTn id="56" presetID="23" presetClass="entr" presetSubtype="16" fill="hold" nodeType="withEffect">
                                  <p:stCondLst>
                                    <p:cond delay="4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par>
                                <p:cTn id="60" presetID="23" presetClass="entr" presetSubtype="16" fill="hold" nodeType="withEffect">
                                  <p:stCondLst>
                                    <p:cond delay="4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4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3" grpId="0"/>
      <p:bldP spid="82" grpId="0"/>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5437" y="1774952"/>
            <a:ext cx="3520860"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8468" y="2084919"/>
            <a:ext cx="2236507" cy="1439334"/>
          </a:xfrm>
          <a:prstGeom prst="rect">
            <a:avLst/>
          </a:prstGeom>
          <a:blipFill>
            <a:blip r:embed="rId2" cstate="print"/>
            <a:stretch>
              <a:fillRect/>
            </a:stretch>
          </a:blipFill>
          <a:ln w="2540" cap="flat" cmpd="sng" algn="ctr">
            <a:solidFill>
              <a:srgbClr val="392C47"/>
            </a:solidFill>
            <a:prstDash val="solid"/>
          </a:ln>
          <a:effectLst/>
        </p:spPr>
        <p:txBody>
          <a:bodyPr lIns="121889" tIns="60945" rIns="121889" bIns="60945" anchor="ctr"/>
          <a:lstStyle/>
          <a:p>
            <a:pPr algn="ctr">
              <a:defRPr/>
            </a:pPr>
            <a:endParaRPr lang="zh-CN" altLang="en-US" kern="0">
              <a:solidFill>
                <a:sysClr val="window" lastClr="FFFFFF"/>
              </a:solidFill>
            </a:endParaRPr>
          </a:p>
        </p:txBody>
      </p:sp>
      <p:sp>
        <p:nvSpPr>
          <p:cNvPr id="16" name="矩形 15"/>
          <p:cNvSpPr/>
          <p:nvPr/>
        </p:nvSpPr>
        <p:spPr>
          <a:xfrm>
            <a:off x="6582131" y="2084919"/>
            <a:ext cx="2236507" cy="1439334"/>
          </a:xfrm>
          <a:prstGeom prst="rect">
            <a:avLst/>
          </a:prstGeom>
          <a:blipFill>
            <a:blip r:embed="rId3" cstate="print"/>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sp>
        <p:nvSpPr>
          <p:cNvPr id="17" name="矩形 16"/>
          <p:cNvSpPr/>
          <p:nvPr/>
        </p:nvSpPr>
        <p:spPr>
          <a:xfrm>
            <a:off x="8990027" y="2084919"/>
            <a:ext cx="2234392" cy="1439334"/>
          </a:xfrm>
          <a:prstGeom prst="rect">
            <a:avLst/>
          </a:prstGeom>
          <a:blipFill>
            <a:blip r:embed="rId4" cstate="print"/>
            <a:stretch>
              <a:fillRect/>
            </a:stretch>
          </a:blipFill>
          <a:ln w="2540">
            <a:solidFill>
              <a:srgbClr val="392C47"/>
            </a:solidFill>
          </a:ln>
        </p:spPr>
        <p:txBody>
          <a:bodyPr lIns="121889" tIns="60945" rIns="121889" bIns="60945"/>
          <a:lstStyle/>
          <a:p>
            <a:pPr>
              <a:defRPr/>
            </a:pPr>
            <a:endParaRPr lang="zh-CN" altLang="en-US" kern="0">
              <a:solidFill>
                <a:sysClr val="windowText" lastClr="000000"/>
              </a:solidFill>
            </a:endParaRPr>
          </a:p>
        </p:txBody>
      </p:sp>
      <p:cxnSp>
        <p:nvCxnSpPr>
          <p:cNvPr id="18" name="直接连接符 17"/>
          <p:cNvCxnSpPr>
            <a:cxnSpLocks noChangeShapeType="1"/>
          </p:cNvCxnSpPr>
          <p:nvPr/>
        </p:nvCxnSpPr>
        <p:spPr bwMode="auto">
          <a:xfrm>
            <a:off x="4053628" y="3812117"/>
            <a:ext cx="7293513" cy="0"/>
          </a:xfrm>
          <a:prstGeom prst="line">
            <a:avLst/>
          </a:prstGeom>
          <a:noFill/>
          <a:ln w="9525" algn="ctr">
            <a:solidFill>
              <a:schemeClr val="tx2">
                <a:lumMod val="50000"/>
              </a:schemeClr>
            </a:solidFill>
            <a:prstDash val="dashDot"/>
            <a:round/>
          </a:ln>
          <a:extLst>
            <a:ext uri="{909E8E84-426E-40DD-AFC4-6F175D3DCCD1}">
              <a14:hiddenFill xmlns:a14="http://schemas.microsoft.com/office/drawing/2010/main">
                <a:noFill/>
              </a14:hiddenFill>
            </a:ext>
          </a:extLst>
        </p:spPr>
      </p:cxnSp>
      <p:sp>
        <p:nvSpPr>
          <p:cNvPr id="19" name="矩形 18"/>
          <p:cNvSpPr/>
          <p:nvPr/>
        </p:nvSpPr>
        <p:spPr>
          <a:xfrm>
            <a:off x="4081137" y="4085167"/>
            <a:ext cx="7170789" cy="1296720"/>
          </a:xfrm>
          <a:prstGeom prst="rect">
            <a:avLst/>
          </a:prstGeom>
        </p:spPr>
        <p:txBody>
          <a:bodyPr lIns="121889" tIns="60945" rIns="121889" bIns="60945">
            <a:spAutoFit/>
          </a:bodyPr>
          <a:lstStyle/>
          <a:p>
            <a:pP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5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19"/>
                                        </p:tgtEl>
                                        <p:attrNameLst>
                                          <p:attrName>style.visibility</p:attrName>
                                        </p:attrNameLst>
                                      </p:cBhvr>
                                      <p:to>
                                        <p:strVal val="visible"/>
                                      </p:to>
                                    </p:set>
                                    <p:animEffect transition="in" filter="fade">
                                      <p:cBhvr>
                                        <p:cTn id="33" dur="500"/>
                                        <p:tgtEl>
                                          <p:spTgt spid="119"/>
                                        </p:tgtEl>
                                      </p:cBhvr>
                                    </p:animEffect>
                                  </p:childTnLst>
                                </p:cTn>
                              </p:par>
                              <p:par>
                                <p:cTn id="34" presetID="19" presetClass="entr" presetSubtype="5" fill="hold" grpId="0" nodeType="withEffect">
                                  <p:stCondLst>
                                    <p:cond delay="0"/>
                                  </p:stCondLst>
                                  <p:iterate type="lt">
                                    <p:tmPct val="10000"/>
                                  </p:iterate>
                                  <p:childTnLst>
                                    <p:set>
                                      <p:cBhvr>
                                        <p:cTn id="35" dur="1" fill="hold">
                                          <p:stCondLst>
                                            <p:cond delay="0"/>
                                          </p:stCondLst>
                                        </p:cTn>
                                        <p:tgtEl>
                                          <p:spTgt spid="118"/>
                                        </p:tgtEl>
                                        <p:attrNameLst>
                                          <p:attrName>style.visibility</p:attrName>
                                        </p:attrNameLst>
                                      </p:cBhvr>
                                      <p:to>
                                        <p:strVal val="visible"/>
                                      </p:to>
                                    </p:set>
                                    <p:anim calcmode="lin" valueType="num">
                                      <p:cBhvr>
                                        <p:cTn id="36" dur="300" fill="hold"/>
                                        <p:tgtEl>
                                          <p:spTgt spid="118"/>
                                        </p:tgtEl>
                                        <p:attrNameLst>
                                          <p:attrName>ppt_w</p:attrName>
                                        </p:attrNameLst>
                                      </p:cBhvr>
                                      <p:tavLst>
                                        <p:tav tm="0">
                                          <p:val>
                                            <p:strVal val="#ppt_w"/>
                                          </p:val>
                                        </p:tav>
                                        <p:tav tm="100000">
                                          <p:val>
                                            <p:strVal val="#ppt_w"/>
                                          </p:val>
                                        </p:tav>
                                      </p:tavLst>
                                    </p:anim>
                                    <p:anim calcmode="lin" valueType="num">
                                      <p:cBhvr>
                                        <p:cTn id="37"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P spid="118" grpId="0"/>
      <p:bldP spid="11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793" y="5364748"/>
            <a:ext cx="5778055" cy="121889"/>
          </a:xfrm>
          <a:prstGeom prst="rect">
            <a:avLst/>
          </a:prstGeom>
          <a:solidFill>
            <a:srgbClr val="C9C8C5"/>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矩形 18"/>
          <p:cNvSpPr/>
          <p:nvPr/>
        </p:nvSpPr>
        <p:spPr>
          <a:xfrm>
            <a:off x="3793" y="4154123"/>
            <a:ext cx="5778055" cy="121889"/>
          </a:xfrm>
          <a:prstGeom prst="rect">
            <a:avLst/>
          </a:prstGeom>
          <a:solidFill>
            <a:srgbClr val="85736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0" name="矩形 19"/>
          <p:cNvSpPr/>
          <p:nvPr/>
        </p:nvSpPr>
        <p:spPr>
          <a:xfrm>
            <a:off x="3793" y="2950752"/>
            <a:ext cx="5778055" cy="121889"/>
          </a:xfrm>
          <a:prstGeom prst="rect">
            <a:avLst/>
          </a:prstGeom>
          <a:solidFill>
            <a:srgbClr val="4C342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a:off x="3793" y="1740127"/>
            <a:ext cx="5778055" cy="121889"/>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椭圆 21"/>
          <p:cNvSpPr/>
          <p:nvPr/>
        </p:nvSpPr>
        <p:spPr>
          <a:xfrm>
            <a:off x="5532371" y="1375470"/>
            <a:ext cx="907027" cy="907027"/>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23" name="椭圆 22"/>
          <p:cNvSpPr/>
          <p:nvPr/>
        </p:nvSpPr>
        <p:spPr>
          <a:xfrm>
            <a:off x="5532371" y="2581205"/>
            <a:ext cx="907027" cy="907027"/>
          </a:xfrm>
          <a:prstGeom prst="ellipse">
            <a:avLst/>
          </a:prstGeom>
          <a:solidFill>
            <a:srgbClr val="4C342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sp>
        <p:nvSpPr>
          <p:cNvPr id="24" name="椭圆 23"/>
          <p:cNvSpPr/>
          <p:nvPr/>
        </p:nvSpPr>
        <p:spPr>
          <a:xfrm>
            <a:off x="5532371" y="3753445"/>
            <a:ext cx="907027" cy="907027"/>
          </a:xfrm>
          <a:prstGeom prst="ellipse">
            <a:avLst/>
          </a:prstGeom>
          <a:solidFill>
            <a:srgbClr val="85736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5" name="椭圆 24"/>
          <p:cNvSpPr/>
          <p:nvPr/>
        </p:nvSpPr>
        <p:spPr>
          <a:xfrm>
            <a:off x="5532371" y="4973529"/>
            <a:ext cx="907027" cy="907027"/>
          </a:xfrm>
          <a:prstGeom prst="ellipse">
            <a:avLst/>
          </a:prstGeom>
          <a:solidFill>
            <a:srgbClr val="C9C8C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04</a:t>
            </a:r>
            <a:endParaRPr lang="zh-CN" altLang="en-US" sz="3200" dirty="0"/>
          </a:p>
        </p:txBody>
      </p:sp>
      <p:grpSp>
        <p:nvGrpSpPr>
          <p:cNvPr id="26" name="组 10"/>
          <p:cNvGrpSpPr/>
          <p:nvPr/>
        </p:nvGrpSpPr>
        <p:grpSpPr>
          <a:xfrm>
            <a:off x="6965085" y="1397141"/>
            <a:ext cx="4041819" cy="1008442"/>
            <a:chOff x="247498" y="2041376"/>
            <a:chExt cx="3032066" cy="756506"/>
          </a:xfrm>
        </p:grpSpPr>
        <p:sp>
          <p:nvSpPr>
            <p:cNvPr id="27" name="文本框 26"/>
            <p:cNvSpPr txBox="1"/>
            <p:nvPr/>
          </p:nvSpPr>
          <p:spPr>
            <a:xfrm>
              <a:off x="247498" y="2331049"/>
              <a:ext cx="3032066" cy="4668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latin typeface="黑体" panose="02010609060101010101" charset="-122"/>
                  <a:ea typeface="黑体" panose="02010609060101010101" charset="-122"/>
                </a:rPr>
                <a:t>标题数字等都可以通过点击和重新输入进行更改，建议正文</a:t>
              </a:r>
              <a:r>
                <a:rPr lang="en-US" altLang="zh-CN" sz="1335" dirty="0">
                  <a:solidFill>
                    <a:schemeClr val="tx1">
                      <a:lumMod val="75000"/>
                      <a:lumOff val="25000"/>
                    </a:schemeClr>
                  </a:solidFill>
                  <a:latin typeface="黑体" panose="02010609060101010101" charset="-122"/>
                  <a:ea typeface="黑体" panose="02010609060101010101" charset="-122"/>
                </a:rPr>
                <a:t>10</a:t>
              </a:r>
              <a:r>
                <a:rPr lang="zh-CN" altLang="en-US" sz="1335" dirty="0">
                  <a:solidFill>
                    <a:schemeClr val="tx1">
                      <a:lumMod val="75000"/>
                      <a:lumOff val="25000"/>
                    </a:schemeClr>
                  </a:solidFill>
                  <a:latin typeface="黑体" panose="02010609060101010101" charset="-122"/>
                  <a:ea typeface="黑体" panose="02010609060101010101" charset="-122"/>
                </a:rPr>
                <a:t>号字，</a:t>
              </a:r>
              <a:r>
                <a:rPr lang="en-US" altLang="zh-CN" sz="1335" dirty="0">
                  <a:solidFill>
                    <a:schemeClr val="tx1">
                      <a:lumMod val="75000"/>
                      <a:lumOff val="25000"/>
                    </a:schemeClr>
                  </a:solidFill>
                  <a:latin typeface="黑体" panose="02010609060101010101" charset="-122"/>
                  <a:ea typeface="黑体" panose="02010609060101010101" charset="-122"/>
                </a:rPr>
                <a:t>1.3</a:t>
              </a:r>
              <a:r>
                <a:rPr lang="zh-CN" altLang="en-US" sz="1335" dirty="0">
                  <a:solidFill>
                    <a:schemeClr val="tx1">
                      <a:lumMod val="75000"/>
                      <a:lumOff val="25000"/>
                    </a:schemeClr>
                  </a:solidFill>
                  <a:latin typeface="黑体" panose="02010609060101010101" charset="-122"/>
                  <a:ea typeface="黑体" panose="02010609060101010101" charset="-122"/>
                </a:rPr>
                <a:t>倍字间距。</a:t>
              </a:r>
              <a:endParaRPr lang="zh-CN" altLang="en-US" sz="1335" dirty="0">
                <a:solidFill>
                  <a:schemeClr val="tx1">
                    <a:lumMod val="75000"/>
                    <a:lumOff val="25000"/>
                  </a:schemeClr>
                </a:solidFill>
                <a:latin typeface="黑体" panose="02010609060101010101" charset="-122"/>
                <a:ea typeface="黑体" panose="02010609060101010101" charset="-122"/>
              </a:endParaRPr>
            </a:p>
          </p:txBody>
        </p:sp>
        <p:sp>
          <p:nvSpPr>
            <p:cNvPr id="28" name="矩形 27"/>
            <p:cNvSpPr/>
            <p:nvPr/>
          </p:nvSpPr>
          <p:spPr>
            <a:xfrm>
              <a:off x="247498" y="2041376"/>
              <a:ext cx="1571584" cy="349375"/>
            </a:xfrm>
            <a:prstGeom prst="rect">
              <a:avLst/>
            </a:prstGeom>
          </p:spPr>
          <p:txBody>
            <a:bodyPr wrap="none">
              <a:spAutoFit/>
            </a:bodyPr>
            <a:lstStyle/>
            <a:p>
              <a:pPr defTabSz="1218565">
                <a:lnSpc>
                  <a:spcPct val="130000"/>
                </a:lnSpc>
                <a:defRPr/>
              </a:pPr>
              <a:r>
                <a:rPr lang="zh-CN" altLang="en-US" sz="1865" b="1" kern="0" dirty="0">
                  <a:solidFill>
                    <a:schemeClr val="tx1">
                      <a:lumMod val="75000"/>
                      <a:lumOff val="25000"/>
                    </a:schemeClr>
                  </a:solidFill>
                  <a:latin typeface="黑体" panose="02010609060101010101" charset="-122"/>
                  <a:ea typeface="黑体" panose="02010609060101010101" charset="-122"/>
                </a:rPr>
                <a:t>点击此处添加标题</a:t>
              </a:r>
              <a:endParaRPr lang="zh-CN" altLang="en-US" sz="1865" b="1" kern="0" dirty="0">
                <a:solidFill>
                  <a:schemeClr val="tx1">
                    <a:lumMod val="75000"/>
                    <a:lumOff val="25000"/>
                  </a:schemeClr>
                </a:solidFill>
                <a:latin typeface="黑体" panose="02010609060101010101" charset="-122"/>
                <a:ea typeface="黑体" panose="02010609060101010101" charset="-122"/>
              </a:endParaRPr>
            </a:p>
          </p:txBody>
        </p:sp>
      </p:grpSp>
      <p:grpSp>
        <p:nvGrpSpPr>
          <p:cNvPr id="29" name="组 13"/>
          <p:cNvGrpSpPr/>
          <p:nvPr/>
        </p:nvGrpSpPr>
        <p:grpSpPr>
          <a:xfrm>
            <a:off x="6965085" y="2602638"/>
            <a:ext cx="4041819" cy="1011681"/>
            <a:chOff x="247498" y="2041376"/>
            <a:chExt cx="3032066" cy="758936"/>
          </a:xfrm>
        </p:grpSpPr>
        <p:sp>
          <p:nvSpPr>
            <p:cNvPr id="30" name="文本框 29"/>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latin typeface="黑体" panose="02010609060101010101" charset="-122"/>
                  <a:ea typeface="黑体" panose="02010609060101010101" charset="-122"/>
                </a:rPr>
                <a:t>标题数字等都可以通过点击和重新输入进行更改，建议正文</a:t>
              </a:r>
              <a:r>
                <a:rPr lang="en-US" altLang="zh-CN" sz="1335" dirty="0">
                  <a:solidFill>
                    <a:schemeClr val="tx1">
                      <a:lumMod val="75000"/>
                      <a:lumOff val="25000"/>
                    </a:schemeClr>
                  </a:solidFill>
                  <a:latin typeface="黑体" panose="02010609060101010101" charset="-122"/>
                  <a:ea typeface="黑体" panose="02010609060101010101" charset="-122"/>
                </a:rPr>
                <a:t>10</a:t>
              </a:r>
              <a:r>
                <a:rPr lang="zh-CN" altLang="en-US" sz="1335" dirty="0">
                  <a:solidFill>
                    <a:schemeClr val="tx1">
                      <a:lumMod val="75000"/>
                      <a:lumOff val="25000"/>
                    </a:schemeClr>
                  </a:solidFill>
                  <a:latin typeface="黑体" panose="02010609060101010101" charset="-122"/>
                  <a:ea typeface="黑体" panose="02010609060101010101" charset="-122"/>
                </a:rPr>
                <a:t>号字，</a:t>
              </a:r>
              <a:r>
                <a:rPr lang="en-US" altLang="zh-CN" sz="1335" dirty="0">
                  <a:solidFill>
                    <a:schemeClr val="tx1">
                      <a:lumMod val="75000"/>
                      <a:lumOff val="25000"/>
                    </a:schemeClr>
                  </a:solidFill>
                  <a:latin typeface="黑体" panose="02010609060101010101" charset="-122"/>
                  <a:ea typeface="黑体" panose="02010609060101010101" charset="-122"/>
                </a:rPr>
                <a:t>1.3</a:t>
              </a:r>
              <a:r>
                <a:rPr lang="zh-CN" altLang="en-US" sz="1335" dirty="0">
                  <a:solidFill>
                    <a:schemeClr val="tx1">
                      <a:lumMod val="75000"/>
                      <a:lumOff val="25000"/>
                    </a:schemeClr>
                  </a:solidFill>
                  <a:latin typeface="黑体" panose="02010609060101010101" charset="-122"/>
                  <a:ea typeface="黑体" panose="02010609060101010101" charset="-122"/>
                </a:rPr>
                <a:t>倍字间距。</a:t>
              </a:r>
              <a:endParaRPr lang="zh-CN" altLang="en-US" sz="1335" dirty="0">
                <a:solidFill>
                  <a:schemeClr val="tx1">
                    <a:lumMod val="75000"/>
                    <a:lumOff val="25000"/>
                  </a:schemeClr>
                </a:solidFill>
                <a:latin typeface="黑体" panose="02010609060101010101" charset="-122"/>
                <a:ea typeface="黑体" panose="02010609060101010101" charset="-122"/>
              </a:endParaRPr>
            </a:p>
          </p:txBody>
        </p:sp>
        <p:sp>
          <p:nvSpPr>
            <p:cNvPr id="31" name="矩形 30"/>
            <p:cNvSpPr/>
            <p:nvPr/>
          </p:nvSpPr>
          <p:spPr>
            <a:xfrm>
              <a:off x="247498" y="2041376"/>
              <a:ext cx="1571584" cy="349375"/>
            </a:xfrm>
            <a:prstGeom prst="rect">
              <a:avLst/>
            </a:prstGeom>
          </p:spPr>
          <p:txBody>
            <a:bodyPr wrap="none">
              <a:spAutoFit/>
            </a:bodyPr>
            <a:lstStyle/>
            <a:p>
              <a:pPr defTabSz="1218565">
                <a:lnSpc>
                  <a:spcPct val="130000"/>
                </a:lnSpc>
                <a:defRPr/>
              </a:pPr>
              <a:r>
                <a:rPr lang="zh-CN" altLang="en-US" sz="1865" b="1" kern="0" dirty="0">
                  <a:solidFill>
                    <a:schemeClr val="tx1">
                      <a:lumMod val="75000"/>
                      <a:lumOff val="25000"/>
                    </a:schemeClr>
                  </a:solidFill>
                  <a:latin typeface="黑体" panose="02010609060101010101" charset="-122"/>
                  <a:ea typeface="黑体" panose="02010609060101010101" charset="-122"/>
                </a:rPr>
                <a:t>点击此处添加标题</a:t>
              </a:r>
              <a:endParaRPr lang="zh-CN" altLang="en-US" sz="1865" b="1" kern="0" dirty="0">
                <a:solidFill>
                  <a:schemeClr val="tx1">
                    <a:lumMod val="75000"/>
                    <a:lumOff val="25000"/>
                  </a:schemeClr>
                </a:solidFill>
                <a:latin typeface="黑体" panose="02010609060101010101" charset="-122"/>
                <a:ea typeface="黑体" panose="02010609060101010101" charset="-122"/>
              </a:endParaRPr>
            </a:p>
          </p:txBody>
        </p:sp>
      </p:grpSp>
      <p:grpSp>
        <p:nvGrpSpPr>
          <p:cNvPr id="32" name="组 16"/>
          <p:cNvGrpSpPr/>
          <p:nvPr/>
        </p:nvGrpSpPr>
        <p:grpSpPr>
          <a:xfrm>
            <a:off x="6965085" y="3808135"/>
            <a:ext cx="4041819" cy="1011681"/>
            <a:chOff x="247498" y="2041376"/>
            <a:chExt cx="3032066" cy="758936"/>
          </a:xfrm>
        </p:grpSpPr>
        <p:sp>
          <p:nvSpPr>
            <p:cNvPr id="33" name="文本框 32"/>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latin typeface="黑体" panose="02010609060101010101" charset="-122"/>
                  <a:ea typeface="黑体" panose="02010609060101010101" charset="-122"/>
                </a:rPr>
                <a:t>标题数字等都可以通过点击和重新输入进行更改，建议正文</a:t>
              </a:r>
              <a:r>
                <a:rPr lang="en-US" altLang="zh-CN" sz="1335" dirty="0">
                  <a:solidFill>
                    <a:schemeClr val="tx1">
                      <a:lumMod val="75000"/>
                      <a:lumOff val="25000"/>
                    </a:schemeClr>
                  </a:solidFill>
                  <a:latin typeface="黑体" panose="02010609060101010101" charset="-122"/>
                  <a:ea typeface="黑体" panose="02010609060101010101" charset="-122"/>
                </a:rPr>
                <a:t>10</a:t>
              </a:r>
              <a:r>
                <a:rPr lang="zh-CN" altLang="en-US" sz="1335" dirty="0">
                  <a:solidFill>
                    <a:schemeClr val="tx1">
                      <a:lumMod val="75000"/>
                      <a:lumOff val="25000"/>
                    </a:schemeClr>
                  </a:solidFill>
                  <a:latin typeface="黑体" panose="02010609060101010101" charset="-122"/>
                  <a:ea typeface="黑体" panose="02010609060101010101" charset="-122"/>
                </a:rPr>
                <a:t>号字，</a:t>
              </a:r>
              <a:r>
                <a:rPr lang="en-US" altLang="zh-CN" sz="1335" dirty="0">
                  <a:solidFill>
                    <a:schemeClr val="tx1">
                      <a:lumMod val="75000"/>
                      <a:lumOff val="25000"/>
                    </a:schemeClr>
                  </a:solidFill>
                  <a:latin typeface="黑体" panose="02010609060101010101" charset="-122"/>
                  <a:ea typeface="黑体" panose="02010609060101010101" charset="-122"/>
                </a:rPr>
                <a:t>1.3</a:t>
              </a:r>
              <a:r>
                <a:rPr lang="zh-CN" altLang="en-US" sz="1335" dirty="0">
                  <a:solidFill>
                    <a:schemeClr val="tx1">
                      <a:lumMod val="75000"/>
                      <a:lumOff val="25000"/>
                    </a:schemeClr>
                  </a:solidFill>
                  <a:latin typeface="黑体" panose="02010609060101010101" charset="-122"/>
                  <a:ea typeface="黑体" panose="02010609060101010101" charset="-122"/>
                </a:rPr>
                <a:t>倍字间距。</a:t>
              </a:r>
              <a:endParaRPr lang="zh-CN" altLang="en-US" sz="1335" dirty="0">
                <a:solidFill>
                  <a:schemeClr val="tx1">
                    <a:lumMod val="75000"/>
                    <a:lumOff val="25000"/>
                  </a:schemeClr>
                </a:solidFill>
                <a:latin typeface="黑体" panose="02010609060101010101" charset="-122"/>
                <a:ea typeface="黑体" panose="02010609060101010101" charset="-122"/>
              </a:endParaRPr>
            </a:p>
          </p:txBody>
        </p:sp>
        <p:sp>
          <p:nvSpPr>
            <p:cNvPr id="34" name="矩形 33"/>
            <p:cNvSpPr/>
            <p:nvPr/>
          </p:nvSpPr>
          <p:spPr>
            <a:xfrm>
              <a:off x="247498" y="2041376"/>
              <a:ext cx="1571584" cy="349375"/>
            </a:xfrm>
            <a:prstGeom prst="rect">
              <a:avLst/>
            </a:prstGeom>
          </p:spPr>
          <p:txBody>
            <a:bodyPr wrap="none">
              <a:spAutoFit/>
            </a:bodyPr>
            <a:lstStyle/>
            <a:p>
              <a:pPr defTabSz="1218565">
                <a:lnSpc>
                  <a:spcPct val="130000"/>
                </a:lnSpc>
                <a:defRPr/>
              </a:pPr>
              <a:r>
                <a:rPr lang="zh-CN" altLang="en-US" sz="1865" b="1" kern="0" dirty="0">
                  <a:solidFill>
                    <a:schemeClr val="tx1">
                      <a:lumMod val="75000"/>
                      <a:lumOff val="25000"/>
                    </a:schemeClr>
                  </a:solidFill>
                  <a:latin typeface="黑体" panose="02010609060101010101" charset="-122"/>
                  <a:ea typeface="黑体" panose="02010609060101010101" charset="-122"/>
                </a:rPr>
                <a:t>点击此处添加标题</a:t>
              </a:r>
              <a:endParaRPr lang="zh-CN" altLang="en-US" sz="1865" b="1" kern="0" dirty="0">
                <a:solidFill>
                  <a:schemeClr val="tx1">
                    <a:lumMod val="75000"/>
                    <a:lumOff val="25000"/>
                  </a:schemeClr>
                </a:solidFill>
                <a:latin typeface="黑体" panose="02010609060101010101" charset="-122"/>
                <a:ea typeface="黑体" panose="02010609060101010101" charset="-122"/>
              </a:endParaRPr>
            </a:p>
          </p:txBody>
        </p:sp>
      </p:grpSp>
      <p:grpSp>
        <p:nvGrpSpPr>
          <p:cNvPr id="35" name="组 19"/>
          <p:cNvGrpSpPr/>
          <p:nvPr/>
        </p:nvGrpSpPr>
        <p:grpSpPr>
          <a:xfrm>
            <a:off x="6965085" y="5013631"/>
            <a:ext cx="4041819" cy="1011681"/>
            <a:chOff x="247498" y="2041376"/>
            <a:chExt cx="3032066" cy="758936"/>
          </a:xfrm>
        </p:grpSpPr>
        <p:sp>
          <p:nvSpPr>
            <p:cNvPr id="36" name="文本框 35"/>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335" dirty="0">
                  <a:solidFill>
                    <a:schemeClr val="tx1">
                      <a:lumMod val="75000"/>
                      <a:lumOff val="25000"/>
                    </a:schemeClr>
                  </a:solidFill>
                  <a:latin typeface="黑体" panose="02010609060101010101" charset="-122"/>
                  <a:ea typeface="黑体" panose="02010609060101010101" charset="-122"/>
                </a:rPr>
                <a:t>标题数字等都可以通过点击和重新输入进行更改，建议正文</a:t>
              </a:r>
              <a:r>
                <a:rPr lang="en-US" altLang="zh-CN" sz="1335" dirty="0">
                  <a:solidFill>
                    <a:schemeClr val="tx1">
                      <a:lumMod val="75000"/>
                      <a:lumOff val="25000"/>
                    </a:schemeClr>
                  </a:solidFill>
                  <a:latin typeface="黑体" panose="02010609060101010101" charset="-122"/>
                  <a:ea typeface="黑体" panose="02010609060101010101" charset="-122"/>
                </a:rPr>
                <a:t>10</a:t>
              </a:r>
              <a:r>
                <a:rPr lang="zh-CN" altLang="en-US" sz="1335" dirty="0">
                  <a:solidFill>
                    <a:schemeClr val="tx1">
                      <a:lumMod val="75000"/>
                      <a:lumOff val="25000"/>
                    </a:schemeClr>
                  </a:solidFill>
                  <a:latin typeface="黑体" panose="02010609060101010101" charset="-122"/>
                  <a:ea typeface="黑体" panose="02010609060101010101" charset="-122"/>
                </a:rPr>
                <a:t>号字，</a:t>
              </a:r>
              <a:r>
                <a:rPr lang="en-US" altLang="zh-CN" sz="1335" dirty="0">
                  <a:solidFill>
                    <a:schemeClr val="tx1">
                      <a:lumMod val="75000"/>
                      <a:lumOff val="25000"/>
                    </a:schemeClr>
                  </a:solidFill>
                  <a:latin typeface="黑体" panose="02010609060101010101" charset="-122"/>
                  <a:ea typeface="黑体" panose="02010609060101010101" charset="-122"/>
                </a:rPr>
                <a:t>1.3</a:t>
              </a:r>
              <a:r>
                <a:rPr lang="zh-CN" altLang="en-US" sz="1335" dirty="0">
                  <a:solidFill>
                    <a:schemeClr val="tx1">
                      <a:lumMod val="75000"/>
                      <a:lumOff val="25000"/>
                    </a:schemeClr>
                  </a:solidFill>
                  <a:latin typeface="黑体" panose="02010609060101010101" charset="-122"/>
                  <a:ea typeface="黑体" panose="02010609060101010101" charset="-122"/>
                </a:rPr>
                <a:t>倍字间距。</a:t>
              </a:r>
              <a:endParaRPr lang="zh-CN" altLang="en-US" sz="1335" dirty="0">
                <a:solidFill>
                  <a:schemeClr val="tx1">
                    <a:lumMod val="75000"/>
                    <a:lumOff val="25000"/>
                  </a:schemeClr>
                </a:solidFill>
                <a:latin typeface="黑体" panose="02010609060101010101" charset="-122"/>
                <a:ea typeface="黑体" panose="02010609060101010101" charset="-122"/>
              </a:endParaRPr>
            </a:p>
          </p:txBody>
        </p:sp>
        <p:sp>
          <p:nvSpPr>
            <p:cNvPr id="37" name="矩形 36"/>
            <p:cNvSpPr/>
            <p:nvPr/>
          </p:nvSpPr>
          <p:spPr>
            <a:xfrm>
              <a:off x="247498" y="2041376"/>
              <a:ext cx="1571584" cy="349375"/>
            </a:xfrm>
            <a:prstGeom prst="rect">
              <a:avLst/>
            </a:prstGeom>
          </p:spPr>
          <p:txBody>
            <a:bodyPr wrap="none">
              <a:spAutoFit/>
            </a:bodyPr>
            <a:lstStyle/>
            <a:p>
              <a:pPr defTabSz="1218565">
                <a:lnSpc>
                  <a:spcPct val="130000"/>
                </a:lnSpc>
                <a:defRPr/>
              </a:pPr>
              <a:r>
                <a:rPr lang="zh-CN" altLang="en-US" sz="1865" b="1" kern="0" dirty="0">
                  <a:solidFill>
                    <a:schemeClr val="tx1">
                      <a:lumMod val="75000"/>
                      <a:lumOff val="25000"/>
                    </a:schemeClr>
                  </a:solidFill>
                  <a:latin typeface="黑体" panose="02010609060101010101" charset="-122"/>
                  <a:ea typeface="黑体" panose="02010609060101010101" charset="-122"/>
                </a:rPr>
                <a:t>点击此处添加标题</a:t>
              </a:r>
              <a:endParaRPr lang="zh-CN" altLang="en-US" sz="1865" b="1" kern="0" dirty="0">
                <a:solidFill>
                  <a:schemeClr val="tx1">
                    <a:lumMod val="75000"/>
                    <a:lumOff val="25000"/>
                  </a:schemeClr>
                </a:solidFill>
                <a:latin typeface="黑体" panose="02010609060101010101" charset="-122"/>
                <a:ea typeface="黑体" panose="02010609060101010101" charset="-122"/>
              </a:endParaRPr>
            </a:p>
          </p:txBody>
        </p:sp>
      </p:gr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Click="0" advTm="3000">
        <p14:switch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000"/>
                                        <p:tgtEl>
                                          <p:spTgt spid="26"/>
                                        </p:tgtEl>
                                      </p:cBhvr>
                                    </p:animEffect>
                                    <p:anim calcmode="lin" valueType="num">
                                      <p:cBhvr>
                                        <p:cTn id="46" dur="1000" fill="hold"/>
                                        <p:tgtEl>
                                          <p:spTgt spid="26"/>
                                        </p:tgtEl>
                                        <p:attrNameLst>
                                          <p:attrName>ppt_x</p:attrName>
                                        </p:attrNameLst>
                                      </p:cBhvr>
                                      <p:tavLst>
                                        <p:tav tm="0">
                                          <p:val>
                                            <p:strVal val="#ppt_x"/>
                                          </p:val>
                                        </p:tav>
                                        <p:tav tm="100000">
                                          <p:val>
                                            <p:strVal val="#ppt_x"/>
                                          </p:val>
                                        </p:tav>
                                      </p:tavLst>
                                    </p:anim>
                                    <p:anim calcmode="lin" valueType="num">
                                      <p:cBhvr>
                                        <p:cTn id="47" dur="1000" fill="hold"/>
                                        <p:tgtEl>
                                          <p:spTgt spid="2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9" presetClass="entr" presetSubtype="5" fill="hold" grpId="0" nodeType="withEffect">
                                  <p:stCondLst>
                                    <p:cond delay="0"/>
                                  </p:stCondLst>
                                  <p:iterate type="lt">
                                    <p:tmPct val="10000"/>
                                  </p:iterate>
                                  <p:childTnLst>
                                    <p:set>
                                      <p:cBhvr>
                                        <p:cTn id="68" dur="1" fill="hold">
                                          <p:stCondLst>
                                            <p:cond delay="0"/>
                                          </p:stCondLst>
                                        </p:cTn>
                                        <p:tgtEl>
                                          <p:spTgt spid="118"/>
                                        </p:tgtEl>
                                        <p:attrNameLst>
                                          <p:attrName>style.visibility</p:attrName>
                                        </p:attrNameLst>
                                      </p:cBhvr>
                                      <p:to>
                                        <p:strVal val="visible"/>
                                      </p:to>
                                    </p:set>
                                    <p:anim calcmode="lin" valueType="num">
                                      <p:cBhvr>
                                        <p:cTn id="69" dur="300" fill="hold"/>
                                        <p:tgtEl>
                                          <p:spTgt spid="118"/>
                                        </p:tgtEl>
                                        <p:attrNameLst>
                                          <p:attrName>ppt_w</p:attrName>
                                        </p:attrNameLst>
                                      </p:cBhvr>
                                      <p:tavLst>
                                        <p:tav tm="0">
                                          <p:val>
                                            <p:strVal val="#ppt_w"/>
                                          </p:val>
                                        </p:tav>
                                        <p:tav tm="100000">
                                          <p:val>
                                            <p:strVal val="#ppt_w"/>
                                          </p:val>
                                        </p:tav>
                                      </p:tavLst>
                                    </p:anim>
                                    <p:anim calcmode="lin" valueType="num">
                                      <p:cBhvr>
                                        <p:cTn id="70"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animBg="1"/>
      <p:bldP spid="22" grpId="0" animBg="1"/>
      <p:bldP spid="23" grpId="0" bldLvl="0" animBg="1"/>
      <p:bldP spid="24" grpId="0" bldLvl="0" animBg="1"/>
      <p:bldP spid="25" grpId="0" bldLvl="0" animBg="1"/>
      <p:bldP spid="118" grpId="0"/>
      <p:bldP spid="11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20472" y="1376251"/>
            <a:ext cx="1151051" cy="1151466"/>
            <a:chOff x="2136775" y="1708150"/>
            <a:chExt cx="1176338" cy="1176338"/>
          </a:xfrm>
        </p:grpSpPr>
        <p:sp>
          <p:nvSpPr>
            <p:cNvPr id="3" name="Freeform 8"/>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lstStyle/>
            <a:p>
              <a:endParaRPr lang="zh-CN" altLang="en-US"/>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4C3423"/>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nvGrpSpPr>
          <p:cNvPr id="5" name="组合 4"/>
          <p:cNvGrpSpPr/>
          <p:nvPr/>
        </p:nvGrpSpPr>
        <p:grpSpPr>
          <a:xfrm>
            <a:off x="9011547" y="1376251"/>
            <a:ext cx="1151051" cy="1151466"/>
            <a:chOff x="5030788" y="1708150"/>
            <a:chExt cx="1176338" cy="1176338"/>
          </a:xfrm>
        </p:grpSpPr>
        <p:sp>
          <p:nvSpPr>
            <p:cNvPr id="6" name="Freeform 6"/>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lstStyle/>
            <a:p>
              <a:endParaRPr lang="zh-CN" altLang="en-US"/>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DDCDBC"/>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nvGrpSpPr>
          <p:cNvPr id="8" name="组合 7"/>
          <p:cNvGrpSpPr/>
          <p:nvPr/>
        </p:nvGrpSpPr>
        <p:grpSpPr>
          <a:xfrm>
            <a:off x="5717217" y="1376251"/>
            <a:ext cx="1151051" cy="1151466"/>
            <a:chOff x="3568700" y="1708150"/>
            <a:chExt cx="1176338" cy="1176338"/>
          </a:xfrm>
        </p:grpSpPr>
        <p:sp>
          <p:nvSpPr>
            <p:cNvPr id="9" name="Freeform 7"/>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419" tIns="45709" rIns="91419" bIns="45709" numCol="1" anchor="t" anchorCtr="0" compatLnSpc="1"/>
            <a:lstStyle/>
            <a:p>
              <a:endParaRPr lang="zh-CN" altLang="en-US"/>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857364"/>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sp>
        <p:nvSpPr>
          <p:cNvPr id="11" name="TextBox 10"/>
          <p:cNvSpPr txBox="1"/>
          <p:nvPr/>
        </p:nvSpPr>
        <p:spPr>
          <a:xfrm>
            <a:off x="1868280" y="3487825"/>
            <a:ext cx="2255435" cy="2123658"/>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5"/>
              </a:lnSpc>
            </a:pPr>
            <a:endParaRPr lang="en-US" altLang="zh-CN" sz="1200" dirty="0">
              <a:latin typeface="方正兰亭纤黑简体" pitchFamily="65" charset="-122"/>
              <a:ea typeface="方正兰亭纤黑简体" pitchFamily="65" charset="-122"/>
            </a:endParaRPr>
          </a:p>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endParaRPr lang="zh-CN" altLang="en-US" sz="1200" dirty="0">
              <a:latin typeface="方正兰亭纤黑简体" pitchFamily="65" charset="-122"/>
              <a:ea typeface="方正兰亭纤黑简体" pitchFamily="65" charset="-122"/>
            </a:endParaRPr>
          </a:p>
          <a:p>
            <a:pPr algn="just">
              <a:lnSpc>
                <a:spcPts val="1735"/>
              </a:lnSpc>
            </a:pPr>
            <a:endParaRPr lang="zh-CN" altLang="en-US" sz="1200" dirty="0">
              <a:latin typeface="方正兰亭纤黑简体" pitchFamily="65" charset="-122"/>
              <a:ea typeface="方正兰亭纤黑简体" pitchFamily="65" charset="-122"/>
            </a:endParaRPr>
          </a:p>
        </p:txBody>
      </p:sp>
      <p:sp>
        <p:nvSpPr>
          <p:cNvPr id="12" name="TextBox 11"/>
          <p:cNvSpPr txBox="1"/>
          <p:nvPr/>
        </p:nvSpPr>
        <p:spPr>
          <a:xfrm>
            <a:off x="1864135"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165025" y="3487825"/>
            <a:ext cx="2255435" cy="2123658"/>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5"/>
              </a:lnSpc>
            </a:pPr>
            <a:endParaRPr lang="en-US" altLang="zh-CN" sz="1200" dirty="0">
              <a:latin typeface="方正兰亭纤黑简体" pitchFamily="65" charset="-122"/>
              <a:ea typeface="方正兰亭纤黑简体" pitchFamily="65" charset="-122"/>
            </a:endParaRPr>
          </a:p>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endParaRPr lang="zh-CN" altLang="en-US" sz="1200" dirty="0">
              <a:latin typeface="方正兰亭纤黑简体" pitchFamily="65" charset="-122"/>
              <a:ea typeface="方正兰亭纤黑简体" pitchFamily="65" charset="-122"/>
            </a:endParaRPr>
          </a:p>
          <a:p>
            <a:pPr algn="just">
              <a:lnSpc>
                <a:spcPts val="1735"/>
              </a:lnSpc>
            </a:pPr>
            <a:endParaRPr lang="zh-CN" altLang="en-US" sz="1200" dirty="0">
              <a:latin typeface="方正兰亭纤黑简体" pitchFamily="65" charset="-122"/>
              <a:ea typeface="方正兰亭纤黑简体" pitchFamily="65" charset="-122"/>
            </a:endParaRPr>
          </a:p>
        </p:txBody>
      </p:sp>
      <p:sp>
        <p:nvSpPr>
          <p:cNvPr id="14" name="TextBox 13"/>
          <p:cNvSpPr txBox="1"/>
          <p:nvPr/>
        </p:nvSpPr>
        <p:spPr>
          <a:xfrm>
            <a:off x="5160880"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8459355" y="3487825"/>
            <a:ext cx="2255435" cy="2123658"/>
          </a:xfrm>
          <a:prstGeom prst="rect">
            <a:avLst/>
          </a:prstGeom>
          <a:noFill/>
        </p:spPr>
        <p:txBody>
          <a:bodyPr wrap="square" lIns="121889" tIns="60944" rIns="121889" bIns="60944" rtlCol="0">
            <a:spAutoFit/>
          </a:bodyPr>
          <a:lstStyle/>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5"/>
              </a:lnSpc>
            </a:pPr>
            <a:endParaRPr lang="en-US" altLang="zh-CN" sz="1200" dirty="0">
              <a:latin typeface="方正兰亭纤黑简体" pitchFamily="65" charset="-122"/>
              <a:ea typeface="方正兰亭纤黑简体" pitchFamily="65" charset="-122"/>
            </a:endParaRPr>
          </a:p>
          <a:p>
            <a:pPr algn="just">
              <a:lnSpc>
                <a:spcPts val="1735"/>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endParaRPr lang="zh-CN" altLang="en-US" sz="1200" dirty="0">
              <a:latin typeface="方正兰亭纤黑简体" pitchFamily="65" charset="-122"/>
              <a:ea typeface="方正兰亭纤黑简体" pitchFamily="65" charset="-122"/>
            </a:endParaRPr>
          </a:p>
          <a:p>
            <a:pPr algn="just">
              <a:lnSpc>
                <a:spcPts val="1735"/>
              </a:lnSpc>
            </a:pPr>
            <a:endParaRPr lang="zh-CN" altLang="en-US" sz="1200" dirty="0">
              <a:latin typeface="方正兰亭纤黑简体" pitchFamily="65" charset="-122"/>
              <a:ea typeface="方正兰亭纤黑简体" pitchFamily="65" charset="-122"/>
            </a:endParaRPr>
          </a:p>
        </p:txBody>
      </p:sp>
      <p:sp>
        <p:nvSpPr>
          <p:cNvPr id="16" name="TextBox 15"/>
          <p:cNvSpPr txBox="1"/>
          <p:nvPr/>
        </p:nvSpPr>
        <p:spPr>
          <a:xfrm>
            <a:off x="8455211" y="2773939"/>
            <a:ext cx="2263727" cy="492443"/>
          </a:xfrm>
          <a:prstGeom prst="rect">
            <a:avLst/>
          </a:prstGeom>
          <a:noFill/>
          <a:ln>
            <a:noFill/>
          </a:ln>
        </p:spPr>
        <p:txBody>
          <a:bodyPr wrap="square" lIns="121889" tIns="60944" rIns="121889" bIns="60944">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Click="0" advTm="3000">
        <p14:switch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Scale>
                                      <p:cBhvr>
                                        <p:cTn id="1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2"/>
                                        </p:tgtEl>
                                        <p:attrNameLst>
                                          <p:attrName>ppt_x</p:attrName>
                                          <p:attrName>ppt_y</p:attrName>
                                        </p:attrNameLst>
                                      </p:cBhvr>
                                    </p:animMotion>
                                    <p:animEffect transition="in" filter="fade">
                                      <p:cBhvr>
                                        <p:cTn id="20" dur="1000"/>
                                        <p:tgtEl>
                                          <p:spTgt spid="12"/>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8"/>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Scale>
                                      <p:cBhvr>
                                        <p:cTn id="4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4"/>
                                        </p:tgtEl>
                                        <p:attrNameLst>
                                          <p:attrName>ppt_x</p:attrName>
                                          <p:attrName>ppt_y</p:attrName>
                                        </p:attrNameLst>
                                      </p:cBhvr>
                                    </p:animMotion>
                                    <p:animEffect transition="in" filter="fade">
                                      <p:cBhvr>
                                        <p:cTn id="42" dur="1000"/>
                                        <p:tgtEl>
                                          <p:spTgt spid="14"/>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4" dur="1000" fill="hold"/>
                                        <p:tgtEl>
                                          <p:spTgt spid="5"/>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16"/>
                                        </p:tgtEl>
                                        <p:attrNameLst>
                                          <p:attrName>style.visibility</p:attrName>
                                        </p:attrNameLst>
                                      </p:cBhvr>
                                      <p:to>
                                        <p:strVal val="visible"/>
                                      </p:to>
                                    </p:set>
                                    <p:animScale>
                                      <p:cBhvr>
                                        <p:cTn id="6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6"/>
                                        </p:tgtEl>
                                        <p:attrNameLst>
                                          <p:attrName>ppt_x</p:attrName>
                                          <p:attrName>ppt_y</p:attrName>
                                        </p:attrNameLst>
                                      </p:cBhvr>
                                    </p:animMotion>
                                    <p:animEffect transition="in" filter="fade">
                                      <p:cBhvr>
                                        <p:cTn id="64" dur="1000"/>
                                        <p:tgtEl>
                                          <p:spTgt spid="16"/>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par>
                          <p:cTn id="70" fill="hold">
                            <p:stCondLst>
                              <p:cond delay="9000"/>
                            </p:stCondLst>
                            <p:childTnLst>
                              <p:par>
                                <p:cTn id="71" presetID="10" presetClass="entr" presetSubtype="0"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fade">
                                      <p:cBhvr>
                                        <p:cTn id="73" dur="500"/>
                                        <p:tgtEl>
                                          <p:spTgt spid="119"/>
                                        </p:tgtEl>
                                      </p:cBhvr>
                                    </p:animEffect>
                                  </p:childTnLst>
                                </p:cTn>
                              </p:par>
                              <p:par>
                                <p:cTn id="74" presetID="19" presetClass="entr" presetSubtype="5" fill="hold" grpId="0" nodeType="withEffect">
                                  <p:stCondLst>
                                    <p:cond delay="0"/>
                                  </p:stCondLst>
                                  <p:iterate type="lt">
                                    <p:tmPct val="10000"/>
                                  </p:iterate>
                                  <p:childTnLst>
                                    <p:set>
                                      <p:cBhvr>
                                        <p:cTn id="75" dur="1" fill="hold">
                                          <p:stCondLst>
                                            <p:cond delay="0"/>
                                          </p:stCondLst>
                                        </p:cTn>
                                        <p:tgtEl>
                                          <p:spTgt spid="118"/>
                                        </p:tgtEl>
                                        <p:attrNameLst>
                                          <p:attrName>style.visibility</p:attrName>
                                        </p:attrNameLst>
                                      </p:cBhvr>
                                      <p:to>
                                        <p:strVal val="visible"/>
                                      </p:to>
                                    </p:set>
                                    <p:anim calcmode="lin" valueType="num">
                                      <p:cBhvr>
                                        <p:cTn id="76" dur="300" fill="hold"/>
                                        <p:tgtEl>
                                          <p:spTgt spid="118"/>
                                        </p:tgtEl>
                                        <p:attrNameLst>
                                          <p:attrName>ppt_w</p:attrName>
                                        </p:attrNameLst>
                                      </p:cBhvr>
                                      <p:tavLst>
                                        <p:tav tm="0">
                                          <p:val>
                                            <p:strVal val="#ppt_w"/>
                                          </p:val>
                                        </p:tav>
                                        <p:tav tm="100000">
                                          <p:val>
                                            <p:strVal val="#ppt_w"/>
                                          </p:val>
                                        </p:tav>
                                      </p:tavLst>
                                    </p:anim>
                                    <p:anim calcmode="lin" valueType="num">
                                      <p:cBhvr>
                                        <p:cTn id="77"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18" grpId="0"/>
      <p:bldP spid="11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4290" y="2140585"/>
            <a:ext cx="12255500" cy="1256030"/>
          </a:xfrm>
          <a:prstGeom prst="rect">
            <a:avLst/>
          </a:prstGeom>
          <a:solidFill>
            <a:srgbClr val="DDCDBC">
              <a:alpha val="84000"/>
            </a:srgb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grpSp>
        <p:nvGrpSpPr>
          <p:cNvPr id="11" name="组合 10"/>
          <p:cNvGrpSpPr/>
          <p:nvPr/>
        </p:nvGrpSpPr>
        <p:grpSpPr>
          <a:xfrm>
            <a:off x="5398176" y="1813253"/>
            <a:ext cx="1964608" cy="1909244"/>
            <a:chOff x="4508674" y="2118116"/>
            <a:chExt cx="2204282" cy="2204282"/>
          </a:xfrm>
        </p:grpSpPr>
        <p:grpSp>
          <p:nvGrpSpPr>
            <p:cNvPr id="12" name="组合 11"/>
            <p:cNvGrpSpPr/>
            <p:nvPr/>
          </p:nvGrpSpPr>
          <p:grpSpPr>
            <a:xfrm>
              <a:off x="4508674" y="2118116"/>
              <a:ext cx="2204282" cy="2204282"/>
              <a:chOff x="1517331" y="1125257"/>
              <a:chExt cx="2204282" cy="2204282"/>
            </a:xfrm>
          </p:grpSpPr>
          <p:sp>
            <p:nvSpPr>
              <p:cNvPr id="13" name="椭圆 1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TextBox 80"/>
            <p:cNvSpPr txBox="1"/>
            <p:nvPr/>
          </p:nvSpPr>
          <p:spPr>
            <a:xfrm>
              <a:off x="5044082" y="2653915"/>
              <a:ext cx="1133465" cy="1126084"/>
            </a:xfrm>
            <a:prstGeom prst="rect">
              <a:avLst/>
            </a:prstGeom>
            <a:noFill/>
          </p:spPr>
          <p:txBody>
            <a:bodyPr wrap="square" rtlCol="0">
              <a:spAutoFit/>
            </a:bodyPr>
            <a:lstStyle/>
            <a:p>
              <a:r>
                <a:rPr lang="en-US" altLang="zh-CN" sz="5800" dirty="0">
                  <a:solidFill>
                    <a:schemeClr val="bg1"/>
                  </a:solidFill>
                  <a:latin typeface="DFGothic-EB" panose="02010609010101010101" pitchFamily="1" charset="-128"/>
                  <a:ea typeface="DFGothic-EB" panose="02010609010101010101" pitchFamily="1" charset="-128"/>
                </a:rPr>
                <a:t>03</a:t>
              </a:r>
              <a:endParaRPr lang="zh-CN" altLang="en-US" sz="5800" dirty="0">
                <a:solidFill>
                  <a:schemeClr val="bg1"/>
                </a:solidFill>
                <a:latin typeface="DFGothic-EB" panose="02010609010101010101" pitchFamily="1" charset="-128"/>
                <a:ea typeface="DFGothic-EB" panose="02010609010101010101" pitchFamily="1" charset="-128"/>
              </a:endParaRPr>
            </a:p>
          </p:txBody>
        </p:sp>
      </p:grpSp>
      <p:sp>
        <p:nvSpPr>
          <p:cNvPr id="15" name="TextBox 22"/>
          <p:cNvSpPr txBox="1"/>
          <p:nvPr/>
        </p:nvSpPr>
        <p:spPr>
          <a:xfrm>
            <a:off x="5032890" y="4118624"/>
            <a:ext cx="2695181" cy="567690"/>
          </a:xfrm>
          <a:prstGeom prst="rect">
            <a:avLst/>
          </a:prstGeom>
          <a:noFill/>
        </p:spPr>
        <p:txBody>
          <a:bodyPr wrap="square" lIns="80652" tIns="40326" rIns="80652" bIns="40326" rtlCol="0">
            <a:spAutoFit/>
          </a:bodyPr>
          <a:lstStyle/>
          <a:p>
            <a:pPr algn="ctr"/>
            <a:r>
              <a:rPr lang="zh-CN" altLang="en-US" sz="3200" dirty="0">
                <a:solidFill>
                  <a:srgbClr val="4C3424"/>
                </a:solidFill>
                <a:latin typeface="思源黑体 CN Bold" pitchFamily="34" charset="-122"/>
                <a:ea typeface="思源黑体 CN Bold" pitchFamily="34" charset="-122"/>
              </a:rPr>
              <a:t>此处添加标题</a:t>
            </a:r>
            <a:endParaRPr lang="zh-CN" altLang="en-US" sz="3200" dirty="0">
              <a:solidFill>
                <a:srgbClr val="4C3424"/>
              </a:solidFill>
              <a:latin typeface="思源黑体 CN Bold" pitchFamily="34" charset="-122"/>
              <a:ea typeface="思源黑体 CN Bold" pitchFamily="34" charset="-122"/>
            </a:endParaRPr>
          </a:p>
        </p:txBody>
      </p:sp>
      <p:sp>
        <p:nvSpPr>
          <p:cNvPr id="82" name="TextBox 81"/>
          <p:cNvSpPr txBox="1"/>
          <p:nvPr/>
        </p:nvSpPr>
        <p:spPr>
          <a:xfrm>
            <a:off x="5358688" y="3872954"/>
            <a:ext cx="2043584" cy="354330"/>
          </a:xfrm>
          <a:prstGeom prst="rect">
            <a:avLst/>
          </a:prstGeom>
          <a:noFill/>
        </p:spPr>
        <p:txBody>
          <a:bodyPr wrap="square" lIns="80652" tIns="40326" rIns="80652" bIns="40326" rtlCol="0">
            <a:spAutoFit/>
          </a:bodyPr>
          <a:lstStyle/>
          <a:p>
            <a:pPr algn="dist"/>
            <a:r>
              <a:rPr lang="en-US" altLang="zh-CN" b="1" spc="-132" dirty="0">
                <a:solidFill>
                  <a:srgbClr val="4C3424"/>
                </a:solidFill>
                <a:latin typeface="黑体" panose="02010609060101010101" charset="-122"/>
                <a:ea typeface="黑体" panose="02010609060101010101" charset="-122"/>
              </a:rPr>
              <a:t>WORK REPORT</a:t>
            </a:r>
            <a:endParaRPr lang="en-US" altLang="zh-CN" b="1" spc="-132" dirty="0">
              <a:solidFill>
                <a:srgbClr val="4C3424"/>
              </a:solidFill>
              <a:latin typeface="黑体" panose="02010609060101010101" charset="-122"/>
              <a:ea typeface="黑体" panose="02010609060101010101" charset="-122"/>
            </a:endParaRPr>
          </a:p>
        </p:txBody>
      </p:sp>
      <p:sp>
        <p:nvSpPr>
          <p:cNvPr id="19" name="TextBox 26"/>
          <p:cNvSpPr txBox="1"/>
          <p:nvPr/>
        </p:nvSpPr>
        <p:spPr>
          <a:xfrm>
            <a:off x="5119940" y="4758130"/>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2" name="TextBox 27"/>
          <p:cNvSpPr txBox="1"/>
          <p:nvPr/>
        </p:nvSpPr>
        <p:spPr>
          <a:xfrm>
            <a:off x="6486140" y="4758130"/>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3" name="TextBox 28"/>
          <p:cNvSpPr txBox="1"/>
          <p:nvPr/>
        </p:nvSpPr>
        <p:spPr>
          <a:xfrm>
            <a:off x="5119940" y="5175407"/>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4" name="TextBox 29"/>
          <p:cNvSpPr txBox="1"/>
          <p:nvPr/>
        </p:nvSpPr>
        <p:spPr>
          <a:xfrm>
            <a:off x="6486140" y="5175407"/>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53742" y="1438392"/>
            <a:ext cx="391373" cy="380480"/>
            <a:chOff x="1463339" y="1072758"/>
            <a:chExt cx="1546058" cy="1546058"/>
          </a:xfrm>
          <a:effectLst>
            <a:outerShdw blurRad="330200" dist="215900" dir="6900000" sx="71000" sy="71000" algn="t" rotWithShape="0">
              <a:prstClr val="black">
                <a:alpha val="54000"/>
              </a:prstClr>
            </a:outerShdw>
          </a:effectLst>
        </p:grpSpPr>
        <p:sp>
          <p:nvSpPr>
            <p:cNvPr id="6" name="同心圆 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521929" y="2300163"/>
            <a:ext cx="567684" cy="551686"/>
            <a:chOff x="1517331" y="1125257"/>
            <a:chExt cx="2204282" cy="2204282"/>
          </a:xfrm>
        </p:grpSpPr>
        <p:sp>
          <p:nvSpPr>
            <p:cNvPr id="9" name="椭圆 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7" name="组合 16"/>
          <p:cNvGrpSpPr/>
          <p:nvPr/>
        </p:nvGrpSpPr>
        <p:grpSpPr>
          <a:xfrm>
            <a:off x="7131371" y="3371760"/>
            <a:ext cx="567684" cy="551686"/>
            <a:chOff x="1517331" y="1125257"/>
            <a:chExt cx="2204282" cy="2204282"/>
          </a:xfrm>
        </p:grpSpPr>
        <p:sp>
          <p:nvSpPr>
            <p:cNvPr id="18" name="椭圆 1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1" name="组合 20"/>
          <p:cNvGrpSpPr/>
          <p:nvPr/>
        </p:nvGrpSpPr>
        <p:grpSpPr>
          <a:xfrm>
            <a:off x="4864247" y="3246636"/>
            <a:ext cx="463618" cy="450554"/>
            <a:chOff x="1517331" y="1125257"/>
            <a:chExt cx="2204282" cy="2204282"/>
          </a:xfrm>
        </p:grpSpPr>
        <p:sp>
          <p:nvSpPr>
            <p:cNvPr id="22" name="椭圆 2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719372" y="1327298"/>
              <a:ext cx="1800200" cy="1800200"/>
            </a:xfrm>
            <a:prstGeom prst="ellipse">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4" name="组合 23"/>
          <p:cNvGrpSpPr/>
          <p:nvPr/>
        </p:nvGrpSpPr>
        <p:grpSpPr>
          <a:xfrm>
            <a:off x="7468703" y="2400935"/>
            <a:ext cx="605322" cy="652433"/>
            <a:chOff x="-489327" y="1125257"/>
            <a:chExt cx="4210940" cy="4660079"/>
          </a:xfrm>
        </p:grpSpPr>
        <p:sp>
          <p:nvSpPr>
            <p:cNvPr id="25" name="椭圆 2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89327" y="3985136"/>
              <a:ext cx="1800200" cy="1800200"/>
            </a:xfrm>
            <a:prstGeom prst="ellipse">
              <a:avLst/>
            </a:prstGeom>
            <a:solidFill>
              <a:srgbClr val="85736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7" name="组合 26"/>
          <p:cNvGrpSpPr/>
          <p:nvPr/>
        </p:nvGrpSpPr>
        <p:grpSpPr>
          <a:xfrm>
            <a:off x="7359797" y="1579126"/>
            <a:ext cx="463618" cy="450554"/>
            <a:chOff x="1517331" y="1125257"/>
            <a:chExt cx="2204282" cy="2204282"/>
          </a:xfrm>
        </p:grpSpPr>
        <p:sp>
          <p:nvSpPr>
            <p:cNvPr id="28" name="椭圆 2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1719372" y="1327298"/>
              <a:ext cx="1800200" cy="180020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3" name="组合 82"/>
          <p:cNvGrpSpPr/>
          <p:nvPr/>
        </p:nvGrpSpPr>
        <p:grpSpPr>
          <a:xfrm>
            <a:off x="8031627" y="3138686"/>
            <a:ext cx="463618" cy="450554"/>
            <a:chOff x="1517331" y="1125257"/>
            <a:chExt cx="2204282" cy="2204282"/>
          </a:xfrm>
        </p:grpSpPr>
        <p:sp>
          <p:nvSpPr>
            <p:cNvPr id="84" name="椭圆 8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500"/>
                                        <p:tgtEl>
                                          <p:spTgt spid="82"/>
                                        </p:tgtEl>
                                      </p:cBhvr>
                                    </p:animEffect>
                                    <p:anim calcmode="lin" valueType="num">
                                      <p:cBhvr>
                                        <p:cTn id="17" dur="500" fill="hold"/>
                                        <p:tgtEl>
                                          <p:spTgt spid="82"/>
                                        </p:tgtEl>
                                        <p:attrNameLst>
                                          <p:attrName>ppt_x</p:attrName>
                                        </p:attrNameLst>
                                      </p:cBhvr>
                                      <p:tavLst>
                                        <p:tav tm="0">
                                          <p:val>
                                            <p:strVal val="#ppt_x"/>
                                          </p:val>
                                        </p:tav>
                                        <p:tav tm="100000">
                                          <p:val>
                                            <p:strVal val="#ppt_x"/>
                                          </p:val>
                                        </p:tav>
                                      </p:tavLst>
                                    </p:anim>
                                    <p:anim calcmode="lin" valueType="num">
                                      <p:cBhvr>
                                        <p:cTn id="18" dur="500" fill="hold"/>
                                        <p:tgtEl>
                                          <p:spTgt spid="82"/>
                                        </p:tgtEl>
                                        <p:attrNameLst>
                                          <p:attrName>ppt_y</p:attrName>
                                        </p:attrNameLst>
                                      </p:cBhvr>
                                      <p:tavLst>
                                        <p:tav tm="0">
                                          <p:val>
                                            <p:strVal val="#ppt_y-.1"/>
                                          </p:val>
                                        </p:tav>
                                        <p:tav tm="100000">
                                          <p:val>
                                            <p:strVal val="#ppt_y"/>
                                          </p:val>
                                        </p:tav>
                                      </p:tavLst>
                                    </p:anim>
                                  </p:childTnLst>
                                </p:cTn>
                              </p:par>
                              <p:par>
                                <p:cTn id="19" presetID="12" presetClass="entr" presetSubtype="8" fill="hold" grpId="0" nodeType="withEffect">
                                  <p:stCondLst>
                                    <p:cond delay="0"/>
                                  </p:stCondLst>
                                  <p:iterate type="lt">
                                    <p:tmPct val="1000"/>
                                  </p:iterate>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ppt_x</p:attrName>
                                        </p:attrNameLst>
                                      </p:cBhvr>
                                      <p:tavLst>
                                        <p:tav tm="0">
                                          <p:val>
                                            <p:strVal val="#ppt_x-#ppt_w*1.125000"/>
                                          </p:val>
                                        </p:tav>
                                        <p:tav tm="100000">
                                          <p:val>
                                            <p:strVal val="#ppt_x"/>
                                          </p:val>
                                        </p:tav>
                                      </p:tavLst>
                                    </p:anim>
                                    <p:animEffect transition="in" filter="wipe(right)">
                                      <p:cBhvr>
                                        <p:cTn id="22" dur="500"/>
                                        <p:tgtEl>
                                          <p:spTgt spid="15"/>
                                        </p:tgtEl>
                                      </p:cBhvr>
                                    </p:animEffect>
                                  </p:childTnLst>
                                </p:cTn>
                              </p:par>
                            </p:childTnLst>
                          </p:cTn>
                        </p:par>
                        <p:par>
                          <p:cTn id="23" fill="hold">
                            <p:stCondLst>
                              <p:cond delay="1024"/>
                            </p:stCondLst>
                            <p:childTnLst>
                              <p:par>
                                <p:cTn id="24" presetID="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ppt_x"/>
                                          </p:val>
                                        </p:tav>
                                        <p:tav tm="100000">
                                          <p:val>
                                            <p:strVal val="#ppt_x"/>
                                          </p:val>
                                        </p:tav>
                                      </p:tavLst>
                                    </p:anim>
                                    <p:anim calcmode="lin" valueType="num">
                                      <p:cBhvr additive="base">
                                        <p:cTn id="39" dur="500" fill="hold"/>
                                        <p:tgtEl>
                                          <p:spTgt spid="4"/>
                                        </p:tgtEl>
                                        <p:attrNameLst>
                                          <p:attrName>ppt_y</p:attrName>
                                        </p:attrNameLst>
                                      </p:cBhvr>
                                      <p:tavLst>
                                        <p:tav tm="0">
                                          <p:val>
                                            <p:strVal val="1+#ppt_h/2"/>
                                          </p:val>
                                        </p:tav>
                                        <p:tav tm="100000">
                                          <p:val>
                                            <p:strVal val="#ppt_y"/>
                                          </p:val>
                                        </p:tav>
                                      </p:tavLst>
                                    </p:anim>
                                  </p:childTnLst>
                                </p:cTn>
                              </p:par>
                              <p:par>
                                <p:cTn id="40" presetID="23" presetClass="entr" presetSubtype="16" fill="hold" nodeType="withEffect">
                                  <p:stCondLst>
                                    <p:cond delay="2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4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0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childTnLst>
                                </p:cTn>
                              </p:par>
                              <p:par>
                                <p:cTn id="56" presetID="23" presetClass="entr" presetSubtype="16" fill="hold" nodeType="withEffect">
                                  <p:stCondLst>
                                    <p:cond delay="40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childTnLst>
                                </p:cTn>
                              </p:par>
                              <p:par>
                                <p:cTn id="60" presetID="23" presetClass="entr" presetSubtype="16" fill="hold" nodeType="withEffect">
                                  <p:stCondLst>
                                    <p:cond delay="40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5" grpId="0"/>
      <p:bldP spid="82" grpId="0"/>
      <p:bldP spid="19" grpId="0"/>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
        <p:nvSpPr>
          <p:cNvPr id="49" name="TextBox 48"/>
          <p:cNvSpPr txBox="1"/>
          <p:nvPr/>
        </p:nvSpPr>
        <p:spPr>
          <a:xfrm>
            <a:off x="10086339" y="2798036"/>
            <a:ext cx="669749" cy="414655"/>
          </a:xfrm>
          <a:prstGeom prst="rect">
            <a:avLst/>
          </a:prstGeom>
          <a:noFill/>
        </p:spPr>
        <p:txBody>
          <a:bodyPr wrap="square" lIns="91451" tIns="45724" rIns="91451" bIns="45724" rtlCol="0">
            <a:spAutoFit/>
          </a:bodyPr>
          <a:lstStyle/>
          <a:p>
            <a:r>
              <a:rPr lang="en-US" altLang="zh-CN" spc="-151" dirty="0">
                <a:solidFill>
                  <a:schemeClr val="tx1"/>
                </a:solidFill>
              </a:rPr>
              <a:t>82%</a:t>
            </a:r>
            <a:endParaRPr lang="en-US" altLang="zh-CN" spc="-151" dirty="0">
              <a:solidFill>
                <a:schemeClr val="tx1"/>
              </a:solidFill>
            </a:endParaRPr>
          </a:p>
        </p:txBody>
      </p:sp>
      <p:sp>
        <p:nvSpPr>
          <p:cNvPr id="50" name="TextBox 49"/>
          <p:cNvSpPr txBox="1"/>
          <p:nvPr/>
        </p:nvSpPr>
        <p:spPr>
          <a:xfrm>
            <a:off x="9165424" y="2947749"/>
            <a:ext cx="669749" cy="414655"/>
          </a:xfrm>
          <a:prstGeom prst="rect">
            <a:avLst/>
          </a:prstGeom>
          <a:noFill/>
        </p:spPr>
        <p:txBody>
          <a:bodyPr wrap="square" lIns="91451" tIns="45724" rIns="91451" bIns="45724" rtlCol="0">
            <a:spAutoFit/>
          </a:bodyPr>
          <a:lstStyle/>
          <a:p>
            <a:r>
              <a:rPr lang="en-US" altLang="zh-CN" spc="-151" dirty="0">
                <a:solidFill>
                  <a:schemeClr val="tx1"/>
                </a:solidFill>
              </a:rPr>
              <a:t>73%</a:t>
            </a:r>
            <a:endParaRPr lang="en-US" altLang="zh-CN" spc="-151" dirty="0">
              <a:solidFill>
                <a:schemeClr val="tx1"/>
              </a:solidFill>
            </a:endParaRPr>
          </a:p>
        </p:txBody>
      </p:sp>
      <p:sp>
        <p:nvSpPr>
          <p:cNvPr id="51" name="TextBox 50"/>
          <p:cNvSpPr txBox="1"/>
          <p:nvPr/>
        </p:nvSpPr>
        <p:spPr>
          <a:xfrm>
            <a:off x="8328995" y="3358328"/>
            <a:ext cx="669749" cy="414655"/>
          </a:xfrm>
          <a:prstGeom prst="rect">
            <a:avLst/>
          </a:prstGeom>
          <a:noFill/>
        </p:spPr>
        <p:txBody>
          <a:bodyPr wrap="square" lIns="91451" tIns="45724" rIns="91451" bIns="45724" rtlCol="0">
            <a:spAutoFit/>
          </a:bodyPr>
          <a:lstStyle/>
          <a:p>
            <a:r>
              <a:rPr lang="en-US" altLang="zh-CN" spc="-151" dirty="0">
                <a:solidFill>
                  <a:schemeClr val="tx1"/>
                </a:solidFill>
              </a:rPr>
              <a:t>56%</a:t>
            </a:r>
            <a:endParaRPr lang="en-US" altLang="zh-CN" spc="-151" dirty="0">
              <a:solidFill>
                <a:schemeClr val="tx1"/>
              </a:solidFill>
            </a:endParaRPr>
          </a:p>
        </p:txBody>
      </p:sp>
      <p:sp>
        <p:nvSpPr>
          <p:cNvPr id="52" name="TextBox 51"/>
          <p:cNvSpPr txBox="1"/>
          <p:nvPr/>
        </p:nvSpPr>
        <p:spPr>
          <a:xfrm>
            <a:off x="7585971" y="3832402"/>
            <a:ext cx="669749" cy="414655"/>
          </a:xfrm>
          <a:prstGeom prst="rect">
            <a:avLst/>
          </a:prstGeom>
          <a:noFill/>
        </p:spPr>
        <p:txBody>
          <a:bodyPr wrap="square" lIns="91451" tIns="45724" rIns="91451" bIns="45724" rtlCol="0">
            <a:spAutoFit/>
          </a:bodyPr>
          <a:lstStyle/>
          <a:p>
            <a:r>
              <a:rPr lang="en-US" altLang="zh-CN" spc="-151" dirty="0">
                <a:solidFill>
                  <a:schemeClr val="tx1"/>
                </a:solidFill>
              </a:rPr>
              <a:t>32%</a:t>
            </a:r>
            <a:endParaRPr lang="en-US" altLang="zh-CN" spc="-151" dirty="0">
              <a:solidFill>
                <a:schemeClr val="tx1"/>
              </a:solidFill>
            </a:endParaRPr>
          </a:p>
        </p:txBody>
      </p:sp>
      <p:grpSp>
        <p:nvGrpSpPr>
          <p:cNvPr id="77" name="组合 76"/>
          <p:cNvGrpSpPr/>
          <p:nvPr/>
        </p:nvGrpSpPr>
        <p:grpSpPr>
          <a:xfrm rot="5400000" flipH="1">
            <a:off x="8094012" y="2928744"/>
            <a:ext cx="2171349" cy="2879552"/>
            <a:chOff x="8155995" y="3063800"/>
            <a:chExt cx="4110065" cy="2647126"/>
          </a:xfrm>
          <a:effectLst>
            <a:outerShdw blurRad="114300" dist="88900" algn="l" rotWithShape="0">
              <a:prstClr val="black">
                <a:alpha val="22000"/>
              </a:prstClr>
            </a:outerShdw>
          </a:effectLst>
        </p:grpSpPr>
        <p:sp>
          <p:nvSpPr>
            <p:cNvPr id="39" name="矩形 38"/>
            <p:cNvSpPr/>
            <p:nvPr/>
          </p:nvSpPr>
          <p:spPr>
            <a:xfrm>
              <a:off x="8156003" y="3063800"/>
              <a:ext cx="1680799" cy="33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54" name="矩形 53"/>
            <p:cNvSpPr/>
            <p:nvPr/>
          </p:nvSpPr>
          <p:spPr>
            <a:xfrm>
              <a:off x="9889504" y="3063800"/>
              <a:ext cx="2376556" cy="332667"/>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56" name="矩形 55"/>
            <p:cNvSpPr/>
            <p:nvPr/>
          </p:nvSpPr>
          <p:spPr>
            <a:xfrm>
              <a:off x="8156001" y="3899089"/>
              <a:ext cx="1555419" cy="33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57" name="矩形 56"/>
            <p:cNvSpPr/>
            <p:nvPr/>
          </p:nvSpPr>
          <p:spPr>
            <a:xfrm>
              <a:off x="9763824" y="3899089"/>
              <a:ext cx="2199274" cy="332667"/>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59" name="矩形 58"/>
            <p:cNvSpPr/>
            <p:nvPr/>
          </p:nvSpPr>
          <p:spPr>
            <a:xfrm>
              <a:off x="8155998" y="4671503"/>
              <a:ext cx="1174131" cy="33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60" name="矩形 59"/>
            <p:cNvSpPr/>
            <p:nvPr/>
          </p:nvSpPr>
          <p:spPr>
            <a:xfrm>
              <a:off x="9381625" y="4671501"/>
              <a:ext cx="1660158" cy="332667"/>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62" name="矩形 61"/>
            <p:cNvSpPr/>
            <p:nvPr/>
          </p:nvSpPr>
          <p:spPr>
            <a:xfrm>
              <a:off x="8155995" y="5378253"/>
              <a:ext cx="810249" cy="33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sp>
          <p:nvSpPr>
            <p:cNvPr id="63" name="矩形 62"/>
            <p:cNvSpPr/>
            <p:nvPr/>
          </p:nvSpPr>
          <p:spPr>
            <a:xfrm>
              <a:off x="9018774" y="5378259"/>
              <a:ext cx="1145643" cy="332667"/>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103709" tIns="51854" rIns="103709" bIns="51854" spcCol="0" rtlCol="0" anchor="ctr"/>
            <a:lstStyle/>
            <a:p>
              <a:pPr algn="ctr"/>
              <a:endParaRPr lang="zh-CN" altLang="en-US"/>
            </a:p>
          </p:txBody>
        </p:sp>
      </p:grpSp>
      <p:grpSp>
        <p:nvGrpSpPr>
          <p:cNvPr id="2" name="组合 1"/>
          <p:cNvGrpSpPr/>
          <p:nvPr/>
        </p:nvGrpSpPr>
        <p:grpSpPr>
          <a:xfrm>
            <a:off x="1245363" y="2711520"/>
            <a:ext cx="1736925" cy="1474214"/>
            <a:chOff x="1397291" y="3132277"/>
            <a:chExt cx="1948823" cy="1702026"/>
          </a:xfrm>
        </p:grpSpPr>
        <p:grpSp>
          <p:nvGrpSpPr>
            <p:cNvPr id="9" name="组合 8"/>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1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63" tIns="45731" rIns="91463" bIns="45731" numCol="1" anchor="t" anchorCtr="0" compatLnSpc="1"/>
              <a:lstStyle/>
              <a:p>
                <a:endParaRPr lang="zh-CN" altLang="en-US"/>
              </a:p>
            </p:txBody>
          </p:sp>
          <p:sp>
            <p:nvSpPr>
              <p:cNvPr id="1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63" tIns="45731" rIns="91463" bIns="45731" numCol="1" anchor="t" anchorCtr="0" compatLnSpc="1"/>
              <a:lstStyle/>
              <a:p>
                <a:endParaRPr lang="zh-CN" altLang="en-US"/>
              </a:p>
            </p:txBody>
          </p:sp>
        </p:grpSp>
        <p:sp>
          <p:nvSpPr>
            <p:cNvPr id="12"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4C3423"/>
            </a:solidFill>
            <a:ln w="7938" cap="flat">
              <a:noFill/>
              <a:prstDash val="solid"/>
              <a:miter lim="800000"/>
            </a:ln>
            <a:effectLst>
              <a:innerShdw blurRad="152400">
                <a:schemeClr val="tx1">
                  <a:lumMod val="65000"/>
                  <a:lumOff val="35000"/>
                  <a:alpha val="41000"/>
                </a:schemeClr>
              </a:innerShdw>
            </a:effectLst>
          </p:spPr>
          <p:txBody>
            <a:bodyPr vert="horz" wrap="square" lIns="91463" tIns="45731" rIns="91463" bIns="45731" numCol="1" anchor="t" anchorCtr="0" compatLnSpc="1"/>
            <a:lstStyle/>
            <a:p>
              <a:endParaRPr lang="zh-CN" altLang="en-US"/>
            </a:p>
          </p:txBody>
        </p:sp>
        <p:sp>
          <p:nvSpPr>
            <p:cNvPr id="13" name="TextBox 12"/>
            <p:cNvSpPr txBox="1"/>
            <p:nvPr/>
          </p:nvSpPr>
          <p:spPr>
            <a:xfrm>
              <a:off x="1907194" y="3791888"/>
              <a:ext cx="1185539" cy="444275"/>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第一月</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596403" y="3441008"/>
            <a:ext cx="1736925" cy="1474214"/>
            <a:chOff x="2893203" y="3983290"/>
            <a:chExt cx="1948823" cy="1702026"/>
          </a:xfrm>
        </p:grpSpPr>
        <p:grpSp>
          <p:nvGrpSpPr>
            <p:cNvPr id="14" name="组合 13"/>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1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63" tIns="45731" rIns="91463" bIns="45731" numCol="1" anchor="t" anchorCtr="0" compatLnSpc="1"/>
              <a:lstStyle/>
              <a:p>
                <a:endParaRPr lang="zh-CN" altLang="en-US"/>
              </a:p>
            </p:txBody>
          </p:sp>
          <p:sp>
            <p:nvSpPr>
              <p:cNvPr id="1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63" tIns="45731" rIns="91463" bIns="45731" numCol="1" anchor="t" anchorCtr="0" compatLnSpc="1"/>
              <a:lstStyle/>
              <a:p>
                <a:endParaRPr lang="zh-CN" altLang="en-US"/>
              </a:p>
            </p:txBody>
          </p:sp>
        </p:grpSp>
        <p:sp>
          <p:nvSpPr>
            <p:cNvPr id="17"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857364"/>
            </a:solidFill>
            <a:ln w="7938" cap="flat">
              <a:noFill/>
              <a:prstDash val="solid"/>
              <a:miter lim="800000"/>
            </a:ln>
            <a:effectLst>
              <a:innerShdw blurRad="152400">
                <a:schemeClr val="tx1">
                  <a:lumMod val="65000"/>
                  <a:lumOff val="35000"/>
                  <a:alpha val="41000"/>
                </a:schemeClr>
              </a:innerShdw>
            </a:effectLst>
          </p:spPr>
          <p:txBody>
            <a:bodyPr vert="horz" wrap="square" lIns="91463" tIns="45731" rIns="91463" bIns="45731" numCol="1" anchor="t" anchorCtr="0" compatLnSpc="1"/>
            <a:lstStyle/>
            <a:p>
              <a:endParaRPr lang="zh-CN" altLang="en-US"/>
            </a:p>
          </p:txBody>
        </p:sp>
        <p:sp>
          <p:nvSpPr>
            <p:cNvPr id="29" name="TextBox 28"/>
            <p:cNvSpPr txBox="1"/>
            <p:nvPr/>
          </p:nvSpPr>
          <p:spPr>
            <a:xfrm>
              <a:off x="3317007" y="4568807"/>
              <a:ext cx="1185539" cy="444275"/>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第二月</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905519" y="2699328"/>
            <a:ext cx="1736925" cy="1474214"/>
            <a:chOff x="4381974" y="3118200"/>
            <a:chExt cx="1948823" cy="1702026"/>
          </a:xfrm>
        </p:grpSpPr>
        <p:grpSp>
          <p:nvGrpSpPr>
            <p:cNvPr id="4" name="组合 3"/>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63" tIns="45731" rIns="91463" bIns="45731" numCol="1" anchor="t" anchorCtr="0" compatLnSpc="1"/>
              <a:lstStyle/>
              <a:p>
                <a:endParaRPr lang="zh-CN" altLang="en-US"/>
              </a:p>
            </p:txBody>
          </p:sp>
          <p:sp>
            <p:nvSpPr>
              <p:cNvPr id="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63" tIns="45731" rIns="91463" bIns="45731" numCol="1" anchor="t" anchorCtr="0" compatLnSpc="1"/>
              <a:lstStyle/>
              <a:p>
                <a:endParaRPr lang="zh-CN" altLang="en-US"/>
              </a:p>
            </p:txBody>
          </p:sp>
        </p:grpSp>
        <p:sp>
          <p:nvSpPr>
            <p:cNvPr id="7"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4C3423"/>
            </a:solidFill>
            <a:ln w="7938" cap="flat">
              <a:noFill/>
              <a:prstDash val="solid"/>
              <a:miter lim="800000"/>
            </a:ln>
            <a:effectLst>
              <a:innerShdw blurRad="152400">
                <a:schemeClr val="tx1">
                  <a:lumMod val="65000"/>
                  <a:lumOff val="35000"/>
                  <a:alpha val="41000"/>
                </a:schemeClr>
              </a:innerShdw>
            </a:effectLst>
          </p:spPr>
          <p:txBody>
            <a:bodyPr vert="horz" wrap="square" lIns="91463" tIns="45731" rIns="91463" bIns="45731" numCol="1" anchor="t" anchorCtr="0" compatLnSpc="1"/>
            <a:lstStyle/>
            <a:p>
              <a:endParaRPr lang="zh-CN" altLang="en-US"/>
            </a:p>
          </p:txBody>
        </p:sp>
        <p:sp>
          <p:nvSpPr>
            <p:cNvPr id="30" name="TextBox 29"/>
            <p:cNvSpPr txBox="1"/>
            <p:nvPr/>
          </p:nvSpPr>
          <p:spPr>
            <a:xfrm>
              <a:off x="4891878" y="3730070"/>
              <a:ext cx="1185539" cy="444275"/>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第三月</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900634" y="4200261"/>
            <a:ext cx="1736925" cy="1474214"/>
            <a:chOff x="4376494" y="4851074"/>
            <a:chExt cx="1948823" cy="1702026"/>
          </a:xfrm>
        </p:grpSpPr>
        <p:grpSp>
          <p:nvGrpSpPr>
            <p:cNvPr id="69" name="组合 68"/>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63" tIns="45731" rIns="91463" bIns="45731" numCol="1" anchor="t" anchorCtr="0" compatLnSpc="1"/>
              <a:lstStyle/>
              <a:p>
                <a:endParaRPr lang="zh-CN" altLang="en-US"/>
              </a:p>
            </p:txBody>
          </p:sp>
          <p:sp>
            <p:nvSpPr>
              <p:cNvPr id="7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63" tIns="45731" rIns="91463" bIns="45731" numCol="1" anchor="t" anchorCtr="0" compatLnSpc="1"/>
              <a:lstStyle/>
              <a:p>
                <a:endParaRPr lang="zh-CN" altLang="en-US"/>
              </a:p>
            </p:txBody>
          </p:sp>
        </p:grpSp>
        <p:sp>
          <p:nvSpPr>
            <p:cNvPr id="72"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DDCDBC"/>
            </a:solidFill>
            <a:ln w="7938" cap="flat">
              <a:noFill/>
              <a:prstDash val="solid"/>
              <a:miter lim="800000"/>
            </a:ln>
            <a:effectLst>
              <a:innerShdw blurRad="152400">
                <a:schemeClr val="tx1">
                  <a:lumMod val="65000"/>
                  <a:lumOff val="35000"/>
                  <a:alpha val="41000"/>
                </a:schemeClr>
              </a:innerShdw>
            </a:effectLst>
          </p:spPr>
          <p:txBody>
            <a:bodyPr vert="horz" wrap="square" lIns="91463" tIns="45731" rIns="91463" bIns="45731" numCol="1" anchor="t" anchorCtr="0" compatLnSpc="1"/>
            <a:lstStyle/>
            <a:p>
              <a:endParaRPr lang="zh-CN" altLang="en-US"/>
            </a:p>
          </p:txBody>
        </p:sp>
        <p:sp>
          <p:nvSpPr>
            <p:cNvPr id="73" name="TextBox 72"/>
            <p:cNvSpPr txBox="1"/>
            <p:nvPr/>
          </p:nvSpPr>
          <p:spPr>
            <a:xfrm>
              <a:off x="4886398" y="5462945"/>
              <a:ext cx="1185539" cy="444275"/>
            </a:xfrm>
            <a:prstGeom prst="rect">
              <a:avLst/>
            </a:prstGeom>
            <a:noFill/>
          </p:spPr>
          <p:txBody>
            <a:bodyPr wrap="square" rtlCol="0">
              <a:spAutoFit/>
            </a:bodyPr>
            <a:lstStyle/>
            <a:p>
              <a:r>
                <a:rPr lang="zh-CN" altLang="en-US" sz="1800" dirty="0">
                  <a:solidFill>
                    <a:srgbClr val="4C3424"/>
                  </a:solidFill>
                  <a:latin typeface="微软雅黑" panose="020B0503020204020204" pitchFamily="34" charset="-122"/>
                  <a:ea typeface="微软雅黑" panose="020B0503020204020204" pitchFamily="34" charset="-122"/>
                </a:rPr>
                <a:t>第四月</a:t>
              </a:r>
              <a:endParaRPr lang="zh-CN" altLang="en-US" sz="1800" dirty="0">
                <a:solidFill>
                  <a:srgbClr val="4C3424"/>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275562" y="2718905"/>
            <a:ext cx="4875441" cy="2729562"/>
            <a:chOff x="7041153" y="3140803"/>
            <a:chExt cx="5470223" cy="3151364"/>
          </a:xfrm>
        </p:grpSpPr>
        <p:cxnSp>
          <p:nvCxnSpPr>
            <p:cNvPr id="41" name="直接箭头连接符 40"/>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041153" y="3398593"/>
              <a:ext cx="997887" cy="406886"/>
            </a:xfrm>
            <a:prstGeom prst="rect">
              <a:avLst/>
            </a:prstGeom>
            <a:noFill/>
          </p:spPr>
          <p:txBody>
            <a:bodyPr wrap="square" lIns="91454" tIns="45726" rIns="91454" bIns="45726"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第四月</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7041153" y="4232257"/>
              <a:ext cx="997887" cy="406886"/>
            </a:xfrm>
            <a:prstGeom prst="rect">
              <a:avLst/>
            </a:prstGeom>
            <a:noFill/>
          </p:spPr>
          <p:txBody>
            <a:bodyPr wrap="square" lIns="91454" tIns="45726" rIns="91454" bIns="45726"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第三月</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7041153" y="5004669"/>
              <a:ext cx="997887" cy="406886"/>
            </a:xfrm>
            <a:prstGeom prst="rect">
              <a:avLst/>
            </a:prstGeom>
            <a:noFill/>
          </p:spPr>
          <p:txBody>
            <a:bodyPr wrap="square" lIns="91454" tIns="45726" rIns="91454" bIns="45726"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第二月</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7041153" y="5677402"/>
              <a:ext cx="997887" cy="406886"/>
            </a:xfrm>
            <a:prstGeom prst="rect">
              <a:avLst/>
            </a:prstGeom>
            <a:noFill/>
          </p:spPr>
          <p:txBody>
            <a:bodyPr wrap="square" lIns="91454" tIns="45726" rIns="91454" bIns="45726" rtlCol="0">
              <a:spAutoFit/>
            </a:bodyPr>
            <a:lstStyle/>
            <a:p>
              <a:r>
                <a:rPr lang="zh-CN" altLang="en-US" sz="1600" dirty="0">
                  <a:solidFill>
                    <a:schemeClr val="tx1"/>
                  </a:solidFill>
                  <a:latin typeface="微软雅黑" panose="020B0503020204020204" pitchFamily="34" charset="-122"/>
                  <a:ea typeface="微软雅黑" panose="020B0503020204020204" pitchFamily="34" charset="-122"/>
                </a:rPr>
                <a:t>第一月</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532030" y="1435963"/>
            <a:ext cx="3747135" cy="878205"/>
            <a:chOff x="5863548" y="1123518"/>
            <a:chExt cx="2981921" cy="698614"/>
          </a:xfrm>
        </p:grpSpPr>
        <p:sp>
          <p:nvSpPr>
            <p:cNvPr id="80" name="TextBox 79"/>
            <p:cNvSpPr txBox="1"/>
            <p:nvPr/>
          </p:nvSpPr>
          <p:spPr>
            <a:xfrm>
              <a:off x="5863548" y="1371544"/>
              <a:ext cx="2981921" cy="450588"/>
            </a:xfrm>
            <a:prstGeom prst="rect">
              <a:avLst/>
            </a:prstGeom>
            <a:noFill/>
          </p:spPr>
          <p:txBody>
            <a:bodyPr wrap="square" lIns="91454" tIns="45726" rIns="91454" bIns="45726"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5863548" y="1123518"/>
              <a:ext cx="1008112" cy="290963"/>
            </a:xfrm>
            <a:prstGeom prst="rect">
              <a:avLst/>
            </a:prstGeom>
            <a:noFill/>
          </p:spPr>
          <p:txBody>
            <a:bodyPr wrap="square" lIns="91454" tIns="0" rIns="91454" bIns="0" rtlCol="0" anchor="t">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flip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par>
                                <p:cTn id="8" presetID="19" presetClass="entr" presetSubtype="5" fill="hold" grpId="0" nodeType="withEffect">
                                  <p:stCondLst>
                                    <p:cond delay="0"/>
                                  </p:stCondLst>
                                  <p:iterate type="lt">
                                    <p:tmPct val="10000"/>
                                  </p:iterate>
                                  <p:childTnLst>
                                    <p:set>
                                      <p:cBhvr>
                                        <p:cTn id="9" dur="1" fill="hold">
                                          <p:stCondLst>
                                            <p:cond delay="0"/>
                                          </p:stCondLst>
                                        </p:cTn>
                                        <p:tgtEl>
                                          <p:spTgt spid="118"/>
                                        </p:tgtEl>
                                        <p:attrNameLst>
                                          <p:attrName>style.visibility</p:attrName>
                                        </p:attrNameLst>
                                      </p:cBhvr>
                                      <p:to>
                                        <p:strVal val="visible"/>
                                      </p:to>
                                    </p:set>
                                    <p:anim calcmode="lin" valueType="num">
                                      <p:cBhvr>
                                        <p:cTn id="10" dur="300" fill="hold"/>
                                        <p:tgtEl>
                                          <p:spTgt spid="118"/>
                                        </p:tgtEl>
                                        <p:attrNameLst>
                                          <p:attrName>ppt_w</p:attrName>
                                        </p:attrNameLst>
                                      </p:cBhvr>
                                      <p:tavLst>
                                        <p:tav tm="0">
                                          <p:val>
                                            <p:strVal val="#ppt_w"/>
                                          </p:val>
                                        </p:tav>
                                        <p:tav tm="100000">
                                          <p:val>
                                            <p:strVal val="#ppt_w"/>
                                          </p:val>
                                        </p:tav>
                                      </p:tavLst>
                                    </p:anim>
                                    <p:anim calcmode="lin" valueType="num">
                                      <p:cBhvr>
                                        <p:cTn id="11" dur="300" fill="hold"/>
                                        <p:tgtEl>
                                          <p:spTgt spid="118"/>
                                        </p:tgtEl>
                                        <p:attrNameLst>
                                          <p:attrName>ppt_h</p:attrName>
                                        </p:attrNameLst>
                                      </p:cBhvr>
                                      <p:tavLst>
                                        <p:tav tm="0" fmla="#ppt_h*sin(2.5*pi*$)">
                                          <p:val>
                                            <p:fltVal val="0"/>
                                          </p:val>
                                        </p:tav>
                                        <p:tav tm="100000">
                                          <p:val>
                                            <p:fltVal val="1"/>
                                          </p:val>
                                        </p:tav>
                                      </p:tavLst>
                                    </p:anim>
                                  </p:childTnLst>
                                </p:cTn>
                              </p:par>
                            </p:childTnLst>
                          </p:cTn>
                        </p:par>
                        <p:par>
                          <p:cTn id="12" fill="hold">
                            <p:stCondLst>
                              <p:cond delay="2039"/>
                            </p:stCondLst>
                            <p:childTnLst>
                              <p:par>
                                <p:cTn id="13" presetID="2" presetClass="entr" presetSubtype="2"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500" fill="hold"/>
                                        <p:tgtEl>
                                          <p:spTgt spid="79"/>
                                        </p:tgtEl>
                                        <p:attrNameLst>
                                          <p:attrName>ppt_x</p:attrName>
                                        </p:attrNameLst>
                                      </p:cBhvr>
                                      <p:tavLst>
                                        <p:tav tm="0">
                                          <p:val>
                                            <p:strVal val="1+#ppt_w/2"/>
                                          </p:val>
                                        </p:tav>
                                        <p:tav tm="100000">
                                          <p:val>
                                            <p:strVal val="#ppt_x"/>
                                          </p:val>
                                        </p:tav>
                                      </p:tavLst>
                                    </p:anim>
                                    <p:anim calcmode="lin" valueType="num">
                                      <p:cBhvr additive="base">
                                        <p:cTn id="16" dur="500" fill="hold"/>
                                        <p:tgtEl>
                                          <p:spTgt spid="79"/>
                                        </p:tgtEl>
                                        <p:attrNameLst>
                                          <p:attrName>ppt_y</p:attrName>
                                        </p:attrNameLst>
                                      </p:cBhvr>
                                      <p:tavLst>
                                        <p:tav tm="0">
                                          <p:val>
                                            <p:strVal val="#ppt_y"/>
                                          </p:val>
                                        </p:tav>
                                        <p:tav tm="100000">
                                          <p:val>
                                            <p:strVal val="#ppt_y"/>
                                          </p:val>
                                        </p:tav>
                                      </p:tavLst>
                                    </p:anim>
                                  </p:childTnLst>
                                </p:cTn>
                              </p:par>
                            </p:childTnLst>
                          </p:cTn>
                        </p:par>
                        <p:par>
                          <p:cTn id="17" fill="hold">
                            <p:stCondLst>
                              <p:cond delay="2539"/>
                            </p:stCondLst>
                            <p:childTnLst>
                              <p:par>
                                <p:cTn id="18" presetID="23" presetClass="entr" presetSubtype="3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strVal val="4*#ppt_w"/>
                                          </p:val>
                                        </p:tav>
                                        <p:tav tm="100000">
                                          <p:val>
                                            <p:strVal val="#ppt_w"/>
                                          </p:val>
                                        </p:tav>
                                      </p:tavLst>
                                    </p:anim>
                                    <p:anim calcmode="lin" valueType="num">
                                      <p:cBhvr>
                                        <p:cTn id="21" dur="500" fill="hold"/>
                                        <p:tgtEl>
                                          <p:spTgt spid="2"/>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30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strVal val="4*#ppt_w"/>
                                          </p:val>
                                        </p:tav>
                                        <p:tav tm="100000">
                                          <p:val>
                                            <p:strVal val="#ppt_w"/>
                                          </p:val>
                                        </p:tav>
                                      </p:tavLst>
                                    </p:anim>
                                    <p:anim calcmode="lin" valueType="num">
                                      <p:cBhvr>
                                        <p:cTn id="25" dur="500" fill="hold"/>
                                        <p:tgtEl>
                                          <p:spTgt spid="3"/>
                                        </p:tgtEl>
                                        <p:attrNameLst>
                                          <p:attrName>ppt_h</p:attrName>
                                        </p:attrNameLst>
                                      </p:cBhvr>
                                      <p:tavLst>
                                        <p:tav tm="0">
                                          <p:val>
                                            <p:strVal val="4*#ppt_h"/>
                                          </p:val>
                                        </p:tav>
                                        <p:tav tm="100000">
                                          <p:val>
                                            <p:strVal val="#ppt_h"/>
                                          </p:val>
                                        </p:tav>
                                      </p:tavLst>
                                    </p:anim>
                                  </p:childTnLst>
                                </p:cTn>
                              </p:par>
                              <p:par>
                                <p:cTn id="26" presetID="23" presetClass="entr" presetSubtype="32" fill="hold" nodeType="withEffect">
                                  <p:stCondLst>
                                    <p:cond delay="6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strVal val="4*#ppt_w"/>
                                          </p:val>
                                        </p:tav>
                                        <p:tav tm="100000">
                                          <p:val>
                                            <p:strVal val="#ppt_w"/>
                                          </p:val>
                                        </p:tav>
                                      </p:tavLst>
                                    </p:anim>
                                    <p:anim calcmode="lin" valueType="num">
                                      <p:cBhvr>
                                        <p:cTn id="29" dur="500" fill="hold"/>
                                        <p:tgtEl>
                                          <p:spTgt spid="8"/>
                                        </p:tgtEl>
                                        <p:attrNameLst>
                                          <p:attrName>ppt_h</p:attrName>
                                        </p:attrNameLst>
                                      </p:cBhvr>
                                      <p:tavLst>
                                        <p:tav tm="0">
                                          <p:val>
                                            <p:strVal val="4*#ppt_h"/>
                                          </p:val>
                                        </p:tav>
                                        <p:tav tm="100000">
                                          <p:val>
                                            <p:strVal val="#ppt_h"/>
                                          </p:val>
                                        </p:tav>
                                      </p:tavLst>
                                    </p:anim>
                                  </p:childTnLst>
                                </p:cTn>
                              </p:par>
                              <p:par>
                                <p:cTn id="30" presetID="23" presetClass="entr" presetSubtype="32" fill="hold" nodeType="withEffect">
                                  <p:stCondLst>
                                    <p:cond delay="9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strVal val="4*#ppt_w"/>
                                          </p:val>
                                        </p:tav>
                                        <p:tav tm="100000">
                                          <p:val>
                                            <p:strVal val="#ppt_w"/>
                                          </p:val>
                                        </p:tav>
                                      </p:tavLst>
                                    </p:anim>
                                    <p:anim calcmode="lin" valueType="num">
                                      <p:cBhvr>
                                        <p:cTn id="33" dur="500" fill="hold"/>
                                        <p:tgtEl>
                                          <p:spTgt spid="18"/>
                                        </p:tgtEl>
                                        <p:attrNameLst>
                                          <p:attrName>ppt_h</p:attrName>
                                        </p:attrNameLst>
                                      </p:cBhvr>
                                      <p:tavLst>
                                        <p:tav tm="0">
                                          <p:val>
                                            <p:strVal val="4*#ppt_h"/>
                                          </p:val>
                                        </p:tav>
                                        <p:tav tm="100000">
                                          <p:val>
                                            <p:strVal val="#ppt_h"/>
                                          </p:val>
                                        </p:tav>
                                      </p:tavLst>
                                    </p:anim>
                                  </p:childTnLst>
                                </p:cTn>
                              </p:par>
                            </p:childTnLst>
                          </p:cTn>
                        </p:par>
                        <p:par>
                          <p:cTn id="34" fill="hold">
                            <p:stCondLst>
                              <p:cond delay="3039"/>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3539"/>
                            </p:stCondLst>
                            <p:childTnLst>
                              <p:par>
                                <p:cTn id="39" presetID="22" presetClass="entr" presetSubtype="4"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down)">
                                      <p:cBhvr>
                                        <p:cTn id="41" dur="500"/>
                                        <p:tgtEl>
                                          <p:spTgt spid="77"/>
                                        </p:tgtEl>
                                      </p:cBhvr>
                                    </p:animEffect>
                                  </p:childTnLst>
                                </p:cTn>
                              </p:par>
                            </p:childTnLst>
                          </p:cTn>
                        </p:par>
                        <p:par>
                          <p:cTn id="42" fill="hold">
                            <p:stCondLst>
                              <p:cond delay="4039"/>
                            </p:stCondLst>
                            <p:childTnLst>
                              <p:par>
                                <p:cTn id="43" presetID="10" presetClass="entr" presetSubtype="0"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childTnLst>
                                </p:cTn>
                              </p:par>
                            </p:childTnLst>
                          </p:cTn>
                        </p:par>
                        <p:par>
                          <p:cTn id="46" fill="hold">
                            <p:stCondLst>
                              <p:cond delay="4539"/>
                            </p:stCondLst>
                            <p:childTnLst>
                              <p:par>
                                <p:cTn id="47" presetID="10" presetClass="entr" presetSubtype="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200"/>
                                        <p:tgtEl>
                                          <p:spTgt spid="51"/>
                                        </p:tgtEl>
                                      </p:cBhvr>
                                    </p:animEffect>
                                  </p:childTnLst>
                                </p:cTn>
                              </p:par>
                            </p:childTnLst>
                          </p:cTn>
                        </p:par>
                        <p:par>
                          <p:cTn id="50" fill="hold">
                            <p:stCondLst>
                              <p:cond delay="5039"/>
                            </p:stCondLst>
                            <p:childTnLst>
                              <p:par>
                                <p:cTn id="51" presetID="10" presetClass="entr" presetSubtype="0"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200"/>
                                        <p:tgtEl>
                                          <p:spTgt spid="50"/>
                                        </p:tgtEl>
                                      </p:cBhvr>
                                    </p:animEffect>
                                  </p:childTnLst>
                                </p:cTn>
                              </p:par>
                            </p:childTnLst>
                          </p:cTn>
                        </p:par>
                        <p:par>
                          <p:cTn id="54" fill="hold">
                            <p:stCondLst>
                              <p:cond delay="5539"/>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2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bldLvl="0" animBg="1"/>
      <p:bldP spid="49" grpId="0"/>
      <p:bldP spid="50" grpId="0"/>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五边形 2"/>
          <p:cNvSpPr/>
          <p:nvPr/>
        </p:nvSpPr>
        <p:spPr>
          <a:xfrm flipH="1">
            <a:off x="5697905" y="5399270"/>
            <a:ext cx="5889980" cy="843877"/>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五边形 5"/>
          <p:cNvSpPr/>
          <p:nvPr/>
        </p:nvSpPr>
        <p:spPr>
          <a:xfrm>
            <a:off x="6071271" y="4358048"/>
            <a:ext cx="5143248" cy="843877"/>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rgbClr val="4C342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五边形 7"/>
          <p:cNvSpPr/>
          <p:nvPr/>
        </p:nvSpPr>
        <p:spPr>
          <a:xfrm>
            <a:off x="6541819" y="3316825"/>
            <a:ext cx="4202150" cy="843877"/>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rgbClr val="4C3423"/>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五边形 9"/>
          <p:cNvSpPr/>
          <p:nvPr/>
        </p:nvSpPr>
        <p:spPr>
          <a:xfrm>
            <a:off x="7160598" y="2275601"/>
            <a:ext cx="2964593" cy="843877"/>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85736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等腰三角形 53"/>
          <p:cNvSpPr/>
          <p:nvPr/>
        </p:nvSpPr>
        <p:spPr>
          <a:xfrm>
            <a:off x="7766700" y="1196111"/>
            <a:ext cx="1752390" cy="876334"/>
          </a:xfrm>
          <a:prstGeom prst="triangle">
            <a:avLst/>
          </a:prstGeom>
          <a:solidFill>
            <a:srgbClr val="857364"/>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nvGrpSpPr>
          <p:cNvPr id="55" name="组 12"/>
          <p:cNvGrpSpPr/>
          <p:nvPr/>
        </p:nvGrpSpPr>
        <p:grpSpPr>
          <a:xfrm>
            <a:off x="941608" y="2072445"/>
            <a:ext cx="4084754" cy="3636796"/>
            <a:chOff x="1100309" y="1795731"/>
            <a:chExt cx="3064275" cy="2728228"/>
          </a:xfrm>
        </p:grpSpPr>
        <p:sp>
          <p:nvSpPr>
            <p:cNvPr id="56" name="矩形 55"/>
            <p:cNvSpPr/>
            <p:nvPr/>
          </p:nvSpPr>
          <p:spPr>
            <a:xfrm>
              <a:off x="1100309" y="2254635"/>
              <a:ext cx="3064275" cy="2269324"/>
            </a:xfrm>
            <a:prstGeom prst="rect">
              <a:avLst/>
            </a:prstGeom>
          </p:spPr>
          <p:txBody>
            <a:bodyPr wrap="square">
              <a:spAutoFit/>
            </a:bodyPr>
            <a:lstStyle/>
            <a:p>
              <a:pPr lvl="0">
                <a:lnSpc>
                  <a:spcPct val="130000"/>
                </a:lnSpc>
              </a:pPr>
              <a:r>
                <a:rPr lang="zh-CN" altLang="en-US" sz="1335"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335" dirty="0">
                  <a:solidFill>
                    <a:schemeClr val="tx1">
                      <a:lumMod val="75000"/>
                      <a:lumOff val="25000"/>
                    </a:schemeClr>
                  </a:solidFill>
                </a:rPr>
                <a:t>10</a:t>
              </a:r>
              <a:r>
                <a:rPr lang="zh-CN" altLang="en-US" sz="1335" dirty="0">
                  <a:solidFill>
                    <a:schemeClr val="tx1">
                      <a:lumMod val="75000"/>
                      <a:lumOff val="25000"/>
                    </a:schemeClr>
                  </a:solidFill>
                </a:rPr>
                <a:t>号字，</a:t>
              </a:r>
              <a:r>
                <a:rPr lang="en-US" altLang="zh-CN" sz="1335" dirty="0">
                  <a:solidFill>
                    <a:schemeClr val="tx1">
                      <a:lumMod val="75000"/>
                      <a:lumOff val="25000"/>
                    </a:schemeClr>
                  </a:solidFill>
                </a:rPr>
                <a:t>1.3</a:t>
              </a:r>
              <a:r>
                <a:rPr lang="zh-CN" altLang="en-US" sz="1335"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5" dirty="0">
                  <a:solidFill>
                    <a:schemeClr val="tx1">
                      <a:lumMod val="75000"/>
                      <a:lumOff val="25000"/>
                    </a:schemeClr>
                  </a:solidFill>
                </a:rPr>
                <a:t>10</a:t>
              </a:r>
              <a:r>
                <a:rPr lang="zh-CN" altLang="en-US" sz="1335" dirty="0">
                  <a:solidFill>
                    <a:schemeClr val="tx1">
                      <a:lumMod val="75000"/>
                      <a:lumOff val="25000"/>
                    </a:schemeClr>
                  </a:solidFill>
                </a:rPr>
                <a:t>号字，</a:t>
              </a:r>
              <a:r>
                <a:rPr lang="en-US" altLang="zh-CN" sz="1335" dirty="0">
                  <a:solidFill>
                    <a:schemeClr val="tx1">
                      <a:lumMod val="75000"/>
                      <a:lumOff val="25000"/>
                    </a:schemeClr>
                  </a:solidFill>
                </a:rPr>
                <a:t>1.3</a:t>
              </a:r>
              <a:r>
                <a:rPr lang="zh-CN" altLang="en-US" sz="1335" dirty="0">
                  <a:solidFill>
                    <a:schemeClr val="tx1">
                      <a:lumMod val="75000"/>
                      <a:lumOff val="25000"/>
                    </a:schemeClr>
                  </a:solidFill>
                </a:rPr>
                <a:t>倍字间距。</a:t>
              </a:r>
              <a:endParaRPr lang="en-US" altLang="zh-CN" sz="1335" dirty="0">
                <a:solidFill>
                  <a:schemeClr val="tx1">
                    <a:lumMod val="75000"/>
                    <a:lumOff val="25000"/>
                  </a:schemeClr>
                </a:solidFill>
              </a:endParaRPr>
            </a:p>
            <a:p>
              <a:pPr lvl="0">
                <a:lnSpc>
                  <a:spcPct val="130000"/>
                </a:lnSpc>
              </a:pPr>
              <a:endParaRPr lang="en-US" altLang="zh-CN" sz="1335" dirty="0">
                <a:solidFill>
                  <a:schemeClr val="tx1">
                    <a:lumMod val="75000"/>
                    <a:lumOff val="25000"/>
                  </a:schemeClr>
                </a:solidFill>
              </a:endParaRPr>
            </a:p>
            <a:p>
              <a:pPr>
                <a:lnSpc>
                  <a:spcPct val="130000"/>
                </a:lnSpc>
              </a:pPr>
              <a:r>
                <a:rPr lang="zh-CN" altLang="en-US" sz="1335" dirty="0">
                  <a:solidFill>
                    <a:schemeClr val="tx1">
                      <a:lumMod val="75000"/>
                      <a:lumOff val="25000"/>
                    </a:schemeClr>
                  </a:solidFill>
                </a:rPr>
                <a:t>建议正文</a:t>
              </a:r>
              <a:r>
                <a:rPr lang="en-US" altLang="zh-CN" sz="1335" dirty="0">
                  <a:solidFill>
                    <a:schemeClr val="tx1">
                      <a:lumMod val="75000"/>
                      <a:lumOff val="25000"/>
                    </a:schemeClr>
                  </a:solidFill>
                </a:rPr>
                <a:t>10</a:t>
              </a:r>
              <a:r>
                <a:rPr lang="zh-CN" altLang="en-US" sz="1335" dirty="0">
                  <a:solidFill>
                    <a:schemeClr val="tx1">
                      <a:lumMod val="75000"/>
                      <a:lumOff val="25000"/>
                    </a:schemeClr>
                  </a:solidFill>
                </a:rPr>
                <a:t>号字，</a:t>
              </a:r>
              <a:r>
                <a:rPr lang="en-US" altLang="zh-CN" sz="1335" dirty="0">
                  <a:solidFill>
                    <a:schemeClr val="tx1">
                      <a:lumMod val="75000"/>
                      <a:lumOff val="25000"/>
                    </a:schemeClr>
                  </a:solidFill>
                </a:rPr>
                <a:t>1.3</a:t>
              </a:r>
              <a:r>
                <a:rPr lang="zh-CN" altLang="en-US" sz="1335"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5" dirty="0">
                  <a:solidFill>
                    <a:schemeClr val="tx1">
                      <a:lumMod val="75000"/>
                      <a:lumOff val="25000"/>
                    </a:schemeClr>
                  </a:solidFill>
                </a:rPr>
                <a:t>10</a:t>
              </a:r>
              <a:r>
                <a:rPr lang="zh-CN" altLang="en-US" sz="1335" dirty="0">
                  <a:solidFill>
                    <a:schemeClr val="tx1">
                      <a:lumMod val="75000"/>
                      <a:lumOff val="25000"/>
                    </a:schemeClr>
                  </a:solidFill>
                </a:rPr>
                <a:t>号字，</a:t>
              </a:r>
              <a:r>
                <a:rPr lang="en-US" altLang="zh-CN" sz="1335" dirty="0">
                  <a:solidFill>
                    <a:schemeClr val="tx1">
                      <a:lumMod val="75000"/>
                      <a:lumOff val="25000"/>
                    </a:schemeClr>
                  </a:solidFill>
                </a:rPr>
                <a:t>1.3</a:t>
              </a:r>
              <a:r>
                <a:rPr lang="zh-CN" altLang="en-US" sz="1335" dirty="0">
                  <a:solidFill>
                    <a:schemeClr val="tx1">
                      <a:lumMod val="75000"/>
                      <a:lumOff val="25000"/>
                    </a:schemeClr>
                  </a:solidFill>
                </a:rPr>
                <a:t>倍字间距。</a:t>
              </a:r>
              <a:endParaRPr lang="zh-CN" altLang="en-US" sz="1335" dirty="0">
                <a:solidFill>
                  <a:schemeClr val="tx1">
                    <a:lumMod val="75000"/>
                    <a:lumOff val="25000"/>
                  </a:schemeClr>
                </a:solidFill>
              </a:endParaRPr>
            </a:p>
          </p:txBody>
        </p:sp>
        <p:sp>
          <p:nvSpPr>
            <p:cNvPr id="57" name="矩形 56"/>
            <p:cNvSpPr/>
            <p:nvPr/>
          </p:nvSpPr>
          <p:spPr>
            <a:xfrm>
              <a:off x="1100310" y="1795731"/>
              <a:ext cx="855042" cy="392511"/>
            </a:xfrm>
            <a:prstGeom prst="rect">
              <a:avLst/>
            </a:prstGeom>
          </p:spPr>
          <p:txBody>
            <a:bodyPr wrap="none">
              <a:spAutoFit/>
            </a:bodyPr>
            <a:lstStyle/>
            <a:p>
              <a:pPr>
                <a:lnSpc>
                  <a:spcPct val="150000"/>
                </a:lnSpc>
              </a:pPr>
              <a:r>
                <a:rPr lang="zh-CN" altLang="en-US" sz="1865" b="1" dirty="0">
                  <a:solidFill>
                    <a:schemeClr val="tx1">
                      <a:lumMod val="75000"/>
                      <a:lumOff val="25000"/>
                    </a:schemeClr>
                  </a:solidFill>
                </a:rPr>
                <a:t>标题文字</a:t>
              </a:r>
              <a:endParaRPr lang="en-US" altLang="zh-CN" sz="1865" b="1" dirty="0">
                <a:solidFill>
                  <a:schemeClr val="tx1">
                    <a:lumMod val="75000"/>
                    <a:lumOff val="25000"/>
                  </a:schemeClr>
                </a:solidFill>
              </a:endParaRPr>
            </a:p>
          </p:txBody>
        </p:sp>
      </p:grpSp>
      <p:sp>
        <p:nvSpPr>
          <p:cNvPr id="58" name="矩形 57"/>
          <p:cNvSpPr/>
          <p:nvPr/>
        </p:nvSpPr>
        <p:spPr>
          <a:xfrm>
            <a:off x="7648299" y="2391414"/>
            <a:ext cx="1989187" cy="584640"/>
          </a:xfrm>
          <a:prstGeom prst="rect">
            <a:avLst/>
          </a:prstGeom>
        </p:spPr>
        <p:txBody>
          <a:bodyPr wrap="none">
            <a:spAutoFit/>
          </a:bodyPr>
          <a:lstStyle/>
          <a:p>
            <a:pPr algn="ctr"/>
            <a:r>
              <a:rPr lang="en-US" altLang="zh-CN" sz="3200" b="1" dirty="0">
                <a:solidFill>
                  <a:schemeClr val="bg1">
                    <a:lumMod val="95000"/>
                  </a:schemeClr>
                </a:solidFill>
              </a:rPr>
              <a:t>01</a:t>
            </a:r>
            <a:r>
              <a:rPr lang="zh-CN" altLang="en-US" sz="3200" b="1" dirty="0">
                <a:solidFill>
                  <a:schemeClr val="bg1">
                    <a:lumMod val="95000"/>
                  </a:schemeClr>
                </a:solidFill>
              </a:rPr>
              <a:t> 关键字</a:t>
            </a:r>
            <a:endParaRPr lang="en-US" altLang="zh-CN" sz="3200" b="1" dirty="0">
              <a:solidFill>
                <a:schemeClr val="bg1">
                  <a:lumMod val="95000"/>
                </a:schemeClr>
              </a:solidFill>
            </a:endParaRPr>
          </a:p>
        </p:txBody>
      </p:sp>
      <p:sp>
        <p:nvSpPr>
          <p:cNvPr id="59" name="矩形 58"/>
          <p:cNvSpPr/>
          <p:nvPr/>
        </p:nvSpPr>
        <p:spPr>
          <a:xfrm>
            <a:off x="7443163" y="3408481"/>
            <a:ext cx="2399461" cy="584640"/>
          </a:xfrm>
          <a:prstGeom prst="rect">
            <a:avLst/>
          </a:prstGeom>
        </p:spPr>
        <p:txBody>
          <a:bodyPr wrap="none">
            <a:spAutoFit/>
          </a:bodyPr>
          <a:lstStyle/>
          <a:p>
            <a:pPr algn="ctr"/>
            <a:r>
              <a:rPr lang="en-US" altLang="zh-CN" sz="3200" b="1" dirty="0">
                <a:solidFill>
                  <a:schemeClr val="bg1"/>
                </a:solidFill>
              </a:rPr>
              <a:t>02</a:t>
            </a:r>
            <a:r>
              <a:rPr lang="zh-CN" altLang="en-US" sz="3200" b="1" dirty="0">
                <a:solidFill>
                  <a:schemeClr val="bg1"/>
                </a:solidFill>
              </a:rPr>
              <a:t> 关键文字</a:t>
            </a:r>
            <a:endParaRPr lang="en-US" altLang="zh-CN" sz="3200" b="1" dirty="0">
              <a:solidFill>
                <a:schemeClr val="bg1"/>
              </a:solidFill>
            </a:endParaRPr>
          </a:p>
        </p:txBody>
      </p:sp>
      <p:sp>
        <p:nvSpPr>
          <p:cNvPr id="60" name="矩形 59"/>
          <p:cNvSpPr/>
          <p:nvPr/>
        </p:nvSpPr>
        <p:spPr>
          <a:xfrm>
            <a:off x="7032891" y="4490468"/>
            <a:ext cx="3220008" cy="584640"/>
          </a:xfrm>
          <a:prstGeom prst="rect">
            <a:avLst/>
          </a:prstGeom>
        </p:spPr>
        <p:txBody>
          <a:bodyPr wrap="none">
            <a:spAutoFit/>
          </a:bodyPr>
          <a:lstStyle/>
          <a:p>
            <a:pPr algn="ctr"/>
            <a:r>
              <a:rPr lang="en-US" altLang="zh-CN" sz="3200" b="1" dirty="0">
                <a:solidFill>
                  <a:schemeClr val="bg1"/>
                </a:solidFill>
              </a:rPr>
              <a:t>03</a:t>
            </a:r>
            <a:r>
              <a:rPr lang="zh-CN" altLang="en-US" sz="3200" b="1" dirty="0">
                <a:solidFill>
                  <a:schemeClr val="bg1"/>
                </a:solidFill>
              </a:rPr>
              <a:t> 关键字关键字</a:t>
            </a:r>
            <a:endParaRPr lang="en-US" altLang="zh-CN" sz="3200" b="1" dirty="0">
              <a:solidFill>
                <a:schemeClr val="bg1"/>
              </a:solidFill>
            </a:endParaRPr>
          </a:p>
        </p:txBody>
      </p:sp>
      <p:sp>
        <p:nvSpPr>
          <p:cNvPr id="61" name="矩形 60"/>
          <p:cNvSpPr/>
          <p:nvPr/>
        </p:nvSpPr>
        <p:spPr>
          <a:xfrm>
            <a:off x="7032891" y="5532904"/>
            <a:ext cx="3220008" cy="584640"/>
          </a:xfrm>
          <a:prstGeom prst="rect">
            <a:avLst/>
          </a:prstGeom>
        </p:spPr>
        <p:txBody>
          <a:bodyPr wrap="none">
            <a:spAutoFit/>
          </a:bodyPr>
          <a:lstStyle/>
          <a:p>
            <a:pPr algn="ctr"/>
            <a:r>
              <a:rPr lang="en-US" altLang="zh-CN" sz="3200" b="1" dirty="0">
                <a:solidFill>
                  <a:schemeClr val="bg1"/>
                </a:solidFill>
              </a:rPr>
              <a:t>04</a:t>
            </a:r>
            <a:r>
              <a:rPr lang="zh-CN" altLang="en-US" sz="3200" b="1" dirty="0">
                <a:solidFill>
                  <a:schemeClr val="bg1"/>
                </a:solidFill>
              </a:rPr>
              <a:t> 关键字关键字</a:t>
            </a:r>
            <a:endParaRPr lang="en-US" altLang="zh-CN" sz="3200" b="1" dirty="0">
              <a:solidFill>
                <a:schemeClr val="bg1"/>
              </a:solidFill>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fill="hold"/>
                                        <p:tgtEl>
                                          <p:spTgt spid="58"/>
                                        </p:tgtEl>
                                        <p:attrNameLst>
                                          <p:attrName>ppt_x</p:attrName>
                                        </p:attrNameLst>
                                      </p:cBhvr>
                                      <p:tavLst>
                                        <p:tav tm="0">
                                          <p:val>
                                            <p:strVal val="1+#ppt_w/2"/>
                                          </p:val>
                                        </p:tav>
                                        <p:tav tm="100000">
                                          <p:val>
                                            <p:strVal val="#ppt_x"/>
                                          </p:val>
                                        </p:tav>
                                      </p:tavLst>
                                    </p:anim>
                                    <p:anim calcmode="lin" valueType="num">
                                      <p:cBhvr additive="base">
                                        <p:cTn id="29" dur="500" fill="hold"/>
                                        <p:tgtEl>
                                          <p:spTgt spid="5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1+#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1+#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75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500" fill="hold"/>
                                        <p:tgtEl>
                                          <p:spTgt spid="61"/>
                                        </p:tgtEl>
                                        <p:attrNameLst>
                                          <p:attrName>ppt_x</p:attrName>
                                        </p:attrNameLst>
                                      </p:cBhvr>
                                      <p:tavLst>
                                        <p:tav tm="0">
                                          <p:val>
                                            <p:strVal val="1+#ppt_w/2"/>
                                          </p:val>
                                        </p:tav>
                                        <p:tav tm="100000">
                                          <p:val>
                                            <p:strVal val="#ppt_x"/>
                                          </p:val>
                                        </p:tav>
                                      </p:tavLst>
                                    </p:anim>
                                    <p:anim calcmode="lin" valueType="num">
                                      <p:cBhvr additive="base">
                                        <p:cTn id="41" dur="500" fill="hold"/>
                                        <p:tgtEl>
                                          <p:spTgt spid="61"/>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500"/>
                                        <p:tgtEl>
                                          <p:spTgt spid="119"/>
                                        </p:tgtEl>
                                      </p:cBhvr>
                                    </p:animEffect>
                                  </p:childTnLst>
                                </p:cTn>
                              </p:par>
                              <p:par>
                                <p:cTn id="52" presetID="19" presetClass="entr" presetSubtype="5" fill="hold" grpId="0" nodeType="withEffect">
                                  <p:stCondLst>
                                    <p:cond delay="0"/>
                                  </p:stCondLst>
                                  <p:iterate type="lt">
                                    <p:tmPct val="10000"/>
                                  </p:iterate>
                                  <p:childTnLst>
                                    <p:set>
                                      <p:cBhvr>
                                        <p:cTn id="53" dur="1" fill="hold">
                                          <p:stCondLst>
                                            <p:cond delay="0"/>
                                          </p:stCondLst>
                                        </p:cTn>
                                        <p:tgtEl>
                                          <p:spTgt spid="118"/>
                                        </p:tgtEl>
                                        <p:attrNameLst>
                                          <p:attrName>style.visibility</p:attrName>
                                        </p:attrNameLst>
                                      </p:cBhvr>
                                      <p:to>
                                        <p:strVal val="visible"/>
                                      </p:to>
                                    </p:set>
                                    <p:anim calcmode="lin" valueType="num">
                                      <p:cBhvr>
                                        <p:cTn id="54" dur="300" fill="hold"/>
                                        <p:tgtEl>
                                          <p:spTgt spid="118"/>
                                        </p:tgtEl>
                                        <p:attrNameLst>
                                          <p:attrName>ppt_w</p:attrName>
                                        </p:attrNameLst>
                                      </p:cBhvr>
                                      <p:tavLst>
                                        <p:tav tm="0">
                                          <p:val>
                                            <p:strVal val="#ppt_w"/>
                                          </p:val>
                                        </p:tav>
                                        <p:tav tm="100000">
                                          <p:val>
                                            <p:strVal val="#ppt_w"/>
                                          </p:val>
                                        </p:tav>
                                      </p:tavLst>
                                    </p:anim>
                                    <p:anim calcmode="lin" valueType="num">
                                      <p:cBhvr>
                                        <p:cTn id="55"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bldLvl="0" animBg="1"/>
      <p:bldP spid="52" grpId="0" bldLvl="0" animBg="1"/>
      <p:bldP spid="53" grpId="0" bldLvl="0" animBg="1"/>
      <p:bldP spid="54" grpId="0" bldLvl="0" animBg="1"/>
      <p:bldP spid="58" grpId="0"/>
      <p:bldP spid="59" grpId="0"/>
      <p:bldP spid="60" grpId="0"/>
      <p:bldP spid="61" grpId="0"/>
      <p:bldP spid="118" grpId="0"/>
      <p:bldP spid="11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762246" y="2732539"/>
            <a:ext cx="1769555" cy="1880154"/>
            <a:chOff x="395537" y="2426415"/>
            <a:chExt cx="1327474" cy="1410442"/>
          </a:xfrm>
          <a:solidFill>
            <a:srgbClr val="C00000"/>
          </a:solidFill>
        </p:grpSpPr>
        <p:sp>
          <p:nvSpPr>
            <p:cNvPr id="47" name="六边形 46"/>
            <p:cNvSpPr/>
            <p:nvPr/>
          </p:nvSpPr>
          <p:spPr>
            <a:xfrm rot="16200000">
              <a:off x="354053" y="2467899"/>
              <a:ext cx="1410442" cy="1327474"/>
            </a:xfrm>
            <a:prstGeom prst="hexagon">
              <a:avLst/>
            </a:prstGeom>
            <a:solidFill>
              <a:srgbClr val="4C3423"/>
            </a:solidFill>
            <a:ln w="15875" cap="rnd" cmpd="sng" algn="ctr">
              <a:noFill/>
              <a:prstDash val="solid"/>
            </a:ln>
            <a:effectLst/>
          </p:spPr>
          <p:txBody>
            <a:bodyPr rtlCol="0" anchor="ctr"/>
            <a:lstStyle/>
            <a:p>
              <a:pPr algn="ctr" defTabSz="1218565">
                <a:defRPr/>
              </a:pPr>
              <a:endParaRPr lang="zh-CN" altLang="en-US" sz="3200" kern="0">
                <a:solidFill>
                  <a:prstClr val="white"/>
                </a:solidFill>
                <a:latin typeface="+mj-ea"/>
                <a:ea typeface="+mj-ea"/>
              </a:endParaRPr>
            </a:p>
          </p:txBody>
        </p:sp>
        <p:sp>
          <p:nvSpPr>
            <p:cNvPr id="48" name="TextBox 28"/>
            <p:cNvSpPr txBox="1"/>
            <p:nvPr/>
          </p:nvSpPr>
          <p:spPr>
            <a:xfrm>
              <a:off x="576707" y="2931581"/>
              <a:ext cx="906739" cy="377075"/>
            </a:xfrm>
            <a:prstGeom prst="rect">
              <a:avLst/>
            </a:prstGeom>
            <a:noFill/>
            <a:ln>
              <a:noFill/>
            </a:ln>
          </p:spPr>
          <p:txBody>
            <a:bodyPr wrap="none" rtlCol="0">
              <a:spAutoFit/>
            </a:bodyPr>
            <a:lstStyle/>
            <a:p>
              <a:pPr defTabSz="1218565">
                <a:defRPr/>
              </a:pPr>
              <a:r>
                <a:rPr lang="zh-CN" altLang="en-US" sz="2665" b="1" kern="0" dirty="0">
                  <a:solidFill>
                    <a:prstClr val="white"/>
                  </a:solidFill>
                  <a:latin typeface="+mj-ea"/>
                  <a:ea typeface="+mj-ea"/>
                </a:rPr>
                <a:t>关键词</a:t>
              </a:r>
              <a:endParaRPr lang="zh-CN" altLang="en-US" sz="2665" b="1" kern="0" dirty="0">
                <a:solidFill>
                  <a:prstClr val="white"/>
                </a:solidFill>
                <a:latin typeface="+mj-ea"/>
                <a:ea typeface="+mj-ea"/>
              </a:endParaRPr>
            </a:p>
          </p:txBody>
        </p:sp>
      </p:grpSp>
      <p:sp>
        <p:nvSpPr>
          <p:cNvPr id="49" name="等腰三角形 48"/>
          <p:cNvSpPr/>
          <p:nvPr/>
        </p:nvSpPr>
        <p:spPr>
          <a:xfrm rot="5400000">
            <a:off x="2638870" y="3576630"/>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0" name="等腰三角形 49"/>
          <p:cNvSpPr/>
          <p:nvPr/>
        </p:nvSpPr>
        <p:spPr>
          <a:xfrm rot="5400000">
            <a:off x="2956336" y="3572275"/>
            <a:ext cx="299819" cy="258464"/>
          </a:xfrm>
          <a:prstGeom prst="triangle">
            <a:avLst/>
          </a:prstGeom>
          <a:solidFill>
            <a:schemeClr val="accent1">
              <a:lumMod val="75000"/>
            </a:schemeClr>
          </a:solidFill>
          <a:ln w="25400" cap="flat" cmpd="sng" algn="ctr">
            <a:no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1" name="六边形 50"/>
          <p:cNvSpPr/>
          <p:nvPr/>
        </p:nvSpPr>
        <p:spPr>
          <a:xfrm rot="16200000">
            <a:off x="3236946" y="1800844"/>
            <a:ext cx="3977524" cy="3743550"/>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w="15875" cap="rnd" cmpd="sng" algn="ctr">
            <a:solidFill>
              <a:srgbClr val="DDDDDD"/>
            </a:solid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2" name="六边形 51"/>
          <p:cNvSpPr/>
          <p:nvPr/>
        </p:nvSpPr>
        <p:spPr>
          <a:xfrm rot="16200000">
            <a:off x="5818369" y="1610655"/>
            <a:ext cx="1062909" cy="1000384"/>
          </a:xfrm>
          <a:prstGeom prst="hexagon">
            <a:avLst/>
          </a:prstGeom>
          <a:solidFill>
            <a:srgbClr val="4C3423"/>
          </a:solidFill>
          <a:ln w="15875" cap="rnd" cmpd="sng" algn="ctr">
            <a:no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3" name="TextBox 33"/>
          <p:cNvSpPr txBox="1"/>
          <p:nvPr/>
        </p:nvSpPr>
        <p:spPr>
          <a:xfrm>
            <a:off x="5924597" y="1759761"/>
            <a:ext cx="732723" cy="748622"/>
          </a:xfrm>
          <a:prstGeom prst="rect">
            <a:avLst/>
          </a:prstGeom>
          <a:noFill/>
        </p:spPr>
        <p:txBody>
          <a:bodyPr wrap="none" rtlCol="0">
            <a:spAutoFit/>
          </a:bodyPr>
          <a:lstStyle/>
          <a:p>
            <a:r>
              <a:rPr lang="en-US" altLang="zh-CN" sz="4265" dirty="0">
                <a:solidFill>
                  <a:prstClr val="white"/>
                </a:solidFill>
                <a:latin typeface="+mj-ea"/>
                <a:ea typeface="+mj-ea"/>
              </a:rPr>
              <a:t>01</a:t>
            </a:r>
            <a:endParaRPr lang="zh-CN" altLang="en-US" sz="4265" dirty="0">
              <a:solidFill>
                <a:prstClr val="white"/>
              </a:solidFill>
              <a:latin typeface="+mj-ea"/>
              <a:ea typeface="+mj-ea"/>
            </a:endParaRPr>
          </a:p>
        </p:txBody>
      </p:sp>
      <p:sp>
        <p:nvSpPr>
          <p:cNvPr id="54" name="六边形 53"/>
          <p:cNvSpPr/>
          <p:nvPr/>
        </p:nvSpPr>
        <p:spPr>
          <a:xfrm rot="16200000">
            <a:off x="6566028" y="3172422"/>
            <a:ext cx="1062909" cy="1000384"/>
          </a:xfrm>
          <a:prstGeom prst="hexagon">
            <a:avLst/>
          </a:prstGeom>
          <a:solidFill>
            <a:srgbClr val="4C3423"/>
          </a:solidFill>
          <a:ln w="15875" cap="rnd" cmpd="sng" algn="ctr">
            <a:no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5" name="TextBox 35"/>
          <p:cNvSpPr txBox="1"/>
          <p:nvPr/>
        </p:nvSpPr>
        <p:spPr>
          <a:xfrm>
            <a:off x="6672256" y="3321527"/>
            <a:ext cx="732723" cy="748622"/>
          </a:xfrm>
          <a:prstGeom prst="rect">
            <a:avLst/>
          </a:prstGeom>
          <a:noFill/>
        </p:spPr>
        <p:txBody>
          <a:bodyPr wrap="none" rtlCol="0">
            <a:spAutoFit/>
          </a:bodyPr>
          <a:lstStyle/>
          <a:p>
            <a:r>
              <a:rPr lang="en-US" altLang="zh-CN" sz="4265" dirty="0">
                <a:solidFill>
                  <a:prstClr val="white"/>
                </a:solidFill>
                <a:latin typeface="+mj-ea"/>
                <a:ea typeface="+mj-ea"/>
              </a:rPr>
              <a:t>02</a:t>
            </a:r>
            <a:endParaRPr lang="zh-CN" altLang="en-US" sz="4265" dirty="0">
              <a:solidFill>
                <a:prstClr val="white"/>
              </a:solidFill>
              <a:latin typeface="+mj-ea"/>
              <a:ea typeface="+mj-ea"/>
            </a:endParaRPr>
          </a:p>
        </p:txBody>
      </p:sp>
      <p:sp>
        <p:nvSpPr>
          <p:cNvPr id="56" name="六边形 55"/>
          <p:cNvSpPr/>
          <p:nvPr/>
        </p:nvSpPr>
        <p:spPr>
          <a:xfrm rot="16200000">
            <a:off x="5894899" y="4855739"/>
            <a:ext cx="1062909" cy="1000384"/>
          </a:xfrm>
          <a:prstGeom prst="hexagon">
            <a:avLst/>
          </a:prstGeom>
          <a:solidFill>
            <a:srgbClr val="4C3423"/>
          </a:solidFill>
          <a:ln w="15875" cap="rnd" cmpd="sng" algn="ctr">
            <a:noFill/>
            <a:prstDash val="solid"/>
          </a:ln>
          <a:effectLst/>
        </p:spPr>
        <p:txBody>
          <a:bodyPr rtlCol="0" anchor="ctr"/>
          <a:lstStyle/>
          <a:p>
            <a:pPr algn="ctr" defTabSz="1218565">
              <a:defRPr/>
            </a:pPr>
            <a:endParaRPr lang="zh-CN" altLang="en-US" sz="3200" kern="0">
              <a:solidFill>
                <a:prstClr val="black">
                  <a:lumMod val="95000"/>
                  <a:lumOff val="5000"/>
                </a:prstClr>
              </a:solidFill>
              <a:latin typeface="+mj-ea"/>
              <a:ea typeface="+mj-ea"/>
            </a:endParaRPr>
          </a:p>
        </p:txBody>
      </p:sp>
      <p:sp>
        <p:nvSpPr>
          <p:cNvPr id="57" name="TextBox 37"/>
          <p:cNvSpPr txBox="1"/>
          <p:nvPr/>
        </p:nvSpPr>
        <p:spPr>
          <a:xfrm>
            <a:off x="6001127" y="5004846"/>
            <a:ext cx="732723" cy="748622"/>
          </a:xfrm>
          <a:prstGeom prst="rect">
            <a:avLst/>
          </a:prstGeom>
          <a:noFill/>
        </p:spPr>
        <p:txBody>
          <a:bodyPr wrap="none" rtlCol="0">
            <a:spAutoFit/>
          </a:bodyPr>
          <a:lstStyle/>
          <a:p>
            <a:r>
              <a:rPr lang="en-US" altLang="zh-CN" sz="4265" dirty="0">
                <a:solidFill>
                  <a:prstClr val="white"/>
                </a:solidFill>
                <a:latin typeface="+mj-ea"/>
                <a:ea typeface="+mj-ea"/>
              </a:rPr>
              <a:t>03</a:t>
            </a:r>
            <a:endParaRPr lang="zh-CN" altLang="en-US" sz="4265" dirty="0">
              <a:solidFill>
                <a:prstClr val="white"/>
              </a:solidFill>
              <a:latin typeface="+mj-ea"/>
              <a:ea typeface="+mj-ea"/>
            </a:endParaRPr>
          </a:p>
        </p:txBody>
      </p:sp>
      <p:sp>
        <p:nvSpPr>
          <p:cNvPr id="58" name="TextBox 38"/>
          <p:cNvSpPr txBox="1"/>
          <p:nvPr/>
        </p:nvSpPr>
        <p:spPr bwMode="auto">
          <a:xfrm>
            <a:off x="7215930" y="1387419"/>
            <a:ext cx="3777864" cy="1200051"/>
          </a:xfrm>
          <a:prstGeom prst="rect">
            <a:avLst/>
          </a:prstGeom>
          <a:noFill/>
        </p:spPr>
        <p:txBody>
          <a:bodyPr wrap="square">
            <a:spAutoFit/>
          </a:bodyPr>
          <a:lstStyle/>
          <a:p>
            <a:pPr defTabSz="1218565">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endParaRPr lang="zh-CN" altLang="en-US" sz="1600" kern="0" dirty="0">
              <a:solidFill>
                <a:schemeClr val="tx1">
                  <a:lumMod val="95000"/>
                  <a:lumOff val="5000"/>
                </a:schemeClr>
              </a:solidFill>
              <a:latin typeface="+mj-ea"/>
              <a:ea typeface="+mj-ea"/>
            </a:endParaRPr>
          </a:p>
        </p:txBody>
      </p:sp>
      <p:sp>
        <p:nvSpPr>
          <p:cNvPr id="59" name="TextBox 39"/>
          <p:cNvSpPr txBox="1"/>
          <p:nvPr/>
        </p:nvSpPr>
        <p:spPr bwMode="auto">
          <a:xfrm>
            <a:off x="7887850" y="3008328"/>
            <a:ext cx="3777864" cy="1200051"/>
          </a:xfrm>
          <a:prstGeom prst="rect">
            <a:avLst/>
          </a:prstGeom>
          <a:noFill/>
        </p:spPr>
        <p:txBody>
          <a:bodyPr wrap="square">
            <a:spAutoFit/>
          </a:bodyPr>
          <a:lstStyle/>
          <a:p>
            <a:pPr defTabSz="1218565">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endParaRPr lang="zh-CN" altLang="en-US" sz="1600" kern="0" dirty="0">
              <a:solidFill>
                <a:schemeClr val="tx1">
                  <a:lumMod val="95000"/>
                  <a:lumOff val="5000"/>
                </a:schemeClr>
              </a:solidFill>
              <a:latin typeface="+mj-ea"/>
              <a:ea typeface="+mj-ea"/>
            </a:endParaRPr>
          </a:p>
        </p:txBody>
      </p:sp>
      <p:sp>
        <p:nvSpPr>
          <p:cNvPr id="60" name="TextBox 40"/>
          <p:cNvSpPr txBox="1"/>
          <p:nvPr/>
        </p:nvSpPr>
        <p:spPr bwMode="auto">
          <a:xfrm>
            <a:off x="7215930" y="4747014"/>
            <a:ext cx="3777864" cy="1200051"/>
          </a:xfrm>
          <a:prstGeom prst="rect">
            <a:avLst/>
          </a:prstGeom>
          <a:noFill/>
        </p:spPr>
        <p:txBody>
          <a:bodyPr wrap="square">
            <a:spAutoFit/>
          </a:bodyPr>
          <a:lstStyle/>
          <a:p>
            <a:pPr defTabSz="1218565">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endParaRPr lang="zh-CN" altLang="en-US" sz="1600" kern="0" dirty="0">
              <a:solidFill>
                <a:schemeClr val="tx1">
                  <a:lumMod val="95000"/>
                  <a:lumOff val="5000"/>
                </a:schemeClr>
              </a:solidFill>
              <a:latin typeface="+mj-ea"/>
              <a:ea typeface="+mj-ea"/>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left)">
                                      <p:cBhvr>
                                        <p:cTn id="18" dur="500"/>
                                        <p:tgtEl>
                                          <p:spTgt spid="50"/>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0-#ppt_w/2"/>
                                          </p:val>
                                        </p:tav>
                                        <p:tav tm="100000">
                                          <p:val>
                                            <p:strVal val="#ppt_x"/>
                                          </p:val>
                                        </p:tav>
                                      </p:tavLst>
                                    </p:anim>
                                    <p:anim calcmode="lin" valueType="num">
                                      <p:cBhvr additive="base">
                                        <p:cTn id="29" dur="500" fill="hold"/>
                                        <p:tgtEl>
                                          <p:spTgt spid="5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0-#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0-#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1000"/>
                                        <p:tgtEl>
                                          <p:spTgt spid="59"/>
                                        </p:tgtEl>
                                      </p:cBhvr>
                                    </p:animEffect>
                                    <p:anim calcmode="lin" valueType="num">
                                      <p:cBhvr>
                                        <p:cTn id="53" dur="1000" fill="hold"/>
                                        <p:tgtEl>
                                          <p:spTgt spid="59"/>
                                        </p:tgtEl>
                                        <p:attrNameLst>
                                          <p:attrName>ppt_x</p:attrName>
                                        </p:attrNameLst>
                                      </p:cBhvr>
                                      <p:tavLst>
                                        <p:tav tm="0">
                                          <p:val>
                                            <p:strVal val="#ppt_x"/>
                                          </p:val>
                                        </p:tav>
                                        <p:tav tm="100000">
                                          <p:val>
                                            <p:strVal val="#ppt_x"/>
                                          </p:val>
                                        </p:tav>
                                      </p:tavLst>
                                    </p:anim>
                                    <p:anim calcmode="lin" valueType="num">
                                      <p:cBhvr>
                                        <p:cTn id="54" dur="1000" fill="hold"/>
                                        <p:tgtEl>
                                          <p:spTgt spid="59"/>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0-#ppt_w/2"/>
                                          </p:val>
                                        </p:tav>
                                        <p:tav tm="100000">
                                          <p:val>
                                            <p:strVal val="#ppt_x"/>
                                          </p:val>
                                        </p:tav>
                                      </p:tavLst>
                                    </p:anim>
                                    <p:anim calcmode="lin" valueType="num">
                                      <p:cBhvr additive="base">
                                        <p:cTn id="59" dur="500" fill="hold"/>
                                        <p:tgtEl>
                                          <p:spTgt spid="57"/>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fill="hold"/>
                                        <p:tgtEl>
                                          <p:spTgt spid="56"/>
                                        </p:tgtEl>
                                        <p:attrNameLst>
                                          <p:attrName>ppt_x</p:attrName>
                                        </p:attrNameLst>
                                      </p:cBhvr>
                                      <p:tavLst>
                                        <p:tav tm="0">
                                          <p:val>
                                            <p:strVal val="0-#ppt_w/2"/>
                                          </p:val>
                                        </p:tav>
                                        <p:tav tm="100000">
                                          <p:val>
                                            <p:strVal val="#ppt_x"/>
                                          </p:val>
                                        </p:tav>
                                      </p:tavLst>
                                    </p:anim>
                                    <p:anim calcmode="lin" valueType="num">
                                      <p:cBhvr additive="base">
                                        <p:cTn id="63" dur="500" fill="hold"/>
                                        <p:tgtEl>
                                          <p:spTgt spid="56"/>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fade">
                                      <p:cBhvr>
                                        <p:cTn id="73" dur="500"/>
                                        <p:tgtEl>
                                          <p:spTgt spid="119"/>
                                        </p:tgtEl>
                                      </p:cBhvr>
                                    </p:animEffect>
                                  </p:childTnLst>
                                </p:cTn>
                              </p:par>
                              <p:par>
                                <p:cTn id="74" presetID="19" presetClass="entr" presetSubtype="5" fill="hold" grpId="0" nodeType="withEffect">
                                  <p:stCondLst>
                                    <p:cond delay="0"/>
                                  </p:stCondLst>
                                  <p:iterate type="lt">
                                    <p:tmPct val="10000"/>
                                  </p:iterate>
                                  <p:childTnLst>
                                    <p:set>
                                      <p:cBhvr>
                                        <p:cTn id="75" dur="1" fill="hold">
                                          <p:stCondLst>
                                            <p:cond delay="0"/>
                                          </p:stCondLst>
                                        </p:cTn>
                                        <p:tgtEl>
                                          <p:spTgt spid="118"/>
                                        </p:tgtEl>
                                        <p:attrNameLst>
                                          <p:attrName>style.visibility</p:attrName>
                                        </p:attrNameLst>
                                      </p:cBhvr>
                                      <p:to>
                                        <p:strVal val="visible"/>
                                      </p:to>
                                    </p:set>
                                    <p:anim calcmode="lin" valueType="num">
                                      <p:cBhvr>
                                        <p:cTn id="76" dur="300" fill="hold"/>
                                        <p:tgtEl>
                                          <p:spTgt spid="118"/>
                                        </p:tgtEl>
                                        <p:attrNameLst>
                                          <p:attrName>ppt_w</p:attrName>
                                        </p:attrNameLst>
                                      </p:cBhvr>
                                      <p:tavLst>
                                        <p:tav tm="0">
                                          <p:val>
                                            <p:strVal val="#ppt_w"/>
                                          </p:val>
                                        </p:tav>
                                        <p:tav tm="100000">
                                          <p:val>
                                            <p:strVal val="#ppt_w"/>
                                          </p:val>
                                        </p:tav>
                                      </p:tavLst>
                                    </p:anim>
                                    <p:anim calcmode="lin" valueType="num">
                                      <p:cBhvr>
                                        <p:cTn id="77"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bldLvl="0" animBg="1"/>
      <p:bldP spid="53" grpId="0"/>
      <p:bldP spid="54" grpId="0" bldLvl="0" animBg="1"/>
      <p:bldP spid="55" grpId="0"/>
      <p:bldP spid="56" grpId="0" bldLvl="0" animBg="1"/>
      <p:bldP spid="57" grpId="0"/>
      <p:bldP spid="58" grpId="0"/>
      <p:bldP spid="59" grpId="0"/>
      <p:bldP spid="60" grpId="0"/>
      <p:bldP spid="118" grpId="0"/>
      <p:bldP spid="11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104549" y="1728709"/>
            <a:ext cx="2210813" cy="987120"/>
            <a:chOff x="465719" y="1295954"/>
            <a:chExt cx="1658494" cy="740511"/>
          </a:xfrm>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4C3423"/>
            </a:solidFill>
            <a:ln>
              <a:noFill/>
            </a:ln>
            <a:effectLst/>
          </p:spPr>
          <p:txBody>
            <a:bodyPr wrap="none" anchor="ctr"/>
            <a:lstStyle/>
            <a:p>
              <a:endParaRPr lang="en-US" sz="3200">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51184" y="1958254"/>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29" name="TextBox 7"/>
          <p:cNvSpPr txBox="1"/>
          <p:nvPr/>
        </p:nvSpPr>
        <p:spPr>
          <a:xfrm>
            <a:off x="3395131" y="1605597"/>
            <a:ext cx="3551573" cy="400685"/>
          </a:xfrm>
          <a:prstGeom prst="rect">
            <a:avLst/>
          </a:prstGeom>
          <a:noFill/>
        </p:spPr>
        <p:txBody>
          <a:bodyPr wrap="square" lIns="76182" tIns="38091" rIns="76182" bIns="38091" rtlCol="0">
            <a:spAutoFit/>
          </a:bodyPr>
          <a:lstStyle/>
          <a:p>
            <a:r>
              <a:rPr lang="zh-CN" altLang="zh-CN" sz="2135" b="1" dirty="0">
                <a:solidFill>
                  <a:schemeClr val="tx1"/>
                </a:solidFill>
                <a:latin typeface="黑体" panose="02010609060101010101" charset="-122"/>
                <a:ea typeface="黑体" panose="02010609060101010101" charset="-122"/>
              </a:rPr>
              <a:t>（一）</a:t>
            </a:r>
            <a:r>
              <a:rPr lang="zh-CN" altLang="en-US" sz="2135" b="1" dirty="0">
                <a:solidFill>
                  <a:schemeClr val="tx1"/>
                </a:solidFill>
                <a:latin typeface="黑体" panose="02010609060101010101" charset="-122"/>
                <a:ea typeface="黑体" panose="02010609060101010101" charset="-122"/>
              </a:rPr>
              <a:t>单击填加标题</a:t>
            </a:r>
            <a:endParaRPr lang="zh-CN" altLang="en-US" sz="2135" b="1" dirty="0">
              <a:solidFill>
                <a:schemeClr val="tx1"/>
              </a:solidFill>
              <a:latin typeface="黑体" panose="02010609060101010101" charset="-122"/>
              <a:ea typeface="黑体" panose="02010609060101010101" charset="-122"/>
            </a:endParaRPr>
          </a:p>
        </p:txBody>
      </p:sp>
      <p:grpSp>
        <p:nvGrpSpPr>
          <p:cNvPr id="30" name="组合 29"/>
          <p:cNvGrpSpPr/>
          <p:nvPr/>
        </p:nvGrpSpPr>
        <p:grpSpPr>
          <a:xfrm>
            <a:off x="1104549" y="4653621"/>
            <a:ext cx="2210813" cy="1034332"/>
            <a:chOff x="465719" y="3291830"/>
            <a:chExt cx="1658494" cy="740511"/>
          </a:xfrm>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C9C8C5"/>
            </a:solidFill>
            <a:ln>
              <a:noFill/>
            </a:ln>
            <a:effectLst/>
          </p:spPr>
          <p:txBody>
            <a:bodyPr wrap="none" anchor="ctr"/>
            <a:lstStyle/>
            <a:p>
              <a:endParaRPr lang="en-US" sz="3200">
                <a:latin typeface="+mn-ea"/>
              </a:endParaRPr>
            </a:p>
          </p:txBody>
        </p:sp>
        <p:pic>
          <p:nvPicPr>
            <p:cNvPr id="32"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11"/>
          <p:cNvSpPr txBox="1"/>
          <p:nvPr/>
        </p:nvSpPr>
        <p:spPr>
          <a:xfrm>
            <a:off x="3551184" y="3472878"/>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4" name="TextBox 12"/>
          <p:cNvSpPr txBox="1"/>
          <p:nvPr/>
        </p:nvSpPr>
        <p:spPr>
          <a:xfrm>
            <a:off x="3395131" y="3120221"/>
            <a:ext cx="3551573" cy="405082"/>
          </a:xfrm>
          <a:prstGeom prst="rect">
            <a:avLst/>
          </a:prstGeom>
          <a:noFill/>
        </p:spPr>
        <p:txBody>
          <a:bodyPr wrap="square" lIns="76182" tIns="38091" rIns="76182" bIns="38091" rtlCol="0">
            <a:spAutoFit/>
          </a:bodyPr>
          <a:lstStyle/>
          <a:p>
            <a:r>
              <a:rPr lang="zh-CN" altLang="zh-CN" sz="2135" b="1" dirty="0">
                <a:solidFill>
                  <a:schemeClr val="tx1"/>
                </a:solidFill>
                <a:latin typeface="黑体" panose="02010609060101010101" charset="-122"/>
                <a:ea typeface="黑体" panose="02010609060101010101" charset="-122"/>
              </a:rPr>
              <a:t>（</a:t>
            </a:r>
            <a:r>
              <a:rPr lang="zh-CN" altLang="en-US" sz="2135" b="1" dirty="0">
                <a:solidFill>
                  <a:schemeClr val="tx1"/>
                </a:solidFill>
                <a:latin typeface="黑体" panose="02010609060101010101" charset="-122"/>
                <a:ea typeface="黑体" panose="02010609060101010101" charset="-122"/>
              </a:rPr>
              <a:t>二</a:t>
            </a:r>
            <a:r>
              <a:rPr lang="zh-CN" altLang="zh-CN" sz="2135" b="1" dirty="0">
                <a:solidFill>
                  <a:schemeClr val="tx1"/>
                </a:solidFill>
                <a:latin typeface="黑体" panose="02010609060101010101" charset="-122"/>
                <a:ea typeface="黑体" panose="02010609060101010101" charset="-122"/>
              </a:rPr>
              <a:t>）</a:t>
            </a:r>
            <a:r>
              <a:rPr lang="zh-CN" altLang="en-US" sz="2135" b="1" dirty="0">
                <a:solidFill>
                  <a:schemeClr val="tx1"/>
                </a:solidFill>
                <a:latin typeface="黑体" panose="02010609060101010101" charset="-122"/>
                <a:ea typeface="黑体" panose="02010609060101010101" charset="-122"/>
              </a:rPr>
              <a:t>单击填加标题</a:t>
            </a:r>
            <a:endParaRPr lang="zh-CN" altLang="en-US" sz="2135" b="1" dirty="0">
              <a:solidFill>
                <a:schemeClr val="tx1"/>
              </a:solidFill>
              <a:latin typeface="黑体" panose="02010609060101010101" charset="-122"/>
              <a:ea typeface="黑体" panose="02010609060101010101" charset="-122"/>
            </a:endParaRPr>
          </a:p>
        </p:txBody>
      </p:sp>
      <p:sp>
        <p:nvSpPr>
          <p:cNvPr id="35" name="TextBox 13"/>
          <p:cNvSpPr txBox="1"/>
          <p:nvPr/>
        </p:nvSpPr>
        <p:spPr>
          <a:xfrm>
            <a:off x="3551184" y="4933896"/>
            <a:ext cx="8114529" cy="762441"/>
          </a:xfrm>
          <a:prstGeom prst="rect">
            <a:avLst/>
          </a:prstGeom>
          <a:noFill/>
        </p:spPr>
        <p:txBody>
          <a:bodyPr wrap="square" lIns="115134" tIns="57568" rIns="115134" bIns="57568"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6" name="TextBox 14"/>
          <p:cNvSpPr txBox="1"/>
          <p:nvPr/>
        </p:nvSpPr>
        <p:spPr>
          <a:xfrm>
            <a:off x="3395131" y="4581238"/>
            <a:ext cx="3551573" cy="405082"/>
          </a:xfrm>
          <a:prstGeom prst="rect">
            <a:avLst/>
          </a:prstGeom>
          <a:noFill/>
        </p:spPr>
        <p:txBody>
          <a:bodyPr wrap="square" lIns="76182" tIns="38091" rIns="76182" bIns="38091" rtlCol="0">
            <a:spAutoFit/>
          </a:bodyPr>
          <a:lstStyle/>
          <a:p>
            <a:r>
              <a:rPr lang="zh-CN" altLang="zh-CN" sz="2135" b="1" dirty="0">
                <a:solidFill>
                  <a:schemeClr val="tx1"/>
                </a:solidFill>
                <a:latin typeface="黑体" panose="02010609060101010101" charset="-122"/>
                <a:ea typeface="黑体" panose="02010609060101010101" charset="-122"/>
              </a:rPr>
              <a:t>（</a:t>
            </a:r>
            <a:r>
              <a:rPr lang="zh-CN" altLang="en-US" sz="2135" b="1" dirty="0">
                <a:solidFill>
                  <a:schemeClr val="tx1"/>
                </a:solidFill>
                <a:latin typeface="黑体" panose="02010609060101010101" charset="-122"/>
                <a:ea typeface="黑体" panose="02010609060101010101" charset="-122"/>
              </a:rPr>
              <a:t>三</a:t>
            </a:r>
            <a:r>
              <a:rPr lang="zh-CN" altLang="zh-CN" sz="2135" b="1" dirty="0">
                <a:solidFill>
                  <a:schemeClr val="tx1"/>
                </a:solidFill>
                <a:latin typeface="黑体" panose="02010609060101010101" charset="-122"/>
                <a:ea typeface="黑体" panose="02010609060101010101" charset="-122"/>
              </a:rPr>
              <a:t>）</a:t>
            </a:r>
            <a:r>
              <a:rPr lang="zh-CN" altLang="en-US" sz="2135" b="1" dirty="0">
                <a:solidFill>
                  <a:schemeClr val="tx1"/>
                </a:solidFill>
                <a:latin typeface="黑体" panose="02010609060101010101" charset="-122"/>
                <a:ea typeface="黑体" panose="02010609060101010101" charset="-122"/>
              </a:rPr>
              <a:t>单击填加标题</a:t>
            </a:r>
            <a:endParaRPr lang="zh-CN" altLang="en-US" sz="2135" b="1" dirty="0">
              <a:solidFill>
                <a:schemeClr val="tx1"/>
              </a:solidFill>
              <a:latin typeface="黑体" panose="02010609060101010101" charset="-122"/>
              <a:ea typeface="黑体" panose="02010609060101010101" charset="-122"/>
            </a:endParaRPr>
          </a:p>
        </p:txBody>
      </p:sp>
      <p:grpSp>
        <p:nvGrpSpPr>
          <p:cNvPr id="37" name="Group 4"/>
          <p:cNvGrpSpPr/>
          <p:nvPr/>
        </p:nvGrpSpPr>
        <p:grpSpPr>
          <a:xfrm>
            <a:off x="1104549" y="3192073"/>
            <a:ext cx="2210813" cy="1033342"/>
            <a:chOff x="1372486" y="3793072"/>
            <a:chExt cx="6146978" cy="2804667"/>
          </a:xfrm>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857364"/>
            </a:solidFill>
            <a:ln>
              <a:noFill/>
            </a:ln>
            <a:effectLst/>
          </p:spPr>
          <p:txBody>
            <a:bodyPr wrap="none" anchor="ctr"/>
            <a:lstStyle/>
            <a:p>
              <a:endParaRPr lang="en-US" sz="3200">
                <a:latin typeface="+mn-ea"/>
              </a:endParaRPr>
            </a:p>
          </p:txBody>
        </p:sp>
        <p:grpSp>
          <p:nvGrpSpPr>
            <p:cNvPr id="39" name="Group 2"/>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grpSp>
      </p:gr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750"/>
                                        <p:tgtEl>
                                          <p:spTgt spid="28"/>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0-#ppt_w/2"/>
                                          </p:val>
                                        </p:tav>
                                        <p:tav tm="100000">
                                          <p:val>
                                            <p:strVal val="#ppt_x"/>
                                          </p:val>
                                        </p:tav>
                                      </p:tavLst>
                                    </p:anim>
                                    <p:anim calcmode="lin" valueType="num">
                                      <p:cBhvr additive="base">
                                        <p:cTn id="21" dur="500" fill="hold"/>
                                        <p:tgtEl>
                                          <p:spTgt spid="37"/>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750"/>
                                        <p:tgtEl>
                                          <p:spTgt spid="33"/>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750"/>
                                        <p:tgtEl>
                                          <p:spTgt spid="35"/>
                                        </p:tgtEl>
                                      </p:cBhvr>
                                    </p:animEffect>
                                  </p:childTnLst>
                                </p:cTn>
                              </p:par>
                            </p:childTnLst>
                          </p:cTn>
                        </p:par>
                        <p:par>
                          <p:cTn id="43" fill="hold">
                            <p:stCondLst>
                              <p:cond delay="6000"/>
                            </p:stCondLst>
                            <p:childTnLst>
                              <p:par>
                                <p:cTn id="44" presetID="10" presetClass="entr" presetSubtype="0" fill="hold" grpId="0" nodeType="after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fade">
                                      <p:cBhvr>
                                        <p:cTn id="46" dur="500"/>
                                        <p:tgtEl>
                                          <p:spTgt spid="119"/>
                                        </p:tgtEl>
                                      </p:cBhvr>
                                    </p:animEffect>
                                  </p:childTnLst>
                                </p:cTn>
                              </p:par>
                              <p:par>
                                <p:cTn id="47" presetID="19" presetClass="entr" presetSubtype="5" fill="hold" grpId="0" nodeType="withEffect">
                                  <p:stCondLst>
                                    <p:cond delay="0"/>
                                  </p:stCondLst>
                                  <p:iterate type="lt">
                                    <p:tmPct val="10000"/>
                                  </p:iterate>
                                  <p:childTnLst>
                                    <p:set>
                                      <p:cBhvr>
                                        <p:cTn id="48" dur="1" fill="hold">
                                          <p:stCondLst>
                                            <p:cond delay="0"/>
                                          </p:stCondLst>
                                        </p:cTn>
                                        <p:tgtEl>
                                          <p:spTgt spid="118"/>
                                        </p:tgtEl>
                                        <p:attrNameLst>
                                          <p:attrName>style.visibility</p:attrName>
                                        </p:attrNameLst>
                                      </p:cBhvr>
                                      <p:to>
                                        <p:strVal val="visible"/>
                                      </p:to>
                                    </p:set>
                                    <p:anim calcmode="lin" valueType="num">
                                      <p:cBhvr>
                                        <p:cTn id="49" dur="300" fill="hold"/>
                                        <p:tgtEl>
                                          <p:spTgt spid="118"/>
                                        </p:tgtEl>
                                        <p:attrNameLst>
                                          <p:attrName>ppt_w</p:attrName>
                                        </p:attrNameLst>
                                      </p:cBhvr>
                                      <p:tavLst>
                                        <p:tav tm="0">
                                          <p:val>
                                            <p:strVal val="#ppt_w"/>
                                          </p:val>
                                        </p:tav>
                                        <p:tav tm="100000">
                                          <p:val>
                                            <p:strVal val="#ppt_w"/>
                                          </p:val>
                                        </p:tav>
                                      </p:tavLst>
                                    </p:anim>
                                    <p:anim calcmode="lin" valueType="num">
                                      <p:cBhvr>
                                        <p:cTn id="50"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3" grpId="0"/>
      <p:bldP spid="34" grpId="0"/>
      <p:bldP spid="35" grpId="0"/>
      <p:bldP spid="36" grpId="0"/>
      <p:bldP spid="118" grpId="0"/>
      <p:bldP spid="119"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38402" y="1269845"/>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4C3424"/>
          </a:solidFill>
          <a:ln w="25400" cap="flat" cmpd="sng" algn="ctr">
            <a:noFill/>
            <a:prstDash val="solid"/>
          </a:ln>
          <a:effectLst/>
        </p:spPr>
        <p:txBody>
          <a:bodyPr lIns="117199" tIns="58599" rIns="117199" bIns="58599" rtlCol="0" anchor="ctr"/>
          <a:lstStyle/>
          <a:p>
            <a:pPr algn="ctr"/>
            <a:endParaRPr lang="zh-CN" altLang="en-US" sz="2600" b="1" kern="0">
              <a:solidFill>
                <a:sysClr val="window" lastClr="FFFFFF"/>
              </a:solidFill>
              <a:latin typeface="微软雅黑" panose="020B0503020204020204" pitchFamily="34" charset="-122"/>
              <a:ea typeface="微软雅黑" panose="020B0503020204020204" pitchFamily="34" charset="-122"/>
            </a:endParaRPr>
          </a:p>
        </p:txBody>
      </p:sp>
      <p:sp>
        <p:nvSpPr>
          <p:cNvPr id="3" name="椭圆 1"/>
          <p:cNvSpPr/>
          <p:nvPr/>
        </p:nvSpPr>
        <p:spPr>
          <a:xfrm>
            <a:off x="3470324" y="2720229"/>
            <a:ext cx="923516" cy="165394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857364"/>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4" name="椭圆 1"/>
          <p:cNvSpPr/>
          <p:nvPr/>
        </p:nvSpPr>
        <p:spPr>
          <a:xfrm rot="5400000">
            <a:off x="3436092" y="4094135"/>
            <a:ext cx="1646112" cy="184703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4C3423"/>
          </a:solidFill>
          <a:ln w="25400" cap="flat" cmpd="sng" algn="ctr">
            <a:noFill/>
            <a:prstDash val="solid"/>
          </a:ln>
          <a:effectLst/>
        </p:spPr>
        <p:txBody>
          <a:bodyPr lIns="117199" tIns="58599" rIns="117199" bIns="58599" rtlCol="0" anchor="ctr"/>
          <a:lstStyle/>
          <a:p>
            <a:pPr algn="ctr"/>
            <a:endParaRPr lang="zh-CN" altLang="en-US" sz="2600" b="1" kern="0">
              <a:solidFill>
                <a:sysClr val="window" lastClr="FFFFFF"/>
              </a:solidFill>
              <a:latin typeface="微软雅黑" panose="020B0503020204020204" pitchFamily="34" charset="-122"/>
              <a:ea typeface="微软雅黑" panose="020B0503020204020204" pitchFamily="34" charset="-122"/>
            </a:endParaRPr>
          </a:p>
        </p:txBody>
      </p:sp>
      <p:sp>
        <p:nvSpPr>
          <p:cNvPr id="5" name="椭圆 1"/>
          <p:cNvSpPr/>
          <p:nvPr/>
        </p:nvSpPr>
        <p:spPr>
          <a:xfrm rot="10800000">
            <a:off x="1995388" y="1041939"/>
            <a:ext cx="1838291"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DDCDBC"/>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6" name="椭圆 1"/>
          <p:cNvSpPr/>
          <p:nvPr/>
        </p:nvSpPr>
        <p:spPr>
          <a:xfrm rot="6199008">
            <a:off x="2388586" y="3454223"/>
            <a:ext cx="826970" cy="174017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C9C8C5"/>
          </a:solidFill>
          <a:ln w="25400" cap="flat" cmpd="sng" algn="ctr">
            <a:noFill/>
            <a:prstDash val="solid"/>
          </a:ln>
          <a:effectLst/>
        </p:spPr>
        <p:txBody>
          <a:bodyPr lIns="117199" tIns="58599" rIns="117199" bIns="58599"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7" name="圆角矩形 14"/>
          <p:cNvSpPr/>
          <p:nvPr/>
        </p:nvSpPr>
        <p:spPr>
          <a:xfrm>
            <a:off x="5305682" y="1669904"/>
            <a:ext cx="4416818" cy="64719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4C3424"/>
          </a:solidFill>
          <a:ln w="25400" cap="flat" cmpd="sng" algn="ctr">
            <a:noFill/>
            <a:prstDash val="solid"/>
          </a:ln>
          <a:effectLst/>
        </p:spPr>
        <p:txBody>
          <a:bodyPr lIns="117199" tIns="58599" rIns="117199" bIns="58599" rtlCol="0" anchor="ctr"/>
          <a:lstStyle/>
          <a:p>
            <a:pPr algn="ctr">
              <a:defRPr/>
            </a:pPr>
            <a:r>
              <a:rPr lang="zh-CN" altLang="en-US" sz="2600"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sz="2600" b="1" kern="0" dirty="0">
              <a:solidFill>
                <a:sysClr val="window" lastClr="FFFFFF"/>
              </a:solidFill>
              <a:latin typeface="微软雅黑" panose="020B0503020204020204" pitchFamily="34" charset="-122"/>
              <a:ea typeface="微软雅黑" panose="020B0503020204020204" pitchFamily="34" charset="-122"/>
            </a:endParaRPr>
          </a:p>
        </p:txBody>
      </p:sp>
      <p:sp>
        <p:nvSpPr>
          <p:cNvPr id="8" name="圆角矩形 14"/>
          <p:cNvSpPr/>
          <p:nvPr/>
        </p:nvSpPr>
        <p:spPr>
          <a:xfrm>
            <a:off x="4935548" y="4476806"/>
            <a:ext cx="4498068" cy="64719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4C3423"/>
          </a:solidFill>
          <a:ln w="25400" cap="flat" cmpd="sng" algn="ctr">
            <a:noFill/>
            <a:prstDash val="solid"/>
          </a:ln>
          <a:effectLst/>
        </p:spPr>
        <p:txBody>
          <a:bodyPr lIns="117199" tIns="58599" rIns="117199" bIns="58599" rtlCol="0" anchor="ctr"/>
          <a:lstStyle/>
          <a:p>
            <a:pPr algn="ctr"/>
            <a:r>
              <a:rPr lang="zh-CN" altLang="en-US" sz="2600"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sz="2600" b="1" kern="0" dirty="0">
              <a:solidFill>
                <a:sysClr val="window" lastClr="FFFFFF"/>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234514" y="1692521"/>
            <a:ext cx="675801" cy="979918"/>
          </a:xfrm>
          <a:prstGeom prst="rect">
            <a:avLst/>
          </a:prstGeom>
          <a:noFill/>
        </p:spPr>
        <p:txBody>
          <a:bodyPr wrap="square" lIns="117199" tIns="58599" rIns="117199" bIns="58599" rtlCol="0">
            <a:spAutoFit/>
          </a:bodyPr>
          <a:lstStyle/>
          <a:p>
            <a:pPr>
              <a:defRPr/>
            </a:pPr>
            <a:r>
              <a:rPr lang="en-US" altLang="zh-CN" sz="5600" b="1" kern="0" dirty="0">
                <a:solidFill>
                  <a:schemeClr val="tx1">
                    <a:lumMod val="95000"/>
                    <a:lumOff val="5000"/>
                  </a:schemeClr>
                </a:solidFill>
                <a:latin typeface="Arial Black" panose="020B0A04020102020204" pitchFamily="34" charset="0"/>
                <a:ea typeface="微软雅黑" panose="020B0503020204020204" pitchFamily="34" charset="-122"/>
              </a:rPr>
              <a:t>A</a:t>
            </a:r>
            <a:endParaRPr lang="zh-CN" altLang="en-US" sz="5600" b="1" kern="0" dirty="0">
              <a:solidFill>
                <a:schemeClr val="tx1">
                  <a:lumMod val="95000"/>
                  <a:lumOff val="5000"/>
                </a:schemeClr>
              </a:solidFill>
              <a:latin typeface="Arial Black" panose="020B0A04020102020204" pitchFamily="34" charset="0"/>
              <a:ea typeface="微软雅黑" panose="020B0503020204020204" pitchFamily="34" charset="-122"/>
            </a:endParaRPr>
          </a:p>
        </p:txBody>
      </p:sp>
      <p:sp>
        <p:nvSpPr>
          <p:cNvPr id="10" name="TextBox 9"/>
          <p:cNvSpPr txBox="1"/>
          <p:nvPr/>
        </p:nvSpPr>
        <p:spPr>
          <a:xfrm>
            <a:off x="4073901" y="4633452"/>
            <a:ext cx="675801" cy="979918"/>
          </a:xfrm>
          <a:prstGeom prst="rect">
            <a:avLst/>
          </a:prstGeom>
          <a:noFill/>
        </p:spPr>
        <p:txBody>
          <a:bodyPr wrap="square" lIns="117199" tIns="58599" rIns="117199" bIns="58599" rtlCol="0">
            <a:spAutoFit/>
          </a:bodyPr>
          <a:lstStyle/>
          <a:p>
            <a:pPr>
              <a:defRPr/>
            </a:pPr>
            <a:r>
              <a:rPr lang="en-US" altLang="zh-CN" sz="5600" b="1" kern="0" dirty="0">
                <a:solidFill>
                  <a:schemeClr val="tx1">
                    <a:lumMod val="95000"/>
                    <a:lumOff val="5000"/>
                  </a:schemeClr>
                </a:solidFill>
                <a:latin typeface="Arial Black" panose="020B0A04020102020204" pitchFamily="34" charset="0"/>
                <a:ea typeface="微软雅黑" panose="020B0503020204020204" pitchFamily="34" charset="-122"/>
              </a:rPr>
              <a:t>B</a:t>
            </a:r>
            <a:endParaRPr lang="zh-CN" altLang="en-US" sz="5600" b="1" kern="0" dirty="0">
              <a:solidFill>
                <a:schemeClr val="tx1">
                  <a:lumMod val="95000"/>
                  <a:lumOff val="5000"/>
                </a:schemeClr>
              </a:solidFill>
              <a:latin typeface="Arial Black" panose="020B0A04020102020204" pitchFamily="34" charset="0"/>
              <a:ea typeface="微软雅黑" panose="020B0503020204020204" pitchFamily="34" charset="-122"/>
            </a:endParaRPr>
          </a:p>
        </p:txBody>
      </p:sp>
      <p:sp>
        <p:nvSpPr>
          <p:cNvPr id="11" name="TextBox 10"/>
          <p:cNvSpPr txBox="1"/>
          <p:nvPr/>
        </p:nvSpPr>
        <p:spPr>
          <a:xfrm>
            <a:off x="5439098" y="2460917"/>
            <a:ext cx="4947081"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kern="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5305683" y="5123999"/>
            <a:ext cx="5316298" cy="758370"/>
          </a:xfrm>
          <a:prstGeom prst="rect">
            <a:avLst/>
          </a:prstGeom>
          <a:noFill/>
        </p:spPr>
        <p:txBody>
          <a:bodyPr wrap="square" lIns="117199" tIns="58599" rIns="117199" bIns="58599" rtlCol="0">
            <a:spAutoFit/>
          </a:bodyPr>
          <a:lstStyle/>
          <a:p>
            <a:pPr>
              <a:lnSpc>
                <a:spcPct val="130000"/>
              </a:lnSpc>
              <a:defRPr/>
            </a:pPr>
            <a:r>
              <a:rPr lang="zh-CN" altLang="en-US" sz="1600" kern="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kern="0" dirty="0">
              <a:latin typeface="微软雅黑" panose="020B0503020204020204" pitchFamily="34" charset="-122"/>
              <a:ea typeface="微软雅黑" panose="020B0503020204020204" pitchFamily="34" charset="-122"/>
            </a:endParaRPr>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5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50"/>
                                        <p:tgtEl>
                                          <p:spTgt spid="3"/>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500"/>
                                        <p:tgtEl>
                                          <p:spTgt spid="4"/>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250"/>
                                        <p:tgtEl>
                                          <p:spTgt spid="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50"/>
                                        <p:tgtEl>
                                          <p:spTgt spid="9"/>
                                        </p:tgtEl>
                                      </p:cBhvr>
                                    </p:animEffect>
                                    <p:anim calcmode="lin" valueType="num">
                                      <p:cBhvr>
                                        <p:cTn id="27" dur="250" fill="hold"/>
                                        <p:tgtEl>
                                          <p:spTgt spid="9"/>
                                        </p:tgtEl>
                                        <p:attrNameLst>
                                          <p:attrName>ppt_x</p:attrName>
                                        </p:attrNameLst>
                                      </p:cBhvr>
                                      <p:tavLst>
                                        <p:tav tm="0">
                                          <p:val>
                                            <p:strVal val="#ppt_x"/>
                                          </p:val>
                                        </p:tav>
                                        <p:tav tm="100000">
                                          <p:val>
                                            <p:strVal val="#ppt_x"/>
                                          </p:val>
                                        </p:tav>
                                      </p:tavLst>
                                    </p:anim>
                                    <p:anim calcmode="lin" valueType="num">
                                      <p:cBhvr>
                                        <p:cTn id="28" dur="25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250"/>
                                        <p:tgtEl>
                                          <p:spTgt spid="7"/>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250"/>
                                        <p:tgtEl>
                                          <p:spTgt spid="11"/>
                                        </p:tgtEl>
                                      </p:cBhvr>
                                    </p:animEffect>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50"/>
                                        <p:tgtEl>
                                          <p:spTgt spid="10"/>
                                        </p:tgtEl>
                                      </p:cBhvr>
                                    </p:animEffect>
                                    <p:anim calcmode="lin" valueType="num">
                                      <p:cBhvr>
                                        <p:cTn id="41" dur="250" fill="hold"/>
                                        <p:tgtEl>
                                          <p:spTgt spid="10"/>
                                        </p:tgtEl>
                                        <p:attrNameLst>
                                          <p:attrName>ppt_x</p:attrName>
                                        </p:attrNameLst>
                                      </p:cBhvr>
                                      <p:tavLst>
                                        <p:tav tm="0">
                                          <p:val>
                                            <p:strVal val="#ppt_x"/>
                                          </p:val>
                                        </p:tav>
                                        <p:tav tm="100000">
                                          <p:val>
                                            <p:strVal val="#ppt_x"/>
                                          </p:val>
                                        </p:tav>
                                      </p:tavLst>
                                    </p:anim>
                                    <p:anim calcmode="lin" valueType="num">
                                      <p:cBhvr>
                                        <p:cTn id="42" dur="25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250"/>
                                        <p:tgtEl>
                                          <p:spTgt spid="8"/>
                                        </p:tgtEl>
                                      </p:cBhvr>
                                    </p:animEffect>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50"/>
                                        <p:tgtEl>
                                          <p:spTgt spid="12"/>
                                        </p:tgtEl>
                                      </p:cBhvr>
                                    </p:animEffect>
                                    <p:anim calcmode="lin" valueType="num">
                                      <p:cBhvr>
                                        <p:cTn id="51" dur="250" fill="hold"/>
                                        <p:tgtEl>
                                          <p:spTgt spid="12"/>
                                        </p:tgtEl>
                                        <p:attrNameLst>
                                          <p:attrName>ppt_x</p:attrName>
                                        </p:attrNameLst>
                                      </p:cBhvr>
                                      <p:tavLst>
                                        <p:tav tm="0">
                                          <p:val>
                                            <p:strVal val="#ppt_x"/>
                                          </p:val>
                                        </p:tav>
                                        <p:tav tm="100000">
                                          <p:val>
                                            <p:strVal val="#ppt_x"/>
                                          </p:val>
                                        </p:tav>
                                      </p:tavLst>
                                    </p:anim>
                                    <p:anim calcmode="lin" valueType="num">
                                      <p:cBhvr>
                                        <p:cTn id="52" dur="25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fade">
                                      <p:cBhvr>
                                        <p:cTn id="56" dur="500"/>
                                        <p:tgtEl>
                                          <p:spTgt spid="119"/>
                                        </p:tgtEl>
                                      </p:cBhvr>
                                    </p:animEffect>
                                  </p:childTnLst>
                                </p:cTn>
                              </p:par>
                              <p:par>
                                <p:cTn id="57" presetID="19" presetClass="entr" presetSubtype="5" fill="hold" grpId="0" nodeType="withEffect">
                                  <p:stCondLst>
                                    <p:cond delay="0"/>
                                  </p:stCondLst>
                                  <p:iterate type="lt">
                                    <p:tmPct val="10000"/>
                                  </p:iterate>
                                  <p:childTnLst>
                                    <p:set>
                                      <p:cBhvr>
                                        <p:cTn id="58" dur="1" fill="hold">
                                          <p:stCondLst>
                                            <p:cond delay="0"/>
                                          </p:stCondLst>
                                        </p:cTn>
                                        <p:tgtEl>
                                          <p:spTgt spid="118"/>
                                        </p:tgtEl>
                                        <p:attrNameLst>
                                          <p:attrName>style.visibility</p:attrName>
                                        </p:attrNameLst>
                                      </p:cBhvr>
                                      <p:to>
                                        <p:strVal val="visible"/>
                                      </p:to>
                                    </p:set>
                                    <p:anim calcmode="lin" valueType="num">
                                      <p:cBhvr>
                                        <p:cTn id="59" dur="300" fill="hold"/>
                                        <p:tgtEl>
                                          <p:spTgt spid="118"/>
                                        </p:tgtEl>
                                        <p:attrNameLst>
                                          <p:attrName>ppt_w</p:attrName>
                                        </p:attrNameLst>
                                      </p:cBhvr>
                                      <p:tavLst>
                                        <p:tav tm="0">
                                          <p:val>
                                            <p:strVal val="#ppt_w"/>
                                          </p:val>
                                        </p:tav>
                                        <p:tav tm="100000">
                                          <p:val>
                                            <p:strVal val="#ppt_w"/>
                                          </p:val>
                                        </p:tav>
                                      </p:tavLst>
                                    </p:anim>
                                    <p:anim calcmode="lin" valueType="num">
                                      <p:cBhvr>
                                        <p:cTn id="60"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p:bldP spid="10" grpId="0"/>
      <p:bldP spid="11" grpId="0"/>
      <p:bldP spid="12" grpId="0"/>
      <p:bldP spid="118" grpId="0"/>
      <p:bldP spid="11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64591" y="2460662"/>
            <a:ext cx="9281376" cy="2332646"/>
            <a:chOff x="1260022" y="2163164"/>
            <a:chExt cx="6960165" cy="1748634"/>
          </a:xfrm>
          <a:noFill/>
          <a:effectLst>
            <a:outerShdw blurRad="76200" dist="38100" dir="5400000" algn="t" rotWithShape="0">
              <a:prstClr val="black">
                <a:alpha val="28000"/>
              </a:prstClr>
            </a:outerShdw>
          </a:effectLst>
        </p:grpSpPr>
        <p:sp>
          <p:nvSpPr>
            <p:cNvPr id="20"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21"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22"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23"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grpSp>
      <p:grpSp>
        <p:nvGrpSpPr>
          <p:cNvPr id="106" name="组合 105"/>
          <p:cNvGrpSpPr/>
          <p:nvPr/>
        </p:nvGrpSpPr>
        <p:grpSpPr>
          <a:xfrm>
            <a:off x="1628783" y="1807540"/>
            <a:ext cx="2226328" cy="767339"/>
            <a:chOff x="6084168" y="1274556"/>
            <a:chExt cx="1669538" cy="575225"/>
          </a:xfrm>
        </p:grpSpPr>
        <p:sp>
          <p:nvSpPr>
            <p:cNvPr id="107" name="TextBox 106"/>
            <p:cNvSpPr txBox="1"/>
            <p:nvPr/>
          </p:nvSpPr>
          <p:spPr>
            <a:xfrm>
              <a:off x="6084168" y="1514664"/>
              <a:ext cx="1669538" cy="335117"/>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6532344" y="1274556"/>
              <a:ext cx="1008112" cy="274187"/>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09" name="组合 108"/>
          <p:cNvGrpSpPr/>
          <p:nvPr/>
        </p:nvGrpSpPr>
        <p:grpSpPr>
          <a:xfrm>
            <a:off x="3959846" y="4742818"/>
            <a:ext cx="2226328" cy="767339"/>
            <a:chOff x="6084168" y="1274556"/>
            <a:chExt cx="1669538" cy="575225"/>
          </a:xfrm>
        </p:grpSpPr>
        <p:sp>
          <p:nvSpPr>
            <p:cNvPr id="110" name="TextBox 109"/>
            <p:cNvSpPr txBox="1"/>
            <p:nvPr/>
          </p:nvSpPr>
          <p:spPr>
            <a:xfrm>
              <a:off x="6084168" y="1514664"/>
              <a:ext cx="1669538" cy="335117"/>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6532344" y="1274556"/>
              <a:ext cx="1008112" cy="274187"/>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12" name="组合 111"/>
          <p:cNvGrpSpPr/>
          <p:nvPr/>
        </p:nvGrpSpPr>
        <p:grpSpPr>
          <a:xfrm>
            <a:off x="6205276" y="1807540"/>
            <a:ext cx="2226328" cy="767339"/>
            <a:chOff x="6084168" y="1274556"/>
            <a:chExt cx="1669538" cy="575225"/>
          </a:xfrm>
        </p:grpSpPr>
        <p:sp>
          <p:nvSpPr>
            <p:cNvPr id="113" name="TextBox 112"/>
            <p:cNvSpPr txBox="1"/>
            <p:nvPr/>
          </p:nvSpPr>
          <p:spPr>
            <a:xfrm>
              <a:off x="6084168" y="1514664"/>
              <a:ext cx="1669538" cy="335117"/>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6532344" y="1274556"/>
              <a:ext cx="1008112" cy="274187"/>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15" name="组合 114"/>
          <p:cNvGrpSpPr/>
          <p:nvPr/>
        </p:nvGrpSpPr>
        <p:grpSpPr>
          <a:xfrm>
            <a:off x="8623435" y="4742818"/>
            <a:ext cx="2226328" cy="767339"/>
            <a:chOff x="6084168" y="1274556"/>
            <a:chExt cx="1669538" cy="575225"/>
          </a:xfrm>
        </p:grpSpPr>
        <p:sp>
          <p:nvSpPr>
            <p:cNvPr id="116" name="TextBox 115"/>
            <p:cNvSpPr txBox="1"/>
            <p:nvPr/>
          </p:nvSpPr>
          <p:spPr>
            <a:xfrm>
              <a:off x="6084168" y="1514664"/>
              <a:ext cx="1669538" cy="335117"/>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6532344" y="1274556"/>
              <a:ext cx="1008112" cy="274187"/>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 name="组合 4"/>
          <p:cNvGrpSpPr/>
          <p:nvPr/>
        </p:nvGrpSpPr>
        <p:grpSpPr>
          <a:xfrm>
            <a:off x="1961747" y="2850608"/>
            <a:ext cx="1608996" cy="1564217"/>
            <a:chOff x="2201071" y="3406041"/>
            <a:chExt cx="1805286" cy="1805938"/>
          </a:xfrm>
        </p:grpSpPr>
        <p:grpSp>
          <p:nvGrpSpPr>
            <p:cNvPr id="62" name="组合 61"/>
            <p:cNvGrpSpPr/>
            <p:nvPr/>
          </p:nvGrpSpPr>
          <p:grpSpPr>
            <a:xfrm>
              <a:off x="2201071" y="3406041"/>
              <a:ext cx="1805286" cy="1805938"/>
              <a:chOff x="4345444" y="2542859"/>
              <a:chExt cx="1810550" cy="1811205"/>
            </a:xfrm>
          </p:grpSpPr>
          <p:grpSp>
            <p:nvGrpSpPr>
              <p:cNvPr id="63" name="组合 6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椭圆 63"/>
              <p:cNvSpPr/>
              <p:nvPr/>
            </p:nvSpPr>
            <p:spPr>
              <a:xfrm>
                <a:off x="4565570" y="2763062"/>
                <a:ext cx="1370298" cy="1370793"/>
              </a:xfrm>
              <a:prstGeom prst="ellipse">
                <a:avLst/>
              </a:prstGeom>
              <a:solidFill>
                <a:srgbClr val="4C34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2694008" y="3876615"/>
              <a:ext cx="1023614" cy="87022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579580" y="2850608"/>
            <a:ext cx="1608996" cy="1564217"/>
            <a:chOff x="7382260" y="3406041"/>
            <a:chExt cx="1805286" cy="1805938"/>
          </a:xfrm>
        </p:grpSpPr>
        <p:grpSp>
          <p:nvGrpSpPr>
            <p:cNvPr id="71" name="组合 70"/>
            <p:cNvGrpSpPr/>
            <p:nvPr/>
          </p:nvGrpSpPr>
          <p:grpSpPr>
            <a:xfrm>
              <a:off x="7382260"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椭圆 72"/>
              <p:cNvSpPr/>
              <p:nvPr/>
            </p:nvSpPr>
            <p:spPr>
              <a:xfrm>
                <a:off x="4565570" y="2763062"/>
                <a:ext cx="1370298" cy="1370793"/>
              </a:xfrm>
              <a:prstGeom prst="ellipse">
                <a:avLst/>
              </a:prstGeom>
              <a:solidFill>
                <a:srgbClr val="4C34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TextBox 78"/>
            <p:cNvSpPr txBox="1"/>
            <p:nvPr/>
          </p:nvSpPr>
          <p:spPr>
            <a:xfrm>
              <a:off x="7875197" y="3876615"/>
              <a:ext cx="1023614" cy="87022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287975" y="2850608"/>
            <a:ext cx="1608996" cy="1564217"/>
            <a:chOff x="4811090" y="3406041"/>
            <a:chExt cx="1805286" cy="1805938"/>
          </a:xfrm>
        </p:grpSpPr>
        <p:grpSp>
          <p:nvGrpSpPr>
            <p:cNvPr id="80" name="组合 79"/>
            <p:cNvGrpSpPr/>
            <p:nvPr/>
          </p:nvGrpSpPr>
          <p:grpSpPr>
            <a:xfrm>
              <a:off x="4811090" y="3406041"/>
              <a:ext cx="1805286" cy="1805938"/>
              <a:chOff x="4345444" y="2542859"/>
              <a:chExt cx="1810550" cy="1811205"/>
            </a:xfrm>
          </p:grpSpPr>
          <p:grpSp>
            <p:nvGrpSpPr>
              <p:cNvPr id="81" name="组合 8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5" name="同心圆 8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椭圆 8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椭圆 81"/>
              <p:cNvSpPr/>
              <p:nvPr/>
            </p:nvSpPr>
            <p:spPr>
              <a:xfrm>
                <a:off x="4565570" y="2763062"/>
                <a:ext cx="1370298" cy="1370793"/>
              </a:xfrm>
              <a:prstGeom prst="ellipse">
                <a:avLst/>
              </a:prstGeom>
              <a:solidFill>
                <a:srgbClr val="857364"/>
              </a:solidFill>
              <a:ln>
                <a:noFill/>
              </a:ln>
              <a:effectLst>
                <a:innerShdw blurRad="63500" dist="50800" dir="1944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8" name="TextBox 117"/>
            <p:cNvSpPr txBox="1"/>
            <p:nvPr/>
          </p:nvSpPr>
          <p:spPr>
            <a:xfrm>
              <a:off x="5304027" y="3876615"/>
              <a:ext cx="1023614" cy="87022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81298" y="2850608"/>
            <a:ext cx="1608996" cy="1564217"/>
            <a:chOff x="9964778" y="3406041"/>
            <a:chExt cx="1805286" cy="1805938"/>
          </a:xfrm>
        </p:grpSpPr>
        <p:grpSp>
          <p:nvGrpSpPr>
            <p:cNvPr id="119" name="组合 118"/>
            <p:cNvGrpSpPr/>
            <p:nvPr/>
          </p:nvGrpSpPr>
          <p:grpSpPr>
            <a:xfrm>
              <a:off x="9964778" y="3406041"/>
              <a:ext cx="1805286" cy="1805938"/>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4565570" y="2763062"/>
                <a:ext cx="1370298" cy="1370793"/>
              </a:xfrm>
              <a:prstGeom prst="ellipse">
                <a:avLst/>
              </a:prstGeom>
              <a:solidFill>
                <a:srgbClr val="857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TextBox 123"/>
            <p:cNvSpPr txBox="1"/>
            <p:nvPr/>
          </p:nvSpPr>
          <p:spPr>
            <a:xfrm>
              <a:off x="10457715" y="3876615"/>
              <a:ext cx="1023614" cy="87022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2"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500" advClick="0" advTm="3000">
        <p:checker/>
      </p:transition>
    </mc:Choice>
    <mc:Fallback>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1000"/>
                                        <p:tgtEl>
                                          <p:spTgt spid="106"/>
                                        </p:tgtEl>
                                      </p:cBhvr>
                                    </p:animEffect>
                                    <p:anim calcmode="lin" valueType="num">
                                      <p:cBhvr>
                                        <p:cTn id="29" dur="1000" fill="hold"/>
                                        <p:tgtEl>
                                          <p:spTgt spid="106"/>
                                        </p:tgtEl>
                                        <p:attrNameLst>
                                          <p:attrName>ppt_x</p:attrName>
                                        </p:attrNameLst>
                                      </p:cBhvr>
                                      <p:tavLst>
                                        <p:tav tm="0">
                                          <p:val>
                                            <p:strVal val="#ppt_x"/>
                                          </p:val>
                                        </p:tav>
                                        <p:tav tm="100000">
                                          <p:val>
                                            <p:strVal val="#ppt_x"/>
                                          </p:val>
                                        </p:tav>
                                      </p:tavLst>
                                    </p:anim>
                                    <p:anim calcmode="lin" valueType="num">
                                      <p:cBhvr>
                                        <p:cTn id="30" dur="1000" fill="hold"/>
                                        <p:tgtEl>
                                          <p:spTgt spid="10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1000"/>
                                        <p:tgtEl>
                                          <p:spTgt spid="112"/>
                                        </p:tgtEl>
                                      </p:cBhvr>
                                    </p:animEffect>
                                    <p:anim calcmode="lin" valueType="num">
                                      <p:cBhvr>
                                        <p:cTn id="34" dur="1000" fill="hold"/>
                                        <p:tgtEl>
                                          <p:spTgt spid="112"/>
                                        </p:tgtEl>
                                        <p:attrNameLst>
                                          <p:attrName>ppt_x</p:attrName>
                                        </p:attrNameLst>
                                      </p:cBhvr>
                                      <p:tavLst>
                                        <p:tav tm="0">
                                          <p:val>
                                            <p:strVal val="#ppt_x"/>
                                          </p:val>
                                        </p:tav>
                                        <p:tav tm="100000">
                                          <p:val>
                                            <p:strVal val="#ppt_x"/>
                                          </p:val>
                                        </p:tav>
                                      </p:tavLst>
                                    </p:anim>
                                    <p:anim calcmode="lin" valueType="num">
                                      <p:cBhvr>
                                        <p:cTn id="35" dur="1000" fill="hold"/>
                                        <p:tgtEl>
                                          <p:spTgt spid="11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1000"/>
                                        <p:tgtEl>
                                          <p:spTgt spid="109"/>
                                        </p:tgtEl>
                                      </p:cBhvr>
                                    </p:animEffect>
                                    <p:anim calcmode="lin" valueType="num">
                                      <p:cBhvr>
                                        <p:cTn id="39" dur="1000" fill="hold"/>
                                        <p:tgtEl>
                                          <p:spTgt spid="109"/>
                                        </p:tgtEl>
                                        <p:attrNameLst>
                                          <p:attrName>ppt_x</p:attrName>
                                        </p:attrNameLst>
                                      </p:cBhvr>
                                      <p:tavLst>
                                        <p:tav tm="0">
                                          <p:val>
                                            <p:strVal val="#ppt_x"/>
                                          </p:val>
                                        </p:tav>
                                        <p:tav tm="100000">
                                          <p:val>
                                            <p:strVal val="#ppt_x"/>
                                          </p:val>
                                        </p:tav>
                                      </p:tavLst>
                                    </p:anim>
                                    <p:anim calcmode="lin" valueType="num">
                                      <p:cBhvr>
                                        <p:cTn id="40" dur="1000" fill="hold"/>
                                        <p:tgtEl>
                                          <p:spTgt spid="10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1000"/>
                                        <p:tgtEl>
                                          <p:spTgt spid="115"/>
                                        </p:tgtEl>
                                      </p:cBhvr>
                                    </p:animEffect>
                                    <p:anim calcmode="lin" valueType="num">
                                      <p:cBhvr>
                                        <p:cTn id="44" dur="1000" fill="hold"/>
                                        <p:tgtEl>
                                          <p:spTgt spid="115"/>
                                        </p:tgtEl>
                                        <p:attrNameLst>
                                          <p:attrName>ppt_x</p:attrName>
                                        </p:attrNameLst>
                                      </p:cBhvr>
                                      <p:tavLst>
                                        <p:tav tm="0">
                                          <p:val>
                                            <p:strVal val="#ppt_x"/>
                                          </p:val>
                                        </p:tav>
                                        <p:tav tm="100000">
                                          <p:val>
                                            <p:strVal val="#ppt_x"/>
                                          </p:val>
                                        </p:tav>
                                      </p:tavLst>
                                    </p:anim>
                                    <p:anim calcmode="lin" valueType="num">
                                      <p:cBhvr>
                                        <p:cTn id="45" dur="1000" fill="hold"/>
                                        <p:tgtEl>
                                          <p:spTgt spid="11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9" presetClass="entr" presetSubtype="5" fill="hold" grpId="0" nodeType="withEffect">
                                  <p:stCondLst>
                                    <p:cond delay="0"/>
                                  </p:stCondLst>
                                  <p:iterate type="lt">
                                    <p:tmPct val="10000"/>
                                  </p:iterate>
                                  <p:childTnLst>
                                    <p:set>
                                      <p:cBhvr>
                                        <p:cTn id="51" dur="1" fill="hold">
                                          <p:stCondLst>
                                            <p:cond delay="0"/>
                                          </p:stCondLst>
                                        </p:cTn>
                                        <p:tgtEl>
                                          <p:spTgt spid="12"/>
                                        </p:tgtEl>
                                        <p:attrNameLst>
                                          <p:attrName>style.visibility</p:attrName>
                                        </p:attrNameLst>
                                      </p:cBhvr>
                                      <p:to>
                                        <p:strVal val="visible"/>
                                      </p:to>
                                    </p:set>
                                    <p:anim calcmode="lin" valueType="num">
                                      <p:cBhvr>
                                        <p:cTn id="52" dur="300" fill="hold"/>
                                        <p:tgtEl>
                                          <p:spTgt spid="12"/>
                                        </p:tgtEl>
                                        <p:attrNameLst>
                                          <p:attrName>ppt_w</p:attrName>
                                        </p:attrNameLst>
                                      </p:cBhvr>
                                      <p:tavLst>
                                        <p:tav tm="0">
                                          <p:val>
                                            <p:strVal val="#ppt_w"/>
                                          </p:val>
                                        </p:tav>
                                        <p:tav tm="100000">
                                          <p:val>
                                            <p:strVal val="#ppt_w"/>
                                          </p:val>
                                        </p:tav>
                                      </p:tavLst>
                                    </p:anim>
                                    <p:anim calcmode="lin" valueType="num">
                                      <p:cBhvr>
                                        <p:cTn id="53" dur="300" fill="hold"/>
                                        <p:tgtEl>
                                          <p:spTgt spid="12"/>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a:grpSpLocks noChangeAspect="1"/>
          </p:cNvGrpSpPr>
          <p:nvPr/>
        </p:nvGrpSpPr>
        <p:grpSpPr>
          <a:xfrm rot="5400000">
            <a:off x="9817780" y="2449832"/>
            <a:ext cx="373957" cy="248686"/>
            <a:chOff x="2881121" y="2516898"/>
            <a:chExt cx="376100" cy="250202"/>
          </a:xfrm>
          <a:solidFill>
            <a:srgbClr val="4C3423"/>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539541" y="1124483"/>
            <a:ext cx="2804342" cy="1243816"/>
            <a:chOff x="6137721" y="568403"/>
            <a:chExt cx="2435756" cy="1079946"/>
          </a:xfrm>
        </p:grpSpPr>
        <p:sp>
          <p:nvSpPr>
            <p:cNvPr id="36" name="矩形 35"/>
            <p:cNvSpPr/>
            <p:nvPr/>
          </p:nvSpPr>
          <p:spPr>
            <a:xfrm>
              <a:off x="6137721" y="568403"/>
              <a:ext cx="2435756" cy="1079946"/>
            </a:xfrm>
            <a:prstGeom prst="rect">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6416881" y="798176"/>
              <a:ext cx="2098010" cy="790318"/>
              <a:chOff x="6465370" y="887065"/>
              <a:chExt cx="2098010" cy="790318"/>
            </a:xfrm>
          </p:grpSpPr>
          <p:sp>
            <p:nvSpPr>
              <p:cNvPr id="38" name="TextBox 37"/>
              <p:cNvSpPr txBox="1"/>
              <p:nvPr/>
            </p:nvSpPr>
            <p:spPr>
              <a:xfrm>
                <a:off x="6465370" y="887065"/>
                <a:ext cx="2098010" cy="467541"/>
              </a:xfrm>
              <a:prstGeom prst="rect">
                <a:avLst/>
              </a:prstGeom>
              <a:noFill/>
            </p:spPr>
            <p:txBody>
              <a:bodyPr wrap="none" rtlCol="0">
                <a:spAutoFit/>
              </a:bodyPr>
              <a:lstStyle/>
              <a:p>
                <a:r>
                  <a:rPr lang="zh-CN" altLang="en-US" sz="2900" dirty="0">
                    <a:solidFill>
                      <a:schemeClr val="bg1"/>
                    </a:solidFill>
                    <a:latin typeface="微软雅黑" panose="020B0503020204020204" pitchFamily="34" charset="-122"/>
                    <a:ea typeface="微软雅黑" panose="020B0503020204020204" pitchFamily="34" charset="-122"/>
                  </a:rPr>
                  <a:t>推进第一步骤</a:t>
                </a:r>
                <a:endParaRPr lang="zh-CN" altLang="en-US" sz="2900" dirty="0">
                  <a:solidFill>
                    <a:schemeClr val="bg1"/>
                  </a:solidFill>
                  <a:latin typeface="微软雅黑" panose="020B0503020204020204" pitchFamily="34" charset="-122"/>
                  <a:ea typeface="微软雅黑" panose="020B0503020204020204" pitchFamily="34" charset="-122"/>
                </a:endParaRPr>
              </a:p>
            </p:txBody>
          </p:sp>
          <p:sp>
            <p:nvSpPr>
              <p:cNvPr id="39"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40" name="组合 39"/>
          <p:cNvGrpSpPr>
            <a:grpSpLocks noChangeAspect="1"/>
          </p:cNvGrpSpPr>
          <p:nvPr/>
        </p:nvGrpSpPr>
        <p:grpSpPr>
          <a:xfrm rot="5400000">
            <a:off x="9817780" y="4221219"/>
            <a:ext cx="373957" cy="248686"/>
            <a:chOff x="2881121" y="2516898"/>
            <a:chExt cx="376100" cy="250202"/>
          </a:xfrm>
          <a:solidFill>
            <a:srgbClr val="4C3423"/>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8539541" y="2878738"/>
            <a:ext cx="2804342" cy="1243816"/>
            <a:chOff x="6137721" y="2051523"/>
            <a:chExt cx="2435756" cy="1079946"/>
          </a:xfrm>
        </p:grpSpPr>
        <p:sp>
          <p:nvSpPr>
            <p:cNvPr id="44" name="矩形 43"/>
            <p:cNvSpPr/>
            <p:nvPr/>
          </p:nvSpPr>
          <p:spPr>
            <a:xfrm>
              <a:off x="6137721" y="2051523"/>
              <a:ext cx="2435756" cy="1079946"/>
            </a:xfrm>
            <a:prstGeom prst="rect">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6416881" y="2281296"/>
              <a:ext cx="2098010" cy="790318"/>
              <a:chOff x="6465370" y="887065"/>
              <a:chExt cx="2098010" cy="790318"/>
            </a:xfrm>
          </p:grpSpPr>
          <p:sp>
            <p:nvSpPr>
              <p:cNvPr id="75" name="TextBox 74"/>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900" dirty="0"/>
                  <a:t>推进第二步骤</a:t>
                </a:r>
                <a:endParaRPr lang="zh-CN" altLang="en-US" sz="2900" dirty="0"/>
              </a:p>
            </p:txBody>
          </p:sp>
          <p:sp>
            <p:nvSpPr>
              <p:cNvPr id="76"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77" name="组合 76"/>
          <p:cNvGrpSpPr/>
          <p:nvPr/>
        </p:nvGrpSpPr>
        <p:grpSpPr>
          <a:xfrm>
            <a:off x="8539541" y="4676826"/>
            <a:ext cx="2804342" cy="1243816"/>
            <a:chOff x="6137721" y="3534643"/>
            <a:chExt cx="2435756" cy="1079946"/>
          </a:xfrm>
        </p:grpSpPr>
        <p:sp>
          <p:nvSpPr>
            <p:cNvPr id="78" name="矩形 77"/>
            <p:cNvSpPr/>
            <p:nvPr/>
          </p:nvSpPr>
          <p:spPr>
            <a:xfrm>
              <a:off x="6137721" y="3534643"/>
              <a:ext cx="2435756" cy="1079946"/>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6416881" y="3764416"/>
              <a:ext cx="2098010" cy="790318"/>
              <a:chOff x="6465370" y="887065"/>
              <a:chExt cx="2098010" cy="790318"/>
            </a:xfrm>
          </p:grpSpPr>
          <p:sp>
            <p:nvSpPr>
              <p:cNvPr id="80" name="TextBox 79"/>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900" dirty="0"/>
                  <a:t>推进第三步骤</a:t>
                </a:r>
                <a:endParaRPr lang="zh-CN" altLang="en-US" sz="2900" dirty="0"/>
              </a:p>
            </p:txBody>
          </p:sp>
          <p:sp>
            <p:nvSpPr>
              <p:cNvPr id="81" name="Rectangle 13" descr="FD1DDF730CE4456e89755B07FE1653D0# #Rectangle 13"/>
              <p:cNvSpPr>
                <a:spLocks noChangeArrowheads="1"/>
              </p:cNvSpPr>
              <p:nvPr/>
            </p:nvSpPr>
            <p:spPr bwMode="auto">
              <a:xfrm>
                <a:off x="6706688" y="1276634"/>
                <a:ext cx="1394800" cy="4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963120" y="3848000"/>
            <a:ext cx="5938617" cy="1430826"/>
          </a:xfrm>
          <a:prstGeom prst="rect">
            <a:avLst/>
          </a:prstGeom>
          <a:noFill/>
        </p:spPr>
        <p:txBody>
          <a:bodyPr wrap="square" lIns="121889" tIns="60944" rIns="121889" bIns="60944" rtlCol="0">
            <a:spAutoFit/>
          </a:bodyPr>
          <a:lstStyle/>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5"/>
              </a:lnSpc>
            </a:pP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5"/>
              </a:lnSpc>
            </a:pPr>
            <a:r>
              <a:rPr lang="zh-CN" altLang="en-US" sz="1200" dirty="0">
                <a:solidFill>
                  <a:schemeClr val="tx1">
                    <a:lumMod val="95000"/>
                    <a:lumOff val="5000"/>
                  </a:schemeClr>
                </a:solidFill>
                <a:latin typeface="方正兰亭纤黑简体" pitchFamily="65" charset="-122"/>
                <a:ea typeface="方正兰亭纤黑简体" pitchFamily="65" charset="-122"/>
              </a:rPr>
              <a:t>计划的详细文字内容语言要精炼概括，避免用冗长空洞的词汇，给人以真实诚挚的感觉。计划条理要清晰，可操作性要强，用清晰明了的思路呈现自己的观点与计划。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84" name="圆角矩形 4"/>
          <p:cNvSpPr/>
          <p:nvPr/>
        </p:nvSpPr>
        <p:spPr>
          <a:xfrm>
            <a:off x="2066072" y="1004658"/>
            <a:ext cx="5835667"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1"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400" advClick="0" advTm="3000">
        <p14:honeycomb/>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ppt_x"/>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ppt_y</p:attrName>
                                        </p:attrNameLst>
                                      </p:cBhvr>
                                      <p:tavLst>
                                        <p:tav tm="0">
                                          <p:val>
                                            <p:strVal val="#ppt_y-#ppt_h*1.125000"/>
                                          </p:val>
                                        </p:tav>
                                        <p:tav tm="100000">
                                          <p:val>
                                            <p:strVal val="#ppt_y"/>
                                          </p:val>
                                        </p:tav>
                                      </p:tavLst>
                                    </p:anim>
                                    <p:animEffect transition="in" filter="wipe(down)">
                                      <p:cBhvr>
                                        <p:cTn id="13" dur="500"/>
                                        <p:tgtEl>
                                          <p:spTgt spid="32"/>
                                        </p:tgtEl>
                                      </p:cBhvr>
                                    </p:animEffect>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300" fill="hold"/>
                                        <p:tgtEl>
                                          <p:spTgt spid="43"/>
                                        </p:tgtEl>
                                        <p:attrNameLst>
                                          <p:attrName>ppt_x</p:attrName>
                                        </p:attrNameLst>
                                      </p:cBhvr>
                                      <p:tavLst>
                                        <p:tav tm="0">
                                          <p:val>
                                            <p:strVal val="#ppt_x"/>
                                          </p:val>
                                        </p:tav>
                                        <p:tav tm="100000">
                                          <p:val>
                                            <p:strVal val="#ppt_x"/>
                                          </p:val>
                                        </p:tav>
                                      </p:tavLst>
                                    </p:anim>
                                    <p:anim calcmode="lin" valueType="num">
                                      <p:cBhvr additive="base">
                                        <p:cTn id="18" dur="300" fill="hold"/>
                                        <p:tgtEl>
                                          <p:spTgt spid="4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ppt_y</p:attrName>
                                        </p:attrNameLst>
                                      </p:cBhvr>
                                      <p:tavLst>
                                        <p:tav tm="0">
                                          <p:val>
                                            <p:strVal val="#ppt_y-#ppt_h*1.125000"/>
                                          </p:val>
                                        </p:tav>
                                        <p:tav tm="100000">
                                          <p:val>
                                            <p:strVal val="#ppt_y"/>
                                          </p:val>
                                        </p:tav>
                                      </p:tavLst>
                                    </p:anim>
                                    <p:animEffect transition="in" filter="wipe(down)">
                                      <p:cBhvr>
                                        <p:cTn id="23" dur="500"/>
                                        <p:tgtEl>
                                          <p:spTgt spid="40"/>
                                        </p:tgtEl>
                                      </p:cBhvr>
                                    </p:animEffect>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300" fill="hold"/>
                                        <p:tgtEl>
                                          <p:spTgt spid="77"/>
                                        </p:tgtEl>
                                        <p:attrNameLst>
                                          <p:attrName>ppt_x</p:attrName>
                                        </p:attrNameLst>
                                      </p:cBhvr>
                                      <p:tavLst>
                                        <p:tav tm="0">
                                          <p:val>
                                            <p:strVal val="#ppt_x"/>
                                          </p:val>
                                        </p:tav>
                                        <p:tav tm="100000">
                                          <p:val>
                                            <p:strVal val="#ppt_x"/>
                                          </p:val>
                                        </p:tav>
                                      </p:tavLst>
                                    </p:anim>
                                    <p:anim calcmode="lin" valueType="num">
                                      <p:cBhvr additive="base">
                                        <p:cTn id="28" dur="300" fill="hold"/>
                                        <p:tgtEl>
                                          <p:spTgt spid="7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19"/>
                                        </p:tgtEl>
                                        <p:attrNameLst>
                                          <p:attrName>style.visibility</p:attrName>
                                        </p:attrNameLst>
                                      </p:cBhvr>
                                      <p:to>
                                        <p:strVal val="visible"/>
                                      </p:to>
                                    </p:set>
                                    <p:animEffect transition="in" filter="fade">
                                      <p:cBhvr>
                                        <p:cTn id="44" dur="500"/>
                                        <p:tgtEl>
                                          <p:spTgt spid="119"/>
                                        </p:tgtEl>
                                      </p:cBhvr>
                                    </p:animEffect>
                                  </p:childTnLst>
                                </p:cTn>
                              </p:par>
                              <p:par>
                                <p:cTn id="45" presetID="19" presetClass="entr" presetSubtype="5" fill="hold" grpId="0" nodeType="withEffect">
                                  <p:stCondLst>
                                    <p:cond delay="0"/>
                                  </p:stCondLst>
                                  <p:iterate type="lt">
                                    <p:tmPct val="10000"/>
                                  </p:iterate>
                                  <p:childTnLst>
                                    <p:set>
                                      <p:cBhvr>
                                        <p:cTn id="46" dur="1" fill="hold">
                                          <p:stCondLst>
                                            <p:cond delay="0"/>
                                          </p:stCondLst>
                                        </p:cTn>
                                        <p:tgtEl>
                                          <p:spTgt spid="118"/>
                                        </p:tgtEl>
                                        <p:attrNameLst>
                                          <p:attrName>style.visibility</p:attrName>
                                        </p:attrNameLst>
                                      </p:cBhvr>
                                      <p:to>
                                        <p:strVal val="visible"/>
                                      </p:to>
                                    </p:set>
                                    <p:anim calcmode="lin" valueType="num">
                                      <p:cBhvr>
                                        <p:cTn id="47" dur="300" fill="hold"/>
                                        <p:tgtEl>
                                          <p:spTgt spid="118"/>
                                        </p:tgtEl>
                                        <p:attrNameLst>
                                          <p:attrName>ppt_w</p:attrName>
                                        </p:attrNameLst>
                                      </p:cBhvr>
                                      <p:tavLst>
                                        <p:tav tm="0">
                                          <p:val>
                                            <p:strVal val="#ppt_w"/>
                                          </p:val>
                                        </p:tav>
                                        <p:tav tm="100000">
                                          <p:val>
                                            <p:strVal val="#ppt_w"/>
                                          </p:val>
                                        </p:tav>
                                      </p:tavLst>
                                    </p:anim>
                                    <p:anim calcmode="lin" valueType="num">
                                      <p:cBhvr>
                                        <p:cTn id="48"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P spid="118" grpId="0"/>
      <p:bldP spid="11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34290" y="2140585"/>
            <a:ext cx="12255500" cy="1256030"/>
          </a:xfrm>
          <a:prstGeom prst="rect">
            <a:avLst/>
          </a:prstGeom>
          <a:solidFill>
            <a:srgbClr val="DDCDBC">
              <a:alpha val="84000"/>
            </a:srgb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grpSp>
        <p:nvGrpSpPr>
          <p:cNvPr id="7" name="组合 6"/>
          <p:cNvGrpSpPr/>
          <p:nvPr/>
        </p:nvGrpSpPr>
        <p:grpSpPr>
          <a:xfrm>
            <a:off x="5398176" y="1813253"/>
            <a:ext cx="1964608" cy="1909244"/>
            <a:chOff x="4508674" y="2118116"/>
            <a:chExt cx="2204282" cy="2204282"/>
          </a:xfrm>
        </p:grpSpPr>
        <p:grpSp>
          <p:nvGrpSpPr>
            <p:cNvPr id="38" name="组合 37"/>
            <p:cNvGrpSpPr/>
            <p:nvPr/>
          </p:nvGrpSpPr>
          <p:grpSpPr>
            <a:xfrm>
              <a:off x="4508674" y="2118116"/>
              <a:ext cx="2204282" cy="2204282"/>
              <a:chOff x="1517331" y="1125257"/>
              <a:chExt cx="2204282" cy="2204282"/>
            </a:xfrm>
          </p:grpSpPr>
          <p:sp>
            <p:nvSpPr>
              <p:cNvPr id="39" name="椭圆 3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TextBox 80"/>
            <p:cNvSpPr txBox="1"/>
            <p:nvPr/>
          </p:nvSpPr>
          <p:spPr>
            <a:xfrm>
              <a:off x="5044082" y="2653915"/>
              <a:ext cx="1133465" cy="1126084"/>
            </a:xfrm>
            <a:prstGeom prst="rect">
              <a:avLst/>
            </a:prstGeom>
            <a:noFill/>
          </p:spPr>
          <p:txBody>
            <a:bodyPr wrap="square" rtlCol="0">
              <a:spAutoFit/>
            </a:bodyPr>
            <a:lstStyle/>
            <a:p>
              <a:r>
                <a:rPr lang="en-US" sz="5800" dirty="0">
                  <a:solidFill>
                    <a:schemeClr val="bg1"/>
                  </a:solidFill>
                  <a:latin typeface="DFGothic-EB" panose="02010609010101010101" pitchFamily="1" charset="-128"/>
                  <a:ea typeface="DFGothic-EB" panose="02010609010101010101" pitchFamily="1" charset="-128"/>
                </a:rPr>
                <a:t>04</a:t>
              </a:r>
              <a:endParaRPr lang="en-US" sz="5800" dirty="0">
                <a:solidFill>
                  <a:schemeClr val="bg1"/>
                </a:solidFill>
                <a:latin typeface="DFGothic-EB" panose="02010609010101010101" pitchFamily="1" charset="-128"/>
                <a:ea typeface="DFGothic-EB" panose="02010609010101010101" pitchFamily="1" charset="-128"/>
              </a:endParaRPr>
            </a:p>
          </p:txBody>
        </p:sp>
      </p:grpSp>
      <p:sp>
        <p:nvSpPr>
          <p:cNvPr id="23" name="TextBox 22"/>
          <p:cNvSpPr txBox="1"/>
          <p:nvPr/>
        </p:nvSpPr>
        <p:spPr>
          <a:xfrm>
            <a:off x="5032890" y="4118624"/>
            <a:ext cx="2695181" cy="567690"/>
          </a:xfrm>
          <a:prstGeom prst="rect">
            <a:avLst/>
          </a:prstGeom>
          <a:noFill/>
        </p:spPr>
        <p:txBody>
          <a:bodyPr wrap="square" lIns="80652" tIns="40326" rIns="80652" bIns="40326" rtlCol="0">
            <a:spAutoFit/>
          </a:bodyPr>
          <a:lstStyle/>
          <a:p>
            <a:pPr algn="ctr"/>
            <a:r>
              <a:rPr lang="zh-CN" altLang="en-US" sz="3200" dirty="0">
                <a:solidFill>
                  <a:srgbClr val="4C3424"/>
                </a:solidFill>
                <a:latin typeface="思源黑体 CN Bold" pitchFamily="34" charset="-122"/>
                <a:ea typeface="思源黑体 CN Bold" pitchFamily="34" charset="-122"/>
              </a:rPr>
              <a:t>此处添加标题</a:t>
            </a:r>
            <a:endParaRPr lang="zh-CN" altLang="en-US" sz="3200" dirty="0">
              <a:solidFill>
                <a:srgbClr val="4C3424"/>
              </a:solidFill>
              <a:latin typeface="思源黑体 CN Bold" pitchFamily="34" charset="-122"/>
              <a:ea typeface="思源黑体 CN Bold" pitchFamily="34" charset="-122"/>
            </a:endParaRPr>
          </a:p>
        </p:txBody>
      </p:sp>
      <p:sp>
        <p:nvSpPr>
          <p:cNvPr id="82" name="TextBox 81"/>
          <p:cNvSpPr txBox="1"/>
          <p:nvPr/>
        </p:nvSpPr>
        <p:spPr>
          <a:xfrm>
            <a:off x="5358688" y="3872954"/>
            <a:ext cx="2043584" cy="354330"/>
          </a:xfrm>
          <a:prstGeom prst="rect">
            <a:avLst/>
          </a:prstGeom>
          <a:noFill/>
        </p:spPr>
        <p:txBody>
          <a:bodyPr wrap="square" lIns="80652" tIns="40326" rIns="80652" bIns="40326" rtlCol="0">
            <a:spAutoFit/>
          </a:bodyPr>
          <a:lstStyle/>
          <a:p>
            <a:pPr algn="dist"/>
            <a:r>
              <a:rPr lang="en-US" altLang="zh-CN" b="1" spc="-132" dirty="0">
                <a:solidFill>
                  <a:srgbClr val="4C3424"/>
                </a:solidFill>
                <a:latin typeface="黑体" panose="02010609060101010101" charset="-122"/>
                <a:ea typeface="黑体" panose="02010609060101010101" charset="-122"/>
              </a:rPr>
              <a:t>WORK REPORT</a:t>
            </a:r>
            <a:endParaRPr lang="en-US" altLang="zh-CN" b="1" spc="-132" dirty="0">
              <a:solidFill>
                <a:srgbClr val="4C3424"/>
              </a:solidFill>
              <a:latin typeface="黑体" panose="02010609060101010101" charset="-122"/>
              <a:ea typeface="黑体" panose="02010609060101010101" charset="-122"/>
            </a:endParaRPr>
          </a:p>
        </p:txBody>
      </p:sp>
      <p:sp>
        <p:nvSpPr>
          <p:cNvPr id="27" name="TextBox 26"/>
          <p:cNvSpPr txBox="1"/>
          <p:nvPr/>
        </p:nvSpPr>
        <p:spPr>
          <a:xfrm>
            <a:off x="5119940" y="4758130"/>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486140" y="4758130"/>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119940" y="5175407"/>
            <a:ext cx="1370680"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486140" y="5175407"/>
            <a:ext cx="1313812" cy="340995"/>
          </a:xfrm>
          <a:prstGeom prst="rect">
            <a:avLst/>
          </a:prstGeom>
          <a:noFill/>
        </p:spPr>
        <p:txBody>
          <a:bodyPr wrap="square" lIns="80652" tIns="40326" rIns="80652" bIns="40326" rtlCol="0">
            <a:spAutoFit/>
          </a:bodyPr>
          <a:lstStyle/>
          <a:p>
            <a:r>
              <a:rPr lang="zh-CN" altLang="en-US" sz="1600" dirty="0">
                <a:solidFill>
                  <a:srgbClr val="4C3424"/>
                </a:solidFill>
                <a:latin typeface="微软雅黑" panose="020B0503020204020204" pitchFamily="34" charset="-122"/>
                <a:ea typeface="微软雅黑" panose="020B0503020204020204" pitchFamily="34" charset="-122"/>
              </a:rPr>
              <a:t>√ 添加标题</a:t>
            </a:r>
            <a:endParaRPr lang="zh-CN" altLang="en-US" sz="1600" dirty="0">
              <a:solidFill>
                <a:srgbClr val="4C3424"/>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353742" y="1438392"/>
            <a:ext cx="391373" cy="380480"/>
            <a:chOff x="1463339" y="1072758"/>
            <a:chExt cx="1546058" cy="1546058"/>
          </a:xfrm>
          <a:effectLst>
            <a:outerShdw blurRad="330200" dist="215900" dir="6900000" sx="71000" sy="71000" algn="t" rotWithShape="0">
              <a:prstClr val="black">
                <a:alpha val="54000"/>
              </a:prstClr>
            </a:outerShdw>
          </a:effectLst>
        </p:grpSpPr>
        <p:sp>
          <p:nvSpPr>
            <p:cNvPr id="3" name="同心圆 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521929" y="2300163"/>
            <a:ext cx="567684" cy="551686"/>
            <a:chOff x="1517331" y="1125257"/>
            <a:chExt cx="2204282" cy="2204282"/>
          </a:xfrm>
        </p:grpSpPr>
        <p:sp>
          <p:nvSpPr>
            <p:cNvPr id="6" name="椭圆 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7131371" y="3371760"/>
            <a:ext cx="567684" cy="551686"/>
            <a:chOff x="1517331" y="1125257"/>
            <a:chExt cx="2204282" cy="2204282"/>
          </a:xfrm>
        </p:grpSpPr>
        <p:sp>
          <p:nvSpPr>
            <p:cNvPr id="10" name="椭圆 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719372" y="1327298"/>
              <a:ext cx="1800200" cy="180020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64247" y="3246636"/>
            <a:ext cx="463618" cy="450554"/>
            <a:chOff x="1517331" y="1125257"/>
            <a:chExt cx="2204282" cy="2204282"/>
          </a:xfrm>
        </p:grpSpPr>
        <p:sp>
          <p:nvSpPr>
            <p:cNvPr id="13" name="椭圆 1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19372" y="1327298"/>
              <a:ext cx="1800200" cy="1800200"/>
            </a:xfrm>
            <a:prstGeom prst="ellipse">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5" name="组合 14"/>
          <p:cNvGrpSpPr/>
          <p:nvPr/>
        </p:nvGrpSpPr>
        <p:grpSpPr>
          <a:xfrm>
            <a:off x="7468703" y="2400935"/>
            <a:ext cx="605322" cy="652433"/>
            <a:chOff x="-489327" y="1125257"/>
            <a:chExt cx="4210940" cy="4660079"/>
          </a:xfrm>
        </p:grpSpPr>
        <p:sp>
          <p:nvSpPr>
            <p:cNvPr id="16" name="椭圆 1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89327" y="3985136"/>
              <a:ext cx="1800200" cy="1800200"/>
            </a:xfrm>
            <a:prstGeom prst="ellipse">
              <a:avLst/>
            </a:prstGeom>
            <a:solidFill>
              <a:srgbClr val="85736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8" name="组合 17"/>
          <p:cNvGrpSpPr/>
          <p:nvPr/>
        </p:nvGrpSpPr>
        <p:grpSpPr>
          <a:xfrm>
            <a:off x="7359797" y="1579126"/>
            <a:ext cx="463618" cy="450554"/>
            <a:chOff x="1517331" y="1125257"/>
            <a:chExt cx="2204282" cy="2204282"/>
          </a:xfrm>
        </p:grpSpPr>
        <p:sp>
          <p:nvSpPr>
            <p:cNvPr id="19" name="椭圆 1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719372" y="1327298"/>
              <a:ext cx="1800200" cy="180020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1" name="组合 20"/>
          <p:cNvGrpSpPr/>
          <p:nvPr/>
        </p:nvGrpSpPr>
        <p:grpSpPr>
          <a:xfrm>
            <a:off x="8031627" y="3138686"/>
            <a:ext cx="463618" cy="450554"/>
            <a:chOff x="1517331" y="1125257"/>
            <a:chExt cx="2204282" cy="2204282"/>
          </a:xfrm>
        </p:grpSpPr>
        <p:sp>
          <p:nvSpPr>
            <p:cNvPr id="22" name="椭圆 2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719372" y="1327298"/>
              <a:ext cx="1800200" cy="1800200"/>
            </a:xfrm>
            <a:prstGeom prst="ellipse">
              <a:avLst/>
            </a:prstGeom>
            <a:solidFill>
              <a:srgbClr val="4C3424">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12" presetClass="entr" presetSubtype="8"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p:tgtEl>
                                          <p:spTgt spid="35"/>
                                        </p:tgtEl>
                                        <p:attrNameLst>
                                          <p:attrName>ppt_x</p:attrName>
                                        </p:attrNameLst>
                                      </p:cBhvr>
                                      <p:tavLst>
                                        <p:tav tm="0">
                                          <p:val>
                                            <p:strVal val="#ppt_x-#ppt_w*1.125000"/>
                                          </p:val>
                                        </p:tav>
                                        <p:tav tm="100000">
                                          <p:val>
                                            <p:strVal val="#ppt_x"/>
                                          </p:val>
                                        </p:tav>
                                      </p:tavLst>
                                    </p:anim>
                                    <p:animEffect transition="in" filter="wipe(right)">
                                      <p:cBhvr>
                                        <p:cTn id="12" dur="500"/>
                                        <p:tgtEl>
                                          <p:spTgt spid="35"/>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500"/>
                                        <p:tgtEl>
                                          <p:spTgt spid="82"/>
                                        </p:tgtEl>
                                      </p:cBhvr>
                                    </p:animEffect>
                                    <p:anim calcmode="lin" valueType="num">
                                      <p:cBhvr>
                                        <p:cTn id="17" dur="500" fill="hold"/>
                                        <p:tgtEl>
                                          <p:spTgt spid="82"/>
                                        </p:tgtEl>
                                        <p:attrNameLst>
                                          <p:attrName>ppt_x</p:attrName>
                                        </p:attrNameLst>
                                      </p:cBhvr>
                                      <p:tavLst>
                                        <p:tav tm="0">
                                          <p:val>
                                            <p:strVal val="#ppt_x"/>
                                          </p:val>
                                        </p:tav>
                                        <p:tav tm="100000">
                                          <p:val>
                                            <p:strVal val="#ppt_x"/>
                                          </p:val>
                                        </p:tav>
                                      </p:tavLst>
                                    </p:anim>
                                    <p:anim calcmode="lin" valueType="num">
                                      <p:cBhvr>
                                        <p:cTn id="18" dur="500" fill="hold"/>
                                        <p:tgtEl>
                                          <p:spTgt spid="82"/>
                                        </p:tgtEl>
                                        <p:attrNameLst>
                                          <p:attrName>ppt_y</p:attrName>
                                        </p:attrNameLst>
                                      </p:cBhvr>
                                      <p:tavLst>
                                        <p:tav tm="0">
                                          <p:val>
                                            <p:strVal val="#ppt_y-.1"/>
                                          </p:val>
                                        </p:tav>
                                        <p:tav tm="100000">
                                          <p:val>
                                            <p:strVal val="#ppt_y"/>
                                          </p:val>
                                        </p:tav>
                                      </p:tavLst>
                                    </p:anim>
                                  </p:childTnLst>
                                </p:cTn>
                              </p:par>
                              <p:par>
                                <p:cTn id="19" presetID="12" presetClass="entr" presetSubtype="8" fill="hold" grpId="0" nodeType="withEffect">
                                  <p:stCondLst>
                                    <p:cond delay="0"/>
                                  </p:stCondLst>
                                  <p:iterate type="lt">
                                    <p:tmPct val="1000"/>
                                  </p:iterate>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right)">
                                      <p:cBhvr>
                                        <p:cTn id="22" dur="500"/>
                                        <p:tgtEl>
                                          <p:spTgt spid="23"/>
                                        </p:tgtEl>
                                      </p:cBhvr>
                                    </p:animEffect>
                                  </p:childTnLst>
                                </p:cTn>
                              </p:par>
                            </p:childTnLst>
                          </p:cTn>
                        </p:par>
                        <p:par>
                          <p:cTn id="23" fill="hold">
                            <p:stCondLst>
                              <p:cond delay="1024"/>
                            </p:stCondLst>
                            <p:childTnLst>
                              <p:par>
                                <p:cTn id="24" presetID="2" presetClass="entr" presetSubtype="4"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ppt_x"/>
                                          </p:val>
                                        </p:tav>
                                        <p:tav tm="100000">
                                          <p:val>
                                            <p:strVal val="#ppt_x"/>
                                          </p:val>
                                        </p:tav>
                                      </p:tavLst>
                                    </p:anim>
                                    <p:anim calcmode="lin" valueType="num">
                                      <p:cBhvr additive="base">
                                        <p:cTn id="39" dur="500" fill="hold"/>
                                        <p:tgtEl>
                                          <p:spTgt spid="30"/>
                                        </p:tgtEl>
                                        <p:attrNameLst>
                                          <p:attrName>ppt_y</p:attrName>
                                        </p:attrNameLst>
                                      </p:cBhvr>
                                      <p:tavLst>
                                        <p:tav tm="0">
                                          <p:val>
                                            <p:strVal val="1+#ppt_h/2"/>
                                          </p:val>
                                        </p:tav>
                                        <p:tav tm="100000">
                                          <p:val>
                                            <p:strVal val="#ppt_y"/>
                                          </p:val>
                                        </p:tav>
                                      </p:tavLst>
                                    </p:anim>
                                  </p:childTnLst>
                                </p:cTn>
                              </p:par>
                              <p:par>
                                <p:cTn id="40" presetID="23" presetClass="entr" presetSubtype="16" fill="hold" nodeType="withEffect">
                                  <p:stCondLst>
                                    <p:cond delay="20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40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0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childTnLst>
                                </p:cTn>
                              </p:par>
                              <p:par>
                                <p:cTn id="56" presetID="23" presetClass="entr" presetSubtype="16" fill="hold" nodeType="withEffect">
                                  <p:stCondLst>
                                    <p:cond delay="4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childTnLst>
                                </p:cTn>
                              </p:par>
                              <p:par>
                                <p:cTn id="60" presetID="23" presetClass="entr" presetSubtype="16" fill="hold" nodeType="withEffect">
                                  <p:stCondLst>
                                    <p:cond delay="4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4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3" grpId="0"/>
      <p:bldP spid="82" grpId="0"/>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圆角矩形 41"/>
          <p:cNvSpPr/>
          <p:nvPr/>
        </p:nvSpPr>
        <p:spPr>
          <a:xfrm>
            <a:off x="1796800" y="3366788"/>
            <a:ext cx="1578917" cy="1746358"/>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
        <p:nvSpPr>
          <p:cNvPr id="43" name="圆角矩形 42"/>
          <p:cNvSpPr/>
          <p:nvPr/>
        </p:nvSpPr>
        <p:spPr>
          <a:xfrm>
            <a:off x="4193664" y="3366788"/>
            <a:ext cx="1578917" cy="1746358"/>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
        <p:nvSpPr>
          <p:cNvPr id="44" name="圆角矩形 43"/>
          <p:cNvSpPr/>
          <p:nvPr/>
        </p:nvSpPr>
        <p:spPr>
          <a:xfrm>
            <a:off x="6631371" y="3366788"/>
            <a:ext cx="1578917" cy="1746358"/>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
        <p:nvSpPr>
          <p:cNvPr id="45" name="圆角矩形 44"/>
          <p:cNvSpPr/>
          <p:nvPr/>
        </p:nvSpPr>
        <p:spPr>
          <a:xfrm>
            <a:off x="8908459" y="3366788"/>
            <a:ext cx="1578917" cy="1746358"/>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grpSp>
        <p:nvGrpSpPr>
          <p:cNvPr id="46" name="组合 45"/>
          <p:cNvGrpSpPr/>
          <p:nvPr/>
        </p:nvGrpSpPr>
        <p:grpSpPr>
          <a:xfrm>
            <a:off x="1874600" y="3509234"/>
            <a:ext cx="1461892" cy="1483526"/>
            <a:chOff x="808455" y="1261937"/>
            <a:chExt cx="1230338" cy="1284287"/>
          </a:xfrm>
        </p:grpSpPr>
        <p:sp>
          <p:nvSpPr>
            <p:cNvPr id="47" name="TextBox 46"/>
            <p:cNvSpPr txBox="1"/>
            <p:nvPr/>
          </p:nvSpPr>
          <p:spPr>
            <a:xfrm>
              <a:off x="808455" y="1524297"/>
              <a:ext cx="1230338" cy="1021927"/>
            </a:xfrm>
            <a:prstGeom prst="rect">
              <a:avLst/>
            </a:prstGeom>
            <a:noFill/>
          </p:spPr>
          <p:txBody>
            <a:bodyPr wrap="square" lIns="91454" tIns="45726" rIns="91454" bIns="45726" rtlCol="0">
              <a:spAutoFit/>
            </a:bodyPr>
            <a:lstStyle/>
            <a:p>
              <a:pPr algn="ctr">
                <a:lnSpc>
                  <a:spcPct val="130000"/>
                </a:lnSpc>
              </a:pPr>
              <a:r>
                <a:rPr lang="zh-CN" altLang="en-US" sz="1100" dirty="0">
                  <a:solidFill>
                    <a:schemeClr val="tx1"/>
                  </a:solidFill>
                  <a:latin typeface="微软雅黑" panose="020B0503020204020204" pitchFamily="34" charset="-122"/>
                  <a:ea typeface="微软雅黑" panose="020B0503020204020204" pitchFamily="34" charset="-122"/>
                </a:rPr>
                <a:t>您的内容打在这里或者通过您的内容打在这里您的内容打在这里，或者通过您的内容打在这</a:t>
              </a:r>
              <a:endParaRPr lang="zh-CN" altLang="en-US" sz="1100" dirty="0">
                <a:solidFill>
                  <a:schemeClr val="tx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25902" y="1261937"/>
              <a:ext cx="1008112" cy="237479"/>
            </a:xfrm>
            <a:prstGeom prst="rect">
              <a:avLst/>
            </a:prstGeom>
            <a:noFill/>
          </p:spPr>
          <p:txBody>
            <a:bodyPr wrap="square" lIns="91454" tIns="0" rIns="91454" bIns="0" rtlCol="0" anchor="t">
              <a:spAutoFit/>
            </a:bodyPr>
            <a:lstStyle/>
            <a:p>
              <a:pPr algn="ct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1" name="组合 50"/>
          <p:cNvGrpSpPr/>
          <p:nvPr/>
        </p:nvGrpSpPr>
        <p:grpSpPr>
          <a:xfrm>
            <a:off x="4261477" y="3509234"/>
            <a:ext cx="1461892" cy="1483526"/>
            <a:chOff x="808455" y="1261937"/>
            <a:chExt cx="1230338" cy="1284287"/>
          </a:xfrm>
        </p:grpSpPr>
        <p:sp>
          <p:nvSpPr>
            <p:cNvPr id="52" name="TextBox 51"/>
            <p:cNvSpPr txBox="1"/>
            <p:nvPr/>
          </p:nvSpPr>
          <p:spPr>
            <a:xfrm>
              <a:off x="808455" y="1524297"/>
              <a:ext cx="1230338" cy="1021927"/>
            </a:xfrm>
            <a:prstGeom prst="rect">
              <a:avLst/>
            </a:prstGeom>
            <a:noFill/>
          </p:spPr>
          <p:txBody>
            <a:bodyPr wrap="square" lIns="91454" tIns="45726" rIns="91454" bIns="45726" rtlCol="0">
              <a:spAutoFit/>
            </a:bodyPr>
            <a:lstStyle/>
            <a:p>
              <a:pPr algn="ctr">
                <a:lnSpc>
                  <a:spcPct val="130000"/>
                </a:lnSpc>
              </a:pPr>
              <a:r>
                <a:rPr lang="zh-CN" altLang="en-US" sz="1100" dirty="0">
                  <a:solidFill>
                    <a:schemeClr val="tx1"/>
                  </a:solidFill>
                  <a:latin typeface="微软雅黑" panose="020B0503020204020204" pitchFamily="34" charset="-122"/>
                  <a:ea typeface="微软雅黑" panose="020B0503020204020204" pitchFamily="34" charset="-122"/>
                </a:rPr>
                <a:t>您的内容打在这里或者通过您的内容打在这里您的内容打在这里，或者通过您的内容打在这</a:t>
              </a:r>
              <a:endParaRPr lang="zh-CN" altLang="en-US" sz="1100" dirty="0">
                <a:solidFill>
                  <a:schemeClr val="tx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925902" y="1261937"/>
              <a:ext cx="1008112" cy="237479"/>
            </a:xfrm>
            <a:prstGeom prst="rect">
              <a:avLst/>
            </a:prstGeom>
            <a:noFill/>
          </p:spPr>
          <p:txBody>
            <a:bodyPr wrap="square" lIns="91454" tIns="0" rIns="91454" bIns="0" rtlCol="0" anchor="t">
              <a:spAutoFit/>
            </a:bodyPr>
            <a:lstStyle/>
            <a:p>
              <a:pPr algn="ct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4" name="组合 53"/>
          <p:cNvGrpSpPr/>
          <p:nvPr/>
        </p:nvGrpSpPr>
        <p:grpSpPr>
          <a:xfrm>
            <a:off x="6689884" y="3509234"/>
            <a:ext cx="1461892" cy="1483526"/>
            <a:chOff x="808455" y="1261937"/>
            <a:chExt cx="1230338" cy="1284287"/>
          </a:xfrm>
        </p:grpSpPr>
        <p:sp>
          <p:nvSpPr>
            <p:cNvPr id="55" name="TextBox 54"/>
            <p:cNvSpPr txBox="1"/>
            <p:nvPr/>
          </p:nvSpPr>
          <p:spPr>
            <a:xfrm>
              <a:off x="808455" y="1524297"/>
              <a:ext cx="1230338" cy="1021927"/>
            </a:xfrm>
            <a:prstGeom prst="rect">
              <a:avLst/>
            </a:prstGeom>
            <a:noFill/>
          </p:spPr>
          <p:txBody>
            <a:bodyPr wrap="square" lIns="91454" tIns="45726" rIns="91454" bIns="45726" rtlCol="0">
              <a:spAutoFit/>
            </a:bodyPr>
            <a:lstStyle/>
            <a:p>
              <a:pPr algn="ctr">
                <a:lnSpc>
                  <a:spcPct val="130000"/>
                </a:lnSpc>
              </a:pPr>
              <a:r>
                <a:rPr lang="zh-CN" altLang="en-US" sz="1100" dirty="0">
                  <a:solidFill>
                    <a:schemeClr val="tx1"/>
                  </a:solidFill>
                  <a:latin typeface="微软雅黑" panose="020B0503020204020204" pitchFamily="34" charset="-122"/>
                  <a:ea typeface="微软雅黑" panose="020B0503020204020204" pitchFamily="34" charset="-122"/>
                </a:rPr>
                <a:t>您的内容打在这里或者通过您的内容打在这里您的内容打在这里，或者通过您的内容打在这</a:t>
              </a:r>
              <a:endParaRPr lang="zh-CN" altLang="en-US" sz="1100" dirty="0">
                <a:solidFill>
                  <a:schemeClr val="tx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925902" y="1261937"/>
              <a:ext cx="1008112" cy="237479"/>
            </a:xfrm>
            <a:prstGeom prst="rect">
              <a:avLst/>
            </a:prstGeom>
            <a:noFill/>
          </p:spPr>
          <p:txBody>
            <a:bodyPr wrap="square" lIns="91454" tIns="0" rIns="91454" bIns="0" rtlCol="0" anchor="t">
              <a:spAutoFit/>
            </a:bodyPr>
            <a:lstStyle/>
            <a:p>
              <a:pPr algn="ct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8" name="组合 57"/>
          <p:cNvGrpSpPr/>
          <p:nvPr/>
        </p:nvGrpSpPr>
        <p:grpSpPr>
          <a:xfrm>
            <a:off x="8966971" y="3509234"/>
            <a:ext cx="1461892" cy="1483526"/>
            <a:chOff x="808455" y="1261937"/>
            <a:chExt cx="1230338" cy="1284287"/>
          </a:xfrm>
        </p:grpSpPr>
        <p:sp>
          <p:nvSpPr>
            <p:cNvPr id="59" name="TextBox 58"/>
            <p:cNvSpPr txBox="1"/>
            <p:nvPr/>
          </p:nvSpPr>
          <p:spPr>
            <a:xfrm>
              <a:off x="808455" y="1524297"/>
              <a:ext cx="1230338" cy="1021927"/>
            </a:xfrm>
            <a:prstGeom prst="rect">
              <a:avLst/>
            </a:prstGeom>
            <a:noFill/>
          </p:spPr>
          <p:txBody>
            <a:bodyPr wrap="square" lIns="91454" tIns="45726" rIns="91454" bIns="45726" rtlCol="0">
              <a:spAutoFit/>
            </a:bodyPr>
            <a:lstStyle/>
            <a:p>
              <a:pPr algn="ctr">
                <a:lnSpc>
                  <a:spcPct val="130000"/>
                </a:lnSpc>
              </a:pPr>
              <a:r>
                <a:rPr lang="zh-CN" altLang="en-US" sz="1100" dirty="0">
                  <a:solidFill>
                    <a:schemeClr val="tx1"/>
                  </a:solidFill>
                  <a:latin typeface="微软雅黑" panose="020B0503020204020204" pitchFamily="34" charset="-122"/>
                  <a:ea typeface="微软雅黑" panose="020B0503020204020204" pitchFamily="34" charset="-122"/>
                </a:rPr>
                <a:t>您的内容打在这里或者通过您的内容打在这里您的内容打在这里，或者通过您的内容打在这</a:t>
              </a:r>
              <a:endParaRPr lang="zh-CN" altLang="en-US" sz="1100" dirty="0">
                <a:solidFill>
                  <a:schemeClr val="tx1"/>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925902" y="1261937"/>
              <a:ext cx="1008112" cy="237479"/>
            </a:xfrm>
            <a:prstGeom prst="rect">
              <a:avLst/>
            </a:prstGeom>
            <a:noFill/>
          </p:spPr>
          <p:txBody>
            <a:bodyPr wrap="square" lIns="91454" tIns="0" rIns="91454" bIns="0" rtlCol="0" anchor="t">
              <a:spAutoFit/>
            </a:bodyPr>
            <a:lstStyle/>
            <a:p>
              <a:pPr algn="ct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2" name="组合 1"/>
          <p:cNvGrpSpPr/>
          <p:nvPr/>
        </p:nvGrpSpPr>
        <p:grpSpPr>
          <a:xfrm>
            <a:off x="1896277" y="1558061"/>
            <a:ext cx="1503391" cy="1461552"/>
            <a:chOff x="2127615" y="1872580"/>
            <a:chExt cx="1686798" cy="1687408"/>
          </a:xfrm>
        </p:grpSpPr>
        <p:grpSp>
          <p:nvGrpSpPr>
            <p:cNvPr id="6" name="组合 5"/>
            <p:cNvGrpSpPr/>
            <p:nvPr/>
          </p:nvGrpSpPr>
          <p:grpSpPr>
            <a:xfrm>
              <a:off x="2127615" y="1872580"/>
              <a:ext cx="1686798" cy="1687408"/>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565570" y="2763062"/>
                <a:ext cx="1370298" cy="1370793"/>
              </a:xfrm>
              <a:prstGeom prst="ellipse">
                <a:avLst/>
              </a:prstGeom>
              <a:solidFill>
                <a:srgbClr val="DDCD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2656089" y="2395063"/>
              <a:ext cx="584048" cy="589248"/>
              <a:chOff x="2885248" y="1508265"/>
              <a:chExt cx="391152" cy="394635"/>
            </a:xfrm>
          </p:grpSpPr>
          <p:sp>
            <p:nvSpPr>
              <p:cNvPr id="3" name="Freeform 42"/>
              <p:cNvSpPr>
                <a:spLocks noEditPoints="1" noChangeArrowheads="1"/>
              </p:cNvSpPr>
              <p:nvPr/>
            </p:nvSpPr>
            <p:spPr bwMode="auto">
              <a:xfrm>
                <a:off x="2885248" y="1508265"/>
                <a:ext cx="391152" cy="394635"/>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4" name="Freeform 43"/>
              <p:cNvSpPr>
                <a:spLocks noChangeArrowheads="1"/>
              </p:cNvSpPr>
              <p:nvPr/>
            </p:nvSpPr>
            <p:spPr bwMode="auto">
              <a:xfrm>
                <a:off x="2989718" y="1603270"/>
                <a:ext cx="136053" cy="194881"/>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grpSp>
        <p:nvGrpSpPr>
          <p:cNvPr id="5" name="组合 4"/>
          <p:cNvGrpSpPr/>
          <p:nvPr/>
        </p:nvGrpSpPr>
        <p:grpSpPr>
          <a:xfrm>
            <a:off x="4261972" y="1558061"/>
            <a:ext cx="1503391" cy="1461552"/>
            <a:chOff x="4781914" y="1872580"/>
            <a:chExt cx="1686798" cy="1687408"/>
          </a:xfrm>
        </p:grpSpPr>
        <p:grpSp>
          <p:nvGrpSpPr>
            <p:cNvPr id="14" name="组合 13"/>
            <p:cNvGrpSpPr/>
            <p:nvPr/>
          </p:nvGrpSpPr>
          <p:grpSpPr>
            <a:xfrm>
              <a:off x="4781914" y="1872580"/>
              <a:ext cx="1686798" cy="1687408"/>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4565570" y="2763062"/>
                <a:ext cx="1370298" cy="1370793"/>
              </a:xfrm>
              <a:prstGeom prst="ellipse">
                <a:avLst/>
              </a:prstGeom>
              <a:solidFill>
                <a:srgbClr val="4C34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5335816" y="2401324"/>
              <a:ext cx="711677" cy="620265"/>
              <a:chOff x="5263769" y="1554660"/>
              <a:chExt cx="379547" cy="330796"/>
            </a:xfrm>
          </p:grpSpPr>
          <p:sp>
            <p:nvSpPr>
              <p:cNvPr id="11" name="Freeform 110"/>
              <p:cNvSpPr>
                <a:spLocks noChangeArrowheads="1"/>
              </p:cNvSpPr>
              <p:nvPr/>
            </p:nvSpPr>
            <p:spPr bwMode="auto">
              <a:xfrm>
                <a:off x="5516800" y="1654385"/>
                <a:ext cx="99754" cy="99726"/>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2" name="Freeform 111"/>
              <p:cNvSpPr>
                <a:spLocks noChangeArrowheads="1"/>
              </p:cNvSpPr>
              <p:nvPr/>
            </p:nvSpPr>
            <p:spPr bwMode="auto">
              <a:xfrm>
                <a:off x="5494902" y="1627629"/>
                <a:ext cx="107051" cy="111887"/>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3" name="Freeform 112"/>
              <p:cNvSpPr>
                <a:spLocks noChangeArrowheads="1"/>
              </p:cNvSpPr>
              <p:nvPr/>
            </p:nvSpPr>
            <p:spPr bwMode="auto">
              <a:xfrm>
                <a:off x="5475438" y="1613035"/>
                <a:ext cx="102186" cy="102158"/>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9" name="Freeform 113"/>
              <p:cNvSpPr>
                <a:spLocks noChangeArrowheads="1"/>
              </p:cNvSpPr>
              <p:nvPr/>
            </p:nvSpPr>
            <p:spPr bwMode="auto">
              <a:xfrm>
                <a:off x="5448676" y="1712761"/>
                <a:ext cx="68124" cy="68105"/>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0" name="Freeform 114"/>
              <p:cNvSpPr>
                <a:spLocks noChangeArrowheads="1"/>
              </p:cNvSpPr>
              <p:nvPr/>
            </p:nvSpPr>
            <p:spPr bwMode="auto">
              <a:xfrm>
                <a:off x="5431645" y="1768704"/>
                <a:ext cx="34062" cy="31621"/>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1" name="Freeform 115"/>
              <p:cNvSpPr>
                <a:spLocks noChangeArrowheads="1"/>
              </p:cNvSpPr>
              <p:nvPr/>
            </p:nvSpPr>
            <p:spPr bwMode="auto">
              <a:xfrm>
                <a:off x="5575192" y="1588713"/>
                <a:ext cx="68124" cy="68105"/>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2" name="Freeform 116"/>
              <p:cNvSpPr>
                <a:spLocks noChangeArrowheads="1"/>
              </p:cNvSpPr>
              <p:nvPr/>
            </p:nvSpPr>
            <p:spPr bwMode="auto">
              <a:xfrm>
                <a:off x="5263769" y="1554660"/>
                <a:ext cx="272495" cy="33079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3" name="Rectangle 117"/>
              <p:cNvSpPr>
                <a:spLocks noChangeArrowheads="1"/>
              </p:cNvSpPr>
              <p:nvPr/>
            </p:nvSpPr>
            <p:spPr bwMode="auto">
              <a:xfrm>
                <a:off x="5312429" y="1666547"/>
                <a:ext cx="107051" cy="17027"/>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4" name="Rectangle 118"/>
              <p:cNvSpPr>
                <a:spLocks noChangeArrowheads="1"/>
              </p:cNvSpPr>
              <p:nvPr/>
            </p:nvSpPr>
            <p:spPr bwMode="auto">
              <a:xfrm>
                <a:off x="5312429" y="1705464"/>
                <a:ext cx="107051" cy="17027"/>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5" name="Rectangle 119"/>
              <p:cNvSpPr>
                <a:spLocks noChangeArrowheads="1"/>
              </p:cNvSpPr>
              <p:nvPr/>
            </p:nvSpPr>
            <p:spPr bwMode="auto">
              <a:xfrm>
                <a:off x="5312429" y="1749246"/>
                <a:ext cx="107051" cy="14594"/>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26" name="Rectangle 120"/>
              <p:cNvSpPr>
                <a:spLocks noChangeArrowheads="1"/>
              </p:cNvSpPr>
              <p:nvPr/>
            </p:nvSpPr>
            <p:spPr bwMode="auto">
              <a:xfrm>
                <a:off x="5312429" y="1790596"/>
                <a:ext cx="107051" cy="17027"/>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grpSp>
        <p:nvGrpSpPr>
          <p:cNvPr id="27" name="组合 26"/>
          <p:cNvGrpSpPr/>
          <p:nvPr/>
        </p:nvGrpSpPr>
        <p:grpSpPr>
          <a:xfrm>
            <a:off x="8891734" y="1558061"/>
            <a:ext cx="1503391" cy="1461552"/>
            <a:chOff x="9976487" y="1872580"/>
            <a:chExt cx="1686798" cy="1687408"/>
          </a:xfrm>
        </p:grpSpPr>
        <p:grpSp>
          <p:nvGrpSpPr>
            <p:cNvPr id="30" name="组合 29"/>
            <p:cNvGrpSpPr/>
            <p:nvPr/>
          </p:nvGrpSpPr>
          <p:grpSpPr>
            <a:xfrm>
              <a:off x="9976487" y="1872580"/>
              <a:ext cx="1686798" cy="168740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椭圆 31"/>
              <p:cNvSpPr/>
              <p:nvPr/>
            </p:nvSpPr>
            <p:spPr>
              <a:xfrm>
                <a:off x="4565570" y="2763062"/>
                <a:ext cx="1370298" cy="1370793"/>
              </a:xfrm>
              <a:prstGeom prst="ellipse">
                <a:avLst/>
              </a:prstGeom>
              <a:solidFill>
                <a:srgbClr val="857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组合 109"/>
            <p:cNvGrpSpPr/>
            <p:nvPr/>
          </p:nvGrpSpPr>
          <p:grpSpPr>
            <a:xfrm>
              <a:off x="10405129" y="2280188"/>
              <a:ext cx="820680" cy="812962"/>
              <a:chOff x="9364954" y="1516098"/>
              <a:chExt cx="370262" cy="366780"/>
            </a:xfrm>
          </p:grpSpPr>
          <p:sp>
            <p:nvSpPr>
              <p:cNvPr id="28" name="Freeform 150"/>
              <p:cNvSpPr>
                <a:spLocks noEditPoints="1" noChangeArrowheads="1"/>
              </p:cNvSpPr>
              <p:nvPr/>
            </p:nvSpPr>
            <p:spPr bwMode="auto">
              <a:xfrm>
                <a:off x="9364954" y="1516098"/>
                <a:ext cx="370262" cy="366780"/>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0" name="Rectangle 151"/>
              <p:cNvSpPr>
                <a:spLocks noChangeArrowheads="1"/>
              </p:cNvSpPr>
              <p:nvPr/>
            </p:nvSpPr>
            <p:spPr bwMode="auto">
              <a:xfrm>
                <a:off x="9506239" y="1780859"/>
                <a:ext cx="21924" cy="41294"/>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1" name="Rectangle 152"/>
              <p:cNvSpPr>
                <a:spLocks noChangeArrowheads="1"/>
              </p:cNvSpPr>
              <p:nvPr/>
            </p:nvSpPr>
            <p:spPr bwMode="auto">
              <a:xfrm>
                <a:off x="9540342" y="1780859"/>
                <a:ext cx="19487" cy="41294"/>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2" name="Rectangle 153"/>
              <p:cNvSpPr>
                <a:spLocks noChangeArrowheads="1"/>
              </p:cNvSpPr>
              <p:nvPr/>
            </p:nvSpPr>
            <p:spPr bwMode="auto">
              <a:xfrm>
                <a:off x="9574445" y="1780859"/>
                <a:ext cx="19487" cy="41294"/>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3" name="Freeform 154"/>
              <p:cNvSpPr>
                <a:spLocks noChangeArrowheads="1"/>
              </p:cNvSpPr>
              <p:nvPr/>
            </p:nvSpPr>
            <p:spPr bwMode="auto">
              <a:xfrm>
                <a:off x="9479444" y="1620544"/>
                <a:ext cx="80387" cy="82586"/>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4" name="Freeform 155"/>
              <p:cNvSpPr>
                <a:spLocks noChangeArrowheads="1"/>
              </p:cNvSpPr>
              <p:nvPr/>
            </p:nvSpPr>
            <p:spPr bwMode="auto">
              <a:xfrm>
                <a:off x="9430725" y="1780859"/>
                <a:ext cx="21924" cy="19432"/>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5" name="Freeform 156"/>
              <p:cNvSpPr>
                <a:spLocks noChangeArrowheads="1"/>
              </p:cNvSpPr>
              <p:nvPr/>
            </p:nvSpPr>
            <p:spPr bwMode="auto">
              <a:xfrm>
                <a:off x="9411238" y="1737137"/>
                <a:ext cx="26796" cy="14574"/>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6" name="Freeform 157"/>
              <p:cNvSpPr>
                <a:spLocks noChangeArrowheads="1"/>
              </p:cNvSpPr>
              <p:nvPr/>
            </p:nvSpPr>
            <p:spPr bwMode="auto">
              <a:xfrm>
                <a:off x="9442904" y="1588969"/>
                <a:ext cx="19487" cy="21862"/>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7" name="Freeform 158"/>
              <p:cNvSpPr>
                <a:spLocks noChangeArrowheads="1"/>
              </p:cNvSpPr>
              <p:nvPr/>
            </p:nvSpPr>
            <p:spPr bwMode="auto">
              <a:xfrm>
                <a:off x="9413673" y="1637548"/>
                <a:ext cx="26796" cy="12146"/>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8" name="Rectangle 159"/>
              <p:cNvSpPr>
                <a:spLocks noChangeArrowheads="1"/>
              </p:cNvSpPr>
              <p:nvPr/>
            </p:nvSpPr>
            <p:spPr bwMode="auto">
              <a:xfrm>
                <a:off x="9547650" y="1550104"/>
                <a:ext cx="7308" cy="21862"/>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99" name="Freeform 160"/>
              <p:cNvSpPr>
                <a:spLocks noChangeArrowheads="1"/>
              </p:cNvSpPr>
              <p:nvPr/>
            </p:nvSpPr>
            <p:spPr bwMode="auto">
              <a:xfrm>
                <a:off x="9481879" y="1559820"/>
                <a:ext cx="17052" cy="21862"/>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0" name="Freeform 161"/>
              <p:cNvSpPr>
                <a:spLocks noChangeArrowheads="1"/>
              </p:cNvSpPr>
              <p:nvPr/>
            </p:nvSpPr>
            <p:spPr bwMode="auto">
              <a:xfrm>
                <a:off x="9593932" y="1559820"/>
                <a:ext cx="12181" cy="26719"/>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1" name="Freeform 162"/>
              <p:cNvSpPr>
                <a:spLocks noChangeArrowheads="1"/>
              </p:cNvSpPr>
              <p:nvPr/>
            </p:nvSpPr>
            <p:spPr bwMode="auto">
              <a:xfrm>
                <a:off x="9635344" y="1780859"/>
                <a:ext cx="21924" cy="19432"/>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2" name="Freeform 163"/>
              <p:cNvSpPr>
                <a:spLocks noChangeArrowheads="1"/>
              </p:cNvSpPr>
              <p:nvPr/>
            </p:nvSpPr>
            <p:spPr bwMode="auto">
              <a:xfrm>
                <a:off x="9662138" y="1737137"/>
                <a:ext cx="24360" cy="14574"/>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3" name="Freeform 164"/>
              <p:cNvSpPr>
                <a:spLocks noChangeArrowheads="1"/>
              </p:cNvSpPr>
              <p:nvPr/>
            </p:nvSpPr>
            <p:spPr bwMode="auto">
              <a:xfrm>
                <a:off x="9632907" y="1588969"/>
                <a:ext cx="21924" cy="21862"/>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4" name="Freeform 165"/>
              <p:cNvSpPr>
                <a:spLocks noChangeArrowheads="1"/>
              </p:cNvSpPr>
              <p:nvPr/>
            </p:nvSpPr>
            <p:spPr bwMode="auto">
              <a:xfrm>
                <a:off x="9657266" y="1637548"/>
                <a:ext cx="26796" cy="12146"/>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5" name="Rectangle 166"/>
              <p:cNvSpPr>
                <a:spLocks noChangeArrowheads="1"/>
              </p:cNvSpPr>
              <p:nvPr/>
            </p:nvSpPr>
            <p:spPr bwMode="auto">
              <a:xfrm>
                <a:off x="9403929" y="1686128"/>
                <a:ext cx="24360" cy="7288"/>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6" name="Rectangle 167"/>
              <p:cNvSpPr>
                <a:spLocks noChangeArrowheads="1"/>
              </p:cNvSpPr>
              <p:nvPr/>
            </p:nvSpPr>
            <p:spPr bwMode="auto">
              <a:xfrm>
                <a:off x="9674318" y="1688557"/>
                <a:ext cx="26796" cy="7288"/>
              </a:xfrm>
              <a:prstGeom prst="rect">
                <a:avLst/>
              </a:pr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grpSp>
        <p:nvGrpSpPr>
          <p:cNvPr id="29" name="组合 28"/>
          <p:cNvGrpSpPr/>
          <p:nvPr/>
        </p:nvGrpSpPr>
        <p:grpSpPr>
          <a:xfrm>
            <a:off x="6645487" y="1558061"/>
            <a:ext cx="1503391" cy="1461552"/>
            <a:chOff x="7456207" y="1872580"/>
            <a:chExt cx="1686798" cy="1687408"/>
          </a:xfrm>
        </p:grpSpPr>
        <p:grpSp>
          <p:nvGrpSpPr>
            <p:cNvPr id="35" name="组合 34"/>
            <p:cNvGrpSpPr/>
            <p:nvPr/>
          </p:nvGrpSpPr>
          <p:grpSpPr>
            <a:xfrm>
              <a:off x="7456207" y="1872580"/>
              <a:ext cx="1686798" cy="1687408"/>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7" name="同心圆 3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椭圆 38"/>
              <p:cNvSpPr/>
              <p:nvPr/>
            </p:nvSpPr>
            <p:spPr>
              <a:xfrm>
                <a:off x="4565570" y="2763062"/>
                <a:ext cx="1370298" cy="1370793"/>
              </a:xfrm>
              <a:prstGeom prst="ellipse">
                <a:avLst/>
              </a:prstGeom>
              <a:solidFill>
                <a:srgbClr val="DDCDB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1" name="组合 110"/>
            <p:cNvGrpSpPr/>
            <p:nvPr/>
          </p:nvGrpSpPr>
          <p:grpSpPr>
            <a:xfrm>
              <a:off x="8084356" y="2442675"/>
              <a:ext cx="487381" cy="632430"/>
              <a:chOff x="7410688" y="1563805"/>
              <a:chExt cx="292497" cy="379547"/>
            </a:xfrm>
          </p:grpSpPr>
          <p:sp>
            <p:nvSpPr>
              <p:cNvPr id="108" name="Freeform 170"/>
              <p:cNvSpPr>
                <a:spLocks noChangeArrowheads="1"/>
              </p:cNvSpPr>
              <p:nvPr/>
            </p:nvSpPr>
            <p:spPr bwMode="auto">
              <a:xfrm>
                <a:off x="7410688" y="1673290"/>
                <a:ext cx="292497" cy="27006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sp>
            <p:nvSpPr>
              <p:cNvPr id="109" name="Freeform 171"/>
              <p:cNvSpPr>
                <a:spLocks noChangeArrowheads="1"/>
              </p:cNvSpPr>
              <p:nvPr/>
            </p:nvSpPr>
            <p:spPr bwMode="auto">
              <a:xfrm>
                <a:off x="7410688" y="1563805"/>
                <a:ext cx="292497" cy="92454"/>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ln>
            </p:spPr>
            <p:txBody>
              <a:bodyPr/>
              <a:lstStyle/>
              <a:p>
                <a:pPr algn="l"/>
                <a:endParaRPr lang="zh-CN" altLang="en-US">
                  <a:solidFill>
                    <a:srgbClr val="F2F2F2"/>
                  </a:solidFill>
                  <a:latin typeface="Calibri" panose="020F0502020204030204" pitchFamily="34" charset="0"/>
                  <a:sym typeface="Calibri" panose="020F0502020204030204" pitchFamily="34" charset="0"/>
                </a:endParaRPr>
              </a:p>
            </p:txBody>
          </p:sp>
        </p:grpSp>
      </p:grpSp>
      <p:sp>
        <p:nvSpPr>
          <p:cNvPr id="114" name="矩形 30"/>
          <p:cNvSpPr>
            <a:spLocks noChangeArrowheads="1"/>
          </p:cNvSpPr>
          <p:nvPr/>
        </p:nvSpPr>
        <p:spPr bwMode="auto">
          <a:xfrm>
            <a:off x="3859879" y="5784330"/>
            <a:ext cx="5245412" cy="480060"/>
          </a:xfrm>
          <a:prstGeom prst="rect">
            <a:avLst/>
          </a:prstGeom>
          <a:noFill/>
          <a:ln w="9525">
            <a:noFill/>
            <a:miter lim="800000"/>
          </a:ln>
        </p:spPr>
        <p:txBody>
          <a:bodyPr wrap="square" lIns="45721" tIns="22859" rIns="45721" bIns="22859">
            <a:spAutoFit/>
          </a:bodyPr>
          <a:lstStyle/>
          <a:p>
            <a:pPr lvl="0" algn="ctr">
              <a:lnSpc>
                <a:spcPct val="130000"/>
              </a:lnSpc>
            </a:pPr>
            <a:r>
              <a:rPr lang="zh-CN" altLang="en-US" sz="110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zh-CN" altLang="en-US" sz="1100" dirty="0">
              <a:solidFill>
                <a:schemeClr val="tx1"/>
              </a:solidFill>
              <a:latin typeface="微软雅黑" panose="020B0503020204020204" pitchFamily="34" charset="-122"/>
              <a:ea typeface="微软雅黑" panose="020B0503020204020204" pitchFamily="34" charset="-122"/>
            </a:endParaRPr>
          </a:p>
        </p:txBody>
      </p:sp>
      <p:sp>
        <p:nvSpPr>
          <p:cNvPr id="115" name="丁字箭头 114"/>
          <p:cNvSpPr/>
          <p:nvPr/>
        </p:nvSpPr>
        <p:spPr>
          <a:xfrm flipV="1">
            <a:off x="2506318" y="5424995"/>
            <a:ext cx="7516922" cy="26587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0622" tIns="20312" rIns="40622" bIns="20312" rtlCol="0" anchor="ctr"/>
          <a:lstStyle/>
          <a:p>
            <a:pPr algn="ctr"/>
            <a:endParaRPr lang="zh-CN" altLang="en-US"/>
          </a:p>
        </p:txBody>
      </p:sp>
      <p:sp>
        <p:nvSpPr>
          <p:cNvPr id="118" name="TextBox 67"/>
          <p:cNvSpPr txBox="1"/>
          <p:nvPr/>
        </p:nvSpPr>
        <p:spPr>
          <a:xfrm>
            <a:off x="915474"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71353"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3000">
        <p14:flip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anim calcmode="lin" valueType="num">
                                      <p:cBhvr>
                                        <p:cTn id="23" dur="500" fill="hold"/>
                                        <p:tgtEl>
                                          <p:spTgt spid="27"/>
                                        </p:tgtEl>
                                        <p:attrNameLst>
                                          <p:attrName>ppt_x</p:attrName>
                                        </p:attrNameLst>
                                      </p:cBhvr>
                                      <p:tavLst>
                                        <p:tav tm="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10"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wipe(up)">
                                      <p:cBhvr>
                                        <p:cTn id="56" dur="500"/>
                                        <p:tgtEl>
                                          <p:spTgt spid="115"/>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Effect transition="in" filter="fade">
                                      <p:cBhvr>
                                        <p:cTn id="60" dur="500"/>
                                        <p:tgtEl>
                                          <p:spTgt spid="114"/>
                                        </p:tgtEl>
                                      </p:cBhvr>
                                    </p:animEffect>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fade">
                                      <p:cBhvr>
                                        <p:cTn id="64" dur="500"/>
                                        <p:tgtEl>
                                          <p:spTgt spid="119"/>
                                        </p:tgtEl>
                                      </p:cBhvr>
                                    </p:animEffect>
                                  </p:childTnLst>
                                </p:cTn>
                              </p:par>
                              <p:par>
                                <p:cTn id="65" presetID="19" presetClass="entr" presetSubtype="5" fill="hold" grpId="0" nodeType="withEffect">
                                  <p:stCondLst>
                                    <p:cond delay="0"/>
                                  </p:stCondLst>
                                  <p:iterate type="lt">
                                    <p:tmPct val="10000"/>
                                  </p:iterate>
                                  <p:childTnLst>
                                    <p:set>
                                      <p:cBhvr>
                                        <p:cTn id="66" dur="1" fill="hold">
                                          <p:stCondLst>
                                            <p:cond delay="0"/>
                                          </p:stCondLst>
                                        </p:cTn>
                                        <p:tgtEl>
                                          <p:spTgt spid="118"/>
                                        </p:tgtEl>
                                        <p:attrNameLst>
                                          <p:attrName>style.visibility</p:attrName>
                                        </p:attrNameLst>
                                      </p:cBhvr>
                                      <p:to>
                                        <p:strVal val="visible"/>
                                      </p:to>
                                    </p:set>
                                    <p:anim calcmode="lin" valueType="num">
                                      <p:cBhvr>
                                        <p:cTn id="67" dur="300" fill="hold"/>
                                        <p:tgtEl>
                                          <p:spTgt spid="118"/>
                                        </p:tgtEl>
                                        <p:attrNameLst>
                                          <p:attrName>ppt_w</p:attrName>
                                        </p:attrNameLst>
                                      </p:cBhvr>
                                      <p:tavLst>
                                        <p:tav tm="0">
                                          <p:val>
                                            <p:strVal val="#ppt_w"/>
                                          </p:val>
                                        </p:tav>
                                        <p:tav tm="100000">
                                          <p:val>
                                            <p:strVal val="#ppt_w"/>
                                          </p:val>
                                        </p:tav>
                                      </p:tavLst>
                                    </p:anim>
                                    <p:anim calcmode="lin" valueType="num">
                                      <p:cBhvr>
                                        <p:cTn id="68"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114" grpId="0"/>
      <p:bldP spid="115" grpId="0" bldLvl="0" animBg="1"/>
      <p:bldP spid="118" grpId="0"/>
      <p:bldP spid="11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16200000">
            <a:off x="1277192" y="4758753"/>
            <a:ext cx="863078" cy="756193"/>
          </a:xfrm>
          <a:prstGeom prst="homePlate">
            <a:avLst/>
          </a:prstGeom>
          <a:solidFill>
            <a:srgbClr val="4C3423"/>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94" name="五边形 93"/>
          <p:cNvSpPr/>
          <p:nvPr/>
        </p:nvSpPr>
        <p:spPr>
          <a:xfrm rot="16200000">
            <a:off x="2036244" y="4662696"/>
            <a:ext cx="1055195" cy="756193"/>
          </a:xfrm>
          <a:prstGeom prst="homePlate">
            <a:avLst/>
          </a:prstGeom>
          <a:solidFill>
            <a:srgbClr val="857364"/>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95" name="五边形 94"/>
          <p:cNvSpPr/>
          <p:nvPr/>
        </p:nvSpPr>
        <p:spPr>
          <a:xfrm rot="16200000">
            <a:off x="2783953" y="4558186"/>
            <a:ext cx="1264211" cy="756193"/>
          </a:xfrm>
          <a:prstGeom prst="homePlate">
            <a:avLst/>
          </a:prstGeom>
          <a:solidFill>
            <a:srgbClr val="4C3423"/>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113" name="五边形 112"/>
          <p:cNvSpPr/>
          <p:nvPr/>
        </p:nvSpPr>
        <p:spPr>
          <a:xfrm rot="16200000">
            <a:off x="3335543" y="4257562"/>
            <a:ext cx="1865465" cy="756193"/>
          </a:xfrm>
          <a:prstGeom prst="homePlate">
            <a:avLst/>
          </a:prstGeom>
          <a:solidFill>
            <a:srgbClr val="857364"/>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114" name="五边形 113"/>
          <p:cNvSpPr/>
          <p:nvPr/>
        </p:nvSpPr>
        <p:spPr>
          <a:xfrm rot="16200000">
            <a:off x="4386259" y="4440261"/>
            <a:ext cx="1500067" cy="756193"/>
          </a:xfrm>
          <a:prstGeom prst="homePlate">
            <a:avLst/>
          </a:prstGeom>
          <a:solidFill>
            <a:srgbClr val="4C3423"/>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115" name="五边形 114"/>
          <p:cNvSpPr/>
          <p:nvPr/>
        </p:nvSpPr>
        <p:spPr>
          <a:xfrm rot="16200000">
            <a:off x="5047476" y="4257562"/>
            <a:ext cx="1865463" cy="756193"/>
          </a:xfrm>
          <a:prstGeom prst="homePlate">
            <a:avLst/>
          </a:prstGeom>
          <a:solidFill>
            <a:srgbClr val="857364"/>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116" name="五边形 115"/>
          <p:cNvSpPr/>
          <p:nvPr/>
        </p:nvSpPr>
        <p:spPr>
          <a:xfrm rot="16200000">
            <a:off x="5496865" y="3846208"/>
            <a:ext cx="2688171" cy="756193"/>
          </a:xfrm>
          <a:prstGeom prst="homePlate">
            <a:avLst/>
          </a:prstGeom>
          <a:solidFill>
            <a:srgbClr val="4C3423"/>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121889" tIns="60944" rIns="121889" bIns="60944" spcCol="0" rtlCol="0" anchor="ctr"/>
          <a:lstStyle/>
          <a:p>
            <a:pPr algn="ctr"/>
            <a:endParaRPr lang="zh-CN" altLang="en-US"/>
          </a:p>
        </p:txBody>
      </p:sp>
      <p:sp>
        <p:nvSpPr>
          <p:cNvPr id="6" name="TextBox 5"/>
          <p:cNvSpPr txBox="1"/>
          <p:nvPr/>
        </p:nvSpPr>
        <p:spPr>
          <a:xfrm>
            <a:off x="1356204" y="4406725"/>
            <a:ext cx="801632"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6</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2224281" y="4038486"/>
            <a:ext cx="801632"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7</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3037960" y="3662108"/>
            <a:ext cx="801632"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8</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26" name="TextBox 125"/>
          <p:cNvSpPr txBox="1"/>
          <p:nvPr/>
        </p:nvSpPr>
        <p:spPr>
          <a:xfrm>
            <a:off x="3918671" y="3209458"/>
            <a:ext cx="801632"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9</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4758196" y="3613106"/>
            <a:ext cx="954475"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10</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5579389" y="3161480"/>
            <a:ext cx="876982"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11</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6456366" y="2468588"/>
            <a:ext cx="936725" cy="430530"/>
          </a:xfrm>
          <a:prstGeom prst="rect">
            <a:avLst/>
          </a:prstGeom>
          <a:noFill/>
        </p:spPr>
        <p:txBody>
          <a:bodyPr wrap="square" lIns="121889" tIns="60944" rIns="121889" bIns="60944" rtlCol="0">
            <a:spAutoFit/>
          </a:bodyPr>
          <a:lstStyle/>
          <a:p>
            <a:r>
              <a:rPr lang="en-US" altLang="zh-CN" sz="1900" dirty="0">
                <a:solidFill>
                  <a:schemeClr val="tx1"/>
                </a:solidFill>
                <a:latin typeface="微软雅黑" panose="020B0503020204020204" pitchFamily="34" charset="-122"/>
                <a:ea typeface="微软雅黑" panose="020B0503020204020204" pitchFamily="34" charset="-122"/>
              </a:rPr>
              <a:t>12</a:t>
            </a:r>
            <a:r>
              <a:rPr lang="zh-CN" altLang="en-US" sz="1900" dirty="0">
                <a:solidFill>
                  <a:schemeClr val="tx1"/>
                </a:solidFill>
                <a:latin typeface="微软雅黑" panose="020B0503020204020204" pitchFamily="34" charset="-122"/>
                <a:ea typeface="微软雅黑" panose="020B0503020204020204" pitchFamily="34" charset="-122"/>
              </a:rPr>
              <a:t>月</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130" name="矩形 30"/>
          <p:cNvSpPr>
            <a:spLocks noChangeArrowheads="1"/>
          </p:cNvSpPr>
          <p:nvPr/>
        </p:nvSpPr>
        <p:spPr bwMode="auto">
          <a:xfrm>
            <a:off x="7921190" y="3190545"/>
            <a:ext cx="3044425" cy="2274570"/>
          </a:xfrm>
          <a:prstGeom prst="rect">
            <a:avLst/>
          </a:prstGeom>
          <a:noFill/>
          <a:ln w="9525">
            <a:noFill/>
            <a:miter lim="800000"/>
          </a:ln>
        </p:spPr>
        <p:txBody>
          <a:bodyPr wrap="square" lIns="137187" tIns="68594" rIns="137187" bIns="68594">
            <a:spAutoFit/>
          </a:bodyPr>
          <a:lstStyle/>
          <a:p>
            <a:pPr>
              <a:lnSpc>
                <a:spcPct val="130000"/>
              </a:lnSpc>
            </a:pPr>
            <a:r>
              <a:rPr lang="zh-CN" altLang="en-US" sz="120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200" dirty="0">
              <a:solidFill>
                <a:schemeClr val="tx1"/>
              </a:solidFill>
              <a:latin typeface="微软雅黑" panose="020B0503020204020204" pitchFamily="34" charset="-122"/>
              <a:ea typeface="微软雅黑" panose="020B0503020204020204" pitchFamily="34" charset="-122"/>
            </a:endParaRPr>
          </a:p>
        </p:txBody>
      </p:sp>
      <p:grpSp>
        <p:nvGrpSpPr>
          <p:cNvPr id="131" name="组合 130"/>
          <p:cNvGrpSpPr/>
          <p:nvPr/>
        </p:nvGrpSpPr>
        <p:grpSpPr>
          <a:xfrm>
            <a:off x="8013285" y="2570540"/>
            <a:ext cx="2952331" cy="485649"/>
            <a:chOff x="1190045" y="1445954"/>
            <a:chExt cx="2213972" cy="364058"/>
          </a:xfrm>
        </p:grpSpPr>
        <p:cxnSp>
          <p:nvCxnSpPr>
            <p:cNvPr id="132" name="Straight Connector 38"/>
            <p:cNvCxnSpPr/>
            <p:nvPr/>
          </p:nvCxnSpPr>
          <p:spPr bwMode="auto">
            <a:xfrm flipV="1">
              <a:off x="1190045" y="1810010"/>
              <a:ext cx="2034652" cy="2"/>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45954"/>
              <a:ext cx="2159223" cy="274186"/>
              <a:chOff x="1244794" y="1445954"/>
              <a:chExt cx="2159223" cy="274186"/>
            </a:xfrm>
          </p:grpSpPr>
          <p:sp>
            <p:nvSpPr>
              <p:cNvPr id="134" name="Rounded Rectangle 43"/>
              <p:cNvSpPr/>
              <p:nvPr/>
            </p:nvSpPr>
            <p:spPr>
              <a:xfrm>
                <a:off x="1244794" y="1463818"/>
                <a:ext cx="720000" cy="243888"/>
              </a:xfrm>
              <a:prstGeom prst="roundRect">
                <a:avLst>
                  <a:gd name="adj" fmla="val 46832"/>
                </a:avLst>
              </a:prstGeom>
              <a:solidFill>
                <a:srgbClr val="4C3423"/>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35" name="TextBox 134"/>
              <p:cNvSpPr txBox="1"/>
              <p:nvPr/>
            </p:nvSpPr>
            <p:spPr>
              <a:xfrm>
                <a:off x="1319554" y="1469438"/>
                <a:ext cx="632381" cy="227536"/>
              </a:xfrm>
              <a:prstGeom prst="rect">
                <a:avLst/>
              </a:prstGeom>
              <a:noFill/>
            </p:spPr>
            <p:txBody>
              <a:bodyPr wrap="none" rtlCol="0">
                <a:spAutoFit/>
              </a:bodyPr>
              <a:lstStyle/>
              <a:p>
                <a:pPr algn="ctr"/>
                <a:r>
                  <a:rPr lang="zh-CN" altLang="en-US" sz="1300" dirty="0">
                    <a:solidFill>
                      <a:schemeClr val="bg1"/>
                    </a:solidFill>
                    <a:latin typeface="微软雅黑" panose="020B0503020204020204" pitchFamily="34" charset="-122"/>
                    <a:ea typeface="微软雅黑" panose="020B0503020204020204" pitchFamily="34" charset="-122"/>
                  </a:rPr>
                  <a:t>添加内容</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953945" y="1445954"/>
                <a:ext cx="1450072" cy="274186"/>
              </a:xfrm>
              <a:prstGeom prst="rect">
                <a:avLst/>
              </a:prstGeom>
              <a:noFill/>
            </p:spPr>
            <p:txBody>
              <a:bodyPr wrap="square" rtlCol="0">
                <a:spAutoFit/>
              </a:bodyPr>
              <a:lstStyle/>
              <a:p>
                <a:r>
                  <a:rPr lang="en-US" altLang="zh-CN" sz="1800" dirty="0">
                    <a:solidFill>
                      <a:schemeClr val="tx1"/>
                    </a:solidFill>
                    <a:latin typeface="方正兰亭纤黑_GBK" panose="02000000000000000000" pitchFamily="2" charset="-122"/>
                    <a:ea typeface="方正兰亭纤黑_GBK" panose="02000000000000000000" pitchFamily="2" charset="-122"/>
                  </a:rPr>
                  <a:t>Add Content</a:t>
                </a:r>
                <a:endParaRPr lang="en-US" altLang="zh-CN" sz="1800" dirty="0">
                  <a:solidFill>
                    <a:schemeClr val="tx1"/>
                  </a:solidFill>
                  <a:latin typeface="方正兰亭纤黑_GBK" panose="02000000000000000000" pitchFamily="2" charset="-122"/>
                  <a:ea typeface="方正兰亭纤黑_GBK" panose="02000000000000000000" pitchFamily="2" charset="-122"/>
                </a:endParaRPr>
              </a:p>
            </p:txBody>
          </p:sp>
        </p:grpSp>
      </p:grpSp>
      <p:sp>
        <p:nvSpPr>
          <p:cNvPr id="7" name="TextBox 6"/>
          <p:cNvSpPr txBox="1"/>
          <p:nvPr/>
        </p:nvSpPr>
        <p:spPr>
          <a:xfrm>
            <a:off x="1330642"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20%</a:t>
            </a:r>
            <a:endParaRPr lang="zh-CN" altLang="en-US" dirty="0">
              <a:solidFill>
                <a:schemeClr val="bg1"/>
              </a:solidFill>
            </a:endParaRPr>
          </a:p>
        </p:txBody>
      </p:sp>
      <p:sp>
        <p:nvSpPr>
          <p:cNvPr id="137" name="TextBox 136"/>
          <p:cNvSpPr txBox="1"/>
          <p:nvPr/>
        </p:nvSpPr>
        <p:spPr>
          <a:xfrm>
            <a:off x="2194293"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30%</a:t>
            </a:r>
            <a:endParaRPr lang="zh-CN" altLang="en-US" dirty="0">
              <a:solidFill>
                <a:schemeClr val="bg1"/>
              </a:solidFill>
            </a:endParaRPr>
          </a:p>
        </p:txBody>
      </p:sp>
      <p:sp>
        <p:nvSpPr>
          <p:cNvPr id="138" name="TextBox 137"/>
          <p:cNvSpPr txBox="1"/>
          <p:nvPr/>
        </p:nvSpPr>
        <p:spPr>
          <a:xfrm>
            <a:off x="3061456"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40%</a:t>
            </a:r>
            <a:endParaRPr lang="zh-CN" altLang="en-US" dirty="0">
              <a:solidFill>
                <a:schemeClr val="bg1"/>
              </a:solidFill>
            </a:endParaRPr>
          </a:p>
        </p:txBody>
      </p:sp>
      <p:sp>
        <p:nvSpPr>
          <p:cNvPr id="139" name="TextBox 138"/>
          <p:cNvSpPr txBox="1"/>
          <p:nvPr/>
        </p:nvSpPr>
        <p:spPr>
          <a:xfrm>
            <a:off x="3938953"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65%</a:t>
            </a:r>
            <a:endParaRPr lang="zh-CN" altLang="en-US" dirty="0">
              <a:solidFill>
                <a:schemeClr val="bg1"/>
              </a:solidFill>
            </a:endParaRPr>
          </a:p>
        </p:txBody>
      </p:sp>
      <p:sp>
        <p:nvSpPr>
          <p:cNvPr id="140" name="TextBox 139"/>
          <p:cNvSpPr txBox="1"/>
          <p:nvPr/>
        </p:nvSpPr>
        <p:spPr>
          <a:xfrm>
            <a:off x="4806222"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50%</a:t>
            </a:r>
            <a:endParaRPr lang="zh-CN" altLang="en-US" dirty="0">
              <a:solidFill>
                <a:schemeClr val="bg1"/>
              </a:solidFill>
            </a:endParaRPr>
          </a:p>
        </p:txBody>
      </p:sp>
      <p:sp>
        <p:nvSpPr>
          <p:cNvPr id="141" name="TextBox 140"/>
          <p:cNvSpPr txBox="1"/>
          <p:nvPr/>
        </p:nvSpPr>
        <p:spPr>
          <a:xfrm>
            <a:off x="5640559"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63%</a:t>
            </a:r>
            <a:endParaRPr lang="zh-CN" altLang="en-US" dirty="0">
              <a:solidFill>
                <a:schemeClr val="bg1"/>
              </a:solidFill>
            </a:endParaRPr>
          </a:p>
        </p:txBody>
      </p:sp>
      <p:sp>
        <p:nvSpPr>
          <p:cNvPr id="142" name="TextBox 141"/>
          <p:cNvSpPr txBox="1"/>
          <p:nvPr/>
        </p:nvSpPr>
        <p:spPr>
          <a:xfrm>
            <a:off x="6491328" y="5046846"/>
            <a:ext cx="754635" cy="443865"/>
          </a:xfrm>
          <a:prstGeom prst="rect">
            <a:avLst/>
          </a:prstGeom>
          <a:noFill/>
        </p:spPr>
        <p:txBody>
          <a:bodyPr wrap="square" lIns="121889" tIns="60944" rIns="121889" bIns="60944" rtlCol="0">
            <a:spAutoFit/>
          </a:bodyPr>
          <a:lstStyle/>
          <a:p>
            <a:r>
              <a:rPr lang="en-US" altLang="zh-CN" dirty="0">
                <a:solidFill>
                  <a:schemeClr val="bg1"/>
                </a:solidFill>
              </a:rPr>
              <a:t>80%</a:t>
            </a:r>
            <a:endParaRPr lang="zh-CN" altLang="en-US" dirty="0">
              <a:solidFill>
                <a:schemeClr val="bg1"/>
              </a:solidFill>
            </a:endParaRPr>
          </a:p>
        </p:txBody>
      </p:sp>
      <p:sp>
        <p:nvSpPr>
          <p:cNvPr id="118"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
        <p:nvSpPr>
          <p:cNvPr id="5" name="矩形 30"/>
          <p:cNvSpPr>
            <a:spLocks noChangeArrowheads="1"/>
          </p:cNvSpPr>
          <p:nvPr/>
        </p:nvSpPr>
        <p:spPr bwMode="auto">
          <a:xfrm>
            <a:off x="981710" y="1293495"/>
            <a:ext cx="10093960" cy="875030"/>
          </a:xfrm>
          <a:prstGeom prst="rect">
            <a:avLst/>
          </a:prstGeom>
          <a:noFill/>
          <a:ln w="9525">
            <a:noFill/>
            <a:miter lim="800000"/>
          </a:ln>
        </p:spPr>
        <p:txBody>
          <a:bodyPr wrap="square" lIns="45721" tIns="22859" rIns="45721" bIns="22859">
            <a:spAutoFit/>
          </a:bodyPr>
          <a:lstStyle/>
          <a:p>
            <a:pPr lvl="0" algn="l">
              <a:lnSpc>
                <a:spcPct val="130000"/>
              </a:lnSpc>
            </a:pPr>
            <a:r>
              <a:rPr lang="zh-CN" altLang="en-US" sz="140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p:tgtEl>
                                          <p:spTgt spid="2"/>
                                        </p:tgtEl>
                                        <p:attrNameLst>
                                          <p:attrName>ppt_y</p:attrName>
                                        </p:attrNameLst>
                                      </p:cBhvr>
                                      <p:tavLst>
                                        <p:tav tm="0">
                                          <p:val>
                                            <p:strVal val="#ppt_y+#ppt_h*1.125000"/>
                                          </p:val>
                                        </p:tav>
                                        <p:tav tm="100000">
                                          <p:val>
                                            <p:strVal val="#ppt_y"/>
                                          </p:val>
                                        </p:tav>
                                      </p:tavLst>
                                    </p:anim>
                                    <p:animEffect transition="in" filter="wipe(up)">
                                      <p:cBhvr>
                                        <p:cTn id="8" dur="300"/>
                                        <p:tgtEl>
                                          <p:spTgt spid="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300"/>
                                        <p:tgtEl>
                                          <p:spTgt spid="94"/>
                                        </p:tgtEl>
                                        <p:attrNameLst>
                                          <p:attrName>ppt_y</p:attrName>
                                        </p:attrNameLst>
                                      </p:cBhvr>
                                      <p:tavLst>
                                        <p:tav tm="0">
                                          <p:val>
                                            <p:strVal val="#ppt_y+#ppt_h*1.125000"/>
                                          </p:val>
                                        </p:tav>
                                        <p:tav tm="100000">
                                          <p:val>
                                            <p:strVal val="#ppt_y"/>
                                          </p:val>
                                        </p:tav>
                                      </p:tavLst>
                                    </p:anim>
                                    <p:animEffect transition="in" filter="wipe(up)">
                                      <p:cBhvr>
                                        <p:cTn id="16" dur="3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additive="base">
                                        <p:cTn id="23" dur="300"/>
                                        <p:tgtEl>
                                          <p:spTgt spid="95"/>
                                        </p:tgtEl>
                                        <p:attrNameLst>
                                          <p:attrName>ppt_y</p:attrName>
                                        </p:attrNameLst>
                                      </p:cBhvr>
                                      <p:tavLst>
                                        <p:tav tm="0">
                                          <p:val>
                                            <p:strVal val="#ppt_y+#ppt_h*1.125000"/>
                                          </p:val>
                                        </p:tav>
                                        <p:tav tm="100000">
                                          <p:val>
                                            <p:strVal val="#ppt_y"/>
                                          </p:val>
                                        </p:tav>
                                      </p:tavLst>
                                    </p:anim>
                                    <p:animEffect transition="in" filter="wipe(up)">
                                      <p:cBhvr>
                                        <p:cTn id="24" dur="300"/>
                                        <p:tgtEl>
                                          <p:spTgt spid="9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fade">
                                      <p:cBhvr>
                                        <p:cTn id="27" dur="500"/>
                                        <p:tgtEl>
                                          <p:spTgt spid="138"/>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3"/>
                                        </p:tgtEl>
                                        <p:attrNameLst>
                                          <p:attrName>style.visibility</p:attrName>
                                        </p:attrNameLst>
                                      </p:cBhvr>
                                      <p:to>
                                        <p:strVal val="visible"/>
                                      </p:to>
                                    </p:set>
                                    <p:anim calcmode="lin" valueType="num">
                                      <p:cBhvr additive="base">
                                        <p:cTn id="31" dur="300"/>
                                        <p:tgtEl>
                                          <p:spTgt spid="113"/>
                                        </p:tgtEl>
                                        <p:attrNameLst>
                                          <p:attrName>ppt_y</p:attrName>
                                        </p:attrNameLst>
                                      </p:cBhvr>
                                      <p:tavLst>
                                        <p:tav tm="0">
                                          <p:val>
                                            <p:strVal val="#ppt_y+#ppt_h*1.125000"/>
                                          </p:val>
                                        </p:tav>
                                        <p:tav tm="100000">
                                          <p:val>
                                            <p:strVal val="#ppt_y"/>
                                          </p:val>
                                        </p:tav>
                                      </p:tavLst>
                                    </p:anim>
                                    <p:animEffect transition="in" filter="wipe(up)">
                                      <p:cBhvr>
                                        <p:cTn id="32" dur="300"/>
                                        <p:tgtEl>
                                          <p:spTgt spid="1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fade">
                                      <p:cBhvr>
                                        <p:cTn id="35" dur="500"/>
                                        <p:tgtEl>
                                          <p:spTgt spid="139"/>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additive="base">
                                        <p:cTn id="39" dur="300"/>
                                        <p:tgtEl>
                                          <p:spTgt spid="114"/>
                                        </p:tgtEl>
                                        <p:attrNameLst>
                                          <p:attrName>ppt_y</p:attrName>
                                        </p:attrNameLst>
                                      </p:cBhvr>
                                      <p:tavLst>
                                        <p:tav tm="0">
                                          <p:val>
                                            <p:strVal val="#ppt_y+#ppt_h*1.125000"/>
                                          </p:val>
                                        </p:tav>
                                        <p:tav tm="100000">
                                          <p:val>
                                            <p:strVal val="#ppt_y"/>
                                          </p:val>
                                        </p:tav>
                                      </p:tavLst>
                                    </p:anim>
                                    <p:animEffect transition="in" filter="wipe(up)">
                                      <p:cBhvr>
                                        <p:cTn id="40" dur="300"/>
                                        <p:tgtEl>
                                          <p:spTgt spid="1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fade">
                                      <p:cBhvr>
                                        <p:cTn id="43" dur="500"/>
                                        <p:tgtEl>
                                          <p:spTgt spid="140"/>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 calcmode="lin" valueType="num">
                                      <p:cBhvr additive="base">
                                        <p:cTn id="47" dur="300"/>
                                        <p:tgtEl>
                                          <p:spTgt spid="115"/>
                                        </p:tgtEl>
                                        <p:attrNameLst>
                                          <p:attrName>ppt_y</p:attrName>
                                        </p:attrNameLst>
                                      </p:cBhvr>
                                      <p:tavLst>
                                        <p:tav tm="0">
                                          <p:val>
                                            <p:strVal val="#ppt_y+#ppt_h*1.125000"/>
                                          </p:val>
                                        </p:tav>
                                        <p:tav tm="100000">
                                          <p:val>
                                            <p:strVal val="#ppt_y"/>
                                          </p:val>
                                        </p:tav>
                                      </p:tavLst>
                                    </p:anim>
                                    <p:animEffect transition="in" filter="wipe(up)">
                                      <p:cBhvr>
                                        <p:cTn id="48" dur="300"/>
                                        <p:tgtEl>
                                          <p:spTgt spid="1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Effect transition="in" filter="fade">
                                      <p:cBhvr>
                                        <p:cTn id="51" dur="500"/>
                                        <p:tgtEl>
                                          <p:spTgt spid="141"/>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116"/>
                                        </p:tgtEl>
                                        <p:attrNameLst>
                                          <p:attrName>style.visibility</p:attrName>
                                        </p:attrNameLst>
                                      </p:cBhvr>
                                      <p:to>
                                        <p:strVal val="visible"/>
                                      </p:to>
                                    </p:set>
                                    <p:anim calcmode="lin" valueType="num">
                                      <p:cBhvr additive="base">
                                        <p:cTn id="55" dur="300"/>
                                        <p:tgtEl>
                                          <p:spTgt spid="116"/>
                                        </p:tgtEl>
                                        <p:attrNameLst>
                                          <p:attrName>ppt_y</p:attrName>
                                        </p:attrNameLst>
                                      </p:cBhvr>
                                      <p:tavLst>
                                        <p:tav tm="0">
                                          <p:val>
                                            <p:strVal val="#ppt_y+#ppt_h*1.125000"/>
                                          </p:val>
                                        </p:tav>
                                        <p:tav tm="100000">
                                          <p:val>
                                            <p:strVal val="#ppt_y"/>
                                          </p:val>
                                        </p:tav>
                                      </p:tavLst>
                                    </p:anim>
                                    <p:animEffect transition="in" filter="wipe(up)">
                                      <p:cBhvr>
                                        <p:cTn id="56" dur="300"/>
                                        <p:tgtEl>
                                          <p:spTgt spid="1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2"/>
                                        </p:tgtEl>
                                        <p:attrNameLst>
                                          <p:attrName>style.visibility</p:attrName>
                                        </p:attrNameLst>
                                      </p:cBhvr>
                                      <p:to>
                                        <p:strVal val="visible"/>
                                      </p:to>
                                    </p:set>
                                    <p:animEffect transition="in" filter="fade">
                                      <p:cBhvr>
                                        <p:cTn id="59" dur="500"/>
                                        <p:tgtEl>
                                          <p:spTgt spid="142"/>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fade">
                                      <p:cBhvr>
                                        <p:cTn id="72" dur="500"/>
                                        <p:tgtEl>
                                          <p:spTgt spid="1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fade">
                                      <p:cBhvr>
                                        <p:cTn id="75" dur="500"/>
                                        <p:tgtEl>
                                          <p:spTgt spid="1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8"/>
                                        </p:tgtEl>
                                        <p:attrNameLst>
                                          <p:attrName>style.visibility</p:attrName>
                                        </p:attrNameLst>
                                      </p:cBhvr>
                                      <p:to>
                                        <p:strVal val="visible"/>
                                      </p:to>
                                    </p:set>
                                    <p:animEffect transition="in" filter="fade">
                                      <p:cBhvr>
                                        <p:cTn id="78" dur="500"/>
                                        <p:tgtEl>
                                          <p:spTgt spid="12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9"/>
                                        </p:tgtEl>
                                        <p:attrNameLst>
                                          <p:attrName>style.visibility</p:attrName>
                                        </p:attrNameLst>
                                      </p:cBhvr>
                                      <p:to>
                                        <p:strVal val="visible"/>
                                      </p:to>
                                    </p:set>
                                    <p:animEffect transition="in" filter="fade">
                                      <p:cBhvr>
                                        <p:cTn id="81" dur="500"/>
                                        <p:tgtEl>
                                          <p:spTgt spid="129"/>
                                        </p:tgtEl>
                                      </p:cBhvr>
                                    </p:animEffect>
                                  </p:childTnLst>
                                </p:cTn>
                              </p:par>
                            </p:childTnLst>
                          </p:cTn>
                        </p:par>
                        <p:par>
                          <p:cTn id="82" fill="hold">
                            <p:stCondLst>
                              <p:cond delay="4000"/>
                            </p:stCondLst>
                            <p:childTnLst>
                              <p:par>
                                <p:cTn id="83" presetID="14" presetClass="entr" presetSubtype="10" fill="hold" nodeType="after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randombar(horizontal)">
                                      <p:cBhvr>
                                        <p:cTn id="85" dur="500"/>
                                        <p:tgtEl>
                                          <p:spTgt spid="131"/>
                                        </p:tgtEl>
                                      </p:cBhvr>
                                    </p:animEffect>
                                  </p:childTnLst>
                                </p:cTn>
                              </p:par>
                            </p:childTnLst>
                          </p:cTn>
                        </p:par>
                        <p:par>
                          <p:cTn id="86" fill="hold">
                            <p:stCondLst>
                              <p:cond delay="4500"/>
                            </p:stCondLst>
                            <p:childTnLst>
                              <p:par>
                                <p:cTn id="87" presetID="12" presetClass="entr" presetSubtype="1" fill="hold" grpId="0" nodeType="afterEffect">
                                  <p:stCondLst>
                                    <p:cond delay="0"/>
                                  </p:stCondLst>
                                  <p:childTnLst>
                                    <p:set>
                                      <p:cBhvr>
                                        <p:cTn id="88" dur="1" fill="hold">
                                          <p:stCondLst>
                                            <p:cond delay="0"/>
                                          </p:stCondLst>
                                        </p:cTn>
                                        <p:tgtEl>
                                          <p:spTgt spid="130"/>
                                        </p:tgtEl>
                                        <p:attrNameLst>
                                          <p:attrName>style.visibility</p:attrName>
                                        </p:attrNameLst>
                                      </p:cBhvr>
                                      <p:to>
                                        <p:strVal val="visible"/>
                                      </p:to>
                                    </p:set>
                                    <p:anim calcmode="lin" valueType="num">
                                      <p:cBhvr additive="base">
                                        <p:cTn id="89" dur="1000"/>
                                        <p:tgtEl>
                                          <p:spTgt spid="130"/>
                                        </p:tgtEl>
                                        <p:attrNameLst>
                                          <p:attrName>ppt_y</p:attrName>
                                        </p:attrNameLst>
                                      </p:cBhvr>
                                      <p:tavLst>
                                        <p:tav tm="0">
                                          <p:val>
                                            <p:strVal val="#ppt_y-#ppt_h*1.125000"/>
                                          </p:val>
                                        </p:tav>
                                        <p:tav tm="100000">
                                          <p:val>
                                            <p:strVal val="#ppt_y"/>
                                          </p:val>
                                        </p:tav>
                                      </p:tavLst>
                                    </p:anim>
                                    <p:animEffect transition="in" filter="wipe(down)">
                                      <p:cBhvr>
                                        <p:cTn id="90" dur="1000"/>
                                        <p:tgtEl>
                                          <p:spTgt spid="130"/>
                                        </p:tgtEl>
                                      </p:cBhvr>
                                    </p:animEffect>
                                  </p:childTnLst>
                                </p:cTn>
                              </p:par>
                            </p:childTnLst>
                          </p:cTn>
                        </p:par>
                        <p:par>
                          <p:cTn id="91" fill="hold">
                            <p:stCondLst>
                              <p:cond delay="5500"/>
                            </p:stCondLst>
                            <p:childTnLst>
                              <p:par>
                                <p:cTn id="92" presetID="10" presetClass="entr" presetSubtype="0" fill="hold" grpId="0" nodeType="after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fade">
                                      <p:cBhvr>
                                        <p:cTn id="94" dur="500"/>
                                        <p:tgtEl>
                                          <p:spTgt spid="4"/>
                                        </p:tgtEl>
                                      </p:cBhvr>
                                    </p:animEffect>
                                  </p:childTnLst>
                                </p:cTn>
                              </p:par>
                              <p:par>
                                <p:cTn id="95" presetID="19" presetClass="entr" presetSubtype="5" fill="hold" grpId="0" nodeType="withEffect">
                                  <p:stCondLst>
                                    <p:cond delay="0"/>
                                  </p:stCondLst>
                                  <p:iterate type="lt">
                                    <p:tmPct val="10000"/>
                                  </p:iterate>
                                  <p:childTnLst>
                                    <p:set>
                                      <p:cBhvr>
                                        <p:cTn id="96" dur="1" fill="hold">
                                          <p:stCondLst>
                                            <p:cond delay="0"/>
                                          </p:stCondLst>
                                        </p:cTn>
                                        <p:tgtEl>
                                          <p:spTgt spid="118"/>
                                        </p:tgtEl>
                                        <p:attrNameLst>
                                          <p:attrName>style.visibility</p:attrName>
                                        </p:attrNameLst>
                                      </p:cBhvr>
                                      <p:to>
                                        <p:strVal val="visible"/>
                                      </p:to>
                                    </p:set>
                                    <p:anim calcmode="lin" valueType="num">
                                      <p:cBhvr>
                                        <p:cTn id="97" dur="300" fill="hold"/>
                                        <p:tgtEl>
                                          <p:spTgt spid="118"/>
                                        </p:tgtEl>
                                        <p:attrNameLst>
                                          <p:attrName>ppt_w</p:attrName>
                                        </p:attrNameLst>
                                      </p:cBhvr>
                                      <p:tavLst>
                                        <p:tav tm="0">
                                          <p:val>
                                            <p:strVal val="#ppt_w"/>
                                          </p:val>
                                        </p:tav>
                                        <p:tav tm="100000">
                                          <p:val>
                                            <p:strVal val="#ppt_w"/>
                                          </p:val>
                                        </p:tav>
                                      </p:tavLst>
                                    </p:anim>
                                    <p:anim calcmode="lin" valueType="num">
                                      <p:cBhvr>
                                        <p:cTn id="98" dur="300" fill="hold"/>
                                        <p:tgtEl>
                                          <p:spTgt spid="118"/>
                                        </p:tgtEl>
                                        <p:attrNameLst>
                                          <p:attrName>ppt_h</p:attrName>
                                        </p:attrNameLst>
                                      </p:cBhvr>
                                      <p:tavLst>
                                        <p:tav tm="0" fmla="#ppt_h*sin(2.5*pi*$)">
                                          <p:val>
                                            <p:fltVal val="0"/>
                                          </p:val>
                                        </p:tav>
                                        <p:tav tm="100000">
                                          <p:val>
                                            <p:fltVal val="1"/>
                                          </p:val>
                                        </p:tav>
                                      </p:tavLst>
                                    </p:anim>
                                  </p:childTnLst>
                                </p:cTn>
                              </p:par>
                            </p:childTnLst>
                          </p:cTn>
                        </p:par>
                        <p:par>
                          <p:cTn id="99" fill="hold">
                            <p:stCondLst>
                              <p:cond delay="7539"/>
                            </p:stCondLst>
                            <p:childTnLst>
                              <p:par>
                                <p:cTn id="100" presetID="10" presetClass="entr" presetSubtype="0" fill="hold" grpId="0" nodeType="after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fade">
                                      <p:cBhvr>
                                        <p:cTn id="10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94" grpId="0" bldLvl="0" animBg="1"/>
      <p:bldP spid="95" grpId="0" bldLvl="0" animBg="1"/>
      <p:bldP spid="113" grpId="0" bldLvl="0" animBg="1"/>
      <p:bldP spid="114" grpId="0" bldLvl="0" animBg="1"/>
      <p:bldP spid="115" grpId="0" bldLvl="0" animBg="1"/>
      <p:bldP spid="116" grpId="0" bldLvl="0" animBg="1"/>
      <p:bldP spid="6" grpId="0"/>
      <p:bldP spid="119" grpId="0"/>
      <p:bldP spid="120" grpId="0"/>
      <p:bldP spid="126" grpId="0"/>
      <p:bldP spid="127" grpId="0"/>
      <p:bldP spid="128" grpId="0"/>
      <p:bldP spid="129" grpId="0"/>
      <p:bldP spid="130" grpId="0"/>
      <p:bldP spid="7" grpId="0"/>
      <p:bldP spid="137" grpId="0"/>
      <p:bldP spid="138" grpId="0"/>
      <p:bldP spid="139" grpId="0"/>
      <p:bldP spid="140" grpId="0"/>
      <p:bldP spid="141" grpId="0"/>
      <p:bldP spid="142" grpId="0"/>
      <p:bldP spid="118" grpId="0"/>
      <p:bldP spid="4" grpId="0" bldLvl="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7525042" y="1707302"/>
            <a:ext cx="786026" cy="786307"/>
            <a:chOff x="1463339" y="1072758"/>
            <a:chExt cx="1546058" cy="1546058"/>
          </a:xfrm>
          <a:effectLst>
            <a:outerShdw blurRad="330200" dist="215900" dir="6900000" sx="81000" sy="81000" algn="t" rotWithShape="0">
              <a:prstClr val="black">
                <a:alpha val="42000"/>
              </a:prstClr>
            </a:outerShdw>
          </a:effectLst>
        </p:grpSpPr>
        <p:sp>
          <p:nvSpPr>
            <p:cNvPr id="80" name="同心圆 7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椭圆 80"/>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椭圆 81"/>
          <p:cNvSpPr/>
          <p:nvPr/>
        </p:nvSpPr>
        <p:spPr>
          <a:xfrm>
            <a:off x="7620606" y="1802904"/>
            <a:ext cx="594898" cy="595108"/>
          </a:xfrm>
          <a:prstGeom prst="ellipse">
            <a:avLst/>
          </a:prstGeom>
          <a:solidFill>
            <a:srgbClr val="4C3423"/>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dirty="0"/>
          </a:p>
        </p:txBody>
      </p:sp>
      <p:grpSp>
        <p:nvGrpSpPr>
          <p:cNvPr id="83" name="组合 82"/>
          <p:cNvGrpSpPr/>
          <p:nvPr/>
        </p:nvGrpSpPr>
        <p:grpSpPr>
          <a:xfrm>
            <a:off x="7510149" y="2767592"/>
            <a:ext cx="786026" cy="786307"/>
            <a:chOff x="1463339" y="1072758"/>
            <a:chExt cx="1546058" cy="1546058"/>
          </a:xfrm>
          <a:effectLst>
            <a:outerShdw blurRad="330200" dist="215900" dir="6900000" sx="81000" sy="81000" algn="t" rotWithShape="0">
              <a:prstClr val="black">
                <a:alpha val="49000"/>
              </a:prstClr>
            </a:outerShdw>
          </a:effectLst>
        </p:grpSpPr>
        <p:sp>
          <p:nvSpPr>
            <p:cNvPr id="84" name="同心圆 8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椭圆 84"/>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椭圆 85"/>
          <p:cNvSpPr/>
          <p:nvPr/>
        </p:nvSpPr>
        <p:spPr>
          <a:xfrm>
            <a:off x="7605714" y="2863192"/>
            <a:ext cx="594898" cy="595108"/>
          </a:xfrm>
          <a:prstGeom prst="ellipse">
            <a:avLst/>
          </a:prstGeom>
          <a:solidFill>
            <a:srgbClr val="857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grpSp>
        <p:nvGrpSpPr>
          <p:cNvPr id="87" name="组合 86"/>
          <p:cNvGrpSpPr/>
          <p:nvPr/>
        </p:nvGrpSpPr>
        <p:grpSpPr>
          <a:xfrm>
            <a:off x="7501070" y="3753348"/>
            <a:ext cx="786026" cy="786307"/>
            <a:chOff x="1463339" y="1072758"/>
            <a:chExt cx="1546058" cy="1546058"/>
          </a:xfrm>
          <a:effectLst>
            <a:outerShdw blurRad="330200" dist="215900" dir="6900000" sx="81000" sy="81000" algn="t" rotWithShape="0">
              <a:prstClr val="black">
                <a:alpha val="49000"/>
              </a:prstClr>
            </a:outerShdw>
          </a:effectLst>
        </p:grpSpPr>
        <p:sp>
          <p:nvSpPr>
            <p:cNvPr id="88" name="同心圆 8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8588726" y="1716127"/>
            <a:ext cx="2097970" cy="748873"/>
            <a:chOff x="6084168" y="1274556"/>
            <a:chExt cx="1669538" cy="595729"/>
          </a:xfrm>
        </p:grpSpPr>
        <p:sp>
          <p:nvSpPr>
            <p:cNvPr id="92" name="TextBox 20"/>
            <p:cNvSpPr txBox="1"/>
            <p:nvPr/>
          </p:nvSpPr>
          <p:spPr>
            <a:xfrm>
              <a:off x="6084168" y="1514664"/>
              <a:ext cx="1669538" cy="355621"/>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93" name="TextBox 21"/>
            <p:cNvSpPr txBox="1"/>
            <p:nvPr/>
          </p:nvSpPr>
          <p:spPr>
            <a:xfrm>
              <a:off x="6109640" y="1274556"/>
              <a:ext cx="1008112" cy="290962"/>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94" name="组合 93"/>
          <p:cNvGrpSpPr/>
          <p:nvPr/>
        </p:nvGrpSpPr>
        <p:grpSpPr>
          <a:xfrm>
            <a:off x="8588726" y="2882694"/>
            <a:ext cx="2097970" cy="720607"/>
            <a:chOff x="6084168" y="2547213"/>
            <a:chExt cx="1669538" cy="573243"/>
          </a:xfrm>
        </p:grpSpPr>
        <p:sp>
          <p:nvSpPr>
            <p:cNvPr id="95" name="TextBox 22"/>
            <p:cNvSpPr txBox="1"/>
            <p:nvPr/>
          </p:nvSpPr>
          <p:spPr>
            <a:xfrm>
              <a:off x="6084168" y="2764836"/>
              <a:ext cx="1669538" cy="355620"/>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96" name="TextBox 23"/>
            <p:cNvSpPr txBox="1"/>
            <p:nvPr/>
          </p:nvSpPr>
          <p:spPr>
            <a:xfrm>
              <a:off x="6109640" y="2547213"/>
              <a:ext cx="1008112" cy="290962"/>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grpSp>
        <p:nvGrpSpPr>
          <p:cNvPr id="97" name="组合 96"/>
          <p:cNvGrpSpPr/>
          <p:nvPr/>
        </p:nvGrpSpPr>
        <p:grpSpPr>
          <a:xfrm>
            <a:off x="8588726" y="3880229"/>
            <a:ext cx="2097970" cy="739451"/>
            <a:chOff x="6084168" y="3766937"/>
            <a:chExt cx="1669538" cy="588234"/>
          </a:xfrm>
        </p:grpSpPr>
        <p:sp>
          <p:nvSpPr>
            <p:cNvPr id="98" name="TextBox 24"/>
            <p:cNvSpPr txBox="1"/>
            <p:nvPr/>
          </p:nvSpPr>
          <p:spPr>
            <a:xfrm>
              <a:off x="6084168" y="3999550"/>
              <a:ext cx="1669538" cy="355621"/>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99" name="TextBox 25"/>
            <p:cNvSpPr txBox="1"/>
            <p:nvPr/>
          </p:nvSpPr>
          <p:spPr>
            <a:xfrm>
              <a:off x="6094400" y="3766937"/>
              <a:ext cx="1008112" cy="290963"/>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sp>
        <p:nvSpPr>
          <p:cNvPr id="100" name="TextBox 26"/>
          <p:cNvSpPr txBox="1"/>
          <p:nvPr/>
        </p:nvSpPr>
        <p:spPr>
          <a:xfrm>
            <a:off x="7620607" y="1818120"/>
            <a:ext cx="690461" cy="532130"/>
          </a:xfrm>
          <a:prstGeom prst="rect">
            <a:avLst/>
          </a:prstGeom>
          <a:noFill/>
        </p:spPr>
        <p:txBody>
          <a:bodyPr wrap="square" lIns="121889" tIns="60944" rIns="121889" bIns="60944" rtlCol="0">
            <a:spAutoFit/>
          </a:bodyPr>
          <a:lstStyle/>
          <a:p>
            <a:r>
              <a:rPr lang="en-US" altLang="zh-CN" sz="2700" dirty="0">
                <a:solidFill>
                  <a:schemeClr val="bg1"/>
                </a:solidFill>
                <a:latin typeface="DFGothic-EB" panose="02010609010101010101" pitchFamily="1" charset="-128"/>
                <a:ea typeface="DFGothic-EB" panose="02010609010101010101" pitchFamily="1" charset="-128"/>
              </a:rPr>
              <a:t>01</a:t>
            </a:r>
            <a:endParaRPr lang="zh-CN" altLang="en-US" sz="2700" dirty="0">
              <a:solidFill>
                <a:schemeClr val="bg1"/>
              </a:solidFill>
              <a:latin typeface="DFGothic-EB" panose="02010609010101010101" pitchFamily="1" charset="-128"/>
              <a:ea typeface="DFGothic-EB" panose="02010609010101010101" pitchFamily="1" charset="-128"/>
            </a:endParaRPr>
          </a:p>
        </p:txBody>
      </p:sp>
      <p:sp>
        <p:nvSpPr>
          <p:cNvPr id="101" name="TextBox 27"/>
          <p:cNvSpPr txBox="1"/>
          <p:nvPr/>
        </p:nvSpPr>
        <p:spPr>
          <a:xfrm>
            <a:off x="7599440" y="2878407"/>
            <a:ext cx="690461" cy="532130"/>
          </a:xfrm>
          <a:prstGeom prst="rect">
            <a:avLst/>
          </a:prstGeom>
          <a:noFill/>
        </p:spPr>
        <p:txBody>
          <a:bodyPr wrap="square" lIns="121889" tIns="60944" rIns="121889" bIns="60944" rtlCol="0">
            <a:spAutoFit/>
          </a:bodyPr>
          <a:lstStyle/>
          <a:p>
            <a:r>
              <a:rPr lang="en-US" altLang="zh-CN" sz="2700" dirty="0">
                <a:solidFill>
                  <a:schemeClr val="bg1"/>
                </a:solidFill>
                <a:latin typeface="DFGothic-EB" panose="02010609010101010101" pitchFamily="1" charset="-128"/>
                <a:ea typeface="DFGothic-EB" panose="02010609010101010101" pitchFamily="1" charset="-128"/>
              </a:rPr>
              <a:t>02</a:t>
            </a:r>
            <a:endParaRPr lang="zh-CN" altLang="en-US" sz="2700" dirty="0">
              <a:solidFill>
                <a:schemeClr val="bg1"/>
              </a:solidFill>
              <a:latin typeface="DFGothic-EB" panose="02010609010101010101" pitchFamily="1" charset="-128"/>
              <a:ea typeface="DFGothic-EB" panose="02010609010101010101" pitchFamily="1" charset="-128"/>
            </a:endParaRPr>
          </a:p>
        </p:txBody>
      </p:sp>
      <p:grpSp>
        <p:nvGrpSpPr>
          <p:cNvPr id="104" name="Group 7"/>
          <p:cNvGrpSpPr/>
          <p:nvPr/>
        </p:nvGrpSpPr>
        <p:grpSpPr>
          <a:xfrm>
            <a:off x="1024890" y="1883410"/>
            <a:ext cx="6101715" cy="3709670"/>
            <a:chOff x="4901105" y="2090748"/>
            <a:chExt cx="3519051" cy="2124076"/>
          </a:xfrm>
        </p:grpSpPr>
        <p:pic>
          <p:nvPicPr>
            <p:cNvPr id="105" name="Picture 53"/>
            <p:cNvPicPr>
              <a:picLocks noChangeAspect="1"/>
            </p:cNvPicPr>
            <p:nvPr/>
          </p:nvPicPr>
          <p:blipFill>
            <a:blip r:embed="rId1"/>
            <a:srcRect/>
            <a:stretch>
              <a:fillRect/>
            </a:stretch>
          </p:blipFill>
          <p:spPr bwMode="auto">
            <a:xfrm>
              <a:off x="4901105" y="2090748"/>
              <a:ext cx="3519051" cy="2124076"/>
            </a:xfrm>
            <a:prstGeom prst="rect">
              <a:avLst/>
            </a:prstGeom>
            <a:noFill/>
            <a:ln w="9525">
              <a:noFill/>
              <a:miter lim="800000"/>
              <a:headEnd/>
              <a:tailEnd/>
            </a:ln>
          </p:spPr>
        </p:pic>
        <p:sp>
          <p:nvSpPr>
            <p:cNvPr id="106" name="Rectangle 9"/>
            <p:cNvSpPr/>
            <p:nvPr/>
          </p:nvSpPr>
          <p:spPr>
            <a:xfrm>
              <a:off x="5330923" y="2195514"/>
              <a:ext cx="2675358" cy="1674094"/>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08" name="组合 107"/>
          <p:cNvGrpSpPr/>
          <p:nvPr/>
        </p:nvGrpSpPr>
        <p:grpSpPr>
          <a:xfrm>
            <a:off x="7510149" y="4777720"/>
            <a:ext cx="786026" cy="786307"/>
            <a:chOff x="1463339" y="1072758"/>
            <a:chExt cx="1546058" cy="1546058"/>
          </a:xfrm>
          <a:effectLst>
            <a:outerShdw blurRad="330200" dist="215900" dir="6900000" sx="81000" sy="81000" algn="t" rotWithShape="0">
              <a:prstClr val="black">
                <a:alpha val="49000"/>
              </a:prstClr>
            </a:outerShdw>
          </a:effectLst>
        </p:grpSpPr>
        <p:sp>
          <p:nvSpPr>
            <p:cNvPr id="109" name="同心圆 10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椭圆 10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椭圆 110"/>
          <p:cNvSpPr/>
          <p:nvPr/>
        </p:nvSpPr>
        <p:spPr>
          <a:xfrm>
            <a:off x="7605714" y="4873319"/>
            <a:ext cx="594898" cy="595108"/>
          </a:xfrm>
          <a:prstGeom prst="ellipse">
            <a:avLst/>
          </a:prstGeom>
          <a:solidFill>
            <a:srgbClr val="4C34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grpSp>
        <p:nvGrpSpPr>
          <p:cNvPr id="112" name="组合 111"/>
          <p:cNvGrpSpPr/>
          <p:nvPr/>
        </p:nvGrpSpPr>
        <p:grpSpPr>
          <a:xfrm>
            <a:off x="8588726" y="4814194"/>
            <a:ext cx="2097970" cy="739451"/>
            <a:chOff x="6084168" y="3766937"/>
            <a:chExt cx="1669538" cy="588234"/>
          </a:xfrm>
        </p:grpSpPr>
        <p:sp>
          <p:nvSpPr>
            <p:cNvPr id="113" name="TextBox 95"/>
            <p:cNvSpPr txBox="1"/>
            <p:nvPr/>
          </p:nvSpPr>
          <p:spPr>
            <a:xfrm>
              <a:off x="6084168" y="3999550"/>
              <a:ext cx="1669538" cy="355621"/>
            </a:xfrm>
            <a:prstGeom prst="rect">
              <a:avLst/>
            </a:prstGeom>
            <a:noFill/>
          </p:spPr>
          <p:txBody>
            <a:bodyPr wrap="square" lIns="91454" tIns="45726" rIns="91454" bIns="45726" rtlCol="0">
              <a:spAutoFit/>
            </a:bodyPr>
            <a:lstStyle/>
            <a:p>
              <a:pPr>
                <a:lnSpc>
                  <a:spcPct val="130000"/>
                </a:lnSpc>
              </a:pPr>
              <a:r>
                <a:rPr lang="zh-CN" altLang="en-US" sz="900" dirty="0">
                  <a:solidFill>
                    <a:schemeClr val="tx1"/>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114" name="TextBox 101"/>
            <p:cNvSpPr txBox="1"/>
            <p:nvPr/>
          </p:nvSpPr>
          <p:spPr>
            <a:xfrm>
              <a:off x="6094400" y="3766937"/>
              <a:ext cx="1008112" cy="290963"/>
            </a:xfrm>
            <a:prstGeom prst="rect">
              <a:avLst/>
            </a:prstGeom>
            <a:noFill/>
          </p:spPr>
          <p:txBody>
            <a:bodyPr wrap="square" lIns="91454" tIns="0" rIns="91454" bIns="0" rtlCol="0" anchor="t">
              <a:spAutoFit/>
            </a:bodyPr>
            <a:lstStyle/>
            <a:p>
              <a:pPr>
                <a:lnSpc>
                  <a:spcPct val="150000"/>
                </a:lnSpc>
              </a:pPr>
              <a:r>
                <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solidFill>
                <a:latin typeface="微软雅黑" panose="020B0503020204020204" pitchFamily="34" charset="-122"/>
                <a:ea typeface="微软雅黑" panose="020B0503020204020204" pitchFamily="34" charset="-122"/>
                <a:cs typeface="华文黑体" pitchFamily="2" charset="-122"/>
              </a:endParaRPr>
            </a:p>
          </p:txBody>
        </p:sp>
      </p:grpSp>
      <p:sp>
        <p:nvSpPr>
          <p:cNvPr id="115" name="TextBox 102"/>
          <p:cNvSpPr txBox="1"/>
          <p:nvPr/>
        </p:nvSpPr>
        <p:spPr>
          <a:xfrm>
            <a:off x="7605713" y="4911000"/>
            <a:ext cx="705356" cy="532130"/>
          </a:xfrm>
          <a:prstGeom prst="rect">
            <a:avLst/>
          </a:prstGeom>
          <a:noFill/>
        </p:spPr>
        <p:txBody>
          <a:bodyPr wrap="square" lIns="121889" tIns="60944" rIns="121889" bIns="60944" rtlCol="0">
            <a:spAutoFit/>
          </a:bodyPr>
          <a:lstStyle/>
          <a:p>
            <a:r>
              <a:rPr lang="en-US" altLang="zh-CN" sz="2700" dirty="0">
                <a:solidFill>
                  <a:schemeClr val="bg1"/>
                </a:solidFill>
                <a:latin typeface="DFGothic-EB" panose="02010609010101010101" pitchFamily="1" charset="-128"/>
                <a:ea typeface="DFGothic-EB" panose="02010609010101010101" pitchFamily="1" charset="-128"/>
              </a:rPr>
              <a:t>04</a:t>
            </a:r>
            <a:endParaRPr lang="zh-CN" altLang="en-US" sz="2700" dirty="0">
              <a:solidFill>
                <a:schemeClr val="bg1"/>
              </a:solidFill>
              <a:latin typeface="DFGothic-EB" panose="02010609010101010101" pitchFamily="1" charset="-128"/>
              <a:ea typeface="DFGothic-EB" panose="02010609010101010101" pitchFamily="1" charset="-128"/>
            </a:endParaRPr>
          </a:p>
        </p:txBody>
      </p:sp>
      <p:sp>
        <p:nvSpPr>
          <p:cNvPr id="116" name="椭圆 115"/>
          <p:cNvSpPr/>
          <p:nvPr/>
        </p:nvSpPr>
        <p:spPr>
          <a:xfrm>
            <a:off x="7596633" y="3848948"/>
            <a:ext cx="594898" cy="595108"/>
          </a:xfrm>
          <a:prstGeom prst="ellipse">
            <a:avLst/>
          </a:prstGeom>
          <a:solidFill>
            <a:srgbClr val="857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sp>
        <p:nvSpPr>
          <p:cNvPr id="117" name="TextBox 27"/>
          <p:cNvSpPr txBox="1"/>
          <p:nvPr/>
        </p:nvSpPr>
        <p:spPr>
          <a:xfrm>
            <a:off x="7548852" y="3880437"/>
            <a:ext cx="690461" cy="532130"/>
          </a:xfrm>
          <a:prstGeom prst="rect">
            <a:avLst/>
          </a:prstGeom>
          <a:noFill/>
        </p:spPr>
        <p:txBody>
          <a:bodyPr wrap="square" lIns="121889" tIns="60944" rIns="121889" bIns="60944" rtlCol="0">
            <a:spAutoFit/>
          </a:bodyPr>
          <a:lstStyle/>
          <a:p>
            <a:r>
              <a:rPr lang="en-US" sz="2700" dirty="0">
                <a:solidFill>
                  <a:schemeClr val="bg1"/>
                </a:solidFill>
                <a:latin typeface="DFGothic-EB" panose="02010609010101010101" pitchFamily="1" charset="-128"/>
                <a:ea typeface="DFGothic-EB" panose="02010609010101010101" pitchFamily="1" charset="-128"/>
              </a:rPr>
              <a:t>03</a:t>
            </a:r>
            <a:endParaRPr lang="en-US" sz="2700" dirty="0">
              <a:solidFill>
                <a:schemeClr val="bg1"/>
              </a:solidFill>
              <a:latin typeface="DFGothic-EB" panose="02010609010101010101" pitchFamily="1" charset="-128"/>
              <a:ea typeface="DFGothic-EB" panose="02010609010101010101" pitchFamily="1" charset="-128"/>
            </a:endParaRPr>
          </a:p>
        </p:txBody>
      </p:sp>
      <p:sp>
        <p:nvSpPr>
          <p:cNvPr id="118"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2/3*#ppt_w"/>
                                          </p:val>
                                        </p:tav>
                                        <p:tav tm="100000">
                                          <p:val>
                                            <p:strVal val="#ppt_w"/>
                                          </p:val>
                                        </p:tav>
                                      </p:tavLst>
                                    </p:anim>
                                    <p:anim calcmode="lin" valueType="num">
                                      <p:cBhvr>
                                        <p:cTn id="8" dur="500" fill="hold"/>
                                        <p:tgtEl>
                                          <p:spTgt spid="40"/>
                                        </p:tgtEl>
                                        <p:attrNameLst>
                                          <p:attrName>ppt_h</p:attrName>
                                        </p:attrNameLst>
                                      </p:cBhvr>
                                      <p:tavLst>
                                        <p:tav tm="0">
                                          <p:val>
                                            <p:strVal val="2/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ppt_w</p:attrName>
                                        </p:attrNameLst>
                                      </p:cBhvr>
                                      <p:tavLst>
                                        <p:tav tm="0">
                                          <p:val>
                                            <p:strVal val="4/3*#ppt_w"/>
                                          </p:val>
                                        </p:tav>
                                        <p:tav tm="100000">
                                          <p:val>
                                            <p:strVal val="#ppt_w"/>
                                          </p:val>
                                        </p:tav>
                                      </p:tavLst>
                                    </p:anim>
                                    <p:anim calcmode="lin" valueType="num">
                                      <p:cBhvr>
                                        <p:cTn id="12" dur="500" fill="hold"/>
                                        <p:tgtEl>
                                          <p:spTgt spid="8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anim calcmode="lin" valueType="num">
                                      <p:cBhvr>
                                        <p:cTn id="15" dur="500" fill="hold"/>
                                        <p:tgtEl>
                                          <p:spTgt spid="100"/>
                                        </p:tgtEl>
                                        <p:attrNameLst>
                                          <p:attrName>ppt_w</p:attrName>
                                        </p:attrNameLst>
                                      </p:cBhvr>
                                      <p:tavLst>
                                        <p:tav tm="0">
                                          <p:val>
                                            <p:strVal val="4/3*#ppt_w"/>
                                          </p:val>
                                        </p:tav>
                                        <p:tav tm="100000">
                                          <p:val>
                                            <p:strVal val="#ppt_w"/>
                                          </p:val>
                                        </p:tav>
                                      </p:tavLst>
                                    </p:anim>
                                    <p:anim calcmode="lin" valueType="num">
                                      <p:cBhvr>
                                        <p:cTn id="16" dur="500" fill="hold"/>
                                        <p:tgtEl>
                                          <p:spTgt spid="100"/>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2" presetClass="entr" presetSubtype="2"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 calcmode="lin" valueType="num">
                                      <p:cBhvr additive="base">
                                        <p:cTn id="20" dur="500" fill="hold"/>
                                        <p:tgtEl>
                                          <p:spTgt spid="91"/>
                                        </p:tgtEl>
                                        <p:attrNameLst>
                                          <p:attrName>ppt_x</p:attrName>
                                        </p:attrNameLst>
                                      </p:cBhvr>
                                      <p:tavLst>
                                        <p:tav tm="0">
                                          <p:val>
                                            <p:strVal val="1+#ppt_w/2"/>
                                          </p:val>
                                        </p:tav>
                                        <p:tav tm="100000">
                                          <p:val>
                                            <p:strVal val="#ppt_x"/>
                                          </p:val>
                                        </p:tav>
                                      </p:tavLst>
                                    </p:anim>
                                    <p:anim calcmode="lin" valueType="num">
                                      <p:cBhvr additive="base">
                                        <p:cTn id="21" dur="500" fill="hold"/>
                                        <p:tgtEl>
                                          <p:spTgt spid="91"/>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3" presetClass="entr" presetSubtype="272"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strVal val="2/3*#ppt_w"/>
                                          </p:val>
                                        </p:tav>
                                        <p:tav tm="100000">
                                          <p:val>
                                            <p:strVal val="#ppt_w"/>
                                          </p:val>
                                        </p:tav>
                                      </p:tavLst>
                                    </p:anim>
                                    <p:anim calcmode="lin" valueType="num">
                                      <p:cBhvr>
                                        <p:cTn id="26" dur="500" fill="hold"/>
                                        <p:tgtEl>
                                          <p:spTgt spid="83"/>
                                        </p:tgtEl>
                                        <p:attrNameLst>
                                          <p:attrName>ppt_h</p:attrName>
                                        </p:attrNameLst>
                                      </p:cBhvr>
                                      <p:tavLst>
                                        <p:tav tm="0">
                                          <p:val>
                                            <p:strVal val="2/3*#ppt_h"/>
                                          </p:val>
                                        </p:tav>
                                        <p:tav tm="100000">
                                          <p:val>
                                            <p:strVal val="#ppt_h"/>
                                          </p:val>
                                        </p:tav>
                                      </p:tavLst>
                                    </p:anim>
                                  </p:childTnLst>
                                </p:cTn>
                              </p:par>
                              <p:par>
                                <p:cTn id="27" presetID="23" presetClass="entr" presetSubtype="288" fill="hold" grpId="0" nodeType="with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strVal val="4/3*#ppt_w"/>
                                          </p:val>
                                        </p:tav>
                                        <p:tav tm="100000">
                                          <p:val>
                                            <p:strVal val="#ppt_w"/>
                                          </p:val>
                                        </p:tav>
                                      </p:tavLst>
                                    </p:anim>
                                    <p:anim calcmode="lin" valueType="num">
                                      <p:cBhvr>
                                        <p:cTn id="30" dur="500" fill="hold"/>
                                        <p:tgtEl>
                                          <p:spTgt spid="101"/>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0"/>
                                  </p:stCondLst>
                                  <p:childTnLst>
                                    <p:set>
                                      <p:cBhvr>
                                        <p:cTn id="32" dur="1" fill="hold">
                                          <p:stCondLst>
                                            <p:cond delay="0"/>
                                          </p:stCondLst>
                                        </p:cTn>
                                        <p:tgtEl>
                                          <p:spTgt spid="86"/>
                                        </p:tgtEl>
                                        <p:attrNameLst>
                                          <p:attrName>style.visibility</p:attrName>
                                        </p:attrNameLst>
                                      </p:cBhvr>
                                      <p:to>
                                        <p:strVal val="visible"/>
                                      </p:to>
                                    </p:set>
                                    <p:anim calcmode="lin" valueType="num">
                                      <p:cBhvr>
                                        <p:cTn id="33" dur="500" fill="hold"/>
                                        <p:tgtEl>
                                          <p:spTgt spid="86"/>
                                        </p:tgtEl>
                                        <p:attrNameLst>
                                          <p:attrName>ppt_w</p:attrName>
                                        </p:attrNameLst>
                                      </p:cBhvr>
                                      <p:tavLst>
                                        <p:tav tm="0">
                                          <p:val>
                                            <p:strVal val="4/3*#ppt_w"/>
                                          </p:val>
                                        </p:tav>
                                        <p:tav tm="100000">
                                          <p:val>
                                            <p:strVal val="#ppt_w"/>
                                          </p:val>
                                        </p:tav>
                                      </p:tavLst>
                                    </p:anim>
                                    <p:anim calcmode="lin" valueType="num">
                                      <p:cBhvr>
                                        <p:cTn id="34" dur="500" fill="hold"/>
                                        <p:tgtEl>
                                          <p:spTgt spid="86"/>
                                        </p:tgtEl>
                                        <p:attrNameLst>
                                          <p:attrName>ppt_h</p:attrName>
                                        </p:attrNameLst>
                                      </p:cBhvr>
                                      <p:tavLst>
                                        <p:tav tm="0">
                                          <p:val>
                                            <p:strVal val="4/3*#ppt_h"/>
                                          </p:val>
                                        </p:tav>
                                        <p:tav tm="100000">
                                          <p:val>
                                            <p:strVal val="#ppt_h"/>
                                          </p:val>
                                        </p:tav>
                                      </p:tavLst>
                                    </p:anim>
                                  </p:childTnLst>
                                </p:cTn>
                              </p:par>
                            </p:childTnLst>
                          </p:cTn>
                        </p:par>
                        <p:par>
                          <p:cTn id="35" fill="hold">
                            <p:stCondLst>
                              <p:cond delay="1500"/>
                            </p:stCondLst>
                            <p:childTnLst>
                              <p:par>
                                <p:cTn id="36" presetID="2" presetClass="entr" presetSubtype="2" fill="hold" nodeType="after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500" fill="hold"/>
                                        <p:tgtEl>
                                          <p:spTgt spid="94"/>
                                        </p:tgtEl>
                                        <p:attrNameLst>
                                          <p:attrName>ppt_x</p:attrName>
                                        </p:attrNameLst>
                                      </p:cBhvr>
                                      <p:tavLst>
                                        <p:tav tm="0">
                                          <p:val>
                                            <p:strVal val="1+#ppt_w/2"/>
                                          </p:val>
                                        </p:tav>
                                        <p:tav tm="100000">
                                          <p:val>
                                            <p:strVal val="#ppt_x"/>
                                          </p:val>
                                        </p:tav>
                                      </p:tavLst>
                                    </p:anim>
                                    <p:anim calcmode="lin" valueType="num">
                                      <p:cBhvr additive="base">
                                        <p:cTn id="39" dur="500" fill="hold"/>
                                        <p:tgtEl>
                                          <p:spTgt spid="94"/>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3" presetClass="entr" presetSubtype="272"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strVal val="2/3*#ppt_w"/>
                                          </p:val>
                                        </p:tav>
                                        <p:tav tm="100000">
                                          <p:val>
                                            <p:strVal val="#ppt_w"/>
                                          </p:val>
                                        </p:tav>
                                      </p:tavLst>
                                    </p:anim>
                                    <p:anim calcmode="lin" valueType="num">
                                      <p:cBhvr>
                                        <p:cTn id="44" dur="500" fill="hold"/>
                                        <p:tgtEl>
                                          <p:spTgt spid="87"/>
                                        </p:tgtEl>
                                        <p:attrNameLst>
                                          <p:attrName>ppt_h</p:attrName>
                                        </p:attrNameLst>
                                      </p:cBhvr>
                                      <p:tavLst>
                                        <p:tav tm="0">
                                          <p:val>
                                            <p:strVal val="2/3*#ppt_h"/>
                                          </p:val>
                                        </p:tav>
                                        <p:tav tm="100000">
                                          <p:val>
                                            <p:strVal val="#ppt_h"/>
                                          </p:val>
                                        </p:tav>
                                      </p:tavLst>
                                    </p:anim>
                                  </p:childTnLst>
                                </p:cTn>
                              </p:par>
                            </p:childTnLst>
                          </p:cTn>
                        </p:par>
                        <p:par>
                          <p:cTn id="45" fill="hold">
                            <p:stCondLst>
                              <p:cond delay="2500"/>
                            </p:stCondLst>
                            <p:childTnLst>
                              <p:par>
                                <p:cTn id="46" presetID="2" presetClass="entr" presetSubtype="2" fill="hold" nodeType="afterEffect">
                                  <p:stCondLst>
                                    <p:cond delay="0"/>
                                  </p:stCondLst>
                                  <p:childTnLst>
                                    <p:set>
                                      <p:cBhvr>
                                        <p:cTn id="47" dur="1" fill="hold">
                                          <p:stCondLst>
                                            <p:cond delay="0"/>
                                          </p:stCondLst>
                                        </p:cTn>
                                        <p:tgtEl>
                                          <p:spTgt spid="97"/>
                                        </p:tgtEl>
                                        <p:attrNameLst>
                                          <p:attrName>style.visibility</p:attrName>
                                        </p:attrNameLst>
                                      </p:cBhvr>
                                      <p:to>
                                        <p:strVal val="visible"/>
                                      </p:to>
                                    </p:set>
                                    <p:anim calcmode="lin" valueType="num">
                                      <p:cBhvr additive="base">
                                        <p:cTn id="48" dur="500" fill="hold"/>
                                        <p:tgtEl>
                                          <p:spTgt spid="97"/>
                                        </p:tgtEl>
                                        <p:attrNameLst>
                                          <p:attrName>ppt_x</p:attrName>
                                        </p:attrNameLst>
                                      </p:cBhvr>
                                      <p:tavLst>
                                        <p:tav tm="0">
                                          <p:val>
                                            <p:strVal val="1+#ppt_w/2"/>
                                          </p:val>
                                        </p:tav>
                                        <p:tav tm="100000">
                                          <p:val>
                                            <p:strVal val="#ppt_x"/>
                                          </p:val>
                                        </p:tav>
                                      </p:tavLst>
                                    </p:anim>
                                    <p:anim calcmode="lin" valueType="num">
                                      <p:cBhvr additive="base">
                                        <p:cTn id="49" dur="500" fill="hold"/>
                                        <p:tgtEl>
                                          <p:spTgt spid="97"/>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3" presetClass="entr" presetSubtype="272" fill="hold" nodeType="afterEffect">
                                  <p:stCondLst>
                                    <p:cond delay="0"/>
                                  </p:stCondLst>
                                  <p:childTnLst>
                                    <p:set>
                                      <p:cBhvr>
                                        <p:cTn id="52" dur="1" fill="hold">
                                          <p:stCondLst>
                                            <p:cond delay="0"/>
                                          </p:stCondLst>
                                        </p:cTn>
                                        <p:tgtEl>
                                          <p:spTgt spid="108"/>
                                        </p:tgtEl>
                                        <p:attrNameLst>
                                          <p:attrName>style.visibility</p:attrName>
                                        </p:attrNameLst>
                                      </p:cBhvr>
                                      <p:to>
                                        <p:strVal val="visible"/>
                                      </p:to>
                                    </p:set>
                                    <p:anim calcmode="lin" valueType="num">
                                      <p:cBhvr>
                                        <p:cTn id="53" dur="500" fill="hold"/>
                                        <p:tgtEl>
                                          <p:spTgt spid="108"/>
                                        </p:tgtEl>
                                        <p:attrNameLst>
                                          <p:attrName>ppt_w</p:attrName>
                                        </p:attrNameLst>
                                      </p:cBhvr>
                                      <p:tavLst>
                                        <p:tav tm="0">
                                          <p:val>
                                            <p:strVal val="2/3*#ppt_w"/>
                                          </p:val>
                                        </p:tav>
                                        <p:tav tm="100000">
                                          <p:val>
                                            <p:strVal val="#ppt_w"/>
                                          </p:val>
                                        </p:tav>
                                      </p:tavLst>
                                    </p:anim>
                                    <p:anim calcmode="lin" valueType="num">
                                      <p:cBhvr>
                                        <p:cTn id="54" dur="500" fill="hold"/>
                                        <p:tgtEl>
                                          <p:spTgt spid="108"/>
                                        </p:tgtEl>
                                        <p:attrNameLst>
                                          <p:attrName>ppt_h</p:attrName>
                                        </p:attrNameLst>
                                      </p:cBhvr>
                                      <p:tavLst>
                                        <p:tav tm="0">
                                          <p:val>
                                            <p:strVal val="2/3*#ppt_h"/>
                                          </p:val>
                                        </p:tav>
                                        <p:tav tm="100000">
                                          <p:val>
                                            <p:strVal val="#ppt_h"/>
                                          </p:val>
                                        </p:tav>
                                      </p:tavLst>
                                    </p:anim>
                                  </p:childTnLst>
                                </p:cTn>
                              </p:par>
                              <p:par>
                                <p:cTn id="55" presetID="23" presetClass="entr" presetSubtype="288" fill="hold" grpId="0" nodeType="withEffect">
                                  <p:stCondLst>
                                    <p:cond delay="0"/>
                                  </p:stCondLst>
                                  <p:childTnLst>
                                    <p:set>
                                      <p:cBhvr>
                                        <p:cTn id="56" dur="1" fill="hold">
                                          <p:stCondLst>
                                            <p:cond delay="0"/>
                                          </p:stCondLst>
                                        </p:cTn>
                                        <p:tgtEl>
                                          <p:spTgt spid="111"/>
                                        </p:tgtEl>
                                        <p:attrNameLst>
                                          <p:attrName>style.visibility</p:attrName>
                                        </p:attrNameLst>
                                      </p:cBhvr>
                                      <p:to>
                                        <p:strVal val="visible"/>
                                      </p:to>
                                    </p:set>
                                    <p:anim calcmode="lin" valueType="num">
                                      <p:cBhvr>
                                        <p:cTn id="57" dur="500" fill="hold"/>
                                        <p:tgtEl>
                                          <p:spTgt spid="111"/>
                                        </p:tgtEl>
                                        <p:attrNameLst>
                                          <p:attrName>ppt_w</p:attrName>
                                        </p:attrNameLst>
                                      </p:cBhvr>
                                      <p:tavLst>
                                        <p:tav tm="0">
                                          <p:val>
                                            <p:strVal val="4/3*#ppt_w"/>
                                          </p:val>
                                        </p:tav>
                                        <p:tav tm="100000">
                                          <p:val>
                                            <p:strVal val="#ppt_w"/>
                                          </p:val>
                                        </p:tav>
                                      </p:tavLst>
                                    </p:anim>
                                    <p:anim calcmode="lin" valueType="num">
                                      <p:cBhvr>
                                        <p:cTn id="58" dur="500" fill="hold"/>
                                        <p:tgtEl>
                                          <p:spTgt spid="111"/>
                                        </p:tgtEl>
                                        <p:attrNameLst>
                                          <p:attrName>ppt_h</p:attrName>
                                        </p:attrNameLst>
                                      </p:cBhvr>
                                      <p:tavLst>
                                        <p:tav tm="0">
                                          <p:val>
                                            <p:strVal val="4/3*#ppt_h"/>
                                          </p:val>
                                        </p:tav>
                                        <p:tav tm="100000">
                                          <p:val>
                                            <p:strVal val="#ppt_h"/>
                                          </p:val>
                                        </p:tav>
                                      </p:tavLst>
                                    </p:anim>
                                  </p:childTnLst>
                                </p:cTn>
                              </p:par>
                              <p:par>
                                <p:cTn id="59" presetID="23" presetClass="entr" presetSubtype="288" fill="hold" grpId="0" nodeType="withEffect">
                                  <p:stCondLst>
                                    <p:cond delay="0"/>
                                  </p:stCondLst>
                                  <p:childTnLst>
                                    <p:set>
                                      <p:cBhvr>
                                        <p:cTn id="60" dur="1" fill="hold">
                                          <p:stCondLst>
                                            <p:cond delay="0"/>
                                          </p:stCondLst>
                                        </p:cTn>
                                        <p:tgtEl>
                                          <p:spTgt spid="115"/>
                                        </p:tgtEl>
                                        <p:attrNameLst>
                                          <p:attrName>style.visibility</p:attrName>
                                        </p:attrNameLst>
                                      </p:cBhvr>
                                      <p:to>
                                        <p:strVal val="visible"/>
                                      </p:to>
                                    </p:set>
                                    <p:anim calcmode="lin" valueType="num">
                                      <p:cBhvr>
                                        <p:cTn id="61" dur="500" fill="hold"/>
                                        <p:tgtEl>
                                          <p:spTgt spid="115"/>
                                        </p:tgtEl>
                                        <p:attrNameLst>
                                          <p:attrName>ppt_w</p:attrName>
                                        </p:attrNameLst>
                                      </p:cBhvr>
                                      <p:tavLst>
                                        <p:tav tm="0">
                                          <p:val>
                                            <p:strVal val="4/3*#ppt_w"/>
                                          </p:val>
                                        </p:tav>
                                        <p:tav tm="100000">
                                          <p:val>
                                            <p:strVal val="#ppt_w"/>
                                          </p:val>
                                        </p:tav>
                                      </p:tavLst>
                                    </p:anim>
                                    <p:anim calcmode="lin" valueType="num">
                                      <p:cBhvr>
                                        <p:cTn id="62" dur="500" fill="hold"/>
                                        <p:tgtEl>
                                          <p:spTgt spid="115"/>
                                        </p:tgtEl>
                                        <p:attrNameLst>
                                          <p:attrName>ppt_h</p:attrName>
                                        </p:attrNameLst>
                                      </p:cBhvr>
                                      <p:tavLst>
                                        <p:tav tm="0">
                                          <p:val>
                                            <p:strVal val="4/3*#ppt_h"/>
                                          </p:val>
                                        </p:tav>
                                        <p:tav tm="100000">
                                          <p:val>
                                            <p:strVal val="#ppt_h"/>
                                          </p:val>
                                        </p:tav>
                                      </p:tavLst>
                                    </p:anim>
                                  </p:childTnLst>
                                </p:cTn>
                              </p:par>
                            </p:childTnLst>
                          </p:cTn>
                        </p:par>
                        <p:par>
                          <p:cTn id="63" fill="hold">
                            <p:stCondLst>
                              <p:cond delay="3500"/>
                            </p:stCondLst>
                            <p:childTnLst>
                              <p:par>
                                <p:cTn id="64" presetID="2" presetClass="entr" presetSubtype="2" fill="hold" nodeType="after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additive="base">
                                        <p:cTn id="66" dur="500" fill="hold"/>
                                        <p:tgtEl>
                                          <p:spTgt spid="112"/>
                                        </p:tgtEl>
                                        <p:attrNameLst>
                                          <p:attrName>ppt_x</p:attrName>
                                        </p:attrNameLst>
                                      </p:cBhvr>
                                      <p:tavLst>
                                        <p:tav tm="0">
                                          <p:val>
                                            <p:strVal val="1+#ppt_w/2"/>
                                          </p:val>
                                        </p:tav>
                                        <p:tav tm="100000">
                                          <p:val>
                                            <p:strVal val="#ppt_x"/>
                                          </p:val>
                                        </p:tav>
                                      </p:tavLst>
                                    </p:anim>
                                    <p:anim calcmode="lin" valueType="num">
                                      <p:cBhvr additive="base">
                                        <p:cTn id="67" dur="500" fill="hold"/>
                                        <p:tgtEl>
                                          <p:spTgt spid="112"/>
                                        </p:tgtEl>
                                        <p:attrNameLst>
                                          <p:attrName>ppt_y</p:attrName>
                                        </p:attrNameLst>
                                      </p:cBhvr>
                                      <p:tavLst>
                                        <p:tav tm="0">
                                          <p:val>
                                            <p:strVal val="#ppt_y"/>
                                          </p:val>
                                        </p:tav>
                                        <p:tav tm="100000">
                                          <p:val>
                                            <p:strVal val="#ppt_y"/>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117"/>
                                        </p:tgtEl>
                                        <p:attrNameLst>
                                          <p:attrName>style.visibility</p:attrName>
                                        </p:attrNameLst>
                                      </p:cBhvr>
                                      <p:to>
                                        <p:strVal val="visible"/>
                                      </p:to>
                                    </p:set>
                                    <p:anim calcmode="lin" valueType="num">
                                      <p:cBhvr>
                                        <p:cTn id="70" dur="500" fill="hold"/>
                                        <p:tgtEl>
                                          <p:spTgt spid="117"/>
                                        </p:tgtEl>
                                        <p:attrNameLst>
                                          <p:attrName>ppt_w</p:attrName>
                                        </p:attrNameLst>
                                      </p:cBhvr>
                                      <p:tavLst>
                                        <p:tav tm="0">
                                          <p:val>
                                            <p:strVal val="4/3*#ppt_w"/>
                                          </p:val>
                                        </p:tav>
                                        <p:tav tm="100000">
                                          <p:val>
                                            <p:strVal val="#ppt_w"/>
                                          </p:val>
                                        </p:tav>
                                      </p:tavLst>
                                    </p:anim>
                                    <p:anim calcmode="lin" valueType="num">
                                      <p:cBhvr>
                                        <p:cTn id="71" dur="500" fill="hold"/>
                                        <p:tgtEl>
                                          <p:spTgt spid="117"/>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16"/>
                                        </p:tgtEl>
                                        <p:attrNameLst>
                                          <p:attrName>style.visibility</p:attrName>
                                        </p:attrNameLst>
                                      </p:cBhvr>
                                      <p:to>
                                        <p:strVal val="visible"/>
                                      </p:to>
                                    </p:set>
                                    <p:anim calcmode="lin" valueType="num">
                                      <p:cBhvr>
                                        <p:cTn id="74" dur="500" fill="hold"/>
                                        <p:tgtEl>
                                          <p:spTgt spid="116"/>
                                        </p:tgtEl>
                                        <p:attrNameLst>
                                          <p:attrName>ppt_w</p:attrName>
                                        </p:attrNameLst>
                                      </p:cBhvr>
                                      <p:tavLst>
                                        <p:tav tm="0">
                                          <p:val>
                                            <p:strVal val="4/3*#ppt_w"/>
                                          </p:val>
                                        </p:tav>
                                        <p:tav tm="100000">
                                          <p:val>
                                            <p:strVal val="#ppt_w"/>
                                          </p:val>
                                        </p:tav>
                                      </p:tavLst>
                                    </p:anim>
                                    <p:anim calcmode="lin" valueType="num">
                                      <p:cBhvr>
                                        <p:cTn id="75" dur="500" fill="hold"/>
                                        <p:tgtEl>
                                          <p:spTgt spid="116"/>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119"/>
                                        </p:tgtEl>
                                        <p:attrNameLst>
                                          <p:attrName>style.visibility</p:attrName>
                                        </p:attrNameLst>
                                      </p:cBhvr>
                                      <p:to>
                                        <p:strVal val="visible"/>
                                      </p:to>
                                    </p:set>
                                    <p:animEffect transition="in" filter="fade">
                                      <p:cBhvr>
                                        <p:cTn id="79" dur="500"/>
                                        <p:tgtEl>
                                          <p:spTgt spid="119"/>
                                        </p:tgtEl>
                                      </p:cBhvr>
                                    </p:animEffect>
                                  </p:childTnLst>
                                </p:cTn>
                              </p:par>
                              <p:par>
                                <p:cTn id="80" presetID="19" presetClass="entr" presetSubtype="5" fill="hold" grpId="0" nodeType="withEffect">
                                  <p:stCondLst>
                                    <p:cond delay="0"/>
                                  </p:stCondLst>
                                  <p:iterate type="lt">
                                    <p:tmPct val="10000"/>
                                  </p:iterate>
                                  <p:childTnLst>
                                    <p:set>
                                      <p:cBhvr>
                                        <p:cTn id="81" dur="1" fill="hold">
                                          <p:stCondLst>
                                            <p:cond delay="0"/>
                                          </p:stCondLst>
                                        </p:cTn>
                                        <p:tgtEl>
                                          <p:spTgt spid="118"/>
                                        </p:tgtEl>
                                        <p:attrNameLst>
                                          <p:attrName>style.visibility</p:attrName>
                                        </p:attrNameLst>
                                      </p:cBhvr>
                                      <p:to>
                                        <p:strVal val="visible"/>
                                      </p:to>
                                    </p:set>
                                    <p:anim calcmode="lin" valueType="num">
                                      <p:cBhvr>
                                        <p:cTn id="82" dur="300" fill="hold"/>
                                        <p:tgtEl>
                                          <p:spTgt spid="118"/>
                                        </p:tgtEl>
                                        <p:attrNameLst>
                                          <p:attrName>ppt_w</p:attrName>
                                        </p:attrNameLst>
                                      </p:cBhvr>
                                      <p:tavLst>
                                        <p:tav tm="0">
                                          <p:val>
                                            <p:strVal val="#ppt_w"/>
                                          </p:val>
                                        </p:tav>
                                        <p:tav tm="100000">
                                          <p:val>
                                            <p:strVal val="#ppt_w"/>
                                          </p:val>
                                        </p:tav>
                                      </p:tavLst>
                                    </p:anim>
                                    <p:anim calcmode="lin" valueType="num">
                                      <p:cBhvr>
                                        <p:cTn id="83"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P spid="86" grpId="0" bldLvl="0" animBg="1"/>
      <p:bldP spid="100" grpId="0"/>
      <p:bldP spid="101" grpId="0"/>
      <p:bldP spid="111" grpId="0" bldLvl="0" animBg="1"/>
      <p:bldP spid="115" grpId="0"/>
      <p:bldP spid="116" grpId="0" bldLvl="0" animBg="1"/>
      <p:bldP spid="117" grpId="0"/>
      <p:bldP spid="118" grpId="0"/>
      <p:bldP spid="119"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448401" y="3227773"/>
            <a:ext cx="9276372" cy="207406"/>
          </a:xfrm>
          <a:custGeom>
            <a:avLst/>
            <a:gdLst/>
            <a:ahLst/>
            <a:cxnLst/>
            <a:rect l="l" t="t" r="r" b="b"/>
            <a:pathLst>
              <a:path w="144016" h="869444">
                <a:moveTo>
                  <a:pt x="0" y="0"/>
                </a:moveTo>
                <a:lnTo>
                  <a:pt x="144016" y="0"/>
                </a:lnTo>
                <a:lnTo>
                  <a:pt x="144016" y="869444"/>
                </a:lnTo>
                <a:lnTo>
                  <a:pt x="0" y="869444"/>
                </a:lnTo>
                <a:close/>
              </a:path>
            </a:pathLst>
          </a:cu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latin typeface="+mj-ea"/>
              <a:ea typeface="+mj-ea"/>
            </a:endParaRPr>
          </a:p>
        </p:txBody>
      </p:sp>
      <p:grpSp>
        <p:nvGrpSpPr>
          <p:cNvPr id="3" name="组合 2"/>
          <p:cNvGrpSpPr/>
          <p:nvPr/>
        </p:nvGrpSpPr>
        <p:grpSpPr>
          <a:xfrm>
            <a:off x="1461340" y="1215861"/>
            <a:ext cx="4325009" cy="1444786"/>
            <a:chOff x="549712" y="914400"/>
            <a:chExt cx="3888432" cy="1298476"/>
          </a:xfrm>
        </p:grpSpPr>
        <p:sp>
          <p:nvSpPr>
            <p:cNvPr id="4" name="圆角矩形 3"/>
            <p:cNvSpPr/>
            <p:nvPr/>
          </p:nvSpPr>
          <p:spPr>
            <a:xfrm>
              <a:off x="549712" y="914400"/>
              <a:ext cx="3888432" cy="1298476"/>
            </a:xfrm>
            <a:prstGeom prst="roundRect">
              <a:avLst>
                <a:gd name="adj" fmla="val 8330"/>
              </a:avLst>
            </a:prstGeom>
            <a:noFill/>
            <a:ln w="6350">
              <a:solidFill>
                <a:srgbClr val="4C34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cxnSp>
          <p:nvCxnSpPr>
            <p:cNvPr id="5" name="直接连接符 4"/>
            <p:cNvCxnSpPr/>
            <p:nvPr/>
          </p:nvCxnSpPr>
          <p:spPr>
            <a:xfrm>
              <a:off x="1727684"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Rectangle 13" descr="FD1DDF730CE4456e89755B07FE1653D0# #Rectangle 13"/>
            <p:cNvSpPr>
              <a:spLocks noChangeArrowheads="1"/>
            </p:cNvSpPr>
            <p:nvPr/>
          </p:nvSpPr>
          <p:spPr bwMode="auto">
            <a:xfrm>
              <a:off x="1876107"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900" dirty="0">
                  <a:solidFill>
                    <a:schemeClr val="tx1"/>
                  </a:solidFill>
                  <a:latin typeface="黑体" panose="02010609060101010101" charset="-122"/>
                  <a:ea typeface="黑体" panose="02010609060101010101" charset="-122"/>
                </a:rPr>
                <a:t>添加标题</a:t>
              </a:r>
              <a:endParaRPr lang="zh-CN" altLang="en-US" sz="1900" dirty="0">
                <a:solidFill>
                  <a:schemeClr val="tx1"/>
                </a:solidFill>
                <a:latin typeface="黑体" panose="02010609060101010101" charset="-122"/>
                <a:ea typeface="黑体" panose="02010609060101010101" charset="-122"/>
              </a:endParaRPr>
            </a:p>
          </p:txBody>
        </p:sp>
        <p:sp>
          <p:nvSpPr>
            <p:cNvPr id="7" name="Rectangle 13" descr="FD1DDF730CE4456e89755B07FE1653D0# #Rectangle 13"/>
            <p:cNvSpPr>
              <a:spLocks noChangeArrowheads="1"/>
            </p:cNvSpPr>
            <p:nvPr/>
          </p:nvSpPr>
          <p:spPr bwMode="auto">
            <a:xfrm>
              <a:off x="1876105"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tx1"/>
                  </a:solidFill>
                  <a:latin typeface="黑体" panose="02010609060101010101" charset="-122"/>
                  <a:ea typeface="黑体" panose="02010609060101010101" charset="-122"/>
                </a:rPr>
                <a:t>此处添加计划扼要说明，添加简短说明文字。此处添加明年计划的扼要说明，添加简短说明文字。</a:t>
              </a:r>
              <a:endParaRPr lang="zh-CN" altLang="en-US" sz="1200" dirty="0">
                <a:solidFill>
                  <a:schemeClr val="tx1"/>
                </a:solidFill>
                <a:latin typeface="黑体" panose="02010609060101010101" charset="-122"/>
                <a:ea typeface="黑体" panose="02010609060101010101" charset="-122"/>
              </a:endParaRPr>
            </a:p>
          </p:txBody>
        </p:sp>
        <p:sp>
          <p:nvSpPr>
            <p:cNvPr id="8" name="椭圆 7"/>
            <p:cNvSpPr/>
            <p:nvPr/>
          </p:nvSpPr>
          <p:spPr>
            <a:xfrm>
              <a:off x="683568" y="1128228"/>
              <a:ext cx="870820" cy="870820"/>
            </a:xfrm>
            <a:prstGeom prst="ellipse">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9"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w="9525">
              <a:noFill/>
              <a:round/>
            </a:ln>
            <a:effectLst/>
          </p:spPr>
          <p:txBody>
            <a:bodyPr vert="horz" wrap="square" lIns="121892" tIns="60946" rIns="121892" bIns="60946" numCol="1" anchor="t" anchorCtr="0" compatLnSpc="1"/>
            <a:lstStyle/>
            <a:p>
              <a:endParaRPr lang="zh-CN" altLang="en-US" sz="3200">
                <a:solidFill>
                  <a:schemeClr val="tx1"/>
                </a:solidFill>
                <a:latin typeface="黑体" panose="02010609060101010101" charset="-122"/>
                <a:ea typeface="黑体" panose="02010609060101010101" charset="-122"/>
              </a:endParaRPr>
            </a:p>
          </p:txBody>
        </p:sp>
      </p:grpSp>
      <p:grpSp>
        <p:nvGrpSpPr>
          <p:cNvPr id="10" name="组合 9"/>
          <p:cNvGrpSpPr/>
          <p:nvPr/>
        </p:nvGrpSpPr>
        <p:grpSpPr>
          <a:xfrm>
            <a:off x="6399764" y="1215861"/>
            <a:ext cx="4325009" cy="1444786"/>
            <a:chOff x="4651504" y="914400"/>
            <a:chExt cx="3888432" cy="1298476"/>
          </a:xfrm>
        </p:grpSpPr>
        <p:sp>
          <p:nvSpPr>
            <p:cNvPr id="11" name="圆角矩形 10"/>
            <p:cNvSpPr/>
            <p:nvPr/>
          </p:nvSpPr>
          <p:spPr>
            <a:xfrm>
              <a:off x="4651504" y="914400"/>
              <a:ext cx="3888432" cy="1298476"/>
            </a:xfrm>
            <a:prstGeom prst="roundRect">
              <a:avLst>
                <a:gd name="adj" fmla="val 8330"/>
              </a:avLst>
            </a:prstGeom>
            <a:noFill/>
            <a:ln w="6350">
              <a:solidFill>
                <a:srgbClr val="4C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cxnSp>
          <p:nvCxnSpPr>
            <p:cNvPr id="12" name="直接连接符 11"/>
            <p:cNvCxnSpPr/>
            <p:nvPr/>
          </p:nvCxnSpPr>
          <p:spPr>
            <a:xfrm>
              <a:off x="5829476"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3" descr="FD1DDF730CE4456e89755B07FE1653D0# #Rectangle 13"/>
            <p:cNvSpPr>
              <a:spLocks noChangeArrowheads="1"/>
            </p:cNvSpPr>
            <p:nvPr/>
          </p:nvSpPr>
          <p:spPr bwMode="auto">
            <a:xfrm>
              <a:off x="5977899"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900" dirty="0">
                  <a:solidFill>
                    <a:schemeClr val="tx1"/>
                  </a:solidFill>
                  <a:latin typeface="黑体" panose="02010609060101010101" charset="-122"/>
                  <a:ea typeface="黑体" panose="02010609060101010101" charset="-122"/>
                </a:rPr>
                <a:t>添加标题</a:t>
              </a:r>
              <a:endParaRPr lang="zh-CN" altLang="en-US" sz="1900" dirty="0">
                <a:solidFill>
                  <a:schemeClr val="tx1"/>
                </a:solidFill>
                <a:latin typeface="黑体" panose="02010609060101010101" charset="-122"/>
                <a:ea typeface="黑体" panose="02010609060101010101" charset="-122"/>
              </a:endParaRPr>
            </a:p>
          </p:txBody>
        </p:sp>
        <p:sp>
          <p:nvSpPr>
            <p:cNvPr id="14" name="Rectangle 13" descr="FD1DDF730CE4456e89755B07FE1653D0# #Rectangle 13"/>
            <p:cNvSpPr>
              <a:spLocks noChangeArrowheads="1"/>
            </p:cNvSpPr>
            <p:nvPr/>
          </p:nvSpPr>
          <p:spPr bwMode="auto">
            <a:xfrm>
              <a:off x="5977897"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tx1"/>
                  </a:solidFill>
                  <a:latin typeface="黑体" panose="02010609060101010101" charset="-122"/>
                  <a:ea typeface="黑体" panose="02010609060101010101" charset="-122"/>
                </a:rPr>
                <a:t>此处添加计划扼要说明，添加简短说明文字。此处添加明年计划的扼要说明，添加简短说明文字。</a:t>
              </a:r>
              <a:endParaRPr lang="zh-CN" altLang="en-US" sz="1200" dirty="0">
                <a:solidFill>
                  <a:schemeClr val="tx1"/>
                </a:solidFill>
                <a:latin typeface="黑体" panose="02010609060101010101" charset="-122"/>
                <a:ea typeface="黑体" panose="02010609060101010101" charset="-122"/>
              </a:endParaRPr>
            </a:p>
          </p:txBody>
        </p:sp>
        <p:sp>
          <p:nvSpPr>
            <p:cNvPr id="15" name="椭圆 14"/>
            <p:cNvSpPr/>
            <p:nvPr/>
          </p:nvSpPr>
          <p:spPr>
            <a:xfrm>
              <a:off x="4785360" y="1128228"/>
              <a:ext cx="870820" cy="87082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6"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w="9525">
              <a:noFill/>
              <a:round/>
            </a:ln>
            <a:effectLst/>
          </p:spPr>
          <p:txBody>
            <a:bodyPr vert="horz" wrap="square" lIns="121892" tIns="60946" rIns="121892" bIns="60946" numCol="1" anchor="t" anchorCtr="0" compatLnSpc="1"/>
            <a:lstStyle/>
            <a:p>
              <a:endParaRPr lang="zh-CN" altLang="en-US" sz="3200">
                <a:solidFill>
                  <a:schemeClr val="tx1"/>
                </a:solidFill>
                <a:latin typeface="黑体" panose="02010609060101010101" charset="-122"/>
                <a:ea typeface="黑体" panose="02010609060101010101" charset="-122"/>
              </a:endParaRPr>
            </a:p>
          </p:txBody>
        </p:sp>
      </p:grpSp>
      <p:grpSp>
        <p:nvGrpSpPr>
          <p:cNvPr id="17" name="组合 16"/>
          <p:cNvGrpSpPr/>
          <p:nvPr/>
        </p:nvGrpSpPr>
        <p:grpSpPr>
          <a:xfrm>
            <a:off x="6399764" y="3982961"/>
            <a:ext cx="4325009" cy="1444786"/>
            <a:chOff x="4651504" y="3063637"/>
            <a:chExt cx="3888432" cy="1298476"/>
          </a:xfrm>
        </p:grpSpPr>
        <p:sp>
          <p:nvSpPr>
            <p:cNvPr id="18" name="圆角矩形 17"/>
            <p:cNvSpPr/>
            <p:nvPr/>
          </p:nvSpPr>
          <p:spPr>
            <a:xfrm>
              <a:off x="4651504" y="3063637"/>
              <a:ext cx="3888432" cy="1298476"/>
            </a:xfrm>
            <a:prstGeom prst="roundRect">
              <a:avLst>
                <a:gd name="adj" fmla="val 8330"/>
              </a:avLst>
            </a:prstGeom>
            <a:noFill/>
            <a:ln w="6350">
              <a:solidFill>
                <a:srgbClr val="4C34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cxnSp>
          <p:nvCxnSpPr>
            <p:cNvPr id="19" name="直接连接符 18"/>
            <p:cNvCxnSpPr/>
            <p:nvPr/>
          </p:nvCxnSpPr>
          <p:spPr>
            <a:xfrm>
              <a:off x="5829476" y="3236625"/>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3" descr="FD1DDF730CE4456e89755B07FE1653D0# #Rectangle 13"/>
            <p:cNvSpPr>
              <a:spLocks noChangeArrowheads="1"/>
            </p:cNvSpPr>
            <p:nvPr/>
          </p:nvSpPr>
          <p:spPr bwMode="auto">
            <a:xfrm>
              <a:off x="5977899" y="3306764"/>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900" dirty="0">
                  <a:solidFill>
                    <a:schemeClr val="tx1"/>
                  </a:solidFill>
                  <a:latin typeface="黑体" panose="02010609060101010101" charset="-122"/>
                  <a:ea typeface="黑体" panose="02010609060101010101" charset="-122"/>
                </a:rPr>
                <a:t>添加标题</a:t>
              </a:r>
              <a:endParaRPr lang="zh-CN" altLang="en-US" sz="1900" dirty="0">
                <a:solidFill>
                  <a:schemeClr val="tx1"/>
                </a:solidFill>
                <a:latin typeface="黑体" panose="02010609060101010101" charset="-122"/>
                <a:ea typeface="黑体" panose="02010609060101010101" charset="-122"/>
              </a:endParaRPr>
            </a:p>
          </p:txBody>
        </p:sp>
        <p:sp>
          <p:nvSpPr>
            <p:cNvPr id="21" name="Rectangle 13" descr="FD1DDF730CE4456e89755B07FE1653D0# #Rectangle 13"/>
            <p:cNvSpPr>
              <a:spLocks noChangeArrowheads="1"/>
            </p:cNvSpPr>
            <p:nvPr/>
          </p:nvSpPr>
          <p:spPr bwMode="auto">
            <a:xfrm>
              <a:off x="5977897" y="3574476"/>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tx1"/>
                  </a:solidFill>
                  <a:latin typeface="黑体" panose="02010609060101010101" charset="-122"/>
                  <a:ea typeface="黑体" panose="02010609060101010101" charset="-122"/>
                </a:rPr>
                <a:t>此处添加计划扼要说明，添加简短说明文字。此处添加明年计划的扼要说明，添加简短说明文字。</a:t>
              </a:r>
              <a:endParaRPr lang="zh-CN" altLang="en-US" sz="1200" dirty="0">
                <a:solidFill>
                  <a:schemeClr val="tx1"/>
                </a:solidFill>
                <a:latin typeface="黑体" panose="02010609060101010101" charset="-122"/>
                <a:ea typeface="黑体" panose="02010609060101010101" charset="-122"/>
              </a:endParaRPr>
            </a:p>
          </p:txBody>
        </p:sp>
        <p:grpSp>
          <p:nvGrpSpPr>
            <p:cNvPr id="22" name="组合 21"/>
            <p:cNvGrpSpPr/>
            <p:nvPr/>
          </p:nvGrpSpPr>
          <p:grpSpPr>
            <a:xfrm>
              <a:off x="4785360" y="3277465"/>
              <a:ext cx="870820" cy="870820"/>
              <a:chOff x="4785360" y="3277465"/>
              <a:chExt cx="870820" cy="870820"/>
            </a:xfrm>
          </p:grpSpPr>
          <p:sp>
            <p:nvSpPr>
              <p:cNvPr id="23" name="椭圆 22"/>
              <p:cNvSpPr/>
              <p:nvPr/>
            </p:nvSpPr>
            <p:spPr>
              <a:xfrm>
                <a:off x="4785360" y="3277465"/>
                <a:ext cx="870820" cy="870820"/>
              </a:xfrm>
              <a:prstGeom prst="ellipse">
                <a:avLst/>
              </a:prstGeom>
              <a:solidFill>
                <a:srgbClr val="DDC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pic>
            <p:nvPicPr>
              <p:cNvPr id="24" name="Picture 39"/>
              <p:cNvPicPr>
                <a:picLocks noChangeAspect="1"/>
              </p:cNvPicPr>
              <p:nvPr/>
            </p:nvPicPr>
            <p:blipFill>
              <a:blip r:embed="rId1" cstate="print"/>
              <a:stretch>
                <a:fillRect/>
              </a:stretch>
            </p:blipFill>
            <p:spPr>
              <a:xfrm>
                <a:off x="4996685" y="3438522"/>
                <a:ext cx="448170" cy="529655"/>
              </a:xfrm>
              <a:prstGeom prst="rect">
                <a:avLst/>
              </a:prstGeom>
              <a:ln>
                <a:noFill/>
              </a:ln>
            </p:spPr>
          </p:pic>
        </p:grpSp>
      </p:grpSp>
      <p:grpSp>
        <p:nvGrpSpPr>
          <p:cNvPr id="25" name="组合 24"/>
          <p:cNvGrpSpPr/>
          <p:nvPr/>
        </p:nvGrpSpPr>
        <p:grpSpPr>
          <a:xfrm>
            <a:off x="1461340" y="3999179"/>
            <a:ext cx="4325009" cy="1444786"/>
            <a:chOff x="549712" y="3075801"/>
            <a:chExt cx="3888432" cy="1298476"/>
          </a:xfrm>
        </p:grpSpPr>
        <p:sp>
          <p:nvSpPr>
            <p:cNvPr id="26" name="圆角矩形 25"/>
            <p:cNvSpPr/>
            <p:nvPr/>
          </p:nvSpPr>
          <p:spPr>
            <a:xfrm>
              <a:off x="549712" y="3075801"/>
              <a:ext cx="3888432" cy="1298476"/>
            </a:xfrm>
            <a:prstGeom prst="roundRect">
              <a:avLst>
                <a:gd name="adj" fmla="val 8330"/>
              </a:avLst>
            </a:prstGeom>
            <a:noFill/>
            <a:ln w="6350">
              <a:solidFill>
                <a:srgbClr val="4C34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cxnSp>
          <p:nvCxnSpPr>
            <p:cNvPr id="27" name="直接连接符 26"/>
            <p:cNvCxnSpPr/>
            <p:nvPr/>
          </p:nvCxnSpPr>
          <p:spPr>
            <a:xfrm>
              <a:off x="1727684" y="3248789"/>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13" descr="FD1DDF730CE4456e89755B07FE1653D0# #Rectangle 13"/>
            <p:cNvSpPr>
              <a:spLocks noChangeArrowheads="1"/>
            </p:cNvSpPr>
            <p:nvPr/>
          </p:nvSpPr>
          <p:spPr bwMode="auto">
            <a:xfrm>
              <a:off x="1876107" y="3318928"/>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900" dirty="0">
                  <a:solidFill>
                    <a:schemeClr val="tx1"/>
                  </a:solidFill>
                  <a:latin typeface="黑体" panose="02010609060101010101" charset="-122"/>
                  <a:ea typeface="黑体" panose="02010609060101010101" charset="-122"/>
                </a:rPr>
                <a:t>添加标题</a:t>
              </a:r>
              <a:endParaRPr lang="zh-CN" altLang="en-US" sz="1900" dirty="0">
                <a:solidFill>
                  <a:schemeClr val="tx1"/>
                </a:solidFill>
                <a:latin typeface="黑体" panose="02010609060101010101" charset="-122"/>
                <a:ea typeface="黑体" panose="02010609060101010101" charset="-122"/>
              </a:endParaRPr>
            </a:p>
          </p:txBody>
        </p:sp>
        <p:sp>
          <p:nvSpPr>
            <p:cNvPr id="29" name="Rectangle 13" descr="FD1DDF730CE4456e89755B07FE1653D0# #Rectangle 13"/>
            <p:cNvSpPr>
              <a:spLocks noChangeArrowheads="1"/>
            </p:cNvSpPr>
            <p:nvPr/>
          </p:nvSpPr>
          <p:spPr bwMode="auto">
            <a:xfrm>
              <a:off x="1876105" y="3586640"/>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200" dirty="0">
                  <a:solidFill>
                    <a:schemeClr val="tx1"/>
                  </a:solidFill>
                  <a:latin typeface="黑体" panose="02010609060101010101" charset="-122"/>
                  <a:ea typeface="黑体" panose="02010609060101010101" charset="-122"/>
                </a:rPr>
                <a:t>此处添加计划扼要说明，添加简短说明文字。此处添加明年计划的扼要说明，添加简短说明文字。</a:t>
              </a:r>
              <a:endParaRPr lang="zh-CN" altLang="en-US" sz="1200" dirty="0">
                <a:solidFill>
                  <a:schemeClr val="tx1"/>
                </a:solidFill>
                <a:latin typeface="黑体" panose="02010609060101010101" charset="-122"/>
                <a:ea typeface="黑体" panose="02010609060101010101" charset="-122"/>
              </a:endParaRPr>
            </a:p>
          </p:txBody>
        </p:sp>
        <p:grpSp>
          <p:nvGrpSpPr>
            <p:cNvPr id="30" name="组合 29"/>
            <p:cNvGrpSpPr/>
            <p:nvPr/>
          </p:nvGrpSpPr>
          <p:grpSpPr>
            <a:xfrm>
              <a:off x="683568" y="3289629"/>
              <a:ext cx="870820" cy="870820"/>
              <a:chOff x="683568" y="3289629"/>
              <a:chExt cx="870820" cy="870820"/>
            </a:xfrm>
          </p:grpSpPr>
          <p:sp>
            <p:nvSpPr>
              <p:cNvPr id="31" name="椭圆 30"/>
              <p:cNvSpPr/>
              <p:nvPr/>
            </p:nvSpPr>
            <p:spPr>
              <a:xfrm>
                <a:off x="683568" y="3289629"/>
                <a:ext cx="870820" cy="870820"/>
              </a:xfrm>
              <a:prstGeom prst="ellipse">
                <a:avLst/>
              </a:prstGeom>
              <a:solidFill>
                <a:srgbClr val="857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pic>
            <p:nvPicPr>
              <p:cNvPr id="32" name="Picture 43"/>
              <p:cNvPicPr>
                <a:picLocks noChangeAspect="1"/>
              </p:cNvPicPr>
              <p:nvPr/>
            </p:nvPicPr>
            <p:blipFill>
              <a:blip r:embed="rId2" cstate="print"/>
              <a:stretch>
                <a:fillRect/>
              </a:stretch>
            </p:blipFill>
            <p:spPr>
              <a:xfrm>
                <a:off x="927983" y="3463350"/>
                <a:ext cx="381990" cy="499050"/>
              </a:xfrm>
              <a:prstGeom prst="rect">
                <a:avLst/>
              </a:prstGeom>
              <a:ln>
                <a:noFill/>
              </a:ln>
            </p:spPr>
          </p:pic>
        </p:grpSp>
      </p:grpSp>
      <p:sp>
        <p:nvSpPr>
          <p:cNvPr id="118"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19"/>
                                        </p:tgtEl>
                                        <p:attrNameLst>
                                          <p:attrName>style.visibility</p:attrName>
                                        </p:attrNameLst>
                                      </p:cBhvr>
                                      <p:to>
                                        <p:strVal val="visible"/>
                                      </p:to>
                                    </p:set>
                                    <p:animEffect transition="in" filter="fade">
                                      <p:cBhvr>
                                        <p:cTn id="33" dur="500"/>
                                        <p:tgtEl>
                                          <p:spTgt spid="119"/>
                                        </p:tgtEl>
                                      </p:cBhvr>
                                    </p:animEffect>
                                  </p:childTnLst>
                                </p:cTn>
                              </p:par>
                              <p:par>
                                <p:cTn id="34" presetID="19" presetClass="entr" presetSubtype="5" fill="hold" grpId="0" nodeType="withEffect">
                                  <p:stCondLst>
                                    <p:cond delay="0"/>
                                  </p:stCondLst>
                                  <p:iterate type="lt">
                                    <p:tmPct val="10000"/>
                                  </p:iterate>
                                  <p:childTnLst>
                                    <p:set>
                                      <p:cBhvr>
                                        <p:cTn id="35" dur="1" fill="hold">
                                          <p:stCondLst>
                                            <p:cond delay="0"/>
                                          </p:stCondLst>
                                        </p:cTn>
                                        <p:tgtEl>
                                          <p:spTgt spid="118"/>
                                        </p:tgtEl>
                                        <p:attrNameLst>
                                          <p:attrName>style.visibility</p:attrName>
                                        </p:attrNameLst>
                                      </p:cBhvr>
                                      <p:to>
                                        <p:strVal val="visible"/>
                                      </p:to>
                                    </p:set>
                                    <p:anim calcmode="lin" valueType="num">
                                      <p:cBhvr>
                                        <p:cTn id="36" dur="300" fill="hold"/>
                                        <p:tgtEl>
                                          <p:spTgt spid="118"/>
                                        </p:tgtEl>
                                        <p:attrNameLst>
                                          <p:attrName>ppt_w</p:attrName>
                                        </p:attrNameLst>
                                      </p:cBhvr>
                                      <p:tavLst>
                                        <p:tav tm="0">
                                          <p:val>
                                            <p:strVal val="#ppt_w"/>
                                          </p:val>
                                        </p:tav>
                                        <p:tav tm="100000">
                                          <p:val>
                                            <p:strVal val="#ppt_w"/>
                                          </p:val>
                                        </p:tav>
                                      </p:tavLst>
                                    </p:anim>
                                    <p:anim calcmode="lin" valueType="num">
                                      <p:cBhvr>
                                        <p:cTn id="37"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18" grpId="0"/>
      <p:bldP spid="11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椭圆 75"/>
          <p:cNvSpPr/>
          <p:nvPr/>
        </p:nvSpPr>
        <p:spPr>
          <a:xfrm>
            <a:off x="2238530" y="2263777"/>
            <a:ext cx="3274501" cy="3275685"/>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p>
        </p:txBody>
      </p:sp>
      <p:grpSp>
        <p:nvGrpSpPr>
          <p:cNvPr id="77" name="组合 76"/>
          <p:cNvGrpSpPr/>
          <p:nvPr/>
        </p:nvGrpSpPr>
        <p:grpSpPr>
          <a:xfrm>
            <a:off x="2885528" y="1558061"/>
            <a:ext cx="1768557" cy="1769192"/>
            <a:chOff x="1463339" y="1072758"/>
            <a:chExt cx="1546058" cy="1546058"/>
          </a:xfrm>
          <a:effectLst>
            <a:outerShdw blurRad="330200" dist="215900" dir="6900000" sx="91000" sy="91000" algn="t" rotWithShape="0">
              <a:prstClr val="black">
                <a:alpha val="49000"/>
              </a:prstClr>
            </a:outerShdw>
          </a:effectLst>
        </p:grpSpPr>
        <p:sp>
          <p:nvSpPr>
            <p:cNvPr id="78" name="同心圆 7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2" name="组合 91"/>
          <p:cNvGrpSpPr/>
          <p:nvPr/>
        </p:nvGrpSpPr>
        <p:grpSpPr>
          <a:xfrm>
            <a:off x="3100545" y="1773156"/>
            <a:ext cx="1338516" cy="1338995"/>
            <a:chOff x="4207298" y="1512123"/>
            <a:chExt cx="1003762" cy="1003758"/>
          </a:xfrm>
        </p:grpSpPr>
        <p:sp>
          <p:nvSpPr>
            <p:cNvPr id="93" name="椭圆 92"/>
            <p:cNvSpPr/>
            <p:nvPr/>
          </p:nvSpPr>
          <p:spPr>
            <a:xfrm>
              <a:off x="4207298" y="1512123"/>
              <a:ext cx="1003762" cy="1003758"/>
            </a:xfrm>
            <a:prstGeom prst="ellipse">
              <a:avLst/>
            </a:prstGeom>
            <a:solidFill>
              <a:srgbClr val="857364"/>
            </a:solidFill>
            <a:ln>
              <a:noFill/>
            </a:ln>
            <a:effectLst>
              <a:innerShdw blurRad="114300">
                <a:schemeClr val="bg1">
                  <a:lumMod val="50000"/>
                  <a:alpha val="96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14"/>
            <p:cNvSpPr txBox="1"/>
            <p:nvPr/>
          </p:nvSpPr>
          <p:spPr>
            <a:xfrm>
              <a:off x="4421826" y="1744219"/>
              <a:ext cx="624833" cy="56503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1444552" y="3661157"/>
            <a:ext cx="1768558" cy="1769192"/>
            <a:chOff x="1463339" y="1072758"/>
            <a:chExt cx="1546058" cy="1546058"/>
          </a:xfrm>
          <a:effectLst>
            <a:outerShdw blurRad="330200" dist="215900" dir="6900000" sx="91000" sy="91000" algn="t" rotWithShape="0">
              <a:prstClr val="black">
                <a:alpha val="49000"/>
              </a:prstClr>
            </a:outerShdw>
          </a:effectLst>
        </p:grpSpPr>
        <p:sp>
          <p:nvSpPr>
            <p:cNvPr id="96" name="同心圆 9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7" name="椭圆 96"/>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1659576" y="3876253"/>
            <a:ext cx="1338517" cy="1338995"/>
            <a:chOff x="3089228" y="3088680"/>
            <a:chExt cx="1003763" cy="1003758"/>
          </a:xfrm>
        </p:grpSpPr>
        <p:sp>
          <p:nvSpPr>
            <p:cNvPr id="99" name="椭圆 98"/>
            <p:cNvSpPr/>
            <p:nvPr/>
          </p:nvSpPr>
          <p:spPr>
            <a:xfrm>
              <a:off x="3089228" y="3088680"/>
              <a:ext cx="1003763" cy="1003758"/>
            </a:xfrm>
            <a:prstGeom prst="ellipse">
              <a:avLst/>
            </a:prstGeom>
            <a:solidFill>
              <a:srgbClr val="DDCDBC"/>
            </a:solidFill>
            <a:ln>
              <a:noFill/>
            </a:ln>
            <a:effectLst>
              <a:innerShdw blurRad="63500" dist="50800" dir="18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0" name="TextBox 19"/>
            <p:cNvSpPr txBox="1"/>
            <p:nvPr/>
          </p:nvSpPr>
          <p:spPr>
            <a:xfrm>
              <a:off x="3308043" y="3314659"/>
              <a:ext cx="700535" cy="565034"/>
            </a:xfrm>
            <a:prstGeom prst="rect">
              <a:avLst/>
            </a:prstGeom>
            <a:noFill/>
          </p:spPr>
          <p:txBody>
            <a:bodyPr wrap="square" rtlCol="0">
              <a:spAutoFit/>
            </a:bodyPr>
            <a:lstStyle/>
            <a:p>
              <a:r>
                <a:rPr lang="zh-CN" altLang="en-US" dirty="0">
                  <a:solidFill>
                    <a:schemeClr val="tx1"/>
                  </a:solidFill>
                  <a:latin typeface="微软雅黑" panose="020B0503020204020204" pitchFamily="34" charset="-122"/>
                  <a:ea typeface="微软雅黑" panose="020B0503020204020204" pitchFamily="34" charset="-122"/>
                </a:rPr>
                <a:t>添加</a:t>
              </a:r>
              <a:endParaRPr lang="zh-CN" altLang="en-US" dirty="0">
                <a:solidFill>
                  <a:schemeClr val="tx1"/>
                </a:solidFill>
                <a:latin typeface="微软雅黑" panose="020B0503020204020204" pitchFamily="34" charset="-122"/>
                <a:ea typeface="微软雅黑" panose="020B0503020204020204" pitchFamily="34" charset="-122"/>
              </a:endParaRPr>
            </a:p>
            <a:p>
              <a:r>
                <a:rPr lang="zh-CN" altLang="en-US" dirty="0">
                  <a:solidFill>
                    <a:schemeClr val="tx1"/>
                  </a:solidFill>
                  <a:latin typeface="微软雅黑" panose="020B0503020204020204" pitchFamily="34" charset="-122"/>
                  <a:ea typeface="微软雅黑" panose="020B0503020204020204" pitchFamily="34" charset="-122"/>
                </a:rPr>
                <a:t>内容</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350083" y="3661157"/>
            <a:ext cx="1768558" cy="1769192"/>
            <a:chOff x="1463339" y="1072758"/>
            <a:chExt cx="1546058" cy="1546058"/>
          </a:xfrm>
          <a:effectLst>
            <a:outerShdw blurRad="330200" dist="215900" dir="6900000" sx="91000" sy="91000" algn="t" rotWithShape="0">
              <a:prstClr val="black">
                <a:alpha val="49000"/>
              </a:prstClr>
            </a:outerShdw>
          </a:effectLst>
        </p:grpSpPr>
        <p:sp>
          <p:nvSpPr>
            <p:cNvPr id="107" name="同心圆 10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a:off x="4565108" y="3876253"/>
            <a:ext cx="1338517" cy="1338995"/>
            <a:chOff x="5305581" y="3088680"/>
            <a:chExt cx="1003763" cy="1003758"/>
          </a:xfrm>
        </p:grpSpPr>
        <p:sp>
          <p:nvSpPr>
            <p:cNvPr id="110" name="椭圆 109"/>
            <p:cNvSpPr/>
            <p:nvPr/>
          </p:nvSpPr>
          <p:spPr>
            <a:xfrm>
              <a:off x="5305581" y="3088680"/>
              <a:ext cx="1003763" cy="1003758"/>
            </a:xfrm>
            <a:prstGeom prst="ellipse">
              <a:avLst/>
            </a:prstGeom>
            <a:solidFill>
              <a:srgbClr val="4C3423"/>
            </a:solidFill>
            <a:ln>
              <a:noFill/>
            </a:ln>
            <a:effectLst>
              <a:innerShdw blurRad="63500" dist="50800" dir="660000">
                <a:prstClr val="black">
                  <a:alpha val="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TextBox 9"/>
            <p:cNvSpPr txBox="1"/>
            <p:nvPr/>
          </p:nvSpPr>
          <p:spPr>
            <a:xfrm>
              <a:off x="5508104" y="3267393"/>
              <a:ext cx="761358" cy="56503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12" name="Arc 3"/>
          <p:cNvSpPr/>
          <p:nvPr/>
        </p:nvSpPr>
        <p:spPr>
          <a:xfrm rot="1012582">
            <a:off x="3703402" y="2109625"/>
            <a:ext cx="2108260" cy="210902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1889" tIns="60944" rIns="121889" bIns="60944" rtlCol="0" anchor="ctr"/>
          <a:lstStyle/>
          <a:p>
            <a:pPr algn="ctr"/>
            <a:endParaRPr lang="en-US">
              <a:solidFill>
                <a:schemeClr val="accent2"/>
              </a:solidFill>
            </a:endParaRPr>
          </a:p>
        </p:txBody>
      </p:sp>
      <p:sp>
        <p:nvSpPr>
          <p:cNvPr id="113" name="Arc 3"/>
          <p:cNvSpPr/>
          <p:nvPr/>
        </p:nvSpPr>
        <p:spPr>
          <a:xfrm rot="8151960">
            <a:off x="2715674" y="3865440"/>
            <a:ext cx="2108260" cy="210902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1889" tIns="60944" rIns="121889" bIns="60944" rtlCol="0" anchor="ctr"/>
          <a:lstStyle/>
          <a:p>
            <a:pPr algn="ctr"/>
            <a:endParaRPr lang="en-US">
              <a:solidFill>
                <a:schemeClr val="accent2"/>
              </a:solidFill>
            </a:endParaRPr>
          </a:p>
        </p:txBody>
      </p:sp>
      <p:sp>
        <p:nvSpPr>
          <p:cNvPr id="114" name="Arc 3"/>
          <p:cNvSpPr/>
          <p:nvPr/>
        </p:nvSpPr>
        <p:spPr>
          <a:xfrm rot="15479340">
            <a:off x="1631126" y="2163101"/>
            <a:ext cx="2109022" cy="2108260"/>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1889" tIns="60944" rIns="121889" bIns="60944" rtlCol="0" anchor="ctr"/>
          <a:lstStyle/>
          <a:p>
            <a:pPr algn="ctr"/>
            <a:endParaRPr lang="en-US">
              <a:solidFill>
                <a:schemeClr val="accent2"/>
              </a:solidFill>
            </a:endParaRPr>
          </a:p>
        </p:txBody>
      </p:sp>
      <p:sp>
        <p:nvSpPr>
          <p:cNvPr id="115" name="TextBox 56"/>
          <p:cNvSpPr txBox="1"/>
          <p:nvPr/>
        </p:nvSpPr>
        <p:spPr>
          <a:xfrm>
            <a:off x="6901180" y="2604135"/>
            <a:ext cx="4062095" cy="669290"/>
          </a:xfrm>
          <a:prstGeom prst="rect">
            <a:avLst/>
          </a:prstGeom>
          <a:noFill/>
        </p:spPr>
        <p:txBody>
          <a:bodyPr wrap="square" lIns="121889" tIns="60944" rIns="121889" bIns="60944" rtlCol="0">
            <a:spAutoFit/>
          </a:bodyPr>
          <a:lstStyle/>
          <a:p>
            <a:pPr>
              <a:lnSpc>
                <a:spcPct val="150000"/>
              </a:lnSpc>
            </a:pPr>
            <a:r>
              <a:rPr lang="zh-CN" altLang="en-US" sz="1200" dirty="0">
                <a:solidFill>
                  <a:schemeClr val="tx1"/>
                </a:solidFill>
                <a:latin typeface="黑体" panose="02010609060101010101" charset="-122"/>
                <a:ea typeface="黑体" panose="02010609060101010101" charset="-122"/>
              </a:rPr>
              <a:t>在此框中选择粘贴，并选择只保留文字。您的内容打在这里，或者通过复制您的文本后，在此框</a:t>
            </a:r>
            <a:endParaRPr lang="zh-CN" altLang="en-US" sz="1200" dirty="0">
              <a:solidFill>
                <a:schemeClr val="tx1"/>
              </a:solidFill>
              <a:latin typeface="黑体" panose="02010609060101010101" charset="-122"/>
              <a:ea typeface="黑体" panose="02010609060101010101" charset="-122"/>
            </a:endParaRPr>
          </a:p>
        </p:txBody>
      </p:sp>
      <p:grpSp>
        <p:nvGrpSpPr>
          <p:cNvPr id="116" name="组合 115"/>
          <p:cNvGrpSpPr/>
          <p:nvPr/>
        </p:nvGrpSpPr>
        <p:grpSpPr>
          <a:xfrm>
            <a:off x="7030690" y="2054630"/>
            <a:ext cx="2951297" cy="451632"/>
            <a:chOff x="1155515" y="1431873"/>
            <a:chExt cx="2213197" cy="338559"/>
          </a:xfrm>
        </p:grpSpPr>
        <p:cxnSp>
          <p:nvCxnSpPr>
            <p:cNvPr id="117" name="Straight Connector 38"/>
            <p:cNvCxnSpPr/>
            <p:nvPr/>
          </p:nvCxnSpPr>
          <p:spPr bwMode="auto">
            <a:xfrm flipV="1">
              <a:off x="1190045" y="1770430"/>
              <a:ext cx="2034652" cy="2"/>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a:off x="1155515" y="1431873"/>
              <a:ext cx="2213197" cy="285611"/>
              <a:chOff x="1155515" y="1431873"/>
              <a:chExt cx="2213197" cy="285611"/>
            </a:xfrm>
          </p:grpSpPr>
          <p:sp>
            <p:nvSpPr>
              <p:cNvPr id="119" name="Rounded Rectangle 43"/>
              <p:cNvSpPr/>
              <p:nvPr/>
            </p:nvSpPr>
            <p:spPr>
              <a:xfrm>
                <a:off x="1155515" y="1463818"/>
                <a:ext cx="720000" cy="243888"/>
              </a:xfrm>
              <a:prstGeom prst="roundRect">
                <a:avLst>
                  <a:gd name="adj" fmla="val 46832"/>
                </a:avLst>
              </a:prstGeom>
              <a:solidFill>
                <a:srgbClr val="4C3423"/>
              </a:solidFill>
              <a:ln>
                <a:noFill/>
              </a:ln>
              <a:effectLst>
                <a:outerShdw blurRad="165100" dist="889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20" name="TextBox 61"/>
              <p:cNvSpPr txBox="1"/>
              <p:nvPr/>
            </p:nvSpPr>
            <p:spPr>
              <a:xfrm>
                <a:off x="1199325" y="1452693"/>
                <a:ext cx="632381" cy="227537"/>
              </a:xfrm>
              <a:prstGeom prst="rect">
                <a:avLst/>
              </a:prstGeom>
              <a:noFill/>
            </p:spPr>
            <p:txBody>
              <a:bodyPr wrap="none" rtlCol="0">
                <a:spAutoFit/>
              </a:bodyPr>
              <a:lstStyle/>
              <a:p>
                <a:pPr algn="ctr"/>
                <a:r>
                  <a:rPr lang="zh-CN" altLang="en-US" sz="1300" dirty="0">
                    <a:solidFill>
                      <a:schemeClr val="bg1"/>
                    </a:solidFill>
                    <a:latin typeface="微软雅黑" panose="020B0503020204020204" pitchFamily="34" charset="-122"/>
                    <a:ea typeface="微软雅黑" panose="020B0503020204020204" pitchFamily="34" charset="-122"/>
                  </a:rPr>
                  <a:t>添加内容</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21" name="TextBox 62"/>
              <p:cNvSpPr txBox="1"/>
              <p:nvPr/>
            </p:nvSpPr>
            <p:spPr>
              <a:xfrm>
                <a:off x="1918640" y="1431873"/>
                <a:ext cx="1450072" cy="285611"/>
              </a:xfrm>
              <a:prstGeom prst="rect">
                <a:avLst/>
              </a:prstGeom>
              <a:noFill/>
            </p:spPr>
            <p:txBody>
              <a:bodyPr wrap="square" rtlCol="0">
                <a:spAutoFit/>
              </a:bodyPr>
              <a:lstStyle/>
              <a:p>
                <a:r>
                  <a:rPr lang="en-US" altLang="zh-CN" sz="1900" dirty="0">
                    <a:solidFill>
                      <a:schemeClr val="tx1"/>
                    </a:solidFill>
                    <a:latin typeface="方正兰亭纤黑_GBK" panose="02000000000000000000" pitchFamily="2" charset="-122"/>
                    <a:ea typeface="方正兰亭纤黑_GBK" panose="02000000000000000000" pitchFamily="2" charset="-122"/>
                  </a:rPr>
                  <a:t>Add Content</a:t>
                </a:r>
                <a:endParaRPr lang="en-US" altLang="zh-CN" sz="1900" dirty="0">
                  <a:solidFill>
                    <a:schemeClr val="tx1"/>
                  </a:solidFill>
                  <a:latin typeface="方正兰亭纤黑_GBK" panose="02000000000000000000" pitchFamily="2" charset="-122"/>
                  <a:ea typeface="方正兰亭纤黑_GBK" panose="02000000000000000000" pitchFamily="2" charset="-122"/>
                </a:endParaRPr>
              </a:p>
            </p:txBody>
          </p:sp>
        </p:grpSp>
      </p:grpSp>
      <p:grpSp>
        <p:nvGrpSpPr>
          <p:cNvPr id="122" name="Group 21"/>
          <p:cNvGrpSpPr/>
          <p:nvPr/>
        </p:nvGrpSpPr>
        <p:grpSpPr>
          <a:xfrm>
            <a:off x="6882457" y="4014467"/>
            <a:ext cx="4241165" cy="829310"/>
            <a:chOff x="4608212" y="2925551"/>
            <a:chExt cx="3180478" cy="621680"/>
          </a:xfrm>
        </p:grpSpPr>
        <p:sp>
          <p:nvSpPr>
            <p:cNvPr id="123" name="TextBox 64"/>
            <p:cNvSpPr txBox="1"/>
            <p:nvPr/>
          </p:nvSpPr>
          <p:spPr>
            <a:xfrm>
              <a:off x="4608212" y="2925551"/>
              <a:ext cx="571504" cy="621680"/>
            </a:xfrm>
            <a:prstGeom prst="rect">
              <a:avLst/>
            </a:prstGeom>
            <a:noFill/>
          </p:spPr>
          <p:txBody>
            <a:bodyPr wrap="square" rtlCol="0">
              <a:spAutoFit/>
            </a:bodyPr>
            <a:lstStyle/>
            <a:p>
              <a:r>
                <a:rPr lang="id-ID" sz="4800" dirty="0">
                  <a:solidFill>
                    <a:schemeClr val="tx1"/>
                  </a:solidFill>
                  <a:latin typeface="黑体" panose="02010609060101010101" charset="-122"/>
                  <a:ea typeface="黑体" panose="02010609060101010101" charset="-122"/>
                </a:rPr>
                <a:t>2.</a:t>
              </a:r>
              <a:endParaRPr lang="id-ID" sz="4800" dirty="0">
                <a:solidFill>
                  <a:schemeClr val="tx1"/>
                </a:solidFill>
                <a:latin typeface="黑体" panose="02010609060101010101" charset="-122"/>
                <a:ea typeface="黑体" panose="02010609060101010101" charset="-122"/>
              </a:endParaRPr>
            </a:p>
          </p:txBody>
        </p:sp>
        <p:sp>
          <p:nvSpPr>
            <p:cNvPr id="124" name="Rectangle 23"/>
            <p:cNvSpPr/>
            <p:nvPr/>
          </p:nvSpPr>
          <p:spPr>
            <a:xfrm>
              <a:off x="5072022" y="3035035"/>
              <a:ext cx="2716668" cy="479827"/>
            </a:xfrm>
            <a:prstGeom prst="rect">
              <a:avLst/>
            </a:prstGeom>
          </p:spPr>
          <p:txBody>
            <a:bodyPr wrap="square">
              <a:spAutoFit/>
            </a:bodyPr>
            <a:lstStyle/>
            <a:p>
              <a:pPr>
                <a:lnSpc>
                  <a:spcPct val="150000"/>
                </a:lnSpc>
              </a:pPr>
              <a:r>
                <a:rPr lang="zh-CN" altLang="en-US" sz="1200" dirty="0">
                  <a:solidFill>
                    <a:schemeClr val="tx1"/>
                  </a:solidFill>
                  <a:latin typeface="黑体" panose="02010609060101010101" charset="-122"/>
                  <a:ea typeface="黑体" panose="02010609060101010101" charset="-122"/>
                </a:rPr>
                <a:t>在此框中选择粘贴，并选择只保留文字。您的内容打在这里，或者通过复制您的文本后，在此框</a:t>
              </a:r>
              <a:endParaRPr lang="zh-CN" altLang="en-US" sz="1200" dirty="0">
                <a:solidFill>
                  <a:schemeClr val="tx1"/>
                </a:solidFill>
                <a:latin typeface="黑体" panose="02010609060101010101" charset="-122"/>
                <a:ea typeface="黑体" panose="02010609060101010101" charset="-122"/>
              </a:endParaRPr>
            </a:p>
          </p:txBody>
        </p:sp>
      </p:grpSp>
      <p:grpSp>
        <p:nvGrpSpPr>
          <p:cNvPr id="125" name="Group 24"/>
          <p:cNvGrpSpPr/>
          <p:nvPr/>
        </p:nvGrpSpPr>
        <p:grpSpPr>
          <a:xfrm>
            <a:off x="6866902" y="4826274"/>
            <a:ext cx="4256405" cy="829310"/>
            <a:chOff x="4608212" y="2925551"/>
            <a:chExt cx="3191906" cy="621680"/>
          </a:xfrm>
        </p:grpSpPr>
        <p:sp>
          <p:nvSpPr>
            <p:cNvPr id="126" name="TextBox 67"/>
            <p:cNvSpPr txBox="1"/>
            <p:nvPr/>
          </p:nvSpPr>
          <p:spPr>
            <a:xfrm>
              <a:off x="4608212" y="2925551"/>
              <a:ext cx="571504" cy="621680"/>
            </a:xfrm>
            <a:prstGeom prst="rect">
              <a:avLst/>
            </a:prstGeom>
            <a:noFill/>
          </p:spPr>
          <p:txBody>
            <a:bodyPr wrap="square" rtlCol="0">
              <a:spAutoFit/>
            </a:bodyPr>
            <a:lstStyle/>
            <a:p>
              <a:r>
                <a:rPr lang="id-ID" sz="4800" dirty="0">
                  <a:solidFill>
                    <a:schemeClr val="tx1"/>
                  </a:solidFill>
                  <a:latin typeface="黑体" panose="02010609060101010101" charset="-122"/>
                  <a:ea typeface="黑体" panose="02010609060101010101" charset="-122"/>
                </a:rPr>
                <a:t>3</a:t>
              </a:r>
              <a:r>
                <a:rPr lang="id-ID" altLang="zh-CN" sz="4800" dirty="0">
                  <a:solidFill>
                    <a:schemeClr val="tx1"/>
                  </a:solidFill>
                  <a:latin typeface="黑体" panose="02010609060101010101" charset="-122"/>
                  <a:ea typeface="黑体" panose="02010609060101010101" charset="-122"/>
                </a:rPr>
                <a:t>.</a:t>
              </a:r>
              <a:endParaRPr lang="id-ID" altLang="zh-CN" sz="4800" dirty="0">
                <a:solidFill>
                  <a:schemeClr val="tx1"/>
                </a:solidFill>
                <a:latin typeface="黑体" panose="02010609060101010101" charset="-122"/>
                <a:ea typeface="黑体" panose="02010609060101010101" charset="-122"/>
              </a:endParaRPr>
            </a:p>
          </p:txBody>
        </p:sp>
        <p:sp>
          <p:nvSpPr>
            <p:cNvPr id="127" name="Rectangle 26"/>
            <p:cNvSpPr/>
            <p:nvPr/>
          </p:nvSpPr>
          <p:spPr>
            <a:xfrm>
              <a:off x="5072022" y="3035035"/>
              <a:ext cx="2728096" cy="479827"/>
            </a:xfrm>
            <a:prstGeom prst="rect">
              <a:avLst/>
            </a:prstGeom>
          </p:spPr>
          <p:txBody>
            <a:bodyPr wrap="square">
              <a:spAutoFit/>
            </a:bodyPr>
            <a:lstStyle/>
            <a:p>
              <a:pPr>
                <a:lnSpc>
                  <a:spcPct val="150000"/>
                </a:lnSpc>
              </a:pPr>
              <a:r>
                <a:rPr lang="zh-CN" altLang="en-US" sz="1200" dirty="0">
                  <a:solidFill>
                    <a:schemeClr val="tx1"/>
                  </a:solidFill>
                  <a:latin typeface="黑体" panose="02010609060101010101" charset="-122"/>
                  <a:ea typeface="黑体" panose="02010609060101010101" charset="-122"/>
                </a:rPr>
                <a:t>在此框中选择粘贴，并选择只保留文字。您的内容打在这里，或者通过复制您的文本后，在此框</a:t>
              </a:r>
              <a:endParaRPr lang="zh-CN" altLang="en-US" sz="1200" dirty="0">
                <a:solidFill>
                  <a:schemeClr val="tx1"/>
                </a:solidFill>
                <a:latin typeface="黑体" panose="02010609060101010101" charset="-122"/>
                <a:ea typeface="黑体" panose="02010609060101010101" charset="-122"/>
              </a:endParaRPr>
            </a:p>
          </p:txBody>
        </p:sp>
      </p:grpSp>
      <p:grpSp>
        <p:nvGrpSpPr>
          <p:cNvPr id="128" name="Group 20"/>
          <p:cNvGrpSpPr/>
          <p:nvPr/>
        </p:nvGrpSpPr>
        <p:grpSpPr>
          <a:xfrm>
            <a:off x="6882457" y="3204826"/>
            <a:ext cx="4241166" cy="829310"/>
            <a:chOff x="4608212" y="2925552"/>
            <a:chExt cx="3180478" cy="704528"/>
          </a:xfrm>
        </p:grpSpPr>
        <p:sp>
          <p:nvSpPr>
            <p:cNvPr id="129" name="TextBox 70"/>
            <p:cNvSpPr txBox="1"/>
            <p:nvPr/>
          </p:nvSpPr>
          <p:spPr>
            <a:xfrm>
              <a:off x="4608212" y="2925552"/>
              <a:ext cx="571504" cy="704528"/>
            </a:xfrm>
            <a:prstGeom prst="rect">
              <a:avLst/>
            </a:prstGeom>
            <a:noFill/>
          </p:spPr>
          <p:txBody>
            <a:bodyPr wrap="square" rtlCol="0">
              <a:spAutoFit/>
            </a:bodyPr>
            <a:lstStyle/>
            <a:p>
              <a:r>
                <a:rPr lang="id-ID" sz="4800" dirty="0">
                  <a:solidFill>
                    <a:schemeClr val="tx1"/>
                  </a:solidFill>
                  <a:latin typeface="黑体" panose="02010609060101010101" charset="-122"/>
                  <a:ea typeface="黑体" panose="02010609060101010101" charset="-122"/>
                </a:rPr>
                <a:t>1</a:t>
              </a:r>
              <a:r>
                <a:rPr lang="id-ID" altLang="zh-CN" sz="4800" dirty="0">
                  <a:solidFill>
                    <a:schemeClr val="tx1"/>
                  </a:solidFill>
                  <a:latin typeface="黑体" panose="02010609060101010101" charset="-122"/>
                  <a:ea typeface="黑体" panose="02010609060101010101" charset="-122"/>
                </a:rPr>
                <a:t>.</a:t>
              </a:r>
              <a:endParaRPr lang="id-ID" altLang="zh-CN" sz="4800" dirty="0">
                <a:solidFill>
                  <a:schemeClr val="tx1"/>
                </a:solidFill>
                <a:latin typeface="黑体" panose="02010609060101010101" charset="-122"/>
                <a:ea typeface="黑体" panose="02010609060101010101" charset="-122"/>
              </a:endParaRPr>
            </a:p>
          </p:txBody>
        </p:sp>
        <p:sp>
          <p:nvSpPr>
            <p:cNvPr id="130" name="Rectangle 19"/>
            <p:cNvSpPr/>
            <p:nvPr/>
          </p:nvSpPr>
          <p:spPr>
            <a:xfrm>
              <a:off x="5072022" y="3035061"/>
              <a:ext cx="2716668" cy="543770"/>
            </a:xfrm>
            <a:prstGeom prst="rect">
              <a:avLst/>
            </a:prstGeom>
          </p:spPr>
          <p:txBody>
            <a:bodyPr wrap="square">
              <a:spAutoFit/>
            </a:bodyPr>
            <a:lstStyle/>
            <a:p>
              <a:pPr>
                <a:lnSpc>
                  <a:spcPct val="150000"/>
                </a:lnSpc>
              </a:pPr>
              <a:r>
                <a:rPr lang="zh-CN" altLang="en-US" sz="1200" dirty="0">
                  <a:solidFill>
                    <a:schemeClr val="tx1"/>
                  </a:solidFill>
                  <a:latin typeface="黑体" panose="02010609060101010101" charset="-122"/>
                  <a:ea typeface="黑体" panose="02010609060101010101" charset="-122"/>
                </a:rPr>
                <a:t>在此框中选择粘贴，并选择只保留文字。您的内容打在这里，或者通过复制您的文本后，在此框</a:t>
              </a:r>
              <a:endParaRPr lang="zh-CN" altLang="en-US" sz="1200" dirty="0">
                <a:solidFill>
                  <a:schemeClr val="tx1"/>
                </a:solidFill>
                <a:latin typeface="黑体" panose="02010609060101010101" charset="-122"/>
                <a:ea typeface="黑体" panose="02010609060101010101" charset="-122"/>
              </a:endParaRPr>
            </a:p>
          </p:txBody>
        </p:sp>
      </p:grpSp>
      <p:sp>
        <p:nvSpPr>
          <p:cNvPr id="131"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131"/>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76"/>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ppt_w</p:attrName>
                                        </p:attrNameLst>
                                      </p:cBhvr>
                                      <p:tavLst>
                                        <p:tav tm="0">
                                          <p:val>
                                            <p:strVal val="2/3*#ppt_w"/>
                                          </p:val>
                                        </p:tav>
                                        <p:tav tm="100000">
                                          <p:val>
                                            <p:strVal val="#ppt_w"/>
                                          </p:val>
                                        </p:tav>
                                      </p:tavLst>
                                    </p:anim>
                                    <p:anim calcmode="lin" valueType="num">
                                      <p:cBhvr>
                                        <p:cTn id="16" dur="500" fill="hold"/>
                                        <p:tgtEl>
                                          <p:spTgt spid="77"/>
                                        </p:tgtEl>
                                        <p:attrNameLst>
                                          <p:attrName>ppt_h</p:attrName>
                                        </p:attrNameLst>
                                      </p:cBhvr>
                                      <p:tavLst>
                                        <p:tav tm="0">
                                          <p:val>
                                            <p:strVal val="2/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p:cTn id="19" dur="500" fill="hold"/>
                                        <p:tgtEl>
                                          <p:spTgt spid="92"/>
                                        </p:tgtEl>
                                        <p:attrNameLst>
                                          <p:attrName>ppt_w</p:attrName>
                                        </p:attrNameLst>
                                      </p:cBhvr>
                                      <p:tavLst>
                                        <p:tav tm="0">
                                          <p:val>
                                            <p:strVal val="4/3*#ppt_w"/>
                                          </p:val>
                                        </p:tav>
                                        <p:tav tm="100000">
                                          <p:val>
                                            <p:strVal val="#ppt_w"/>
                                          </p:val>
                                        </p:tav>
                                      </p:tavLst>
                                    </p:anim>
                                    <p:anim calcmode="lin" valueType="num">
                                      <p:cBhvr>
                                        <p:cTn id="20" dur="500" fill="hold"/>
                                        <p:tgtEl>
                                          <p:spTgt spid="92"/>
                                        </p:tgtEl>
                                        <p:attrNameLst>
                                          <p:attrName>ppt_h</p:attrName>
                                        </p:attrNameLst>
                                      </p:cBhvr>
                                      <p:tavLst>
                                        <p:tav tm="0">
                                          <p:val>
                                            <p:strVal val="4/3*#ppt_h"/>
                                          </p:val>
                                        </p:tav>
                                        <p:tav tm="100000">
                                          <p:val>
                                            <p:strVal val="#ppt_h"/>
                                          </p:val>
                                        </p:tav>
                                      </p:tavLst>
                                    </p:anim>
                                  </p:childTnLst>
                                </p:cTn>
                              </p:par>
                              <p:par>
                                <p:cTn id="21" presetID="22" presetClass="entr" presetSubtype="1" fill="hold" grpId="0" nodeType="withEffect">
                                  <p:stCondLst>
                                    <p:cond delay="500"/>
                                  </p:stCondLst>
                                  <p:childTnLst>
                                    <p:set>
                                      <p:cBhvr>
                                        <p:cTn id="22" dur="1" fill="hold">
                                          <p:stCondLst>
                                            <p:cond delay="0"/>
                                          </p:stCondLst>
                                        </p:cTn>
                                        <p:tgtEl>
                                          <p:spTgt spid="112"/>
                                        </p:tgtEl>
                                        <p:attrNameLst>
                                          <p:attrName>style.visibility</p:attrName>
                                        </p:attrNameLst>
                                      </p:cBhvr>
                                      <p:to>
                                        <p:strVal val="visible"/>
                                      </p:to>
                                    </p:set>
                                    <p:animEffect transition="in" filter="wipe(up)">
                                      <p:cBhvr>
                                        <p:cTn id="23" dur="500"/>
                                        <p:tgtEl>
                                          <p:spTgt spid="112"/>
                                        </p:tgtEl>
                                      </p:cBhvr>
                                    </p:animEffect>
                                  </p:childTnLst>
                                </p:cTn>
                              </p:par>
                              <p:par>
                                <p:cTn id="24" presetID="23" presetClass="entr" presetSubtype="272" fill="hold" nodeType="withEffect">
                                  <p:stCondLst>
                                    <p:cond delay="700"/>
                                  </p:stCondLst>
                                  <p:childTnLst>
                                    <p:set>
                                      <p:cBhvr>
                                        <p:cTn id="25" dur="1" fill="hold">
                                          <p:stCondLst>
                                            <p:cond delay="0"/>
                                          </p:stCondLst>
                                        </p:cTn>
                                        <p:tgtEl>
                                          <p:spTgt spid="106"/>
                                        </p:tgtEl>
                                        <p:attrNameLst>
                                          <p:attrName>style.visibility</p:attrName>
                                        </p:attrNameLst>
                                      </p:cBhvr>
                                      <p:to>
                                        <p:strVal val="visible"/>
                                      </p:to>
                                    </p:set>
                                    <p:anim calcmode="lin" valueType="num">
                                      <p:cBhvr>
                                        <p:cTn id="26" dur="500" fill="hold"/>
                                        <p:tgtEl>
                                          <p:spTgt spid="106"/>
                                        </p:tgtEl>
                                        <p:attrNameLst>
                                          <p:attrName>ppt_w</p:attrName>
                                        </p:attrNameLst>
                                      </p:cBhvr>
                                      <p:tavLst>
                                        <p:tav tm="0">
                                          <p:val>
                                            <p:strVal val="2/3*#ppt_w"/>
                                          </p:val>
                                        </p:tav>
                                        <p:tav tm="100000">
                                          <p:val>
                                            <p:strVal val="#ppt_w"/>
                                          </p:val>
                                        </p:tav>
                                      </p:tavLst>
                                    </p:anim>
                                    <p:anim calcmode="lin" valueType="num">
                                      <p:cBhvr>
                                        <p:cTn id="27" dur="500" fill="hold"/>
                                        <p:tgtEl>
                                          <p:spTgt spid="106"/>
                                        </p:tgtEl>
                                        <p:attrNameLst>
                                          <p:attrName>ppt_h</p:attrName>
                                        </p:attrNameLst>
                                      </p:cBhvr>
                                      <p:tavLst>
                                        <p:tav tm="0">
                                          <p:val>
                                            <p:strVal val="2/3*#ppt_h"/>
                                          </p:val>
                                        </p:tav>
                                        <p:tav tm="100000">
                                          <p:val>
                                            <p:strVal val="#ppt_h"/>
                                          </p:val>
                                        </p:tav>
                                      </p:tavLst>
                                    </p:anim>
                                  </p:childTnLst>
                                </p:cTn>
                              </p:par>
                              <p:par>
                                <p:cTn id="28" presetID="23" presetClass="entr" presetSubtype="288" fill="hold" nodeType="withEffect">
                                  <p:stCondLst>
                                    <p:cond delay="700"/>
                                  </p:stCondLst>
                                  <p:childTnLst>
                                    <p:set>
                                      <p:cBhvr>
                                        <p:cTn id="29" dur="1" fill="hold">
                                          <p:stCondLst>
                                            <p:cond delay="0"/>
                                          </p:stCondLst>
                                        </p:cTn>
                                        <p:tgtEl>
                                          <p:spTgt spid="109"/>
                                        </p:tgtEl>
                                        <p:attrNameLst>
                                          <p:attrName>style.visibility</p:attrName>
                                        </p:attrNameLst>
                                      </p:cBhvr>
                                      <p:to>
                                        <p:strVal val="visible"/>
                                      </p:to>
                                    </p:set>
                                    <p:anim calcmode="lin" valueType="num">
                                      <p:cBhvr>
                                        <p:cTn id="30" dur="500" fill="hold"/>
                                        <p:tgtEl>
                                          <p:spTgt spid="109"/>
                                        </p:tgtEl>
                                        <p:attrNameLst>
                                          <p:attrName>ppt_w</p:attrName>
                                        </p:attrNameLst>
                                      </p:cBhvr>
                                      <p:tavLst>
                                        <p:tav tm="0">
                                          <p:val>
                                            <p:strVal val="4/3*#ppt_w"/>
                                          </p:val>
                                        </p:tav>
                                        <p:tav tm="100000">
                                          <p:val>
                                            <p:strVal val="#ppt_w"/>
                                          </p:val>
                                        </p:tav>
                                      </p:tavLst>
                                    </p:anim>
                                    <p:anim calcmode="lin" valueType="num">
                                      <p:cBhvr>
                                        <p:cTn id="31" dur="500" fill="hold"/>
                                        <p:tgtEl>
                                          <p:spTgt spid="109"/>
                                        </p:tgtEl>
                                        <p:attrNameLst>
                                          <p:attrName>ppt_h</p:attrName>
                                        </p:attrNameLst>
                                      </p:cBhvr>
                                      <p:tavLst>
                                        <p:tav tm="0">
                                          <p:val>
                                            <p:strVal val="4/3*#ppt_h"/>
                                          </p:val>
                                        </p:tav>
                                        <p:tav tm="100000">
                                          <p:val>
                                            <p:strVal val="#ppt_h"/>
                                          </p:val>
                                        </p:tav>
                                      </p:tavLst>
                                    </p:anim>
                                  </p:childTnLst>
                                </p:cTn>
                              </p:par>
                              <p:par>
                                <p:cTn id="32" presetID="22" presetClass="entr" presetSubtype="2" fill="hold" grpId="0" nodeType="withEffect">
                                  <p:stCondLst>
                                    <p:cond delay="1200"/>
                                  </p:stCondLst>
                                  <p:childTnLst>
                                    <p:set>
                                      <p:cBhvr>
                                        <p:cTn id="33" dur="1" fill="hold">
                                          <p:stCondLst>
                                            <p:cond delay="0"/>
                                          </p:stCondLst>
                                        </p:cTn>
                                        <p:tgtEl>
                                          <p:spTgt spid="113"/>
                                        </p:tgtEl>
                                        <p:attrNameLst>
                                          <p:attrName>style.visibility</p:attrName>
                                        </p:attrNameLst>
                                      </p:cBhvr>
                                      <p:to>
                                        <p:strVal val="visible"/>
                                      </p:to>
                                    </p:set>
                                    <p:animEffect transition="in" filter="wipe(right)">
                                      <p:cBhvr>
                                        <p:cTn id="34" dur="500"/>
                                        <p:tgtEl>
                                          <p:spTgt spid="113"/>
                                        </p:tgtEl>
                                      </p:cBhvr>
                                    </p:animEffect>
                                  </p:childTnLst>
                                </p:cTn>
                              </p:par>
                              <p:par>
                                <p:cTn id="35" presetID="23" presetClass="entr" presetSubtype="272" fill="hold" nodeType="withEffect">
                                  <p:stCondLst>
                                    <p:cond delay="140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strVal val="2/3*#ppt_w"/>
                                          </p:val>
                                        </p:tav>
                                        <p:tav tm="100000">
                                          <p:val>
                                            <p:strVal val="#ppt_w"/>
                                          </p:val>
                                        </p:tav>
                                      </p:tavLst>
                                    </p:anim>
                                    <p:anim calcmode="lin" valueType="num">
                                      <p:cBhvr>
                                        <p:cTn id="38" dur="500" fill="hold"/>
                                        <p:tgtEl>
                                          <p:spTgt spid="95"/>
                                        </p:tgtEl>
                                        <p:attrNameLst>
                                          <p:attrName>ppt_h</p:attrName>
                                        </p:attrNameLst>
                                      </p:cBhvr>
                                      <p:tavLst>
                                        <p:tav tm="0">
                                          <p:val>
                                            <p:strVal val="2/3*#ppt_h"/>
                                          </p:val>
                                        </p:tav>
                                        <p:tav tm="100000">
                                          <p:val>
                                            <p:strVal val="#ppt_h"/>
                                          </p:val>
                                        </p:tav>
                                      </p:tavLst>
                                    </p:anim>
                                  </p:childTnLst>
                                </p:cTn>
                              </p:par>
                              <p:par>
                                <p:cTn id="39" presetID="23" presetClass="entr" presetSubtype="288" fill="hold" nodeType="withEffect">
                                  <p:stCondLst>
                                    <p:cond delay="14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strVal val="4/3*#ppt_w"/>
                                          </p:val>
                                        </p:tav>
                                        <p:tav tm="100000">
                                          <p:val>
                                            <p:strVal val="#ppt_w"/>
                                          </p:val>
                                        </p:tav>
                                      </p:tavLst>
                                    </p:anim>
                                    <p:anim calcmode="lin" valueType="num">
                                      <p:cBhvr>
                                        <p:cTn id="42" dur="500" fill="hold"/>
                                        <p:tgtEl>
                                          <p:spTgt spid="98"/>
                                        </p:tgtEl>
                                        <p:attrNameLst>
                                          <p:attrName>ppt_h</p:attrName>
                                        </p:attrNameLst>
                                      </p:cBhvr>
                                      <p:tavLst>
                                        <p:tav tm="0">
                                          <p:val>
                                            <p:strVal val="4/3*#ppt_h"/>
                                          </p:val>
                                        </p:tav>
                                        <p:tav tm="100000">
                                          <p:val>
                                            <p:strVal val="#ppt_h"/>
                                          </p:val>
                                        </p:tav>
                                      </p:tavLst>
                                    </p:anim>
                                  </p:childTnLst>
                                </p:cTn>
                              </p:par>
                              <p:par>
                                <p:cTn id="43" presetID="22" presetClass="entr" presetSubtype="4" fill="hold" grpId="0" nodeType="withEffect">
                                  <p:stCondLst>
                                    <p:cond delay="1800"/>
                                  </p:stCondLst>
                                  <p:childTnLst>
                                    <p:set>
                                      <p:cBhvr>
                                        <p:cTn id="44" dur="1" fill="hold">
                                          <p:stCondLst>
                                            <p:cond delay="0"/>
                                          </p:stCondLst>
                                        </p:cTn>
                                        <p:tgtEl>
                                          <p:spTgt spid="114"/>
                                        </p:tgtEl>
                                        <p:attrNameLst>
                                          <p:attrName>style.visibility</p:attrName>
                                        </p:attrNameLst>
                                      </p:cBhvr>
                                      <p:to>
                                        <p:strVal val="visible"/>
                                      </p:to>
                                    </p:set>
                                    <p:animEffect transition="in" filter="wipe(down)">
                                      <p:cBhvr>
                                        <p:cTn id="45" dur="500"/>
                                        <p:tgtEl>
                                          <p:spTgt spid="114"/>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fade">
                                      <p:cBhvr>
                                        <p:cTn id="53" dur="1000"/>
                                        <p:tgtEl>
                                          <p:spTgt spid="115"/>
                                        </p:tgtEl>
                                      </p:cBhvr>
                                    </p:animEffect>
                                    <p:anim calcmode="lin" valueType="num">
                                      <p:cBhvr>
                                        <p:cTn id="54" dur="1000" fill="hold"/>
                                        <p:tgtEl>
                                          <p:spTgt spid="115"/>
                                        </p:tgtEl>
                                        <p:attrNameLst>
                                          <p:attrName>ppt_x</p:attrName>
                                        </p:attrNameLst>
                                      </p:cBhvr>
                                      <p:tavLst>
                                        <p:tav tm="0">
                                          <p:val>
                                            <p:strVal val="#ppt_x"/>
                                          </p:val>
                                        </p:tav>
                                        <p:tav tm="100000">
                                          <p:val>
                                            <p:strVal val="#ppt_x"/>
                                          </p:val>
                                        </p:tav>
                                      </p:tavLst>
                                    </p:anim>
                                    <p:anim calcmode="lin" valueType="num">
                                      <p:cBhvr>
                                        <p:cTn id="55" dur="1000" fill="hold"/>
                                        <p:tgtEl>
                                          <p:spTgt spid="115"/>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128"/>
                                        </p:tgtEl>
                                        <p:attrNameLst>
                                          <p:attrName>style.visibility</p:attrName>
                                        </p:attrNameLst>
                                      </p:cBhvr>
                                      <p:to>
                                        <p:strVal val="visible"/>
                                      </p:to>
                                    </p:set>
                                    <p:anim calcmode="lin" valueType="num">
                                      <p:cBhvr additive="base">
                                        <p:cTn id="59" dur="500"/>
                                        <p:tgtEl>
                                          <p:spTgt spid="128"/>
                                        </p:tgtEl>
                                        <p:attrNameLst>
                                          <p:attrName>ppt_y</p:attrName>
                                        </p:attrNameLst>
                                      </p:cBhvr>
                                      <p:tavLst>
                                        <p:tav tm="0">
                                          <p:val>
                                            <p:strVal val="#ppt_y-#ppt_h*1.125000"/>
                                          </p:val>
                                        </p:tav>
                                        <p:tav tm="100000">
                                          <p:val>
                                            <p:strVal val="#ppt_y"/>
                                          </p:val>
                                        </p:tav>
                                      </p:tavLst>
                                    </p:anim>
                                    <p:animEffect transition="in" filter="wipe(down)">
                                      <p:cBhvr>
                                        <p:cTn id="60" dur="500"/>
                                        <p:tgtEl>
                                          <p:spTgt spid="128"/>
                                        </p:tgtEl>
                                      </p:cBhvr>
                                    </p:animEffect>
                                  </p:childTnLst>
                                </p:cTn>
                              </p:par>
                            </p:childTnLst>
                          </p:cTn>
                        </p:par>
                        <p:par>
                          <p:cTn id="61" fill="hold">
                            <p:stCondLst>
                              <p:cond delay="4500"/>
                            </p:stCondLst>
                            <p:childTnLst>
                              <p:par>
                                <p:cTn id="62" presetID="12" presetClass="entr" presetSubtype="1"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additive="base">
                                        <p:cTn id="64" dur="500"/>
                                        <p:tgtEl>
                                          <p:spTgt spid="122"/>
                                        </p:tgtEl>
                                        <p:attrNameLst>
                                          <p:attrName>ppt_y</p:attrName>
                                        </p:attrNameLst>
                                      </p:cBhvr>
                                      <p:tavLst>
                                        <p:tav tm="0">
                                          <p:val>
                                            <p:strVal val="#ppt_y-#ppt_h*1.125000"/>
                                          </p:val>
                                        </p:tav>
                                        <p:tav tm="100000">
                                          <p:val>
                                            <p:strVal val="#ppt_y"/>
                                          </p:val>
                                        </p:tav>
                                      </p:tavLst>
                                    </p:anim>
                                    <p:animEffect transition="in" filter="wipe(down)">
                                      <p:cBhvr>
                                        <p:cTn id="65" dur="500"/>
                                        <p:tgtEl>
                                          <p:spTgt spid="122"/>
                                        </p:tgtEl>
                                      </p:cBhvr>
                                    </p:animEffect>
                                  </p:childTnLst>
                                </p:cTn>
                              </p:par>
                            </p:childTnLst>
                          </p:cTn>
                        </p:par>
                        <p:par>
                          <p:cTn id="66" fill="hold">
                            <p:stCondLst>
                              <p:cond delay="5000"/>
                            </p:stCondLst>
                            <p:childTnLst>
                              <p:par>
                                <p:cTn id="67" presetID="12" presetClass="entr" presetSubtype="1" fill="hold" nodeType="afterEffect">
                                  <p:stCondLst>
                                    <p:cond delay="0"/>
                                  </p:stCondLst>
                                  <p:childTnLst>
                                    <p:set>
                                      <p:cBhvr>
                                        <p:cTn id="68" dur="1" fill="hold">
                                          <p:stCondLst>
                                            <p:cond delay="0"/>
                                          </p:stCondLst>
                                        </p:cTn>
                                        <p:tgtEl>
                                          <p:spTgt spid="125"/>
                                        </p:tgtEl>
                                        <p:attrNameLst>
                                          <p:attrName>style.visibility</p:attrName>
                                        </p:attrNameLst>
                                      </p:cBhvr>
                                      <p:to>
                                        <p:strVal val="visible"/>
                                      </p:to>
                                    </p:set>
                                    <p:anim calcmode="lin" valueType="num">
                                      <p:cBhvr additive="base">
                                        <p:cTn id="69" dur="500"/>
                                        <p:tgtEl>
                                          <p:spTgt spid="125"/>
                                        </p:tgtEl>
                                        <p:attrNameLst>
                                          <p:attrName>ppt_y</p:attrName>
                                        </p:attrNameLst>
                                      </p:cBhvr>
                                      <p:tavLst>
                                        <p:tav tm="0">
                                          <p:val>
                                            <p:strVal val="#ppt_y-#ppt_h*1.125000"/>
                                          </p:val>
                                        </p:tav>
                                        <p:tav tm="100000">
                                          <p:val>
                                            <p:strVal val="#ppt_y"/>
                                          </p:val>
                                        </p:tav>
                                      </p:tavLst>
                                    </p:anim>
                                    <p:animEffect transition="in" filter="wipe(down)">
                                      <p:cBhvr>
                                        <p:cTn id="70" dur="500"/>
                                        <p:tgtEl>
                                          <p:spTgt spid="125"/>
                                        </p:tgtEl>
                                      </p:cBhvr>
                                    </p:animEffect>
                                  </p:childTnLst>
                                </p:cTn>
                              </p:par>
                            </p:childTnLst>
                          </p:cTn>
                        </p:par>
                        <p:par>
                          <p:cTn id="71" fill="hold">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132"/>
                                        </p:tgtEl>
                                        <p:attrNameLst>
                                          <p:attrName>style.visibility</p:attrName>
                                        </p:attrNameLst>
                                      </p:cBhvr>
                                      <p:to>
                                        <p:strVal val="visible"/>
                                      </p:to>
                                    </p:set>
                                    <p:animEffect transition="in" filter="fade">
                                      <p:cBhvr>
                                        <p:cTn id="74" dur="500"/>
                                        <p:tgtEl>
                                          <p:spTgt spid="132"/>
                                        </p:tgtEl>
                                      </p:cBhvr>
                                    </p:animEffect>
                                  </p:childTnLst>
                                </p:cTn>
                              </p:par>
                              <p:par>
                                <p:cTn id="75" presetID="19" presetClass="entr" presetSubtype="5" fill="hold" grpId="0" nodeType="withEffect">
                                  <p:stCondLst>
                                    <p:cond delay="0"/>
                                  </p:stCondLst>
                                  <p:iterate type="lt">
                                    <p:tmPct val="10000"/>
                                  </p:iterate>
                                  <p:childTnLst>
                                    <p:set>
                                      <p:cBhvr>
                                        <p:cTn id="76" dur="1" fill="hold">
                                          <p:stCondLst>
                                            <p:cond delay="0"/>
                                          </p:stCondLst>
                                        </p:cTn>
                                        <p:tgtEl>
                                          <p:spTgt spid="131"/>
                                        </p:tgtEl>
                                        <p:attrNameLst>
                                          <p:attrName>style.visibility</p:attrName>
                                        </p:attrNameLst>
                                      </p:cBhvr>
                                      <p:to>
                                        <p:strVal val="visible"/>
                                      </p:to>
                                    </p:set>
                                    <p:anim calcmode="lin" valueType="num">
                                      <p:cBhvr>
                                        <p:cTn id="77" dur="300" fill="hold"/>
                                        <p:tgtEl>
                                          <p:spTgt spid="131"/>
                                        </p:tgtEl>
                                        <p:attrNameLst>
                                          <p:attrName>ppt_w</p:attrName>
                                        </p:attrNameLst>
                                      </p:cBhvr>
                                      <p:tavLst>
                                        <p:tav tm="0">
                                          <p:val>
                                            <p:strVal val="#ppt_w"/>
                                          </p:val>
                                        </p:tav>
                                        <p:tav tm="100000">
                                          <p:val>
                                            <p:strVal val="#ppt_w"/>
                                          </p:val>
                                        </p:tav>
                                      </p:tavLst>
                                    </p:anim>
                                    <p:anim calcmode="lin" valueType="num">
                                      <p:cBhvr>
                                        <p:cTn id="78" dur="300" fill="hold"/>
                                        <p:tgtEl>
                                          <p:spTgt spid="131"/>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ldLvl="0" animBg="1"/>
      <p:bldP spid="76" grpId="1" bldLvl="0" animBg="1"/>
      <p:bldP spid="112" grpId="0" bldLvl="0" animBg="1"/>
      <p:bldP spid="113" grpId="0" bldLvl="0" animBg="1"/>
      <p:bldP spid="114" grpId="0" bldLvl="0" animBg="1"/>
      <p:bldP spid="115" grpId="0"/>
      <p:bldP spid="131" grpId="0"/>
      <p:bldP spid="132"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26"/>
          <p:cNvSpPr/>
          <p:nvPr/>
        </p:nvSpPr>
        <p:spPr bwMode="auto">
          <a:xfrm>
            <a:off x="4379074" y="1773199"/>
            <a:ext cx="1634112" cy="1639131"/>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4C3423"/>
          </a:solidFill>
          <a:ln w="9525">
            <a:noFill/>
            <a:round/>
          </a:ln>
        </p:spPr>
        <p:txBody>
          <a:bodyPr vert="horz" wrap="square" lIns="121889" tIns="60944" rIns="121889" bIns="60944" numCol="1" anchor="t" anchorCtr="0" compatLnSpc="1"/>
          <a:lstStyle/>
          <a:p>
            <a:endParaRPr lang="zh-CN" altLang="en-US">
              <a:latin typeface="+mj-ea"/>
              <a:ea typeface="+mj-ea"/>
            </a:endParaRPr>
          </a:p>
        </p:txBody>
      </p:sp>
      <p:sp>
        <p:nvSpPr>
          <p:cNvPr id="52" name="Freeform 27"/>
          <p:cNvSpPr/>
          <p:nvPr/>
        </p:nvSpPr>
        <p:spPr bwMode="auto">
          <a:xfrm>
            <a:off x="6066325" y="1773199"/>
            <a:ext cx="1634112" cy="1639131"/>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857364"/>
          </a:solidFill>
          <a:ln w="9525">
            <a:noFill/>
            <a:round/>
          </a:ln>
        </p:spPr>
        <p:txBody>
          <a:bodyPr vert="horz" wrap="square" lIns="121889" tIns="60944" rIns="121889" bIns="60944" numCol="1" anchor="t" anchorCtr="0" compatLnSpc="1"/>
          <a:lstStyle/>
          <a:p>
            <a:endParaRPr lang="zh-CN" altLang="en-US">
              <a:latin typeface="+mj-ea"/>
              <a:ea typeface="+mj-ea"/>
            </a:endParaRPr>
          </a:p>
        </p:txBody>
      </p:sp>
      <p:sp>
        <p:nvSpPr>
          <p:cNvPr id="53" name="Freeform 28"/>
          <p:cNvSpPr/>
          <p:nvPr/>
        </p:nvSpPr>
        <p:spPr bwMode="auto">
          <a:xfrm>
            <a:off x="4379074" y="3465492"/>
            <a:ext cx="1634112" cy="1634703"/>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857364"/>
          </a:solidFill>
          <a:ln w="9525">
            <a:noFill/>
            <a:round/>
          </a:ln>
        </p:spPr>
        <p:txBody>
          <a:bodyPr vert="horz" wrap="square" lIns="121889" tIns="60944" rIns="121889" bIns="60944" numCol="1" anchor="t" anchorCtr="0" compatLnSpc="1"/>
          <a:lstStyle/>
          <a:p>
            <a:endParaRPr lang="zh-CN" altLang="en-US">
              <a:latin typeface="+mj-ea"/>
              <a:ea typeface="+mj-ea"/>
            </a:endParaRPr>
          </a:p>
        </p:txBody>
      </p:sp>
      <p:sp>
        <p:nvSpPr>
          <p:cNvPr id="54" name="Freeform 29"/>
          <p:cNvSpPr/>
          <p:nvPr/>
        </p:nvSpPr>
        <p:spPr bwMode="auto">
          <a:xfrm>
            <a:off x="6066325" y="3465492"/>
            <a:ext cx="1634112" cy="1634703"/>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4C3423"/>
          </a:solidFill>
          <a:ln w="9525">
            <a:noFill/>
            <a:round/>
          </a:ln>
        </p:spPr>
        <p:txBody>
          <a:bodyPr vert="horz" wrap="square" lIns="121889" tIns="60944" rIns="121889" bIns="60944" numCol="1" anchor="t" anchorCtr="0" compatLnSpc="1"/>
          <a:lstStyle/>
          <a:p>
            <a:endParaRPr lang="zh-CN" altLang="en-US">
              <a:latin typeface="+mj-ea"/>
              <a:ea typeface="+mj-ea"/>
            </a:endParaRPr>
          </a:p>
        </p:txBody>
      </p:sp>
      <p:sp>
        <p:nvSpPr>
          <p:cNvPr id="55" name="Rectangle 13" descr="FD1DDF730CE4456e89755B07FE1653D0# #Rectangle 13"/>
          <p:cNvSpPr>
            <a:spLocks noChangeArrowheads="1"/>
          </p:cNvSpPr>
          <p:nvPr/>
        </p:nvSpPr>
        <p:spPr bwMode="auto">
          <a:xfrm>
            <a:off x="7642256" y="1891275"/>
            <a:ext cx="3598669" cy="48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latin typeface="黑体" panose="02010609060101010101" charset="-122"/>
                <a:ea typeface="黑体" panose="02010609060101010101" charset="-122"/>
              </a:rPr>
              <a:t>单击此处添加简短说明，添加简短说明文字，</a:t>
            </a:r>
            <a:endParaRPr lang="en-US" altLang="zh-CN" sz="1200" dirty="0">
              <a:latin typeface="黑体" panose="02010609060101010101" charset="-122"/>
              <a:ea typeface="黑体" panose="02010609060101010101" charset="-122"/>
            </a:endParaRPr>
          </a:p>
          <a:p>
            <a:pPr eaLnBrk="1" hangingPunct="1">
              <a:spcBef>
                <a:spcPct val="0"/>
              </a:spcBef>
              <a:buNone/>
              <a:defRPr/>
            </a:pPr>
            <a:r>
              <a:rPr lang="zh-CN" altLang="en-US" sz="1200" dirty="0">
                <a:latin typeface="黑体" panose="02010609060101010101" charset="-122"/>
                <a:ea typeface="黑体" panose="02010609060101010101" charset="-122"/>
              </a:rPr>
              <a:t>具体说明文字添加此处。</a:t>
            </a:r>
            <a:endParaRPr lang="en-US" altLang="zh-CN" sz="1200" dirty="0">
              <a:latin typeface="黑体" panose="02010609060101010101" charset="-122"/>
              <a:ea typeface="黑体" panose="02010609060101010101" charset="-122"/>
            </a:endParaRPr>
          </a:p>
        </p:txBody>
      </p:sp>
      <p:sp>
        <p:nvSpPr>
          <p:cNvPr id="56" name="TextBox 55"/>
          <p:cNvSpPr txBox="1"/>
          <p:nvPr/>
        </p:nvSpPr>
        <p:spPr>
          <a:xfrm>
            <a:off x="7642257" y="1514751"/>
            <a:ext cx="1887013" cy="369333"/>
          </a:xfrm>
          <a:prstGeom prst="rect">
            <a:avLst/>
          </a:prstGeom>
          <a:noFill/>
        </p:spPr>
        <p:txBody>
          <a:bodyPr wrap="none" lIns="121889" tIns="60944" rIns="121889" bIns="60944" rtlCol="0">
            <a:spAutoFit/>
          </a:bodyPr>
          <a:lstStyle/>
          <a:p>
            <a:r>
              <a:rPr lang="zh-CN" altLang="en-US" sz="1600" dirty="0">
                <a:latin typeface="黑体" panose="02010609060101010101" charset="-122"/>
                <a:ea typeface="黑体" panose="02010609060101010101" charset="-122"/>
              </a:rPr>
              <a:t>点击输入标题文本</a:t>
            </a:r>
            <a:endParaRPr lang="zh-CN" altLang="en-US" sz="1600" dirty="0">
              <a:latin typeface="黑体" panose="02010609060101010101" charset="-122"/>
              <a:ea typeface="黑体" panose="02010609060101010101" charset="-122"/>
            </a:endParaRPr>
          </a:p>
        </p:txBody>
      </p:sp>
      <p:sp>
        <p:nvSpPr>
          <p:cNvPr id="57" name="矩形 261"/>
          <p:cNvSpPr>
            <a:spLocks noChangeArrowheads="1"/>
          </p:cNvSpPr>
          <p:nvPr/>
        </p:nvSpPr>
        <p:spPr bwMode="auto">
          <a:xfrm>
            <a:off x="5482550" y="3824025"/>
            <a:ext cx="1203312"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889" tIns="60944" rIns="121889" bIns="60944">
            <a:spAutoFit/>
          </a:bodyPr>
          <a:lstStyle/>
          <a:p>
            <a:r>
              <a:rPr lang="zh-CN" altLang="en-US" sz="3700" dirty="0">
                <a:latin typeface="+mj-ea"/>
                <a:ea typeface="+mj-ea"/>
              </a:rPr>
              <a:t>思路</a:t>
            </a:r>
            <a:endParaRPr lang="zh-CN" altLang="en-US" sz="3700" dirty="0">
              <a:latin typeface="+mj-ea"/>
              <a:ea typeface="+mj-ea"/>
            </a:endParaRPr>
          </a:p>
        </p:txBody>
      </p:sp>
      <p:sp>
        <p:nvSpPr>
          <p:cNvPr id="58" name="Rectangle 13" descr="FD1DDF730CE4456e89755B07FE1653D0# #Rectangle 13"/>
          <p:cNvSpPr>
            <a:spLocks noChangeArrowheads="1"/>
          </p:cNvSpPr>
          <p:nvPr/>
        </p:nvSpPr>
        <p:spPr bwMode="auto">
          <a:xfrm>
            <a:off x="7642256"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latin typeface="黑体" panose="02010609060101010101" charset="-122"/>
                <a:ea typeface="黑体" panose="02010609060101010101" charset="-122"/>
              </a:rPr>
              <a:t>单击此处添加简短说明，添加简短说明文字，</a:t>
            </a:r>
            <a:endParaRPr lang="en-US" altLang="zh-CN" sz="1200" dirty="0">
              <a:latin typeface="黑体" panose="02010609060101010101" charset="-122"/>
              <a:ea typeface="黑体" panose="02010609060101010101" charset="-122"/>
            </a:endParaRPr>
          </a:p>
          <a:p>
            <a:pPr eaLnBrk="1" hangingPunct="1">
              <a:spcBef>
                <a:spcPct val="0"/>
              </a:spcBef>
              <a:buNone/>
              <a:defRPr/>
            </a:pPr>
            <a:r>
              <a:rPr lang="zh-CN" altLang="en-US" sz="1200" dirty="0">
                <a:latin typeface="黑体" panose="02010609060101010101" charset="-122"/>
                <a:ea typeface="黑体" panose="02010609060101010101" charset="-122"/>
              </a:rPr>
              <a:t>具体说明文字添加此处。</a:t>
            </a:r>
            <a:endParaRPr lang="en-US" altLang="zh-CN" sz="1200" dirty="0">
              <a:latin typeface="黑体" panose="02010609060101010101" charset="-122"/>
              <a:ea typeface="黑体" panose="02010609060101010101" charset="-122"/>
            </a:endParaRPr>
          </a:p>
        </p:txBody>
      </p:sp>
      <p:sp>
        <p:nvSpPr>
          <p:cNvPr id="59" name="TextBox 58"/>
          <p:cNvSpPr txBox="1"/>
          <p:nvPr/>
        </p:nvSpPr>
        <p:spPr>
          <a:xfrm>
            <a:off x="7642257" y="4495953"/>
            <a:ext cx="1887013" cy="369333"/>
          </a:xfrm>
          <a:prstGeom prst="rect">
            <a:avLst/>
          </a:prstGeom>
          <a:noFill/>
        </p:spPr>
        <p:txBody>
          <a:bodyPr wrap="none" lIns="121889" tIns="60944" rIns="121889" bIns="60944" rtlCol="0">
            <a:spAutoFit/>
          </a:bodyPr>
          <a:lstStyle/>
          <a:p>
            <a:r>
              <a:rPr lang="zh-CN" altLang="en-US" sz="1600" dirty="0">
                <a:latin typeface="黑体" panose="02010609060101010101" charset="-122"/>
                <a:ea typeface="黑体" panose="02010609060101010101" charset="-122"/>
              </a:rPr>
              <a:t>点击输入标题文本</a:t>
            </a:r>
            <a:endParaRPr lang="zh-CN" altLang="en-US" sz="1600" dirty="0">
              <a:latin typeface="黑体" panose="02010609060101010101" charset="-122"/>
              <a:ea typeface="黑体" panose="02010609060101010101" charset="-122"/>
            </a:endParaRPr>
          </a:p>
        </p:txBody>
      </p:sp>
      <p:sp>
        <p:nvSpPr>
          <p:cNvPr id="60" name="Rectangle 13" descr="FD1DDF730CE4456e89755B07FE1653D0# #Rectangle 13"/>
          <p:cNvSpPr>
            <a:spLocks noChangeArrowheads="1"/>
          </p:cNvSpPr>
          <p:nvPr/>
        </p:nvSpPr>
        <p:spPr bwMode="auto">
          <a:xfrm>
            <a:off x="923940" y="1891275"/>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latin typeface="黑体" panose="02010609060101010101" charset="-122"/>
                <a:ea typeface="黑体" panose="02010609060101010101" charset="-122"/>
              </a:rPr>
              <a:t>单击此处添加简短说明，添加简短说明文字，</a:t>
            </a:r>
            <a:endParaRPr lang="en-US" altLang="zh-CN" sz="1200" dirty="0">
              <a:latin typeface="黑体" panose="02010609060101010101" charset="-122"/>
              <a:ea typeface="黑体" panose="02010609060101010101" charset="-122"/>
            </a:endParaRPr>
          </a:p>
          <a:p>
            <a:pPr algn="r" eaLnBrk="1" hangingPunct="1">
              <a:spcBef>
                <a:spcPct val="0"/>
              </a:spcBef>
              <a:buNone/>
              <a:defRPr/>
            </a:pPr>
            <a:r>
              <a:rPr lang="zh-CN" altLang="en-US" sz="1200" dirty="0">
                <a:latin typeface="黑体" panose="02010609060101010101" charset="-122"/>
                <a:ea typeface="黑体" panose="02010609060101010101" charset="-122"/>
              </a:rPr>
              <a:t>具体说明文字添加此处。</a:t>
            </a:r>
            <a:endParaRPr lang="en-US" altLang="zh-CN" sz="1200" dirty="0">
              <a:latin typeface="黑体" panose="02010609060101010101" charset="-122"/>
              <a:ea typeface="黑体" panose="02010609060101010101" charset="-122"/>
            </a:endParaRPr>
          </a:p>
        </p:txBody>
      </p:sp>
      <p:sp>
        <p:nvSpPr>
          <p:cNvPr id="61" name="TextBox 60"/>
          <p:cNvSpPr txBox="1"/>
          <p:nvPr/>
        </p:nvSpPr>
        <p:spPr>
          <a:xfrm>
            <a:off x="2484946" y="1514751"/>
            <a:ext cx="1887013" cy="369333"/>
          </a:xfrm>
          <a:prstGeom prst="rect">
            <a:avLst/>
          </a:prstGeom>
          <a:noFill/>
        </p:spPr>
        <p:txBody>
          <a:bodyPr wrap="none" lIns="121889" tIns="60944" rIns="121889" bIns="60944" rtlCol="0">
            <a:spAutoFit/>
          </a:bodyPr>
          <a:lstStyle/>
          <a:p>
            <a:pPr algn="r"/>
            <a:r>
              <a:rPr lang="zh-CN" altLang="en-US" sz="1600" dirty="0">
                <a:latin typeface="黑体" panose="02010609060101010101" charset="-122"/>
                <a:ea typeface="黑体" panose="02010609060101010101" charset="-122"/>
              </a:rPr>
              <a:t>点击输入标题文本</a:t>
            </a:r>
            <a:endParaRPr lang="zh-CN" altLang="en-US" sz="1600" dirty="0">
              <a:latin typeface="黑体" panose="02010609060101010101" charset="-122"/>
              <a:ea typeface="黑体" panose="02010609060101010101" charset="-122"/>
            </a:endParaRPr>
          </a:p>
        </p:txBody>
      </p:sp>
      <p:sp>
        <p:nvSpPr>
          <p:cNvPr id="62" name="Rectangle 13" descr="FD1DDF730CE4456e89755B07FE1653D0# #Rectangle 13"/>
          <p:cNvSpPr>
            <a:spLocks noChangeArrowheads="1"/>
          </p:cNvSpPr>
          <p:nvPr/>
        </p:nvSpPr>
        <p:spPr bwMode="auto">
          <a:xfrm>
            <a:off x="923940" y="4872477"/>
            <a:ext cx="3598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latin typeface="黑体" panose="02010609060101010101" charset="-122"/>
                <a:ea typeface="黑体" panose="02010609060101010101" charset="-122"/>
              </a:rPr>
              <a:t>单击此处添加简短说明，添加简短说明文字，</a:t>
            </a:r>
            <a:endParaRPr lang="en-US" altLang="zh-CN" sz="1200" dirty="0">
              <a:latin typeface="黑体" panose="02010609060101010101" charset="-122"/>
              <a:ea typeface="黑体" panose="02010609060101010101" charset="-122"/>
            </a:endParaRPr>
          </a:p>
          <a:p>
            <a:pPr algn="r" eaLnBrk="1" hangingPunct="1">
              <a:spcBef>
                <a:spcPct val="0"/>
              </a:spcBef>
              <a:buNone/>
              <a:defRPr/>
            </a:pPr>
            <a:r>
              <a:rPr lang="zh-CN" altLang="en-US" sz="1200" dirty="0">
                <a:latin typeface="黑体" panose="02010609060101010101" charset="-122"/>
                <a:ea typeface="黑体" panose="02010609060101010101" charset="-122"/>
              </a:rPr>
              <a:t>具体说明文字添加此处。</a:t>
            </a:r>
            <a:endParaRPr lang="en-US" altLang="zh-CN" sz="1200" dirty="0">
              <a:latin typeface="黑体" panose="02010609060101010101" charset="-122"/>
              <a:ea typeface="黑体" panose="02010609060101010101" charset="-122"/>
            </a:endParaRPr>
          </a:p>
        </p:txBody>
      </p:sp>
      <p:sp>
        <p:nvSpPr>
          <p:cNvPr id="63" name="TextBox 62"/>
          <p:cNvSpPr txBox="1"/>
          <p:nvPr/>
        </p:nvSpPr>
        <p:spPr>
          <a:xfrm>
            <a:off x="2484946" y="4495953"/>
            <a:ext cx="1887013" cy="369333"/>
          </a:xfrm>
          <a:prstGeom prst="rect">
            <a:avLst/>
          </a:prstGeom>
          <a:noFill/>
        </p:spPr>
        <p:txBody>
          <a:bodyPr wrap="none" lIns="121889" tIns="60944" rIns="121889" bIns="60944" rtlCol="0">
            <a:spAutoFit/>
          </a:bodyPr>
          <a:lstStyle/>
          <a:p>
            <a:pPr algn="r"/>
            <a:r>
              <a:rPr lang="zh-CN" altLang="en-US" sz="1600" dirty="0">
                <a:latin typeface="黑体" panose="02010609060101010101" charset="-122"/>
                <a:ea typeface="黑体" panose="02010609060101010101" charset="-122"/>
              </a:rPr>
              <a:t>点击输入标题文本</a:t>
            </a:r>
            <a:endParaRPr lang="zh-CN" altLang="en-US" sz="1600" dirty="0">
              <a:latin typeface="黑体" panose="02010609060101010101" charset="-122"/>
              <a:ea typeface="黑体" panose="02010609060101010101" charset="-122"/>
            </a:endParaRPr>
          </a:p>
        </p:txBody>
      </p:sp>
      <p:sp>
        <p:nvSpPr>
          <p:cNvPr id="64" name="矩形 63"/>
          <p:cNvSpPr/>
          <p:nvPr/>
        </p:nvSpPr>
        <p:spPr>
          <a:xfrm>
            <a:off x="4763872" y="2104019"/>
            <a:ext cx="656432" cy="615279"/>
          </a:xfrm>
          <a:prstGeom prst="rect">
            <a:avLst/>
          </a:prstGeom>
        </p:spPr>
        <p:txBody>
          <a:bodyPr wrap="none" lIns="121889" tIns="60944" rIns="121889" bIns="60944">
            <a:spAutoFit/>
          </a:bodyPr>
          <a:lstStyle/>
          <a:p>
            <a:r>
              <a:rPr lang="en-US" altLang="zh-CN" sz="3200" dirty="0">
                <a:solidFill>
                  <a:schemeClr val="bg1"/>
                </a:solidFill>
                <a:latin typeface="+mj-ea"/>
                <a:ea typeface="+mj-ea"/>
              </a:rPr>
              <a:t>01</a:t>
            </a:r>
            <a:endParaRPr lang="zh-CN" altLang="en-US" sz="3200" dirty="0">
              <a:solidFill>
                <a:schemeClr val="bg1"/>
              </a:solidFill>
              <a:latin typeface="+mj-ea"/>
              <a:ea typeface="+mj-ea"/>
            </a:endParaRPr>
          </a:p>
        </p:txBody>
      </p:sp>
      <p:sp>
        <p:nvSpPr>
          <p:cNvPr id="65" name="矩形 64"/>
          <p:cNvSpPr/>
          <p:nvPr/>
        </p:nvSpPr>
        <p:spPr>
          <a:xfrm>
            <a:off x="6778473" y="2104019"/>
            <a:ext cx="656432" cy="615279"/>
          </a:xfrm>
          <a:prstGeom prst="rect">
            <a:avLst/>
          </a:prstGeom>
        </p:spPr>
        <p:txBody>
          <a:bodyPr wrap="none" lIns="121889" tIns="60944" rIns="121889" bIns="60944">
            <a:spAutoFit/>
          </a:bodyPr>
          <a:lstStyle/>
          <a:p>
            <a:r>
              <a:rPr lang="en-US" altLang="zh-CN" sz="3200" dirty="0">
                <a:solidFill>
                  <a:schemeClr val="bg1"/>
                </a:solidFill>
                <a:latin typeface="+mj-ea"/>
                <a:ea typeface="+mj-ea"/>
              </a:rPr>
              <a:t>02</a:t>
            </a:r>
            <a:endParaRPr lang="zh-CN" altLang="en-US" sz="3200" dirty="0">
              <a:solidFill>
                <a:schemeClr val="bg1"/>
              </a:solidFill>
              <a:latin typeface="+mj-ea"/>
              <a:ea typeface="+mj-ea"/>
            </a:endParaRPr>
          </a:p>
        </p:txBody>
      </p:sp>
      <p:sp>
        <p:nvSpPr>
          <p:cNvPr id="66" name="矩形 65"/>
          <p:cNvSpPr/>
          <p:nvPr/>
        </p:nvSpPr>
        <p:spPr>
          <a:xfrm>
            <a:off x="4763872" y="4188177"/>
            <a:ext cx="656432" cy="615279"/>
          </a:xfrm>
          <a:prstGeom prst="rect">
            <a:avLst/>
          </a:prstGeom>
        </p:spPr>
        <p:txBody>
          <a:bodyPr wrap="none" lIns="121889" tIns="60944" rIns="121889" bIns="60944">
            <a:spAutoFit/>
          </a:bodyPr>
          <a:lstStyle/>
          <a:p>
            <a:r>
              <a:rPr lang="en-US" altLang="zh-CN" sz="3200" dirty="0">
                <a:solidFill>
                  <a:schemeClr val="bg1"/>
                </a:solidFill>
                <a:latin typeface="+mj-ea"/>
                <a:ea typeface="+mj-ea"/>
              </a:rPr>
              <a:t>03</a:t>
            </a:r>
            <a:endParaRPr lang="zh-CN" altLang="en-US" sz="3200" dirty="0">
              <a:solidFill>
                <a:schemeClr val="bg1"/>
              </a:solidFill>
              <a:latin typeface="+mj-ea"/>
              <a:ea typeface="+mj-ea"/>
            </a:endParaRPr>
          </a:p>
        </p:txBody>
      </p:sp>
      <p:sp>
        <p:nvSpPr>
          <p:cNvPr id="67" name="矩形 66"/>
          <p:cNvSpPr/>
          <p:nvPr/>
        </p:nvSpPr>
        <p:spPr>
          <a:xfrm>
            <a:off x="6778473" y="4188177"/>
            <a:ext cx="656432" cy="615279"/>
          </a:xfrm>
          <a:prstGeom prst="rect">
            <a:avLst/>
          </a:prstGeom>
        </p:spPr>
        <p:txBody>
          <a:bodyPr wrap="none" lIns="121889" tIns="60944" rIns="121889" bIns="60944">
            <a:spAutoFit/>
          </a:bodyPr>
          <a:lstStyle/>
          <a:p>
            <a:r>
              <a:rPr lang="en-US" altLang="zh-CN" sz="3200" dirty="0">
                <a:solidFill>
                  <a:schemeClr val="bg1"/>
                </a:solidFill>
                <a:latin typeface="+mj-ea"/>
                <a:ea typeface="+mj-ea"/>
              </a:rPr>
              <a:t>04</a:t>
            </a:r>
            <a:endParaRPr lang="zh-CN" altLang="en-US" sz="3200" dirty="0">
              <a:solidFill>
                <a:schemeClr val="bg1"/>
              </a:solidFill>
              <a:latin typeface="+mj-ea"/>
              <a:ea typeface="+mj-ea"/>
            </a:endParaRPr>
          </a:p>
        </p:txBody>
      </p:sp>
      <p:sp>
        <p:nvSpPr>
          <p:cNvPr id="68" name="Freeform 24"/>
          <p:cNvSpPr>
            <a:spLocks noEditPoints="1"/>
          </p:cNvSpPr>
          <p:nvPr/>
        </p:nvSpPr>
        <p:spPr bwMode="auto">
          <a:xfrm flipH="1">
            <a:off x="5557961" y="2579700"/>
            <a:ext cx="1177284" cy="125427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4C3423"/>
          </a:solidFill>
          <a:ln w="9525">
            <a:noFill/>
            <a:round/>
          </a:ln>
          <a:effectLst/>
        </p:spPr>
        <p:txBody>
          <a:bodyPr vert="horz" wrap="square" lIns="162518" tIns="81259" rIns="162518" bIns="81259" numCol="1" anchor="t" anchorCtr="0" compatLnSpc="1"/>
          <a:lstStyle/>
          <a:p>
            <a:endParaRPr lang="zh-CN" altLang="en-US" sz="3200">
              <a:latin typeface="+mj-ea"/>
              <a:ea typeface="+mj-ea"/>
            </a:endParaRPr>
          </a:p>
        </p:txBody>
      </p:sp>
      <p:sp>
        <p:nvSpPr>
          <p:cNvPr id="118"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ppt_w</p:attrName>
                                        </p:attrNameLst>
                                      </p:cBhvr>
                                      <p:tavLst>
                                        <p:tav tm="0">
                                          <p:val>
                                            <p:fltVal val="0"/>
                                          </p:val>
                                        </p:tav>
                                        <p:tav tm="100000">
                                          <p:val>
                                            <p:strVal val="#ppt_w"/>
                                          </p:val>
                                        </p:tav>
                                      </p:tavLst>
                                    </p:anim>
                                    <p:anim calcmode="lin" valueType="num">
                                      <p:cBhvr>
                                        <p:cTn id="8" dur="1000" fill="hold"/>
                                        <p:tgtEl>
                                          <p:spTgt spid="51"/>
                                        </p:tgtEl>
                                        <p:attrNameLst>
                                          <p:attrName>ppt_h</p:attrName>
                                        </p:attrNameLst>
                                      </p:cBhvr>
                                      <p:tavLst>
                                        <p:tav tm="0">
                                          <p:val>
                                            <p:fltVal val="0"/>
                                          </p:val>
                                        </p:tav>
                                        <p:tav tm="100000">
                                          <p:val>
                                            <p:strVal val="#ppt_h"/>
                                          </p:val>
                                        </p:tav>
                                      </p:tavLst>
                                    </p:anim>
                                    <p:anim calcmode="lin" valueType="num">
                                      <p:cBhvr>
                                        <p:cTn id="9" dur="1000" fill="hold"/>
                                        <p:tgtEl>
                                          <p:spTgt spid="51"/>
                                        </p:tgtEl>
                                        <p:attrNameLst>
                                          <p:attrName>ppt_x</p:attrName>
                                        </p:attrNameLst>
                                      </p:cBhvr>
                                      <p:tavLst>
                                        <p:tav tm="0">
                                          <p:val>
                                            <p:fltVal val="0.5"/>
                                          </p:val>
                                        </p:tav>
                                        <p:tav tm="100000">
                                          <p:val>
                                            <p:strVal val="#ppt_x"/>
                                          </p:val>
                                        </p:tav>
                                      </p:tavLst>
                                    </p:anim>
                                    <p:anim calcmode="lin" valueType="num">
                                      <p:cBhvr>
                                        <p:cTn id="10" dur="1000" fill="hold"/>
                                        <p:tgtEl>
                                          <p:spTgt spid="51"/>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ppt_x</p:attrName>
                                        </p:attrNameLst>
                                      </p:cBhvr>
                                      <p:tavLst>
                                        <p:tav tm="0">
                                          <p:val>
                                            <p:fltVal val="0.5"/>
                                          </p:val>
                                        </p:tav>
                                        <p:tav tm="100000">
                                          <p:val>
                                            <p:strVal val="#ppt_x"/>
                                          </p:val>
                                        </p:tav>
                                      </p:tavLst>
                                    </p:anim>
                                    <p:anim calcmode="lin" valueType="num">
                                      <p:cBhvr>
                                        <p:cTn id="16" dur="1000" fill="hold"/>
                                        <p:tgtEl>
                                          <p:spTgt spid="5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 calcmode="lin" valueType="num">
                                      <p:cBhvr>
                                        <p:cTn id="21" dur="1000" fill="hold"/>
                                        <p:tgtEl>
                                          <p:spTgt spid="53"/>
                                        </p:tgtEl>
                                        <p:attrNameLst>
                                          <p:attrName>ppt_x</p:attrName>
                                        </p:attrNameLst>
                                      </p:cBhvr>
                                      <p:tavLst>
                                        <p:tav tm="0">
                                          <p:val>
                                            <p:fltVal val="0.5"/>
                                          </p:val>
                                        </p:tav>
                                        <p:tav tm="100000">
                                          <p:val>
                                            <p:strVal val="#ppt_x"/>
                                          </p:val>
                                        </p:tav>
                                      </p:tavLst>
                                    </p:anim>
                                    <p:anim calcmode="lin" valueType="num">
                                      <p:cBhvr>
                                        <p:cTn id="22" dur="1000" fill="hold"/>
                                        <p:tgtEl>
                                          <p:spTgt spid="53"/>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000" fill="hold"/>
                                        <p:tgtEl>
                                          <p:spTgt spid="54"/>
                                        </p:tgtEl>
                                        <p:attrNameLst>
                                          <p:attrName>ppt_w</p:attrName>
                                        </p:attrNameLst>
                                      </p:cBhvr>
                                      <p:tavLst>
                                        <p:tav tm="0">
                                          <p:val>
                                            <p:fltVal val="0"/>
                                          </p:val>
                                        </p:tav>
                                        <p:tav tm="100000">
                                          <p:val>
                                            <p:strVal val="#ppt_w"/>
                                          </p:val>
                                        </p:tav>
                                      </p:tavLst>
                                    </p:anim>
                                    <p:anim calcmode="lin" valueType="num">
                                      <p:cBhvr>
                                        <p:cTn id="26" dur="1000" fill="hold"/>
                                        <p:tgtEl>
                                          <p:spTgt spid="54"/>
                                        </p:tgtEl>
                                        <p:attrNameLst>
                                          <p:attrName>ppt_h</p:attrName>
                                        </p:attrNameLst>
                                      </p:cBhvr>
                                      <p:tavLst>
                                        <p:tav tm="0">
                                          <p:val>
                                            <p:fltVal val="0"/>
                                          </p:val>
                                        </p:tav>
                                        <p:tav tm="100000">
                                          <p:val>
                                            <p:strVal val="#ppt_h"/>
                                          </p:val>
                                        </p:tav>
                                      </p:tavLst>
                                    </p:anim>
                                    <p:anim calcmode="lin" valueType="num">
                                      <p:cBhvr>
                                        <p:cTn id="27" dur="1000" fill="hold"/>
                                        <p:tgtEl>
                                          <p:spTgt spid="54"/>
                                        </p:tgtEl>
                                        <p:attrNameLst>
                                          <p:attrName>ppt_x</p:attrName>
                                        </p:attrNameLst>
                                      </p:cBhvr>
                                      <p:tavLst>
                                        <p:tav tm="0">
                                          <p:val>
                                            <p:fltVal val="0.5"/>
                                          </p:val>
                                        </p:tav>
                                        <p:tav tm="100000">
                                          <p:val>
                                            <p:strVal val="#ppt_x"/>
                                          </p:val>
                                        </p:tav>
                                      </p:tavLst>
                                    </p:anim>
                                    <p:anim calcmode="lin" valueType="num">
                                      <p:cBhvr>
                                        <p:cTn id="28" dur="1000" fill="hold"/>
                                        <p:tgtEl>
                                          <p:spTgt spid="5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1000" fill="hold"/>
                                        <p:tgtEl>
                                          <p:spTgt spid="64"/>
                                        </p:tgtEl>
                                        <p:attrNameLst>
                                          <p:attrName>ppt_w</p:attrName>
                                        </p:attrNameLst>
                                      </p:cBhvr>
                                      <p:tavLst>
                                        <p:tav tm="0">
                                          <p:val>
                                            <p:fltVal val="0"/>
                                          </p:val>
                                        </p:tav>
                                        <p:tav tm="100000">
                                          <p:val>
                                            <p:strVal val="#ppt_w"/>
                                          </p:val>
                                        </p:tav>
                                      </p:tavLst>
                                    </p:anim>
                                    <p:anim calcmode="lin" valueType="num">
                                      <p:cBhvr>
                                        <p:cTn id="32" dur="1000" fill="hold"/>
                                        <p:tgtEl>
                                          <p:spTgt spid="64"/>
                                        </p:tgtEl>
                                        <p:attrNameLst>
                                          <p:attrName>ppt_h</p:attrName>
                                        </p:attrNameLst>
                                      </p:cBhvr>
                                      <p:tavLst>
                                        <p:tav tm="0">
                                          <p:val>
                                            <p:fltVal val="0"/>
                                          </p:val>
                                        </p:tav>
                                        <p:tav tm="100000">
                                          <p:val>
                                            <p:strVal val="#ppt_h"/>
                                          </p:val>
                                        </p:tav>
                                      </p:tavLst>
                                    </p:anim>
                                    <p:anim calcmode="lin" valueType="num">
                                      <p:cBhvr>
                                        <p:cTn id="33" dur="1000" fill="hold"/>
                                        <p:tgtEl>
                                          <p:spTgt spid="64"/>
                                        </p:tgtEl>
                                        <p:attrNameLst>
                                          <p:attrName>ppt_x</p:attrName>
                                        </p:attrNameLst>
                                      </p:cBhvr>
                                      <p:tavLst>
                                        <p:tav tm="0">
                                          <p:val>
                                            <p:fltVal val="0.5"/>
                                          </p:val>
                                        </p:tav>
                                        <p:tav tm="100000">
                                          <p:val>
                                            <p:strVal val="#ppt_x"/>
                                          </p:val>
                                        </p:tav>
                                      </p:tavLst>
                                    </p:anim>
                                    <p:anim calcmode="lin" valueType="num">
                                      <p:cBhvr>
                                        <p:cTn id="34" dur="1000" fill="hold"/>
                                        <p:tgtEl>
                                          <p:spTgt spid="64"/>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1000" fill="hold"/>
                                        <p:tgtEl>
                                          <p:spTgt spid="65"/>
                                        </p:tgtEl>
                                        <p:attrNameLst>
                                          <p:attrName>ppt_w</p:attrName>
                                        </p:attrNameLst>
                                      </p:cBhvr>
                                      <p:tavLst>
                                        <p:tav tm="0">
                                          <p:val>
                                            <p:fltVal val="0"/>
                                          </p:val>
                                        </p:tav>
                                        <p:tav tm="100000">
                                          <p:val>
                                            <p:strVal val="#ppt_w"/>
                                          </p:val>
                                        </p:tav>
                                      </p:tavLst>
                                    </p:anim>
                                    <p:anim calcmode="lin" valueType="num">
                                      <p:cBhvr>
                                        <p:cTn id="38" dur="1000" fill="hold"/>
                                        <p:tgtEl>
                                          <p:spTgt spid="65"/>
                                        </p:tgtEl>
                                        <p:attrNameLst>
                                          <p:attrName>ppt_h</p:attrName>
                                        </p:attrNameLst>
                                      </p:cBhvr>
                                      <p:tavLst>
                                        <p:tav tm="0">
                                          <p:val>
                                            <p:fltVal val="0"/>
                                          </p:val>
                                        </p:tav>
                                        <p:tav tm="100000">
                                          <p:val>
                                            <p:strVal val="#ppt_h"/>
                                          </p:val>
                                        </p:tav>
                                      </p:tavLst>
                                    </p:anim>
                                    <p:anim calcmode="lin" valueType="num">
                                      <p:cBhvr>
                                        <p:cTn id="39" dur="1000" fill="hold"/>
                                        <p:tgtEl>
                                          <p:spTgt spid="65"/>
                                        </p:tgtEl>
                                        <p:attrNameLst>
                                          <p:attrName>ppt_x</p:attrName>
                                        </p:attrNameLst>
                                      </p:cBhvr>
                                      <p:tavLst>
                                        <p:tav tm="0">
                                          <p:val>
                                            <p:fltVal val="0.5"/>
                                          </p:val>
                                        </p:tav>
                                        <p:tav tm="100000">
                                          <p:val>
                                            <p:strVal val="#ppt_x"/>
                                          </p:val>
                                        </p:tav>
                                      </p:tavLst>
                                    </p:anim>
                                    <p:anim calcmode="lin" valueType="num">
                                      <p:cBhvr>
                                        <p:cTn id="40" dur="1000" fill="hold"/>
                                        <p:tgtEl>
                                          <p:spTgt spid="65"/>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ppt_x</p:attrName>
                                        </p:attrNameLst>
                                      </p:cBhvr>
                                      <p:tavLst>
                                        <p:tav tm="0">
                                          <p:val>
                                            <p:fltVal val="0.5"/>
                                          </p:val>
                                        </p:tav>
                                        <p:tav tm="100000">
                                          <p:val>
                                            <p:strVal val="#ppt_x"/>
                                          </p:val>
                                        </p:tav>
                                      </p:tavLst>
                                    </p:anim>
                                    <p:anim calcmode="lin" valueType="num">
                                      <p:cBhvr>
                                        <p:cTn id="46" dur="1000" fill="hold"/>
                                        <p:tgtEl>
                                          <p:spTgt spid="66"/>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0" fill="hold"/>
                                        <p:tgtEl>
                                          <p:spTgt spid="67"/>
                                        </p:tgtEl>
                                        <p:attrNameLst>
                                          <p:attrName>ppt_w</p:attrName>
                                        </p:attrNameLst>
                                      </p:cBhvr>
                                      <p:tavLst>
                                        <p:tav tm="0">
                                          <p:val>
                                            <p:fltVal val="0"/>
                                          </p:val>
                                        </p:tav>
                                        <p:tav tm="100000">
                                          <p:val>
                                            <p:strVal val="#ppt_w"/>
                                          </p:val>
                                        </p:tav>
                                      </p:tavLst>
                                    </p:anim>
                                    <p:anim calcmode="lin" valueType="num">
                                      <p:cBhvr>
                                        <p:cTn id="50" dur="1000" fill="hold"/>
                                        <p:tgtEl>
                                          <p:spTgt spid="67"/>
                                        </p:tgtEl>
                                        <p:attrNameLst>
                                          <p:attrName>ppt_h</p:attrName>
                                        </p:attrNameLst>
                                      </p:cBhvr>
                                      <p:tavLst>
                                        <p:tav tm="0">
                                          <p:val>
                                            <p:fltVal val="0"/>
                                          </p:val>
                                        </p:tav>
                                        <p:tav tm="100000">
                                          <p:val>
                                            <p:strVal val="#ppt_h"/>
                                          </p:val>
                                        </p:tav>
                                      </p:tavLst>
                                    </p:anim>
                                    <p:anim calcmode="lin" valueType="num">
                                      <p:cBhvr>
                                        <p:cTn id="51" dur="1000" fill="hold"/>
                                        <p:tgtEl>
                                          <p:spTgt spid="67"/>
                                        </p:tgtEl>
                                        <p:attrNameLst>
                                          <p:attrName>ppt_x</p:attrName>
                                        </p:attrNameLst>
                                      </p:cBhvr>
                                      <p:tavLst>
                                        <p:tav tm="0">
                                          <p:val>
                                            <p:fltVal val="0.5"/>
                                          </p:val>
                                        </p:tav>
                                        <p:tav tm="100000">
                                          <p:val>
                                            <p:strVal val="#ppt_x"/>
                                          </p:val>
                                        </p:tav>
                                      </p:tavLst>
                                    </p:anim>
                                    <p:anim calcmode="lin" valueType="num">
                                      <p:cBhvr>
                                        <p:cTn id="52" dur="1000" fill="hold"/>
                                        <p:tgtEl>
                                          <p:spTgt spid="67"/>
                                        </p:tgtEl>
                                        <p:attrNameLst>
                                          <p:attrName>ppt_y</p:attrName>
                                        </p:attrNameLst>
                                      </p:cBhvr>
                                      <p:tavLst>
                                        <p:tav tm="0">
                                          <p:val>
                                            <p:fltVal val="0.5"/>
                                          </p:val>
                                        </p:tav>
                                        <p:tav tm="100000">
                                          <p:val>
                                            <p:strVal val="#ppt_y"/>
                                          </p:val>
                                        </p:tav>
                                      </p:tavLst>
                                    </p:anim>
                                  </p:childTnLst>
                                </p:cTn>
                              </p:par>
                              <p:par>
                                <p:cTn id="53" presetID="35" presetClass="entr" presetSubtype="0" fill="hold" grpId="1"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1000"/>
                                        <p:tgtEl>
                                          <p:spTgt spid="51"/>
                                        </p:tgtEl>
                                      </p:cBhvr>
                                    </p:animEffect>
                                    <p:anim calcmode="lin" valueType="num">
                                      <p:cBhvr>
                                        <p:cTn id="56" dur="1000" fill="hold"/>
                                        <p:tgtEl>
                                          <p:spTgt spid="51"/>
                                        </p:tgtEl>
                                        <p:attrNameLst>
                                          <p:attrName>style.rotation</p:attrName>
                                        </p:attrNameLst>
                                      </p:cBhvr>
                                      <p:tavLst>
                                        <p:tav tm="0">
                                          <p:val>
                                            <p:fltVal val="720"/>
                                          </p:val>
                                        </p:tav>
                                        <p:tav tm="100000">
                                          <p:val>
                                            <p:fltVal val="0"/>
                                          </p:val>
                                        </p:tav>
                                      </p:tavLst>
                                    </p:anim>
                                    <p:anim calcmode="lin" valueType="num">
                                      <p:cBhvr>
                                        <p:cTn id="57" dur="1000" fill="hold"/>
                                        <p:tgtEl>
                                          <p:spTgt spid="51"/>
                                        </p:tgtEl>
                                        <p:attrNameLst>
                                          <p:attrName>ppt_h</p:attrName>
                                        </p:attrNameLst>
                                      </p:cBhvr>
                                      <p:tavLst>
                                        <p:tav tm="0">
                                          <p:val>
                                            <p:fltVal val="0"/>
                                          </p:val>
                                        </p:tav>
                                        <p:tav tm="100000">
                                          <p:val>
                                            <p:strVal val="#ppt_h"/>
                                          </p:val>
                                        </p:tav>
                                      </p:tavLst>
                                    </p:anim>
                                    <p:anim calcmode="lin" valueType="num">
                                      <p:cBhvr>
                                        <p:cTn id="58" dur="1000" fill="hold"/>
                                        <p:tgtEl>
                                          <p:spTgt spid="51"/>
                                        </p:tgtEl>
                                        <p:attrNameLst>
                                          <p:attrName>ppt_w</p:attrName>
                                        </p:attrNameLst>
                                      </p:cBhvr>
                                      <p:tavLst>
                                        <p:tav tm="0">
                                          <p:val>
                                            <p:fltVal val="0"/>
                                          </p:val>
                                        </p:tav>
                                        <p:tav tm="100000">
                                          <p:val>
                                            <p:strVal val="#ppt_w"/>
                                          </p:val>
                                        </p:tav>
                                      </p:tavLst>
                                    </p:anim>
                                  </p:childTnLst>
                                </p:cTn>
                              </p:par>
                              <p:par>
                                <p:cTn id="59" presetID="35" presetClass="entr" presetSubtype="0" fill="hold" grpId="1"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1000"/>
                                        <p:tgtEl>
                                          <p:spTgt spid="52"/>
                                        </p:tgtEl>
                                      </p:cBhvr>
                                    </p:animEffect>
                                    <p:anim calcmode="lin" valueType="num">
                                      <p:cBhvr>
                                        <p:cTn id="62" dur="1000" fill="hold"/>
                                        <p:tgtEl>
                                          <p:spTgt spid="52"/>
                                        </p:tgtEl>
                                        <p:attrNameLst>
                                          <p:attrName>style.rotation</p:attrName>
                                        </p:attrNameLst>
                                      </p:cBhvr>
                                      <p:tavLst>
                                        <p:tav tm="0">
                                          <p:val>
                                            <p:fltVal val="720"/>
                                          </p:val>
                                        </p:tav>
                                        <p:tav tm="100000">
                                          <p:val>
                                            <p:fltVal val="0"/>
                                          </p:val>
                                        </p:tav>
                                      </p:tavLst>
                                    </p:anim>
                                    <p:anim calcmode="lin" valueType="num">
                                      <p:cBhvr>
                                        <p:cTn id="63" dur="1000" fill="hold"/>
                                        <p:tgtEl>
                                          <p:spTgt spid="52"/>
                                        </p:tgtEl>
                                        <p:attrNameLst>
                                          <p:attrName>ppt_h</p:attrName>
                                        </p:attrNameLst>
                                      </p:cBhvr>
                                      <p:tavLst>
                                        <p:tav tm="0">
                                          <p:val>
                                            <p:fltVal val="0"/>
                                          </p:val>
                                        </p:tav>
                                        <p:tav tm="100000">
                                          <p:val>
                                            <p:strVal val="#ppt_h"/>
                                          </p:val>
                                        </p:tav>
                                      </p:tavLst>
                                    </p:anim>
                                    <p:anim calcmode="lin" valueType="num">
                                      <p:cBhvr>
                                        <p:cTn id="64" dur="1000" fill="hold"/>
                                        <p:tgtEl>
                                          <p:spTgt spid="52"/>
                                        </p:tgtEl>
                                        <p:attrNameLst>
                                          <p:attrName>ppt_w</p:attrName>
                                        </p:attrNameLst>
                                      </p:cBhvr>
                                      <p:tavLst>
                                        <p:tav tm="0">
                                          <p:val>
                                            <p:fltVal val="0"/>
                                          </p:val>
                                        </p:tav>
                                        <p:tav tm="100000">
                                          <p:val>
                                            <p:strVal val="#ppt_w"/>
                                          </p:val>
                                        </p:tav>
                                      </p:tavLst>
                                    </p:anim>
                                  </p:childTnLst>
                                </p:cTn>
                              </p:par>
                              <p:par>
                                <p:cTn id="65" presetID="35" presetClass="entr" presetSubtype="0" fill="hold" grpId="1"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style.rotation</p:attrName>
                                        </p:attrNameLst>
                                      </p:cBhvr>
                                      <p:tavLst>
                                        <p:tav tm="0">
                                          <p:val>
                                            <p:fltVal val="720"/>
                                          </p:val>
                                        </p:tav>
                                        <p:tav tm="100000">
                                          <p:val>
                                            <p:fltVal val="0"/>
                                          </p:val>
                                        </p:tav>
                                      </p:tavLst>
                                    </p:anim>
                                    <p:anim calcmode="lin" valueType="num">
                                      <p:cBhvr>
                                        <p:cTn id="69" dur="1000" fill="hold"/>
                                        <p:tgtEl>
                                          <p:spTgt spid="53"/>
                                        </p:tgtEl>
                                        <p:attrNameLst>
                                          <p:attrName>ppt_h</p:attrName>
                                        </p:attrNameLst>
                                      </p:cBhvr>
                                      <p:tavLst>
                                        <p:tav tm="0">
                                          <p:val>
                                            <p:fltVal val="0"/>
                                          </p:val>
                                        </p:tav>
                                        <p:tav tm="100000">
                                          <p:val>
                                            <p:strVal val="#ppt_h"/>
                                          </p:val>
                                        </p:tav>
                                      </p:tavLst>
                                    </p:anim>
                                    <p:anim calcmode="lin" valueType="num">
                                      <p:cBhvr>
                                        <p:cTn id="70" dur="1000" fill="hold"/>
                                        <p:tgtEl>
                                          <p:spTgt spid="53"/>
                                        </p:tgtEl>
                                        <p:attrNameLst>
                                          <p:attrName>ppt_w</p:attrName>
                                        </p:attrNameLst>
                                      </p:cBhvr>
                                      <p:tavLst>
                                        <p:tav tm="0">
                                          <p:val>
                                            <p:fltVal val="0"/>
                                          </p:val>
                                        </p:tav>
                                        <p:tav tm="100000">
                                          <p:val>
                                            <p:strVal val="#ppt_w"/>
                                          </p:val>
                                        </p:tav>
                                      </p:tavLst>
                                    </p:anim>
                                  </p:childTnLst>
                                </p:cTn>
                              </p:par>
                              <p:par>
                                <p:cTn id="71" presetID="35" presetClass="entr" presetSubtype="0" fill="hold" grpId="1"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style.rotation</p:attrName>
                                        </p:attrNameLst>
                                      </p:cBhvr>
                                      <p:tavLst>
                                        <p:tav tm="0">
                                          <p:val>
                                            <p:fltVal val="720"/>
                                          </p:val>
                                        </p:tav>
                                        <p:tav tm="100000">
                                          <p:val>
                                            <p:fltVal val="0"/>
                                          </p:val>
                                        </p:tav>
                                      </p:tavLst>
                                    </p:anim>
                                    <p:anim calcmode="lin" valueType="num">
                                      <p:cBhvr>
                                        <p:cTn id="75" dur="1000" fill="hold"/>
                                        <p:tgtEl>
                                          <p:spTgt spid="54"/>
                                        </p:tgtEl>
                                        <p:attrNameLst>
                                          <p:attrName>ppt_h</p:attrName>
                                        </p:attrNameLst>
                                      </p:cBhvr>
                                      <p:tavLst>
                                        <p:tav tm="0">
                                          <p:val>
                                            <p:fltVal val="0"/>
                                          </p:val>
                                        </p:tav>
                                        <p:tav tm="100000">
                                          <p:val>
                                            <p:strVal val="#ppt_h"/>
                                          </p:val>
                                        </p:tav>
                                      </p:tavLst>
                                    </p:anim>
                                    <p:anim calcmode="lin" valueType="num">
                                      <p:cBhvr>
                                        <p:cTn id="76" dur="1000" fill="hold"/>
                                        <p:tgtEl>
                                          <p:spTgt spid="54"/>
                                        </p:tgtEl>
                                        <p:attrNameLst>
                                          <p:attrName>ppt_w</p:attrName>
                                        </p:attrNameLst>
                                      </p:cBhvr>
                                      <p:tavLst>
                                        <p:tav tm="0">
                                          <p:val>
                                            <p:fltVal val="0"/>
                                          </p:val>
                                        </p:tav>
                                        <p:tav tm="100000">
                                          <p:val>
                                            <p:strVal val="#ppt_w"/>
                                          </p:val>
                                        </p:tav>
                                      </p:tavLst>
                                    </p:anim>
                                  </p:childTnLst>
                                </p:cTn>
                              </p:par>
                              <p:par>
                                <p:cTn id="77" presetID="35" presetClass="entr" presetSubtype="0" fill="hold" grpId="1" nodeType="with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1000"/>
                                        <p:tgtEl>
                                          <p:spTgt spid="64"/>
                                        </p:tgtEl>
                                      </p:cBhvr>
                                    </p:animEffect>
                                    <p:anim calcmode="lin" valueType="num">
                                      <p:cBhvr>
                                        <p:cTn id="80" dur="1000" fill="hold"/>
                                        <p:tgtEl>
                                          <p:spTgt spid="64"/>
                                        </p:tgtEl>
                                        <p:attrNameLst>
                                          <p:attrName>style.rotation</p:attrName>
                                        </p:attrNameLst>
                                      </p:cBhvr>
                                      <p:tavLst>
                                        <p:tav tm="0">
                                          <p:val>
                                            <p:fltVal val="720"/>
                                          </p:val>
                                        </p:tav>
                                        <p:tav tm="100000">
                                          <p:val>
                                            <p:fltVal val="0"/>
                                          </p:val>
                                        </p:tav>
                                      </p:tavLst>
                                    </p:anim>
                                    <p:anim calcmode="lin" valueType="num">
                                      <p:cBhvr>
                                        <p:cTn id="81" dur="1000" fill="hold"/>
                                        <p:tgtEl>
                                          <p:spTgt spid="64"/>
                                        </p:tgtEl>
                                        <p:attrNameLst>
                                          <p:attrName>ppt_h</p:attrName>
                                        </p:attrNameLst>
                                      </p:cBhvr>
                                      <p:tavLst>
                                        <p:tav tm="0">
                                          <p:val>
                                            <p:fltVal val="0"/>
                                          </p:val>
                                        </p:tav>
                                        <p:tav tm="100000">
                                          <p:val>
                                            <p:strVal val="#ppt_h"/>
                                          </p:val>
                                        </p:tav>
                                      </p:tavLst>
                                    </p:anim>
                                    <p:anim calcmode="lin" valueType="num">
                                      <p:cBhvr>
                                        <p:cTn id="82" dur="1000" fill="hold"/>
                                        <p:tgtEl>
                                          <p:spTgt spid="64"/>
                                        </p:tgtEl>
                                        <p:attrNameLst>
                                          <p:attrName>ppt_w</p:attrName>
                                        </p:attrNameLst>
                                      </p:cBhvr>
                                      <p:tavLst>
                                        <p:tav tm="0">
                                          <p:val>
                                            <p:fltVal val="0"/>
                                          </p:val>
                                        </p:tav>
                                        <p:tav tm="100000">
                                          <p:val>
                                            <p:strVal val="#ppt_w"/>
                                          </p:val>
                                        </p:tav>
                                      </p:tavLst>
                                    </p:anim>
                                  </p:childTnLst>
                                </p:cTn>
                              </p:par>
                              <p:par>
                                <p:cTn id="83" presetID="35" presetClass="entr" presetSubtype="0" fill="hold" grpId="1" nodeType="withEffect">
                                  <p:stCondLst>
                                    <p:cond delay="0"/>
                                  </p:stCondLst>
                                  <p:childTnLst>
                                    <p:set>
                                      <p:cBhvr>
                                        <p:cTn id="84" dur="1" fill="hold">
                                          <p:stCondLst>
                                            <p:cond delay="0"/>
                                          </p:stCondLst>
                                        </p:cTn>
                                        <p:tgtEl>
                                          <p:spTgt spid="65"/>
                                        </p:tgtEl>
                                        <p:attrNameLst>
                                          <p:attrName>style.visibility</p:attrName>
                                        </p:attrNameLst>
                                      </p:cBhvr>
                                      <p:to>
                                        <p:strVal val="visible"/>
                                      </p:to>
                                    </p:set>
                                    <p:animEffect transition="in" filter="fade">
                                      <p:cBhvr>
                                        <p:cTn id="85" dur="1000"/>
                                        <p:tgtEl>
                                          <p:spTgt spid="65"/>
                                        </p:tgtEl>
                                      </p:cBhvr>
                                    </p:animEffect>
                                    <p:anim calcmode="lin" valueType="num">
                                      <p:cBhvr>
                                        <p:cTn id="86" dur="1000" fill="hold"/>
                                        <p:tgtEl>
                                          <p:spTgt spid="65"/>
                                        </p:tgtEl>
                                        <p:attrNameLst>
                                          <p:attrName>style.rotation</p:attrName>
                                        </p:attrNameLst>
                                      </p:cBhvr>
                                      <p:tavLst>
                                        <p:tav tm="0">
                                          <p:val>
                                            <p:fltVal val="720"/>
                                          </p:val>
                                        </p:tav>
                                        <p:tav tm="100000">
                                          <p:val>
                                            <p:fltVal val="0"/>
                                          </p:val>
                                        </p:tav>
                                      </p:tavLst>
                                    </p:anim>
                                    <p:anim calcmode="lin" valueType="num">
                                      <p:cBhvr>
                                        <p:cTn id="87" dur="1000" fill="hold"/>
                                        <p:tgtEl>
                                          <p:spTgt spid="65"/>
                                        </p:tgtEl>
                                        <p:attrNameLst>
                                          <p:attrName>ppt_h</p:attrName>
                                        </p:attrNameLst>
                                      </p:cBhvr>
                                      <p:tavLst>
                                        <p:tav tm="0">
                                          <p:val>
                                            <p:fltVal val="0"/>
                                          </p:val>
                                        </p:tav>
                                        <p:tav tm="100000">
                                          <p:val>
                                            <p:strVal val="#ppt_h"/>
                                          </p:val>
                                        </p:tav>
                                      </p:tavLst>
                                    </p:anim>
                                    <p:anim calcmode="lin" valueType="num">
                                      <p:cBhvr>
                                        <p:cTn id="88" dur="1000" fill="hold"/>
                                        <p:tgtEl>
                                          <p:spTgt spid="65"/>
                                        </p:tgtEl>
                                        <p:attrNameLst>
                                          <p:attrName>ppt_w</p:attrName>
                                        </p:attrNameLst>
                                      </p:cBhvr>
                                      <p:tavLst>
                                        <p:tav tm="0">
                                          <p:val>
                                            <p:fltVal val="0"/>
                                          </p:val>
                                        </p:tav>
                                        <p:tav tm="100000">
                                          <p:val>
                                            <p:strVal val="#ppt_w"/>
                                          </p:val>
                                        </p:tav>
                                      </p:tavLst>
                                    </p:anim>
                                  </p:childTnLst>
                                </p:cTn>
                              </p:par>
                              <p:par>
                                <p:cTn id="89" presetID="35" presetClass="entr" presetSubtype="0" fill="hold" grpId="1" nodeType="with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fade">
                                      <p:cBhvr>
                                        <p:cTn id="91" dur="1000"/>
                                        <p:tgtEl>
                                          <p:spTgt spid="66"/>
                                        </p:tgtEl>
                                      </p:cBhvr>
                                    </p:animEffect>
                                    <p:anim calcmode="lin" valueType="num">
                                      <p:cBhvr>
                                        <p:cTn id="92" dur="1000" fill="hold"/>
                                        <p:tgtEl>
                                          <p:spTgt spid="66"/>
                                        </p:tgtEl>
                                        <p:attrNameLst>
                                          <p:attrName>style.rotation</p:attrName>
                                        </p:attrNameLst>
                                      </p:cBhvr>
                                      <p:tavLst>
                                        <p:tav tm="0">
                                          <p:val>
                                            <p:fltVal val="720"/>
                                          </p:val>
                                        </p:tav>
                                        <p:tav tm="100000">
                                          <p:val>
                                            <p:fltVal val="0"/>
                                          </p:val>
                                        </p:tav>
                                      </p:tavLst>
                                    </p:anim>
                                    <p:anim calcmode="lin" valueType="num">
                                      <p:cBhvr>
                                        <p:cTn id="93" dur="1000" fill="hold"/>
                                        <p:tgtEl>
                                          <p:spTgt spid="66"/>
                                        </p:tgtEl>
                                        <p:attrNameLst>
                                          <p:attrName>ppt_h</p:attrName>
                                        </p:attrNameLst>
                                      </p:cBhvr>
                                      <p:tavLst>
                                        <p:tav tm="0">
                                          <p:val>
                                            <p:fltVal val="0"/>
                                          </p:val>
                                        </p:tav>
                                        <p:tav tm="100000">
                                          <p:val>
                                            <p:strVal val="#ppt_h"/>
                                          </p:val>
                                        </p:tav>
                                      </p:tavLst>
                                    </p:anim>
                                    <p:anim calcmode="lin" valueType="num">
                                      <p:cBhvr>
                                        <p:cTn id="94" dur="1000" fill="hold"/>
                                        <p:tgtEl>
                                          <p:spTgt spid="66"/>
                                        </p:tgtEl>
                                        <p:attrNameLst>
                                          <p:attrName>ppt_w</p:attrName>
                                        </p:attrNameLst>
                                      </p:cBhvr>
                                      <p:tavLst>
                                        <p:tav tm="0">
                                          <p:val>
                                            <p:fltVal val="0"/>
                                          </p:val>
                                        </p:tav>
                                        <p:tav tm="100000">
                                          <p:val>
                                            <p:strVal val="#ppt_w"/>
                                          </p:val>
                                        </p:tav>
                                      </p:tavLst>
                                    </p:anim>
                                  </p:childTnLst>
                                </p:cTn>
                              </p:par>
                              <p:par>
                                <p:cTn id="95" presetID="35" presetClass="entr" presetSubtype="0" fill="hold" grpId="1"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1000"/>
                                        <p:tgtEl>
                                          <p:spTgt spid="67"/>
                                        </p:tgtEl>
                                      </p:cBhvr>
                                    </p:animEffect>
                                    <p:anim calcmode="lin" valueType="num">
                                      <p:cBhvr>
                                        <p:cTn id="98" dur="1000" fill="hold"/>
                                        <p:tgtEl>
                                          <p:spTgt spid="67"/>
                                        </p:tgtEl>
                                        <p:attrNameLst>
                                          <p:attrName>style.rotation</p:attrName>
                                        </p:attrNameLst>
                                      </p:cBhvr>
                                      <p:tavLst>
                                        <p:tav tm="0">
                                          <p:val>
                                            <p:fltVal val="720"/>
                                          </p:val>
                                        </p:tav>
                                        <p:tav tm="100000">
                                          <p:val>
                                            <p:fltVal val="0"/>
                                          </p:val>
                                        </p:tav>
                                      </p:tavLst>
                                    </p:anim>
                                    <p:anim calcmode="lin" valueType="num">
                                      <p:cBhvr>
                                        <p:cTn id="99" dur="1000" fill="hold"/>
                                        <p:tgtEl>
                                          <p:spTgt spid="67"/>
                                        </p:tgtEl>
                                        <p:attrNameLst>
                                          <p:attrName>ppt_h</p:attrName>
                                        </p:attrNameLst>
                                      </p:cBhvr>
                                      <p:tavLst>
                                        <p:tav tm="0">
                                          <p:val>
                                            <p:fltVal val="0"/>
                                          </p:val>
                                        </p:tav>
                                        <p:tav tm="100000">
                                          <p:val>
                                            <p:strVal val="#ppt_h"/>
                                          </p:val>
                                        </p:tav>
                                      </p:tavLst>
                                    </p:anim>
                                    <p:anim calcmode="lin" valueType="num">
                                      <p:cBhvr>
                                        <p:cTn id="100" dur="1000" fill="hold"/>
                                        <p:tgtEl>
                                          <p:spTgt spid="67"/>
                                        </p:tgtEl>
                                        <p:attrNameLst>
                                          <p:attrName>ppt_w</p:attrName>
                                        </p:attrNameLst>
                                      </p:cBhvr>
                                      <p:tavLst>
                                        <p:tav tm="0">
                                          <p:val>
                                            <p:fltVal val="0"/>
                                          </p:val>
                                        </p:tav>
                                        <p:tav tm="100000">
                                          <p:val>
                                            <p:strVal val="#ppt_w"/>
                                          </p:val>
                                        </p:tav>
                                      </p:tavLst>
                                    </p:anim>
                                  </p:childTnLst>
                                </p:cTn>
                              </p:par>
                            </p:childTnLst>
                          </p:cTn>
                        </p:par>
                        <p:par>
                          <p:cTn id="101" fill="hold">
                            <p:stCondLst>
                              <p:cond delay="1000"/>
                            </p:stCondLst>
                            <p:childTnLst>
                              <p:par>
                                <p:cTn id="102" presetID="23" presetClass="entr" presetSubtype="528"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p:cTn id="104" dur="1500" fill="hold"/>
                                        <p:tgtEl>
                                          <p:spTgt spid="57"/>
                                        </p:tgtEl>
                                        <p:attrNameLst>
                                          <p:attrName>ppt_w</p:attrName>
                                        </p:attrNameLst>
                                      </p:cBhvr>
                                      <p:tavLst>
                                        <p:tav tm="0">
                                          <p:val>
                                            <p:fltVal val="0"/>
                                          </p:val>
                                        </p:tav>
                                        <p:tav tm="100000">
                                          <p:val>
                                            <p:strVal val="#ppt_w"/>
                                          </p:val>
                                        </p:tav>
                                      </p:tavLst>
                                    </p:anim>
                                    <p:anim calcmode="lin" valueType="num">
                                      <p:cBhvr>
                                        <p:cTn id="105" dur="1500" fill="hold"/>
                                        <p:tgtEl>
                                          <p:spTgt spid="57"/>
                                        </p:tgtEl>
                                        <p:attrNameLst>
                                          <p:attrName>ppt_h</p:attrName>
                                        </p:attrNameLst>
                                      </p:cBhvr>
                                      <p:tavLst>
                                        <p:tav tm="0">
                                          <p:val>
                                            <p:fltVal val="0"/>
                                          </p:val>
                                        </p:tav>
                                        <p:tav tm="100000">
                                          <p:val>
                                            <p:strVal val="#ppt_h"/>
                                          </p:val>
                                        </p:tav>
                                      </p:tavLst>
                                    </p:anim>
                                    <p:anim calcmode="lin" valueType="num">
                                      <p:cBhvr>
                                        <p:cTn id="106" dur="1500" fill="hold"/>
                                        <p:tgtEl>
                                          <p:spTgt spid="57"/>
                                        </p:tgtEl>
                                        <p:attrNameLst>
                                          <p:attrName>ppt_x</p:attrName>
                                        </p:attrNameLst>
                                      </p:cBhvr>
                                      <p:tavLst>
                                        <p:tav tm="0">
                                          <p:val>
                                            <p:fltVal val="0.5"/>
                                          </p:val>
                                        </p:tav>
                                        <p:tav tm="100000">
                                          <p:val>
                                            <p:strVal val="#ppt_x"/>
                                          </p:val>
                                        </p:tav>
                                      </p:tavLst>
                                    </p:anim>
                                    <p:anim calcmode="lin" valueType="num">
                                      <p:cBhvr>
                                        <p:cTn id="107" dur="1500" fill="hold"/>
                                        <p:tgtEl>
                                          <p:spTgt spid="57"/>
                                        </p:tgtEl>
                                        <p:attrNameLst>
                                          <p:attrName>ppt_y</p:attrName>
                                        </p:attrNameLst>
                                      </p:cBhvr>
                                      <p:tavLst>
                                        <p:tav tm="0">
                                          <p:val>
                                            <p:fltVal val="0.5"/>
                                          </p:val>
                                        </p:tav>
                                        <p:tav tm="100000">
                                          <p:val>
                                            <p:strVal val="#ppt_y"/>
                                          </p:val>
                                        </p:tav>
                                      </p:tavLst>
                                    </p:anim>
                                  </p:childTnLst>
                                </p:cTn>
                              </p:par>
                              <p:par>
                                <p:cTn id="108" presetID="23" presetClass="entr" presetSubtype="528" fill="hold" grpId="0" nodeType="withEffect">
                                  <p:stCondLst>
                                    <p:cond delay="0"/>
                                  </p:stCondLst>
                                  <p:childTnLst>
                                    <p:set>
                                      <p:cBhvr>
                                        <p:cTn id="109" dur="1" fill="hold">
                                          <p:stCondLst>
                                            <p:cond delay="0"/>
                                          </p:stCondLst>
                                        </p:cTn>
                                        <p:tgtEl>
                                          <p:spTgt spid="68"/>
                                        </p:tgtEl>
                                        <p:attrNameLst>
                                          <p:attrName>style.visibility</p:attrName>
                                        </p:attrNameLst>
                                      </p:cBhvr>
                                      <p:to>
                                        <p:strVal val="visible"/>
                                      </p:to>
                                    </p:set>
                                    <p:anim calcmode="lin" valueType="num">
                                      <p:cBhvr>
                                        <p:cTn id="110" dur="1500" fill="hold"/>
                                        <p:tgtEl>
                                          <p:spTgt spid="68"/>
                                        </p:tgtEl>
                                        <p:attrNameLst>
                                          <p:attrName>ppt_w</p:attrName>
                                        </p:attrNameLst>
                                      </p:cBhvr>
                                      <p:tavLst>
                                        <p:tav tm="0">
                                          <p:val>
                                            <p:fltVal val="0"/>
                                          </p:val>
                                        </p:tav>
                                        <p:tav tm="100000">
                                          <p:val>
                                            <p:strVal val="#ppt_w"/>
                                          </p:val>
                                        </p:tav>
                                      </p:tavLst>
                                    </p:anim>
                                    <p:anim calcmode="lin" valueType="num">
                                      <p:cBhvr>
                                        <p:cTn id="111" dur="1500" fill="hold"/>
                                        <p:tgtEl>
                                          <p:spTgt spid="68"/>
                                        </p:tgtEl>
                                        <p:attrNameLst>
                                          <p:attrName>ppt_h</p:attrName>
                                        </p:attrNameLst>
                                      </p:cBhvr>
                                      <p:tavLst>
                                        <p:tav tm="0">
                                          <p:val>
                                            <p:fltVal val="0"/>
                                          </p:val>
                                        </p:tav>
                                        <p:tav tm="100000">
                                          <p:val>
                                            <p:strVal val="#ppt_h"/>
                                          </p:val>
                                        </p:tav>
                                      </p:tavLst>
                                    </p:anim>
                                    <p:anim calcmode="lin" valueType="num">
                                      <p:cBhvr>
                                        <p:cTn id="112" dur="1500" fill="hold"/>
                                        <p:tgtEl>
                                          <p:spTgt spid="68"/>
                                        </p:tgtEl>
                                        <p:attrNameLst>
                                          <p:attrName>ppt_x</p:attrName>
                                        </p:attrNameLst>
                                      </p:cBhvr>
                                      <p:tavLst>
                                        <p:tav tm="0">
                                          <p:val>
                                            <p:fltVal val="0.5"/>
                                          </p:val>
                                        </p:tav>
                                        <p:tav tm="100000">
                                          <p:val>
                                            <p:strVal val="#ppt_x"/>
                                          </p:val>
                                        </p:tav>
                                      </p:tavLst>
                                    </p:anim>
                                    <p:anim calcmode="lin" valueType="num">
                                      <p:cBhvr>
                                        <p:cTn id="113" dur="1500" fill="hold"/>
                                        <p:tgtEl>
                                          <p:spTgt spid="68"/>
                                        </p:tgtEl>
                                        <p:attrNameLst>
                                          <p:attrName>ppt_y</p:attrName>
                                        </p:attrNameLst>
                                      </p:cBhvr>
                                      <p:tavLst>
                                        <p:tav tm="0">
                                          <p:val>
                                            <p:fltVal val="0.5"/>
                                          </p:val>
                                        </p:tav>
                                        <p:tav tm="100000">
                                          <p:val>
                                            <p:strVal val="#ppt_y"/>
                                          </p:val>
                                        </p:tav>
                                      </p:tavLst>
                                    </p:anim>
                                  </p:childTnLst>
                                </p:cTn>
                              </p:par>
                            </p:childTnLst>
                          </p:cTn>
                        </p:par>
                        <p:par>
                          <p:cTn id="114" fill="hold">
                            <p:stCondLst>
                              <p:cond delay="2500"/>
                            </p:stCondLst>
                            <p:childTnLst>
                              <p:par>
                                <p:cTn id="115" presetID="22" presetClass="entr" presetSubtype="8" fill="hold" grpId="0" nodeType="after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wipe(left)">
                                      <p:cBhvr>
                                        <p:cTn id="117" dur="500"/>
                                        <p:tgtEl>
                                          <p:spTgt spid="60"/>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wipe(left)">
                                      <p:cBhvr>
                                        <p:cTn id="120" dur="500"/>
                                        <p:tgtEl>
                                          <p:spTgt spid="61"/>
                                        </p:tgtEl>
                                      </p:cBhvr>
                                    </p:animEffect>
                                  </p:childTnLst>
                                </p:cTn>
                              </p:par>
                            </p:childTnLst>
                          </p:cTn>
                        </p:par>
                        <p:par>
                          <p:cTn id="121" fill="hold">
                            <p:stCondLst>
                              <p:cond delay="3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56"/>
                                        </p:tgtEl>
                                        <p:attrNameLst>
                                          <p:attrName>style.visibility</p:attrName>
                                        </p:attrNameLst>
                                      </p:cBhvr>
                                      <p:to>
                                        <p:strVal val="visible"/>
                                      </p:to>
                                    </p:set>
                                    <p:animEffect transition="in" filter="wipe(left)">
                                      <p:cBhvr>
                                        <p:cTn id="127" dur="500"/>
                                        <p:tgtEl>
                                          <p:spTgt spid="56"/>
                                        </p:tgtEl>
                                      </p:cBhvr>
                                    </p:animEffect>
                                  </p:childTnLst>
                                </p:cTn>
                              </p:par>
                            </p:childTnLst>
                          </p:cTn>
                        </p:par>
                        <p:par>
                          <p:cTn id="128" fill="hold">
                            <p:stCondLst>
                              <p:cond delay="3500"/>
                            </p:stCondLst>
                            <p:childTnLst>
                              <p:par>
                                <p:cTn id="129" presetID="22" presetClass="entr" presetSubtype="8" fill="hold" grpId="0" nodeType="after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wipe(left)">
                                      <p:cBhvr>
                                        <p:cTn id="131" dur="500"/>
                                        <p:tgtEl>
                                          <p:spTgt spid="6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63"/>
                                        </p:tgtEl>
                                        <p:attrNameLst>
                                          <p:attrName>style.visibility</p:attrName>
                                        </p:attrNameLst>
                                      </p:cBhvr>
                                      <p:to>
                                        <p:strVal val="visible"/>
                                      </p:to>
                                    </p:set>
                                    <p:animEffect transition="in" filter="wipe(left)">
                                      <p:cBhvr>
                                        <p:cTn id="134" dur="500"/>
                                        <p:tgtEl>
                                          <p:spTgt spid="63"/>
                                        </p:tgtEl>
                                      </p:cBhvr>
                                    </p:animEffect>
                                  </p:childTnLst>
                                </p:cTn>
                              </p:par>
                            </p:childTnLst>
                          </p:cTn>
                        </p:par>
                        <p:par>
                          <p:cTn id="135" fill="hold">
                            <p:stCondLst>
                              <p:cond delay="4000"/>
                            </p:stCondLst>
                            <p:childTnLst>
                              <p:par>
                                <p:cTn id="136" presetID="22" presetClass="entr" presetSubtype="8"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left)">
                                      <p:cBhvr>
                                        <p:cTn id="138" dur="500"/>
                                        <p:tgtEl>
                                          <p:spTgt spid="58"/>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59"/>
                                        </p:tgtEl>
                                        <p:attrNameLst>
                                          <p:attrName>style.visibility</p:attrName>
                                        </p:attrNameLst>
                                      </p:cBhvr>
                                      <p:to>
                                        <p:strVal val="visible"/>
                                      </p:to>
                                    </p:set>
                                    <p:animEffect transition="in" filter="wipe(left)">
                                      <p:cBhvr>
                                        <p:cTn id="141" dur="500"/>
                                        <p:tgtEl>
                                          <p:spTgt spid="59"/>
                                        </p:tgtEl>
                                      </p:cBhvr>
                                    </p:animEffect>
                                  </p:childTnLst>
                                </p:cTn>
                              </p:par>
                            </p:childTnLst>
                          </p:cTn>
                        </p:par>
                        <p:par>
                          <p:cTn id="142" fill="hold">
                            <p:stCondLst>
                              <p:cond delay="4500"/>
                            </p:stCondLst>
                            <p:childTnLst>
                              <p:par>
                                <p:cTn id="143" presetID="10" presetClass="entr" presetSubtype="0" fill="hold" grpId="0" nodeType="afterEffect">
                                  <p:stCondLst>
                                    <p:cond delay="0"/>
                                  </p:stCondLst>
                                  <p:childTnLst>
                                    <p:set>
                                      <p:cBhvr>
                                        <p:cTn id="144" dur="1" fill="hold">
                                          <p:stCondLst>
                                            <p:cond delay="0"/>
                                          </p:stCondLst>
                                        </p:cTn>
                                        <p:tgtEl>
                                          <p:spTgt spid="119"/>
                                        </p:tgtEl>
                                        <p:attrNameLst>
                                          <p:attrName>style.visibility</p:attrName>
                                        </p:attrNameLst>
                                      </p:cBhvr>
                                      <p:to>
                                        <p:strVal val="visible"/>
                                      </p:to>
                                    </p:set>
                                    <p:animEffect transition="in" filter="fade">
                                      <p:cBhvr>
                                        <p:cTn id="145" dur="500"/>
                                        <p:tgtEl>
                                          <p:spTgt spid="119"/>
                                        </p:tgtEl>
                                      </p:cBhvr>
                                    </p:animEffect>
                                  </p:childTnLst>
                                </p:cTn>
                              </p:par>
                              <p:par>
                                <p:cTn id="146" presetID="19" presetClass="entr" presetSubtype="5" fill="hold" grpId="0" nodeType="withEffect">
                                  <p:stCondLst>
                                    <p:cond delay="0"/>
                                  </p:stCondLst>
                                  <p:iterate type="lt">
                                    <p:tmPct val="10000"/>
                                  </p:iterate>
                                  <p:childTnLst>
                                    <p:set>
                                      <p:cBhvr>
                                        <p:cTn id="147" dur="1" fill="hold">
                                          <p:stCondLst>
                                            <p:cond delay="0"/>
                                          </p:stCondLst>
                                        </p:cTn>
                                        <p:tgtEl>
                                          <p:spTgt spid="118"/>
                                        </p:tgtEl>
                                        <p:attrNameLst>
                                          <p:attrName>style.visibility</p:attrName>
                                        </p:attrNameLst>
                                      </p:cBhvr>
                                      <p:to>
                                        <p:strVal val="visible"/>
                                      </p:to>
                                    </p:set>
                                    <p:anim calcmode="lin" valueType="num">
                                      <p:cBhvr>
                                        <p:cTn id="148" dur="300" fill="hold"/>
                                        <p:tgtEl>
                                          <p:spTgt spid="118"/>
                                        </p:tgtEl>
                                        <p:attrNameLst>
                                          <p:attrName>ppt_w</p:attrName>
                                        </p:attrNameLst>
                                      </p:cBhvr>
                                      <p:tavLst>
                                        <p:tav tm="0">
                                          <p:val>
                                            <p:strVal val="#ppt_w"/>
                                          </p:val>
                                        </p:tav>
                                        <p:tav tm="100000">
                                          <p:val>
                                            <p:strVal val="#ppt_w"/>
                                          </p:val>
                                        </p:tav>
                                      </p:tavLst>
                                    </p:anim>
                                    <p:anim calcmode="lin" valueType="num">
                                      <p:cBhvr>
                                        <p:cTn id="149"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1" grpId="1" bldLvl="0" animBg="1"/>
      <p:bldP spid="52" grpId="0" bldLvl="0" animBg="1"/>
      <p:bldP spid="52" grpId="1" bldLvl="0" animBg="1"/>
      <p:bldP spid="53" grpId="0" bldLvl="0" animBg="1"/>
      <p:bldP spid="53" grpId="1" bldLvl="0" animBg="1"/>
      <p:bldP spid="54" grpId="0" bldLvl="0" animBg="1"/>
      <p:bldP spid="54" grpId="1" bldLvl="0" animBg="1"/>
      <p:bldP spid="55" grpId="0"/>
      <p:bldP spid="56" grpId="0"/>
      <p:bldP spid="57" grpId="0"/>
      <p:bldP spid="58" grpId="0"/>
      <p:bldP spid="59" grpId="0"/>
      <p:bldP spid="60" grpId="0"/>
      <p:bldP spid="61" grpId="0"/>
      <p:bldP spid="62" grpId="0"/>
      <p:bldP spid="63" grpId="0"/>
      <p:bldP spid="64" grpId="0"/>
      <p:bldP spid="64" grpId="1"/>
      <p:bldP spid="65" grpId="0"/>
      <p:bldP spid="65" grpId="1"/>
      <p:bldP spid="66" grpId="0"/>
      <p:bldP spid="66" grpId="1"/>
      <p:bldP spid="67" grpId="0"/>
      <p:bldP spid="67" grpId="1"/>
      <p:bldP spid="68" grpId="0" bldLvl="0" animBg="1"/>
      <p:bldP spid="118" grpId="0"/>
      <p:bldP spid="119"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17609" y="987672"/>
            <a:ext cx="4595303" cy="4773443"/>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7207546" y="2124944"/>
            <a:ext cx="4401465" cy="2498090"/>
          </a:xfrm>
          <a:prstGeom prst="rect">
            <a:avLst/>
          </a:prstGeom>
          <a:noFill/>
        </p:spPr>
        <p:txBody>
          <a:bodyPr wrap="square" lIns="121889" tIns="60944" rIns="121889" bIns="60944" rtlCol="0">
            <a:spAutoFit/>
          </a:bodyPr>
          <a:lstStyle/>
          <a:p>
            <a:pPr algn="just">
              <a:lnSpc>
                <a:spcPct val="150000"/>
              </a:lnSpc>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7206958" y="1196475"/>
            <a:ext cx="1919519" cy="631148"/>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4300" b="1" dirty="0">
                <a:solidFill>
                  <a:schemeClr val="bg1"/>
                </a:solidFill>
                <a:latin typeface="微软雅黑" panose="020B0503020204020204" pitchFamily="34" charset="-122"/>
                <a:ea typeface="微软雅黑" panose="020B0503020204020204" pitchFamily="34" charset="-122"/>
              </a:rPr>
              <a:t>结束语</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7255640" y="4836810"/>
            <a:ext cx="4054012" cy="538480"/>
          </a:xfrm>
          <a:prstGeom prst="rect">
            <a:avLst/>
          </a:prstGeom>
          <a:noFill/>
        </p:spPr>
        <p:txBody>
          <a:bodyPr wrap="none" lIns="121889" tIns="60944" rIns="121889" bIns="60944"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此处输入企业团队口号！</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pic>
        <p:nvPicPr>
          <p:cNvPr id="2" name="图片 1" descr="C:\Users\Administrator\Desktop\rt\2.jpg2"/>
          <p:cNvPicPr>
            <a:picLocks noChangeAspect="1"/>
          </p:cNvPicPr>
          <p:nvPr/>
        </p:nvPicPr>
        <p:blipFill>
          <a:blip r:embed="rId1"/>
          <a:srcRect/>
          <a:stretch>
            <a:fillRect/>
          </a:stretch>
        </p:blipFill>
        <p:spPr>
          <a:xfrm>
            <a:off x="-17761" y="1137607"/>
            <a:ext cx="7135775" cy="4473575"/>
          </a:xfrm>
          <a:prstGeom prst="rect">
            <a:avLst/>
          </a:prstGeom>
        </p:spPr>
      </p:pic>
      <p:sp>
        <p:nvSpPr>
          <p:cNvPr id="118" name="TextBox 67"/>
          <p:cNvSpPr txBox="1"/>
          <p:nvPr/>
        </p:nvSpPr>
        <p:spPr>
          <a:xfrm>
            <a:off x="843719" y="379730"/>
            <a:ext cx="10795000" cy="433070"/>
          </a:xfrm>
          <a:prstGeom prst="rect">
            <a:avLst/>
          </a:prstGeom>
          <a:noFill/>
        </p:spPr>
        <p:txBody>
          <a:bodyPr wrap="square" lIns="107495" tIns="53747" rIns="107495" bIns="53747"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sym typeface="+mn-ea"/>
              </a:rPr>
              <a:t>&gt;&gt;&gt;&gt;&gt;&gt;&gt;&gt;&gt;&gt;&gt;&gt;&gt;&gt;&gt;&gt;&gt;&gt;&gt;&gt;&gt;&gt;</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     </a:t>
            </a:r>
            <a:r>
              <a:rPr sz="2000" b="1" dirty="0">
                <a:solidFill>
                  <a:srgbClr val="4C3424"/>
                </a:solidFill>
                <a:latin typeface="微软雅黑" panose="020B0503020204020204" pitchFamily="34" charset="-122"/>
                <a:ea typeface="微软雅黑" panose="020B0503020204020204" pitchFamily="34" charset="-122"/>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&gt;&gt;&gt;&gt;&gt;&gt;&gt;&gt;&gt;&gt;&gt;&gt;&gt;&gt;&gt;&gt;&gt;&gt;&gt;&gt;&gt;&gt;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899598" y="-1509"/>
            <a:ext cx="2217153" cy="187432"/>
          </a:xfrm>
          <a:prstGeom prst="rect">
            <a:avLst/>
          </a:prstGeom>
          <a:solidFill>
            <a:srgbClr val="4C3423"/>
          </a:solidFill>
          <a:ln>
            <a:noFill/>
          </a:ln>
        </p:spPr>
        <p:style>
          <a:lnRef idx="2">
            <a:schemeClr val="accent1">
              <a:shade val="50000"/>
            </a:schemeClr>
          </a:lnRef>
          <a:fillRef idx="1">
            <a:schemeClr val="accent1"/>
          </a:fillRef>
          <a:effectRef idx="0">
            <a:schemeClr val="accent1"/>
          </a:effectRef>
          <a:fontRef idx="minor">
            <a:schemeClr val="lt1"/>
          </a:fontRef>
        </p:style>
        <p:txBody>
          <a:bodyPr lIns="80652" tIns="40326" rIns="80652" bIns="40326"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gallery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par>
                                <p:cTn id="32" presetID="19" presetClass="entr" presetSubtype="5" fill="hold" grpId="0" nodeType="withEffect">
                                  <p:stCondLst>
                                    <p:cond delay="0"/>
                                  </p:stCondLst>
                                  <p:iterate type="lt">
                                    <p:tmPct val="10000"/>
                                  </p:iterate>
                                  <p:childTnLst>
                                    <p:set>
                                      <p:cBhvr>
                                        <p:cTn id="33" dur="1" fill="hold">
                                          <p:stCondLst>
                                            <p:cond delay="0"/>
                                          </p:stCondLst>
                                        </p:cTn>
                                        <p:tgtEl>
                                          <p:spTgt spid="118"/>
                                        </p:tgtEl>
                                        <p:attrNameLst>
                                          <p:attrName>style.visibility</p:attrName>
                                        </p:attrNameLst>
                                      </p:cBhvr>
                                      <p:to>
                                        <p:strVal val="visible"/>
                                      </p:to>
                                    </p:set>
                                    <p:anim calcmode="lin" valueType="num">
                                      <p:cBhvr>
                                        <p:cTn id="34" dur="300" fill="hold"/>
                                        <p:tgtEl>
                                          <p:spTgt spid="118"/>
                                        </p:tgtEl>
                                        <p:attrNameLst>
                                          <p:attrName>ppt_w</p:attrName>
                                        </p:attrNameLst>
                                      </p:cBhvr>
                                      <p:tavLst>
                                        <p:tav tm="0">
                                          <p:val>
                                            <p:strVal val="#ppt_w"/>
                                          </p:val>
                                        </p:tav>
                                        <p:tav tm="100000">
                                          <p:val>
                                            <p:strVal val="#ppt_w"/>
                                          </p:val>
                                        </p:tav>
                                      </p:tavLst>
                                    </p:anim>
                                    <p:anim calcmode="lin" valueType="num">
                                      <p:cBhvr>
                                        <p:cTn id="35" dur="300" fill="hold"/>
                                        <p:tgtEl>
                                          <p:spTgt spid="118"/>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p:bldP spid="6" grpId="0"/>
      <p:bldP spid="118" grpId="0"/>
      <p:bldP spid="11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f2fdb119490620fe463f9299645ab69e"/>
          <p:cNvPicPr>
            <a:picLocks noChangeAspect="1"/>
          </p:cNvPicPr>
          <p:nvPr/>
        </p:nvPicPr>
        <p:blipFill>
          <a:blip r:embed="rId1"/>
          <a:stretch>
            <a:fillRect/>
          </a:stretch>
        </p:blipFill>
        <p:spPr>
          <a:xfrm>
            <a:off x="3848735" y="247650"/>
            <a:ext cx="4286250" cy="3808730"/>
          </a:xfrm>
          <a:prstGeom prst="rect">
            <a:avLst/>
          </a:prstGeom>
        </p:spPr>
      </p:pic>
      <p:pic>
        <p:nvPicPr>
          <p:cNvPr id="5" name="图片 4" descr="dd8b29432b04cdeee272a6e11a685e20"/>
          <p:cNvPicPr>
            <a:picLocks noChangeAspect="1"/>
          </p:cNvPicPr>
          <p:nvPr/>
        </p:nvPicPr>
        <p:blipFill>
          <a:blip r:embed="rId2"/>
          <a:stretch>
            <a:fillRect/>
          </a:stretch>
        </p:blipFill>
        <p:spPr>
          <a:xfrm>
            <a:off x="6129020" y="1832610"/>
            <a:ext cx="2629535" cy="2332355"/>
          </a:xfrm>
          <a:prstGeom prst="rect">
            <a:avLst/>
          </a:prstGeom>
        </p:spPr>
      </p:pic>
      <p:sp>
        <p:nvSpPr>
          <p:cNvPr id="28" name="TextBox 27"/>
          <p:cNvSpPr txBox="1"/>
          <p:nvPr/>
        </p:nvSpPr>
        <p:spPr>
          <a:xfrm>
            <a:off x="2856230" y="4164965"/>
            <a:ext cx="6641465" cy="874395"/>
          </a:xfrm>
          <a:prstGeom prst="rect">
            <a:avLst/>
          </a:prstGeom>
          <a:noFill/>
        </p:spPr>
        <p:txBody>
          <a:bodyPr wrap="square" rtlCol="0">
            <a:spAutoFit/>
          </a:bodyPr>
          <a:lstStyle/>
          <a:p>
            <a:pPr algn="dist"/>
            <a:r>
              <a:rPr lang="zh-CN" altLang="en-US" sz="4800" b="1" dirty="0">
                <a:solidFill>
                  <a:schemeClr val="tx1"/>
                </a:solidFill>
                <a:latin typeface="微软雅黑" panose="020B0503020204020204" pitchFamily="34" charset="-122"/>
                <a:ea typeface="微软雅黑" panose="020B0503020204020204" pitchFamily="34" charset="-122"/>
              </a:rPr>
              <a:t>感谢您的下载观看</a:t>
            </a:r>
            <a:endParaRPr lang="zh-CN" altLang="en-US" sz="4800" b="1" dirty="0">
              <a:solidFill>
                <a:schemeClr val="tx1"/>
              </a:solidFill>
              <a:latin typeface="微软雅黑" panose="020B0503020204020204" pitchFamily="34" charset="-122"/>
              <a:ea typeface="微软雅黑" panose="020B0503020204020204" pitchFamily="34" charset="-122"/>
            </a:endParaRPr>
          </a:p>
        </p:txBody>
      </p:sp>
      <p:sp>
        <p:nvSpPr>
          <p:cNvPr id="2" name="Content Placeholder 2"/>
          <p:cNvSpPr txBox="1"/>
          <p:nvPr/>
        </p:nvSpPr>
        <p:spPr>
          <a:xfrm>
            <a:off x="3633153" y="4952827"/>
            <a:ext cx="4740275" cy="48101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en-US" altLang="zh-CN" sz="1050" dirty="0">
                <a:solidFill>
                  <a:schemeClr val="tx1"/>
                </a:solidFill>
                <a:ea typeface="Segoe UI" panose="020B0502040204020203" pitchFamily="34" charset="0"/>
                <a:cs typeface="Segoe UI" panose="020B0502040204020203" pitchFamily="34" charset="0"/>
              </a:rPr>
              <a:t>Lorem ipsum dolor sit amet, consectetur adipisicing elit, sed do </a:t>
            </a:r>
            <a:r>
              <a:rPr lang="en-US" altLang="zh-CN" sz="1050" dirty="0" err="1" smtClean="0">
                <a:solidFill>
                  <a:schemeClr val="tx1"/>
                </a:solidFill>
                <a:ea typeface="Segoe UI" panose="020B0502040204020203" pitchFamily="34" charset="0"/>
                <a:cs typeface="Segoe UI" panose="020B0502040204020203" pitchFamily="34" charset="0"/>
              </a:rPr>
              <a:t>eiusmod</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tempor</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incididunt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ut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labore</a:t>
            </a:r>
            <a:r>
              <a:rPr lang="en-US" altLang="zh-CN" sz="1050" dirty="0" smtClean="0">
                <a:solidFill>
                  <a:schemeClr val="tx1"/>
                </a:solidFill>
                <a:ea typeface="Segoe UI" panose="020B0502040204020203" pitchFamily="34" charset="0"/>
                <a:cs typeface="Segoe UI" panose="020B0502040204020203" pitchFamily="34" charset="0"/>
              </a:rPr>
              <a:t> et </a:t>
            </a:r>
            <a:r>
              <a:rPr lang="en-US" altLang="zh-CN" sz="1050" dirty="0" err="1" smtClean="0">
                <a:solidFill>
                  <a:schemeClr val="tx1"/>
                </a:solidFill>
                <a:ea typeface="Segoe UI" panose="020B0502040204020203" pitchFamily="34" charset="0"/>
                <a:cs typeface="Segoe UI" panose="020B0502040204020203" pitchFamily="34" charset="0"/>
              </a:rPr>
              <a:t>dolore</a:t>
            </a:r>
            <a:r>
              <a:rPr lang="en-US" altLang="zh-CN" sz="1050" dirty="0" smtClean="0">
                <a:solidFill>
                  <a:schemeClr val="tx1"/>
                </a:solidFill>
                <a:ea typeface="Segoe UI" panose="020B0502040204020203" pitchFamily="34" charset="0"/>
                <a:cs typeface="Segoe UI" panose="020B0502040204020203" pitchFamily="34" charset="0"/>
              </a:rPr>
              <a:t> magna </a:t>
            </a:r>
            <a:r>
              <a:rPr lang="en-US" altLang="zh-CN" sz="1050" dirty="0" err="1" smtClean="0">
                <a:solidFill>
                  <a:schemeClr val="tx1"/>
                </a:solidFill>
                <a:ea typeface="Segoe UI" panose="020B0502040204020203" pitchFamily="34" charset="0"/>
                <a:cs typeface="Segoe UI" panose="020B0502040204020203" pitchFamily="34" charset="0"/>
              </a:rPr>
              <a:t>aliqua</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Ut</a:t>
            </a:r>
            <a:r>
              <a:rPr lang="en-US" altLang="zh-CN" sz="1050" dirty="0" smtClean="0">
                <a:solidFill>
                  <a:schemeClr val="tx1"/>
                </a:solidFill>
                <a:ea typeface="Segoe UI" panose="020B0502040204020203" pitchFamily="34" charset="0"/>
                <a:cs typeface="Segoe UI" panose="020B0502040204020203" pitchFamily="34" charset="0"/>
              </a:rPr>
              <a:t> </a:t>
            </a:r>
            <a:r>
              <a:rPr lang="en-US" altLang="zh-CN" sz="1050" dirty="0" err="1" smtClean="0">
                <a:solidFill>
                  <a:schemeClr val="tx1"/>
                </a:solidFill>
                <a:ea typeface="Segoe UI" panose="020B0502040204020203" pitchFamily="34" charset="0"/>
                <a:cs typeface="Segoe UI" panose="020B0502040204020203" pitchFamily="34" charset="0"/>
              </a:rPr>
              <a:t>enim</a:t>
            </a:r>
            <a:r>
              <a:rPr lang="en-US" altLang="zh-CN" sz="1050" dirty="0" smtClean="0">
                <a:solidFill>
                  <a:schemeClr val="tx1"/>
                </a:solidFill>
                <a:ea typeface="Segoe UI" panose="020B0502040204020203" pitchFamily="34" charset="0"/>
                <a:cs typeface="Segoe UI" panose="020B0502040204020203" pitchFamily="34" charset="0"/>
              </a:rPr>
              <a:t> </a:t>
            </a:r>
            <a:endParaRPr lang="en-US" altLang="zh-CN" sz="1050" dirty="0" smtClean="0">
              <a:solidFill>
                <a:schemeClr val="tx1"/>
              </a:solidFill>
              <a:ea typeface="Segoe UI" panose="020B0502040204020203" pitchFamily="34" charset="0"/>
              <a:cs typeface="Segoe UI" panose="020B0502040204020203" pitchFamily="34" charset="0"/>
            </a:endParaRPr>
          </a:p>
        </p:txBody>
      </p:sp>
      <p:sp>
        <p:nvSpPr>
          <p:cNvPr id="89" name="文本框 88"/>
          <p:cNvSpPr txBox="1"/>
          <p:nvPr/>
        </p:nvSpPr>
        <p:spPr>
          <a:xfrm>
            <a:off x="4274845" y="5631656"/>
            <a:ext cx="1478165" cy="274320"/>
          </a:xfrm>
          <a:prstGeom prst="rect">
            <a:avLst/>
          </a:prstGeom>
          <a:noFill/>
        </p:spPr>
        <p:txBody>
          <a:bodyPr wrap="square" rtlCol="0">
            <a:spAutoFit/>
          </a:bodyPr>
          <a:lstStyle/>
          <a:p>
            <a:r>
              <a:rPr lang="zh-CN" altLang="en-US" sz="1200" dirty="0" smtClean="0">
                <a:solidFill>
                  <a:schemeClr val="tx1"/>
                </a:solidFill>
                <a:latin typeface="方正兰亭黑简体" panose="02000000000000000000" pitchFamily="2" charset="-122"/>
                <a:ea typeface="方正兰亭黑简体" panose="02000000000000000000" pitchFamily="2" charset="-122"/>
              </a:rPr>
              <a:t>汇报人：代用名</a:t>
            </a:r>
            <a:endParaRPr lang="zh-CN" altLang="en-US" sz="1200" dirty="0" smtClean="0">
              <a:solidFill>
                <a:schemeClr val="tx1"/>
              </a:solidFill>
              <a:latin typeface="方正兰亭黑简体" panose="02000000000000000000" pitchFamily="2" charset="-122"/>
              <a:ea typeface="方正兰亭黑简体" panose="02000000000000000000" pitchFamily="2" charset="-122"/>
            </a:endParaRPr>
          </a:p>
        </p:txBody>
      </p:sp>
      <p:sp>
        <p:nvSpPr>
          <p:cNvPr id="90" name="文本框 89"/>
          <p:cNvSpPr txBox="1"/>
          <p:nvPr/>
        </p:nvSpPr>
        <p:spPr>
          <a:xfrm>
            <a:off x="5792234" y="5631656"/>
            <a:ext cx="1865576" cy="276999"/>
          </a:xfrm>
          <a:prstGeom prst="rect">
            <a:avLst/>
          </a:prstGeom>
          <a:noFill/>
        </p:spPr>
        <p:txBody>
          <a:bodyPr wrap="square" rtlCol="0">
            <a:spAutoFit/>
          </a:bodyPr>
          <a:lstStyle/>
          <a:p>
            <a:r>
              <a:rPr lang="zh-CN" altLang="en-US" sz="1200" dirty="0" smtClean="0">
                <a:solidFill>
                  <a:schemeClr val="tx1"/>
                </a:solidFill>
                <a:latin typeface="方正兰亭黑简体" panose="02000000000000000000" pitchFamily="2" charset="-122"/>
                <a:ea typeface="方正兰亭黑简体" panose="02000000000000000000" pitchFamily="2" charset="-122"/>
              </a:rPr>
              <a:t>时间：</a:t>
            </a:r>
            <a:r>
              <a:rPr lang="en-US" altLang="zh-CN" sz="1200" dirty="0" smtClean="0">
                <a:solidFill>
                  <a:schemeClr val="tx1"/>
                </a:solidFill>
                <a:latin typeface="方正兰亭黑简体" panose="02000000000000000000" pitchFamily="2" charset="-122"/>
                <a:ea typeface="方正兰亭黑简体" panose="02000000000000000000" pitchFamily="2" charset="-122"/>
              </a:rPr>
              <a:t>2019</a:t>
            </a:r>
            <a:r>
              <a:rPr lang="zh-CN" altLang="en-US" sz="1200" dirty="0" smtClean="0">
                <a:solidFill>
                  <a:schemeClr val="tx1"/>
                </a:solidFill>
                <a:latin typeface="方正兰亭黑简体" panose="02000000000000000000" pitchFamily="2" charset="-122"/>
                <a:ea typeface="方正兰亭黑简体" panose="02000000000000000000" pitchFamily="2" charset="-122"/>
              </a:rPr>
              <a:t>年</a:t>
            </a:r>
            <a:r>
              <a:rPr lang="en-US" altLang="zh-CN" sz="1200" dirty="0" smtClean="0">
                <a:solidFill>
                  <a:schemeClr val="tx1"/>
                </a:solidFill>
                <a:latin typeface="方正兰亭黑简体" panose="02000000000000000000" pitchFamily="2" charset="-122"/>
                <a:ea typeface="方正兰亭黑简体" panose="02000000000000000000" pitchFamily="2" charset="-122"/>
              </a:rPr>
              <a:t>12</a:t>
            </a:r>
            <a:r>
              <a:rPr lang="zh-CN" altLang="en-US" sz="1200" dirty="0" smtClean="0">
                <a:solidFill>
                  <a:schemeClr val="tx1"/>
                </a:solidFill>
                <a:latin typeface="方正兰亭黑简体" panose="02000000000000000000" pitchFamily="2" charset="-122"/>
                <a:ea typeface="方正兰亭黑简体" panose="02000000000000000000" pitchFamily="2" charset="-122"/>
              </a:rPr>
              <a:t>月</a:t>
            </a:r>
            <a:r>
              <a:rPr lang="en-US" altLang="zh-CN" sz="1200" dirty="0" smtClean="0">
                <a:solidFill>
                  <a:schemeClr val="tx1"/>
                </a:solidFill>
                <a:latin typeface="方正兰亭黑简体" panose="02000000000000000000" pitchFamily="2" charset="-122"/>
                <a:ea typeface="方正兰亭黑简体" panose="02000000000000000000" pitchFamily="2" charset="-122"/>
              </a:rPr>
              <a:t>01</a:t>
            </a:r>
            <a:r>
              <a:rPr lang="zh-CN" altLang="en-US" sz="1200" dirty="0" smtClean="0">
                <a:solidFill>
                  <a:schemeClr val="tx1"/>
                </a:solidFill>
                <a:latin typeface="方正兰亭黑简体" panose="02000000000000000000" pitchFamily="2" charset="-122"/>
                <a:ea typeface="方正兰亭黑简体" panose="02000000000000000000" pitchFamily="2" charset="-122"/>
              </a:rPr>
              <a:t>日</a:t>
            </a:r>
            <a:endParaRPr lang="zh-CN" altLang="en-US" sz="1200" dirty="0" smtClean="0">
              <a:solidFill>
                <a:schemeClr val="tx1"/>
              </a:solidFill>
              <a:latin typeface="方正兰亭黑简体" panose="02000000000000000000" pitchFamily="2" charset="-122"/>
              <a:ea typeface="方正兰亭黑简体" panose="02000000000000000000" pitchFamily="2" charset="-122"/>
            </a:endParaRPr>
          </a:p>
        </p:txBody>
      </p:sp>
      <p:grpSp>
        <p:nvGrpSpPr>
          <p:cNvPr id="91" name="组合 90"/>
          <p:cNvGrpSpPr/>
          <p:nvPr/>
        </p:nvGrpSpPr>
        <p:grpSpPr>
          <a:xfrm>
            <a:off x="9650730" y="4557713"/>
            <a:ext cx="2497455" cy="88900"/>
            <a:chOff x="7128284" y="2530831"/>
            <a:chExt cx="2016004" cy="72000"/>
          </a:xfrm>
        </p:grpSpPr>
        <p:cxnSp>
          <p:nvCxnSpPr>
            <p:cNvPr id="92" name="直接连接符 91"/>
            <p:cNvCxnSpPr/>
            <p:nvPr/>
          </p:nvCxnSpPr>
          <p:spPr>
            <a:xfrm>
              <a:off x="7164288" y="2566831"/>
              <a:ext cx="1980000" cy="0"/>
            </a:xfrm>
            <a:prstGeom prst="line">
              <a:avLst/>
            </a:prstGeom>
            <a:ln>
              <a:solidFill>
                <a:srgbClr val="4C3424"/>
              </a:solidFill>
            </a:ln>
          </p:spPr>
          <p:style>
            <a:lnRef idx="1">
              <a:schemeClr val="accent1"/>
            </a:lnRef>
            <a:fillRef idx="0">
              <a:schemeClr val="accent1"/>
            </a:fillRef>
            <a:effectRef idx="0">
              <a:schemeClr val="accent1"/>
            </a:effectRef>
            <a:fontRef idx="minor">
              <a:schemeClr val="tx1"/>
            </a:fontRef>
          </p:style>
        </p:cxnSp>
        <p:sp>
          <p:nvSpPr>
            <p:cNvPr id="93" name="椭圆 92"/>
            <p:cNvSpPr>
              <a:spLocks noChangeAspect="1"/>
            </p:cNvSpPr>
            <p:nvPr/>
          </p:nvSpPr>
          <p:spPr>
            <a:xfrm>
              <a:off x="7128284" y="2530831"/>
              <a:ext cx="72000" cy="72000"/>
            </a:xfrm>
            <a:prstGeom prst="ellipse">
              <a:avLst/>
            </a:prstGeom>
            <a:solidFill>
              <a:srgbClr val="000000"/>
            </a:solidFill>
            <a:ln>
              <a:solidFill>
                <a:srgbClr val="4C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flipH="1">
            <a:off x="46990" y="4564063"/>
            <a:ext cx="2612390" cy="76200"/>
            <a:chOff x="7128284" y="2530831"/>
            <a:chExt cx="2016004" cy="72000"/>
          </a:xfrm>
        </p:grpSpPr>
        <p:cxnSp>
          <p:nvCxnSpPr>
            <p:cNvPr id="95" name="直接连接符 94"/>
            <p:cNvCxnSpPr/>
            <p:nvPr/>
          </p:nvCxnSpPr>
          <p:spPr>
            <a:xfrm>
              <a:off x="7164288" y="2566831"/>
              <a:ext cx="1980000" cy="0"/>
            </a:xfrm>
            <a:prstGeom prst="line">
              <a:avLst/>
            </a:prstGeom>
            <a:ln>
              <a:solidFill>
                <a:srgbClr val="4C3424"/>
              </a:solidFill>
            </a:ln>
          </p:spPr>
          <p:style>
            <a:lnRef idx="1">
              <a:schemeClr val="accent1"/>
            </a:lnRef>
            <a:fillRef idx="0">
              <a:schemeClr val="accent1"/>
            </a:fillRef>
            <a:effectRef idx="0">
              <a:schemeClr val="accent1"/>
            </a:effectRef>
            <a:fontRef idx="minor">
              <a:schemeClr val="tx1"/>
            </a:fontRef>
          </p:style>
        </p:cxnSp>
        <p:sp>
          <p:nvSpPr>
            <p:cNvPr id="96" name="椭圆 95"/>
            <p:cNvSpPr>
              <a:spLocks noChangeAspect="1"/>
            </p:cNvSpPr>
            <p:nvPr/>
          </p:nvSpPr>
          <p:spPr>
            <a:xfrm>
              <a:off x="7128284" y="2530831"/>
              <a:ext cx="72000" cy="72000"/>
            </a:xfrm>
            <a:prstGeom prst="ellipse">
              <a:avLst/>
            </a:prstGeom>
            <a:solidFill>
              <a:srgbClr val="000000"/>
            </a:solidFill>
            <a:ln>
              <a:solidFill>
                <a:srgbClr val="4C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4000">
        <p14:vortex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750"/>
                                        <p:tgtEl>
                                          <p:spTgt spid="2"/>
                                        </p:tgtEl>
                                      </p:cBhvr>
                                    </p:animEffect>
                                  </p:childTnLst>
                                </p:cTn>
                              </p:par>
                            </p:childTnLst>
                          </p:cTn>
                        </p:par>
                        <p:par>
                          <p:cTn id="16" fill="hold">
                            <p:stCondLst>
                              <p:cond delay="1850"/>
                            </p:stCondLst>
                            <p:childTnLst>
                              <p:par>
                                <p:cTn id="17" presetID="2" presetClass="entr" presetSubtype="4" decel="100000" fill="hold" grpId="0" nodeType="after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additive="base">
                                        <p:cTn id="19" dur="500" fill="hold"/>
                                        <p:tgtEl>
                                          <p:spTgt spid="89"/>
                                        </p:tgtEl>
                                        <p:attrNameLst>
                                          <p:attrName>ppt_x</p:attrName>
                                        </p:attrNameLst>
                                      </p:cBhvr>
                                      <p:tavLst>
                                        <p:tav tm="0">
                                          <p:val>
                                            <p:strVal val="#ppt_x"/>
                                          </p:val>
                                        </p:tav>
                                        <p:tav tm="100000">
                                          <p:val>
                                            <p:strVal val="#ppt_x"/>
                                          </p:val>
                                        </p:tav>
                                      </p:tavLst>
                                    </p:anim>
                                    <p:anim calcmode="lin" valueType="num">
                                      <p:cBhvr additive="base">
                                        <p:cTn id="20" dur="500" fill="hold"/>
                                        <p:tgtEl>
                                          <p:spTgt spid="8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90"/>
                                        </p:tgtEl>
                                        <p:attrNameLst>
                                          <p:attrName>style.visibility</p:attrName>
                                        </p:attrNameLst>
                                      </p:cBhvr>
                                      <p:to>
                                        <p:strVal val="visible"/>
                                      </p:to>
                                    </p:set>
                                    <p:anim calcmode="lin" valueType="num">
                                      <p:cBhvr additive="base">
                                        <p:cTn id="23" dur="500" fill="hold"/>
                                        <p:tgtEl>
                                          <p:spTgt spid="90"/>
                                        </p:tgtEl>
                                        <p:attrNameLst>
                                          <p:attrName>ppt_x</p:attrName>
                                        </p:attrNameLst>
                                      </p:cBhvr>
                                      <p:tavLst>
                                        <p:tav tm="0">
                                          <p:val>
                                            <p:strVal val="#ppt_x"/>
                                          </p:val>
                                        </p:tav>
                                        <p:tav tm="100000">
                                          <p:val>
                                            <p:strVal val="#ppt_x"/>
                                          </p:val>
                                        </p:tav>
                                      </p:tavLst>
                                    </p:anim>
                                    <p:anim calcmode="lin" valueType="num">
                                      <p:cBhvr additive="base">
                                        <p:cTn id="24" dur="500" fill="hold"/>
                                        <p:tgtEl>
                                          <p:spTgt spid="90"/>
                                        </p:tgtEl>
                                        <p:attrNameLst>
                                          <p:attrName>ppt_y</p:attrName>
                                        </p:attrNameLst>
                                      </p:cBhvr>
                                      <p:tavLst>
                                        <p:tav tm="0">
                                          <p:val>
                                            <p:strVal val="1+#ppt_h/2"/>
                                          </p:val>
                                        </p:tav>
                                        <p:tav tm="100000">
                                          <p:val>
                                            <p:strVal val="#ppt_y"/>
                                          </p:val>
                                        </p:tav>
                                      </p:tavLst>
                                    </p:anim>
                                  </p:childTnLst>
                                </p:cTn>
                              </p:par>
                            </p:childTnLst>
                          </p:cTn>
                        </p:par>
                        <p:par>
                          <p:cTn id="25" fill="hold">
                            <p:stCondLst>
                              <p:cond delay="2350"/>
                            </p:stCondLst>
                            <p:childTnLst>
                              <p:par>
                                <p:cTn id="26" presetID="22" presetClass="entr" presetSubtype="8" fill="hold" nodeType="after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wipe(left)">
                                      <p:cBhvr>
                                        <p:cTn id="28" dur="500"/>
                                        <p:tgtEl>
                                          <p:spTgt spid="91"/>
                                        </p:tgtEl>
                                      </p:cBhvr>
                                    </p:animEffect>
                                  </p:childTnLst>
                                </p:cTn>
                              </p:par>
                              <p:par>
                                <p:cTn id="29" presetID="22" presetClass="entr" presetSubtype="2"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right)">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p:bldP spid="89" grpId="0"/>
      <p:bldP spid="9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5702</Words>
  <Application>WPS 演示</Application>
  <PresentationFormat>自定义</PresentationFormat>
  <Paragraphs>551</Paragraphs>
  <Slides>28</Slides>
  <Notes>28</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28</vt:i4>
      </vt:variant>
    </vt:vector>
  </HeadingPairs>
  <TitlesOfParts>
    <vt:vector size="53" baseType="lpstr">
      <vt:lpstr>Arial</vt:lpstr>
      <vt:lpstr>宋体</vt:lpstr>
      <vt:lpstr>Wingdings</vt:lpstr>
      <vt:lpstr>微软雅黑</vt:lpstr>
      <vt:lpstr>Segoe UI</vt:lpstr>
      <vt:lpstr>方正兰亭黑简体</vt:lpstr>
      <vt:lpstr>Nexa Light</vt:lpstr>
      <vt:lpstr>黑体</vt:lpstr>
      <vt:lpstr>Times New Roman</vt:lpstr>
      <vt:lpstr>DFGothic-EB</vt:lpstr>
      <vt:lpstr>思源黑体 CN Bold</vt:lpstr>
      <vt:lpstr>Arial Unicode MS</vt:lpstr>
      <vt:lpstr>方正兰亭纤黑简体</vt:lpstr>
      <vt:lpstr>方正兰亭准黑_GBK</vt:lpstr>
      <vt:lpstr>Calibri</vt:lpstr>
      <vt:lpstr>Swiss911 UCm BT</vt:lpstr>
      <vt:lpstr>方正兰亭中黑_GBK</vt:lpstr>
      <vt:lpstr>方正兰亭黑_GBK</vt:lpstr>
      <vt:lpstr>华文黑体</vt:lpstr>
      <vt:lpstr>Arial Black</vt:lpstr>
      <vt:lpstr>Roboto</vt:lpstr>
      <vt:lpstr>方正兰亭纤黑_GBK</vt:lpstr>
      <vt:lpstr>Yu Mincho Demibold</vt:lpstr>
      <vt:lpstr>Wide Latin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拉普耶鲁</cp:lastModifiedBy>
  <cp:revision>206</cp:revision>
  <dcterms:created xsi:type="dcterms:W3CDTF">2015-12-21T02:26:00Z</dcterms:created>
  <dcterms:modified xsi:type="dcterms:W3CDTF">2018-06-12T06:38:17Z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