
<file path=[Content_Types].xml><?xml version="1.0" encoding="utf-8"?>
<Types xmlns="http://schemas.openxmlformats.org/package/2006/content-types">
  <Default Extension="jpeg" ContentType="image/jpeg"/>
  <Default Extension="xlsx" ContentType="application/vnd.openxmlformats-officedocument.spreadsheetml.sheet"/>
  <Default Extension="png" ContentType="image/png"/>
  <Default Extension="mp3" ContentType="audio/mp3"/>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charts/chart1.xml" ContentType="application/vnd.openxmlformats-officedocument.drawingml.chart+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ags/tag1.xml" ContentType="application/vnd.openxmlformats-officedocument.presentationml.tags+xml"/>
  <Override PartName="/ppt/tags/tag10.xml" ContentType="application/vnd.openxmlformats-officedocument.presentationml.tags+xml"/>
  <Override PartName="/ppt/tags/tag11.xml" ContentType="application/vnd.openxmlformats-officedocument.presentationml.tags+xml"/>
  <Override PartName="/ppt/tags/tag2.xml" ContentType="application/vnd.openxmlformats-officedocument.presentationml.tags+xml"/>
  <Override PartName="/ppt/tags/tag3.xml" ContentType="application/vnd.openxmlformats-officedocument.presentationml.tags+xml"/>
  <Override PartName="/ppt/tags/tag4.xml" ContentType="application/vnd.openxmlformats-officedocument.presentationml.tags+xml"/>
  <Override PartName="/ppt/tags/tag5.xml" ContentType="application/vnd.openxmlformats-officedocument.presentationml.tags+xml"/>
  <Override PartName="/ppt/tags/tag6.xml" ContentType="application/vnd.openxmlformats-officedocument.presentationml.tags+xml"/>
  <Override PartName="/ppt/tags/tag7.xml" ContentType="application/vnd.openxmlformats-officedocument.presentationml.tags+xml"/>
  <Override PartName="/ppt/tags/tag8.xml" ContentType="application/vnd.openxmlformats-officedocument.presentationml.tags+xml"/>
  <Override PartName="/ppt/tags/tag9.xml" ContentType="application/vnd.openxmlformats-officedocument.presentationml.tags+xml"/>
  <Override PartName="/ppt/theme/theme1.xml" ContentType="application/vnd.openxmlformats-officedocument.theme+xml"/>
  <Override PartName="/ppt/theme/theme2.xml" ContentType="application/vnd.openxmlformats-officedocument.theme+xml"/>
  <Override PartName="/ppt/theme/themeOverride1.xml" ContentType="application/vnd.openxmlformats-officedocument.themeOverrid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4"/>
  </p:notesMasterIdLst>
  <p:sldIdLst>
    <p:sldId id="257" r:id="rId3"/>
    <p:sldId id="294" r:id="rId5"/>
    <p:sldId id="283" r:id="rId6"/>
    <p:sldId id="356" r:id="rId7"/>
    <p:sldId id="357" r:id="rId8"/>
    <p:sldId id="360" r:id="rId9"/>
    <p:sldId id="359" r:id="rId10"/>
    <p:sldId id="287" r:id="rId11"/>
    <p:sldId id="361" r:id="rId12"/>
    <p:sldId id="362" r:id="rId13"/>
    <p:sldId id="363" r:id="rId14"/>
    <p:sldId id="364" r:id="rId15"/>
    <p:sldId id="288" r:id="rId16"/>
    <p:sldId id="365" r:id="rId17"/>
    <p:sldId id="366" r:id="rId18"/>
    <p:sldId id="369" r:id="rId19"/>
    <p:sldId id="368" r:id="rId20"/>
    <p:sldId id="289" r:id="rId21"/>
    <p:sldId id="358" r:id="rId22"/>
    <p:sldId id="370" r:id="rId23"/>
    <p:sldId id="372" r:id="rId24"/>
    <p:sldId id="371" r:id="rId25"/>
    <p:sldId id="367" r:id="rId26"/>
    <p:sldId id="355" r:id="rId27"/>
  </p:sldIdLst>
  <p:sldSz cx="9144000" cy="514477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0088B8"/>
    <a:srgbClr val="415661"/>
    <a:srgbClr val="DA8D17"/>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6639" autoAdjust="0"/>
    <p:restoredTop sz="94660"/>
  </p:normalViewPr>
  <p:slideViewPr>
    <p:cSldViewPr snapToGrid="0">
      <p:cViewPr varScale="1">
        <p:scale>
          <a:sx n="101" d="100"/>
          <a:sy n="101" d="100"/>
        </p:scale>
        <p:origin x="138" y="348"/>
      </p:cViewPr>
      <p:guideLst/>
    </p:cSldViewPr>
  </p:slideViewPr>
  <p:notesTextViewPr>
    <p:cViewPr>
      <p:scale>
        <a:sx n="1" d="1"/>
        <a:sy n="1" d="1"/>
      </p:scale>
      <p:origin x="0" y="0"/>
    </p:cViewPr>
  </p:notesTextViewPr>
  <p:sorterViewPr>
    <p:cViewPr>
      <p:scale>
        <a:sx n="68" d="100"/>
        <a:sy n="68" d="100"/>
      </p:scale>
      <p:origin x="0" y="0"/>
    </p:cViewPr>
  </p:sorterViewPr>
  <p:gridSpacing cx="36004" cy="36004"/>
</p:viewPr>
</file>

<file path=ppt/_rels/presentation.xml.rels><?xml version="1.0" encoding="UTF-8" standalone="yes"?>
<Relationships xmlns="http://schemas.openxmlformats.org/package/2006/relationships"><Relationship Id="rId9" Type="http://schemas.openxmlformats.org/officeDocument/2006/relationships/slide" Target="slides/slide6.xml"/><Relationship Id="rId8" Type="http://schemas.openxmlformats.org/officeDocument/2006/relationships/slide" Target="slides/slide5.xml"/><Relationship Id="rId7" Type="http://schemas.openxmlformats.org/officeDocument/2006/relationships/slide" Target="slides/slide4.xml"/><Relationship Id="rId6" Type="http://schemas.openxmlformats.org/officeDocument/2006/relationships/slide" Target="slides/slide3.xml"/><Relationship Id="rId5" Type="http://schemas.openxmlformats.org/officeDocument/2006/relationships/slide" Target="slides/slide2.xml"/><Relationship Id="rId4" Type="http://schemas.openxmlformats.org/officeDocument/2006/relationships/notesMaster" Target="notesMasters/notesMaster1.xml"/><Relationship Id="rId30" Type="http://schemas.openxmlformats.org/officeDocument/2006/relationships/tableStyles" Target="tableStyles.xml"/><Relationship Id="rId3" Type="http://schemas.openxmlformats.org/officeDocument/2006/relationships/slide" Target="slides/slide1.xml"/><Relationship Id="rId29" Type="http://schemas.openxmlformats.org/officeDocument/2006/relationships/viewProps" Target="viewProps.xml"/><Relationship Id="rId28" Type="http://schemas.openxmlformats.org/officeDocument/2006/relationships/presProps" Target="presProps.xml"/><Relationship Id="rId27" Type="http://schemas.openxmlformats.org/officeDocument/2006/relationships/slide" Target="slides/slide24.xml"/><Relationship Id="rId26" Type="http://schemas.openxmlformats.org/officeDocument/2006/relationships/slide" Target="slides/slide23.xml"/><Relationship Id="rId25" Type="http://schemas.openxmlformats.org/officeDocument/2006/relationships/slide" Target="slides/slide22.xml"/><Relationship Id="rId24" Type="http://schemas.openxmlformats.org/officeDocument/2006/relationships/slide" Target="slides/slide21.xml"/><Relationship Id="rId23" Type="http://schemas.openxmlformats.org/officeDocument/2006/relationships/slide" Target="slides/slide20.xml"/><Relationship Id="rId22" Type="http://schemas.openxmlformats.org/officeDocument/2006/relationships/slide" Target="slides/slide19.xml"/><Relationship Id="rId21" Type="http://schemas.openxmlformats.org/officeDocument/2006/relationships/slide" Target="slides/slide18.xml"/><Relationship Id="rId20" Type="http://schemas.openxmlformats.org/officeDocument/2006/relationships/slide" Target="slides/slide17.xml"/><Relationship Id="rId2" Type="http://schemas.openxmlformats.org/officeDocument/2006/relationships/theme" Target="theme/theme1.xml"/><Relationship Id="rId19" Type="http://schemas.openxmlformats.org/officeDocument/2006/relationships/slide" Target="slides/slide16.xml"/><Relationship Id="rId18" Type="http://schemas.openxmlformats.org/officeDocument/2006/relationships/slide" Target="slides/slide15.xml"/><Relationship Id="rId17" Type="http://schemas.openxmlformats.org/officeDocument/2006/relationships/slide" Target="slides/slide14.xml"/><Relationship Id="rId16" Type="http://schemas.openxmlformats.org/officeDocument/2006/relationships/slide" Target="slides/slide13.xml"/><Relationship Id="rId15" Type="http://schemas.openxmlformats.org/officeDocument/2006/relationships/slide" Target="slides/slide12.xml"/><Relationship Id="rId14" Type="http://schemas.openxmlformats.org/officeDocument/2006/relationships/slide" Target="slides/slide11.xml"/><Relationship Id="rId13" Type="http://schemas.openxmlformats.org/officeDocument/2006/relationships/slide" Target="slides/slide10.xml"/><Relationship Id="rId12" Type="http://schemas.openxmlformats.org/officeDocument/2006/relationships/slide" Target="slides/slide9.xml"/><Relationship Id="rId11" Type="http://schemas.openxmlformats.org/officeDocument/2006/relationships/slide" Target="slides/slide8.xml"/><Relationship Id="rId10" Type="http://schemas.openxmlformats.org/officeDocument/2006/relationships/slide" Target="slides/slide7.xml"/><Relationship Id="rId1" Type="http://schemas.openxmlformats.org/officeDocument/2006/relationships/slideMaster" Target="slideMasters/slideMaster1.xml"/></Relationships>
</file>

<file path=ppt/charts/_rels/chart1.xml.rels><?xml version="1.0" encoding="UTF-8" standalone="yes"?>
<Relationships xmlns="http://schemas.openxmlformats.org/package/2006/relationships"><Relationship Id="rId2" Type="http://schemas.openxmlformats.org/officeDocument/2006/relationships/themeOverride" Target="../theme/themeOverride1.xml"/><Relationship Id="rId1" Type="http://schemas.openxmlformats.org/officeDocument/2006/relationships/package" Target="../embeddings/Workbook1.xlsx"/></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7"/>
    </mc:Choice>
    <mc:Fallback>
      <c:style val="17"/>
    </mc:Fallback>
  </mc:AlternateContent>
  <c:clrMapOvr bg1="lt1" tx1="dk1" bg2="lt2" tx2="dk2" accent1="accent1" accent2="accent2" accent3="accent3" accent4="accent4" accent5="accent5" accent6="accent6" hlink="hlink" folHlink="folHlink"/>
  <c:chart>
    <c:autoTitleDeleted val="1"/>
    <c:plotArea>
      <c:layout/>
      <c:barChart>
        <c:barDir val="col"/>
        <c:grouping val="clustered"/>
        <c:varyColors val="0"/>
        <c:ser>
          <c:idx val="0"/>
          <c:order val="0"/>
          <c:tx>
            <c:strRef>
              <c:f>Sheet1!$B$1</c:f>
              <c:strCache>
                <c:ptCount val="1"/>
                <c:pt idx="0">
                  <c:v>Column1</c:v>
                </c:pt>
              </c:strCache>
            </c:strRef>
          </c:tx>
          <c:spPr>
            <a:solidFill>
              <a:srgbClr val="A1442E"/>
            </a:solidFill>
            <a:effectLst/>
          </c:spPr>
          <c:invertIfNegative val="0"/>
          <c:dLbls>
            <c:delete val="1"/>
          </c:dLbls>
          <c:cat>
            <c:strRef>
              <c:f>Sheet1!$A$2:$A$5</c:f>
              <c:strCache>
                <c:ptCount val="4"/>
                <c:pt idx="0">
                  <c:v>1st Qtr</c:v>
                </c:pt>
                <c:pt idx="1">
                  <c:v>2nd Qtr</c:v>
                </c:pt>
                <c:pt idx="2">
                  <c:v>3rd Qtr</c:v>
                </c:pt>
                <c:pt idx="3">
                  <c:v>4th Qtr</c:v>
                </c:pt>
              </c:strCache>
            </c:strRef>
          </c:cat>
          <c:val>
            <c:numRef>
              <c:f>Sheet1!$B$2:$B$5</c:f>
              <c:numCache>
                <c:formatCode>General</c:formatCode>
                <c:ptCount val="4"/>
                <c:pt idx="0">
                  <c:v>4</c:v>
                </c:pt>
                <c:pt idx="1">
                  <c:v>3</c:v>
                </c:pt>
                <c:pt idx="2">
                  <c:v>4</c:v>
                </c:pt>
                <c:pt idx="3">
                  <c:v>7</c:v>
                </c:pt>
              </c:numCache>
            </c:numRef>
          </c:val>
        </c:ser>
        <c:ser>
          <c:idx val="1"/>
          <c:order val="1"/>
          <c:tx>
            <c:strRef>
              <c:f>Sheet1!$C$1</c:f>
              <c:strCache>
                <c:ptCount val="1"/>
                <c:pt idx="0">
                  <c:v>Column2</c:v>
                </c:pt>
              </c:strCache>
            </c:strRef>
          </c:tx>
          <c:spPr>
            <a:solidFill>
              <a:srgbClr val="B2B2B2"/>
            </a:solidFill>
            <a:effectLst/>
          </c:spPr>
          <c:invertIfNegative val="0"/>
          <c:dLbls>
            <c:delete val="1"/>
          </c:dLbls>
          <c:cat>
            <c:strRef>
              <c:f>Sheet1!$A$2:$A$5</c:f>
              <c:strCache>
                <c:ptCount val="4"/>
                <c:pt idx="0">
                  <c:v>1st Qtr</c:v>
                </c:pt>
                <c:pt idx="1">
                  <c:v>2nd Qtr</c:v>
                </c:pt>
                <c:pt idx="2">
                  <c:v>3rd Qtr</c:v>
                </c:pt>
                <c:pt idx="3">
                  <c:v>4th Qtr</c:v>
                </c:pt>
              </c:strCache>
            </c:strRef>
          </c:cat>
          <c:val>
            <c:numRef>
              <c:f>Sheet1!$C$2:$C$5</c:f>
              <c:numCache>
                <c:formatCode>General</c:formatCode>
                <c:ptCount val="4"/>
                <c:pt idx="0">
                  <c:v>7</c:v>
                </c:pt>
                <c:pt idx="1">
                  <c:v>6</c:v>
                </c:pt>
                <c:pt idx="2">
                  <c:v>8</c:v>
                </c:pt>
                <c:pt idx="3">
                  <c:v>9</c:v>
                </c:pt>
              </c:numCache>
            </c:numRef>
          </c:val>
        </c:ser>
        <c:ser>
          <c:idx val="2"/>
          <c:order val="2"/>
          <c:tx>
            <c:strRef>
              <c:f>Sheet1!$D$1</c:f>
              <c:strCache>
                <c:ptCount val="1"/>
                <c:pt idx="0">
                  <c:v>Column3</c:v>
                </c:pt>
              </c:strCache>
            </c:strRef>
          </c:tx>
          <c:spPr>
            <a:solidFill>
              <a:srgbClr val="E7703B"/>
            </a:solidFill>
            <a:effectLst/>
          </c:spPr>
          <c:invertIfNegative val="0"/>
          <c:dLbls>
            <c:delete val="1"/>
          </c:dLbls>
          <c:cat>
            <c:strRef>
              <c:f>Sheet1!$A$2:$A$5</c:f>
              <c:strCache>
                <c:ptCount val="4"/>
                <c:pt idx="0">
                  <c:v>1st Qtr</c:v>
                </c:pt>
                <c:pt idx="1">
                  <c:v>2nd Qtr</c:v>
                </c:pt>
                <c:pt idx="2">
                  <c:v>3rd Qtr</c:v>
                </c:pt>
                <c:pt idx="3">
                  <c:v>4th Qtr</c:v>
                </c:pt>
              </c:strCache>
            </c:strRef>
          </c:cat>
          <c:val>
            <c:numRef>
              <c:f>Sheet1!$D$2:$D$5</c:f>
              <c:numCache>
                <c:formatCode>General</c:formatCode>
                <c:ptCount val="4"/>
                <c:pt idx="0">
                  <c:v>3</c:v>
                </c:pt>
                <c:pt idx="1">
                  <c:v>5</c:v>
                </c:pt>
                <c:pt idx="2">
                  <c:v>5</c:v>
                </c:pt>
                <c:pt idx="3">
                  <c:v>6</c:v>
                </c:pt>
              </c:numCache>
            </c:numRef>
          </c:val>
        </c:ser>
        <c:dLbls>
          <c:showLegendKey val="0"/>
          <c:showVal val="0"/>
          <c:showCatName val="0"/>
          <c:showSerName val="0"/>
          <c:showPercent val="0"/>
          <c:showBubbleSize val="0"/>
        </c:dLbls>
        <c:gapWidth val="100"/>
        <c:axId val="537918464"/>
        <c:axId val="537985792"/>
      </c:barChart>
      <c:catAx>
        <c:axId val="537918464"/>
        <c:scaling>
          <c:orientation val="minMax"/>
        </c:scaling>
        <c:delete val="1"/>
        <c:axPos val="b"/>
        <c:numFmt formatCode="General" sourceLinked="0"/>
        <c:majorTickMark val="out"/>
        <c:minorTickMark val="none"/>
        <c:tickLblPos val="none"/>
        <c:txPr>
          <a:bodyPr rot="-60000000" spcFirstLastPara="0" vertOverflow="ellipsis" vert="horz" wrap="square" anchor="ctr" anchorCtr="1"/>
          <a:lstStyle/>
          <a:p>
            <a:pPr>
              <a:defRPr lang="zh-CN" sz="1800" b="0" i="0" u="none" strike="noStrike" kern="1200" baseline="0">
                <a:solidFill>
                  <a:schemeClr val="tx1"/>
                </a:solidFill>
                <a:latin typeface="+mn-lt"/>
                <a:ea typeface="+mn-ea"/>
                <a:cs typeface="+mn-cs"/>
              </a:defRPr>
            </a:pPr>
          </a:p>
        </c:txPr>
        <c:crossAx val="537985792"/>
        <c:crosses val="autoZero"/>
        <c:auto val="1"/>
        <c:lblAlgn val="ctr"/>
        <c:lblOffset val="100"/>
        <c:noMultiLvlLbl val="0"/>
      </c:catAx>
      <c:valAx>
        <c:axId val="537985792"/>
        <c:scaling>
          <c:orientation val="minMax"/>
        </c:scaling>
        <c:delete val="0"/>
        <c:axPos val="l"/>
        <c:majorGridlines>
          <c:spPr>
            <a:ln w="9525" cap="flat" cmpd="sng" algn="ctr">
              <a:solidFill>
                <a:srgbClr val="DBDBDB"/>
              </a:solidFill>
              <a:prstDash val="solid"/>
              <a:round/>
            </a:ln>
          </c:spPr>
        </c:majorGridlines>
        <c:numFmt formatCode="General" sourceLinked="1"/>
        <c:majorTickMark val="out"/>
        <c:minorTickMark val="none"/>
        <c:tickLblPos val="nextTo"/>
        <c:spPr>
          <a:ln w="9525" cap="flat" cmpd="sng" algn="ctr">
            <a:solidFill>
              <a:srgbClr val="4D4D4D"/>
            </a:solidFill>
            <a:prstDash val="solid"/>
            <a:round/>
          </a:ln>
        </c:spPr>
        <c:txPr>
          <a:bodyPr rot="-60000000" spcFirstLastPara="0" vertOverflow="ellipsis" vert="horz" wrap="square" anchor="ctr" anchorCtr="1"/>
          <a:lstStyle/>
          <a:p>
            <a:pPr>
              <a:defRPr lang="en-US" sz="700" b="0" i="0" u="none" strike="noStrike" kern="1200" baseline="0">
                <a:solidFill>
                  <a:schemeClr val="tx1">
                    <a:lumMod val="40000"/>
                    <a:lumOff val="60000"/>
                  </a:schemeClr>
                </a:solidFill>
                <a:latin typeface="Oswald Light"/>
                <a:ea typeface="+mn-ea"/>
                <a:cs typeface="Oswald Light"/>
              </a:defRPr>
            </a:pPr>
          </a:p>
        </c:txPr>
        <c:crossAx val="537918464"/>
        <c:crosses val="autoZero"/>
        <c:crossBetween val="between"/>
      </c:valAx>
      <c:spPr>
        <a:noFill/>
        <a:ln w="3175" cmpd="sng">
          <a:noFill/>
        </a:ln>
      </c:spPr>
    </c:plotArea>
    <c:plotVisOnly val="1"/>
    <c:dispBlanksAs val="gap"/>
    <c:showDLblsOverMax val="0"/>
  </c:chart>
  <c:txPr>
    <a:bodyPr/>
    <a:lstStyle/>
    <a:p>
      <a:pPr>
        <a:defRPr lang="zh-CN" sz="1800"/>
      </a:pPr>
    </a:p>
  </c:txPr>
  <c:externalData r:id="rId1">
    <c:autoUpdate val="0"/>
  </c:externalData>
</c:chartSpac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D8CAB2D6-7D2D-4045-A876-D8AE1F9EACE2}"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687388" y="1143000"/>
            <a:ext cx="5483225"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3CEB0147-15CD-4249-B4BC-D92A282CE29B}"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685800" rtl="0" eaLnBrk="1" latinLnBrk="0" hangingPunct="1">
      <a:defRPr sz="900" kern="1200">
        <a:solidFill>
          <a:schemeClr val="tx1"/>
        </a:solidFill>
        <a:latin typeface="+mn-lt"/>
        <a:ea typeface="+mn-ea"/>
        <a:cs typeface="+mn-cs"/>
      </a:defRPr>
    </a:lvl1pPr>
    <a:lvl2pPr marL="342900" algn="l" defTabSz="685800" rtl="0" eaLnBrk="1" latinLnBrk="0" hangingPunct="1">
      <a:defRPr sz="900" kern="1200">
        <a:solidFill>
          <a:schemeClr val="tx1"/>
        </a:solidFill>
        <a:latin typeface="+mn-lt"/>
        <a:ea typeface="+mn-ea"/>
        <a:cs typeface="+mn-cs"/>
      </a:defRPr>
    </a:lvl2pPr>
    <a:lvl3pPr marL="685800" algn="l" defTabSz="685800" rtl="0" eaLnBrk="1" latinLnBrk="0" hangingPunct="1">
      <a:defRPr sz="900" kern="1200">
        <a:solidFill>
          <a:schemeClr val="tx1"/>
        </a:solidFill>
        <a:latin typeface="+mn-lt"/>
        <a:ea typeface="+mn-ea"/>
        <a:cs typeface="+mn-cs"/>
      </a:defRPr>
    </a:lvl3pPr>
    <a:lvl4pPr marL="1028700" algn="l" defTabSz="685800" rtl="0" eaLnBrk="1" latinLnBrk="0" hangingPunct="1">
      <a:defRPr sz="900" kern="1200">
        <a:solidFill>
          <a:schemeClr val="tx1"/>
        </a:solidFill>
        <a:latin typeface="+mn-lt"/>
        <a:ea typeface="+mn-ea"/>
        <a:cs typeface="+mn-cs"/>
      </a:defRPr>
    </a:lvl4pPr>
    <a:lvl5pPr marL="1371600" algn="l" defTabSz="685800" rtl="0" eaLnBrk="1" latinLnBrk="0" hangingPunct="1">
      <a:defRPr sz="900" kern="1200">
        <a:solidFill>
          <a:schemeClr val="tx1"/>
        </a:solidFill>
        <a:latin typeface="+mn-lt"/>
        <a:ea typeface="+mn-ea"/>
        <a:cs typeface="+mn-cs"/>
      </a:defRPr>
    </a:lvl5pPr>
    <a:lvl6pPr marL="1714500" algn="l" defTabSz="685800" rtl="0" eaLnBrk="1" latinLnBrk="0" hangingPunct="1">
      <a:defRPr sz="900" kern="1200">
        <a:solidFill>
          <a:schemeClr val="tx1"/>
        </a:solidFill>
        <a:latin typeface="+mn-lt"/>
        <a:ea typeface="+mn-ea"/>
        <a:cs typeface="+mn-cs"/>
      </a:defRPr>
    </a:lvl6pPr>
    <a:lvl7pPr marL="2057400" algn="l" defTabSz="685800" rtl="0" eaLnBrk="1" latinLnBrk="0" hangingPunct="1">
      <a:defRPr sz="900" kern="1200">
        <a:solidFill>
          <a:schemeClr val="tx1"/>
        </a:solidFill>
        <a:latin typeface="+mn-lt"/>
        <a:ea typeface="+mn-ea"/>
        <a:cs typeface="+mn-cs"/>
      </a:defRPr>
    </a:lvl7pPr>
    <a:lvl8pPr marL="2400300" algn="l" defTabSz="685800" rtl="0" eaLnBrk="1" latinLnBrk="0" hangingPunct="1">
      <a:defRPr sz="900" kern="1200">
        <a:solidFill>
          <a:schemeClr val="tx1"/>
        </a:solidFill>
        <a:latin typeface="+mn-lt"/>
        <a:ea typeface="+mn-ea"/>
        <a:cs typeface="+mn-cs"/>
      </a:defRPr>
    </a:lvl8pPr>
    <a:lvl9pPr marL="2743200" algn="l" defTabSz="685800" rtl="0" eaLnBrk="1" latinLnBrk="0" hangingPunct="1">
      <a:defRPr sz="9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4.xml"/></Relationships>
</file>

<file path=ppt/notesSlides/_rels/notesSlide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6.xml"/></Relationships>
</file>

<file path=ppt/notesSlides/_rels/notesSlide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7.xml"/></Relationships>
</file>

<file path=ppt/notesSlides/_rels/notesSlide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8.xml"/></Relationships>
</file>

<file path=ppt/notesSlides/_rels/notesSlide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9.xml"/></Relationships>
</file>

<file path=ppt/notesSlides/_rels/notesSlide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0.xml"/></Relationships>
</file>

<file path=ppt/notesSlides/_rels/notesSlide1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1.xml"/></Relationships>
</file>

<file path=ppt/notesSlides/_rels/notesSlide1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3.xml"/></Relationships>
</file>

<file path=ppt/notesSlides/_rels/notesSlide1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4.xml"/></Relationships>
</file>

<file path=ppt/notesSlides/_rels/notesSlide1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_rels/notesSlide1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8.xml"/></Relationships>
</file>

<file path=ppt/notesSlides/_rels/notesSlide1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0.xml"/></Relationships>
</file>

<file path=ppt/notesSlides/_rels/notesSlide1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3.xml"/></Relationships>
</file>

<file path=ppt/notesSlides/_rels/notesSlide1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4.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7388" y="1143000"/>
            <a:ext cx="5483225"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CEB0147-15CD-4249-B4BC-D92A282CE29B}" type="slidenum">
              <a:rPr lang="zh-CN" altLang="en-US" smtClean="0"/>
            </a:fld>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normAutofit/>
          </a:bodyPr>
          <a:lstStyle/>
          <a:p>
            <a:endParaRPr lang="zh-CN" altLang="en-US"/>
          </a:p>
        </p:txBody>
      </p:sp>
      <p:sp>
        <p:nvSpPr>
          <p:cNvPr id="4" name="灯片编号占位符 3"/>
          <p:cNvSpPr>
            <a:spLocks noGrp="1"/>
          </p:cNvSpPr>
          <p:nvPr>
            <p:ph type="sldNum" sz="quarter" idx="10"/>
          </p:nvPr>
        </p:nvSpPr>
        <p:spPr/>
        <p:txBody>
          <a:bodyPr/>
          <a:lstStyle/>
          <a:p>
            <a:fld id="{5E3A19A3-43FA-43A7-88A9-B26FF24D5ACC}" type="slidenum">
              <a:rPr lang="zh-CN" altLang="en-US" smtClean="0"/>
            </a:fld>
            <a:endParaRPr lang="zh-CN" altLang="en-US"/>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7388" y="1143000"/>
            <a:ext cx="5483225"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CEB0147-15CD-4249-B4BC-D92A282CE29B}" type="slidenum">
              <a:rPr lang="zh-CN" altLang="en-US" smtClean="0"/>
            </a:fld>
            <a:endParaRPr lang="zh-CN" altLang="en-US"/>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07390C9-E209-452A-AF2C-23D0DB5DF8D6}" type="slidenum">
              <a:rPr lang="zh-CN" altLang="en-US" smtClean="0"/>
            </a:fld>
            <a:endParaRPr lang="zh-CN" altLang="en-US"/>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E67BF2FF-AB26-42B1-B18B-19F5B70C603D}" type="slidenum">
              <a:rPr lang="zh-CN" altLang="en-US" smtClean="0"/>
            </a:fld>
            <a:endParaRPr lang="zh-CN" altLang="en-US"/>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084BA5FA-44E0-4756-BF69-C985CC5113B5}" type="slidenum">
              <a:rPr lang="zh-CN" altLang="en-US" smtClean="0"/>
            </a:fld>
            <a:endParaRPr lang="zh-CN" altLang="en-US"/>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7388" y="1143000"/>
            <a:ext cx="5483225"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CEB0147-15CD-4249-B4BC-D92A282CE29B}" type="slidenum">
              <a:rPr lang="zh-CN" altLang="en-US" smtClean="0"/>
            </a:fld>
            <a:endParaRPr lang="zh-CN" altLang="en-US"/>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D8E8EDC-1225-47E3-9680-C9FAF722F7AC}" type="slidenum">
              <a:rPr lang="zh-CN" altLang="en-US" smtClean="0"/>
            </a:fld>
            <a:endParaRPr lang="zh-CN" altLang="en-US"/>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Marcador de imagen de diapositiva 1"/>
          <p:cNvSpPr>
            <a:spLocks noGrp="1" noRot="1" noChangeAspect="1"/>
          </p:cNvSpPr>
          <p:nvPr>
            <p:ph type="sldImg"/>
          </p:nvPr>
        </p:nvSpPr>
        <p:spPr>
          <a:xfrm>
            <a:off x="382588" y="685800"/>
            <a:ext cx="6092825" cy="3429000"/>
          </a:xfrm>
        </p:spPr>
      </p:sp>
      <p:sp>
        <p:nvSpPr>
          <p:cNvPr id="3" name="Marcador de notas 2"/>
          <p:cNvSpPr>
            <a:spLocks noGrp="1"/>
          </p:cNvSpPr>
          <p:nvPr>
            <p:ph type="body" idx="1"/>
          </p:nvPr>
        </p:nvSpPr>
        <p:spPr/>
        <p:txBody>
          <a:bodyPr/>
          <a:lstStyle/>
          <a:p>
            <a:endParaRPr lang="es-SV"/>
          </a:p>
        </p:txBody>
      </p:sp>
      <p:sp>
        <p:nvSpPr>
          <p:cNvPr id="4" name="Marcador de número de diapositiva 3"/>
          <p:cNvSpPr>
            <a:spLocks noGrp="1"/>
          </p:cNvSpPr>
          <p:nvPr>
            <p:ph type="sldNum" sz="quarter" idx="10"/>
          </p:nvPr>
        </p:nvSpPr>
        <p:spPr/>
        <p:txBody>
          <a:bodyPr/>
          <a:lstStyle/>
          <a:p>
            <a:fld id="{69BC2EFC-28F3-48C0-BF6B-230A53BCFDFC}" type="slidenum">
              <a:rPr lang="es-MX" smtClean="0">
                <a:solidFill>
                  <a:prstClr val="black"/>
                </a:solidFill>
              </a:rPr>
            </a:fld>
            <a:endParaRPr lang="es-MX">
              <a:solidFill>
                <a:prstClr val="black"/>
              </a:solidFill>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B191943-51BD-4131-B271-DC25003004B7}" type="slidenum">
              <a:rPr lang="zh-CN" altLang="en-US" smtClean="0"/>
            </a:fld>
            <a:endParaRPr lang="zh-CN" altLang="en-US"/>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7388" y="1143000"/>
            <a:ext cx="5483225"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CEB0147-15CD-4249-B4BC-D92A282CE29B}" type="slidenum">
              <a:rPr lang="zh-CN" altLang="en-US" smtClean="0"/>
            </a:fld>
            <a:endParaRPr lang="zh-CN" altLang="en-US"/>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7F4DA30-AA03-4F72-96B9-33D624FA8F47}" type="slidenum">
              <a:rPr lang="zh-CN" altLang="en-US" smtClean="0"/>
            </a:fld>
            <a:endParaRPr lang="zh-CN" altLang="en-US"/>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normAutofit/>
          </a:bodyPr>
          <a:lstStyle/>
          <a:p>
            <a:endParaRPr lang="zh-CN" altLang="en-US"/>
          </a:p>
        </p:txBody>
      </p:sp>
      <p:sp>
        <p:nvSpPr>
          <p:cNvPr id="4" name="灯片编号占位符 3"/>
          <p:cNvSpPr>
            <a:spLocks noGrp="1"/>
          </p:cNvSpPr>
          <p:nvPr>
            <p:ph type="sldNum" sz="quarter" idx="10"/>
          </p:nvPr>
        </p:nvSpPr>
        <p:spPr/>
        <p:txBody>
          <a:bodyPr/>
          <a:lstStyle/>
          <a:p>
            <a:fld id="{0E62F313-D051-4284-95AD-6163FA128698}" type="slidenum">
              <a:rPr lang="zh-CN" altLang="en-US" smtClean="0"/>
            </a:fld>
            <a:endParaRPr lang="zh-CN" altLang="en-US"/>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7388" y="1143000"/>
            <a:ext cx="5483225"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CEB0147-15CD-4249-B4BC-D92A282CE29B}" type="slidenum">
              <a:rPr lang="zh-CN" altLang="en-US" smtClean="0"/>
            </a:fld>
            <a:endParaRPr lang="zh-CN" altLang="en-US"/>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r>
              <a:rPr lang="zh-CN" altLang="en-US"/>
              <a:t>使用方法：</a:t>
            </a:r>
            <a:br>
              <a:rPr lang="zh-CN" altLang="en-US"/>
            </a:br>
            <a:r>
              <a:rPr lang="en-US" altLang="zh-CN"/>
              <a:t>【</a:t>
            </a:r>
            <a:r>
              <a:rPr lang="zh-CN" altLang="en-US"/>
              <a:t>更改文字</a:t>
            </a:r>
            <a:r>
              <a:rPr lang="en-US" altLang="zh-CN"/>
              <a:t>】</a:t>
            </a:r>
            <a:r>
              <a:rPr lang="zh-CN" altLang="en-US"/>
              <a:t>：将标题框及正文框中的文字可直接改为您所需文字</a:t>
            </a:r>
            <a:br>
              <a:rPr lang="zh-CN" altLang="en-US"/>
            </a:br>
            <a:r>
              <a:rPr lang="en-US" altLang="zh-CN"/>
              <a:t>【</a:t>
            </a:r>
            <a:r>
              <a:rPr lang="zh-CN" altLang="en-US"/>
              <a:t>更改图片</a:t>
            </a:r>
            <a:r>
              <a:rPr lang="en-US" altLang="zh-CN"/>
              <a:t>】</a:t>
            </a:r>
            <a:r>
              <a:rPr lang="zh-CN" altLang="en-US"/>
              <a:t>：点中图片</a:t>
            </a:r>
            <a:r>
              <a:rPr lang="en-US" altLang="zh-CN"/>
              <a:t>》</a:t>
            </a:r>
            <a:r>
              <a:rPr lang="zh-CN" altLang="en-US"/>
              <a:t>绘图工具</a:t>
            </a:r>
            <a:r>
              <a:rPr lang="en-US" altLang="zh-CN"/>
              <a:t>》</a:t>
            </a:r>
            <a:r>
              <a:rPr lang="zh-CN" altLang="en-US"/>
              <a:t>格式</a:t>
            </a:r>
            <a:r>
              <a:rPr lang="en-US" altLang="zh-CN"/>
              <a:t>》</a:t>
            </a:r>
            <a:r>
              <a:rPr lang="zh-CN" altLang="en-US"/>
              <a:t>填充</a:t>
            </a:r>
            <a:r>
              <a:rPr lang="en-US" altLang="zh-CN"/>
              <a:t>》</a:t>
            </a:r>
            <a:r>
              <a:rPr lang="zh-CN" altLang="en-US"/>
              <a:t>图片</a:t>
            </a:r>
            <a:r>
              <a:rPr lang="en-US" altLang="zh-CN"/>
              <a:t>》</a:t>
            </a:r>
            <a:r>
              <a:rPr lang="zh-CN" altLang="en-US"/>
              <a:t>选择您需要展示的图片</a:t>
            </a:r>
            <a:br>
              <a:rPr lang="zh-CN" altLang="en-US"/>
            </a:br>
            <a:r>
              <a:rPr lang="en-US" altLang="zh-CN"/>
              <a:t>【</a:t>
            </a:r>
            <a:r>
              <a:rPr lang="zh-CN" altLang="en-US"/>
              <a:t>增加减少图片</a:t>
            </a:r>
            <a:r>
              <a:rPr lang="en-US" altLang="zh-CN"/>
              <a:t>】</a:t>
            </a:r>
            <a:r>
              <a:rPr lang="zh-CN" altLang="en-US"/>
              <a:t>：直接复制粘贴图片来增加图片数，复制后更改方法见</a:t>
            </a:r>
            <a:r>
              <a:rPr lang="en-US" altLang="zh-CN"/>
              <a:t>【</a:t>
            </a:r>
            <a:r>
              <a:rPr lang="zh-CN" altLang="en-US"/>
              <a:t>更改图片</a:t>
            </a:r>
            <a:r>
              <a:rPr lang="en-US" altLang="zh-CN"/>
              <a:t>】</a:t>
            </a:r>
            <a:br>
              <a:rPr lang="en-US" altLang="zh-CN"/>
            </a:br>
            <a:r>
              <a:rPr lang="en-US" altLang="zh-CN"/>
              <a:t>【</a:t>
            </a:r>
            <a:r>
              <a:rPr lang="zh-CN" altLang="en-US"/>
              <a:t>更改图片色彩</a:t>
            </a:r>
            <a:r>
              <a:rPr lang="en-US" altLang="zh-CN"/>
              <a:t>】</a:t>
            </a:r>
            <a:r>
              <a:rPr lang="zh-CN" altLang="en-US"/>
              <a:t>：点中图片</a:t>
            </a:r>
            <a:r>
              <a:rPr lang="en-US" altLang="zh-CN"/>
              <a:t>》</a:t>
            </a:r>
            <a:r>
              <a:rPr lang="zh-CN" altLang="en-US"/>
              <a:t>图片工具</a:t>
            </a:r>
            <a:r>
              <a:rPr lang="en-US" altLang="zh-CN"/>
              <a:t>》</a:t>
            </a:r>
            <a:r>
              <a:rPr lang="zh-CN" altLang="en-US"/>
              <a:t>格式</a:t>
            </a:r>
            <a:r>
              <a:rPr lang="en-US" altLang="zh-CN"/>
              <a:t>》</a:t>
            </a:r>
            <a:r>
              <a:rPr lang="zh-CN" altLang="en-US"/>
              <a:t>色彩（重新着色）</a:t>
            </a:r>
            <a:r>
              <a:rPr lang="en-US" altLang="zh-CN"/>
              <a:t>》</a:t>
            </a:r>
            <a:r>
              <a:rPr lang="zh-CN" altLang="en-US"/>
              <a:t>选择您喜欢的色彩</a:t>
            </a:r>
            <a:br>
              <a:rPr lang="zh-CN" altLang="en-US"/>
            </a:br>
            <a:r>
              <a:rPr lang="zh-CN" altLang="en-US"/>
              <a:t>下载更多模板、视频教程：</a:t>
            </a:r>
            <a:r>
              <a:rPr lang="en-US"/>
              <a:t>http://www.mysoeasy.com</a:t>
            </a:r>
            <a:endParaRPr lang="en-US"/>
          </a:p>
        </p:txBody>
      </p:sp>
      <p:sp>
        <p:nvSpPr>
          <p:cNvPr id="4" name="灯片编号占位符 3"/>
          <p:cNvSpPr>
            <a:spLocks noGrp="1"/>
          </p:cNvSpPr>
          <p:nvPr>
            <p:ph type="sldNum" sz="quarter" idx="10"/>
          </p:nvPr>
        </p:nvSpPr>
        <p:spPr/>
        <p:txBody>
          <a:bodyPr/>
          <a:lstStyle/>
          <a:p>
            <a:fld id="{4AE1D939-3E60-4063-B05E-56844F97CE60}" type="slidenum">
              <a:rPr lang="zh-CN" altLang="en-US" smtClean="0"/>
            </a:fld>
            <a:endParaRPr lang="zh-CN" altLang="en-US"/>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06749DE-0A4A-4294-B127-30FDF2A88CDD}" type="slidenum">
              <a:rPr lang="zh-CN" altLang="en-US" smtClean="0"/>
            </a:fld>
            <a:endParaRPr lang="zh-CN" altLang="en-US"/>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687388" y="1143000"/>
            <a:ext cx="5483225" cy="30861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CEB0147-15CD-4249-B4BC-D92A282CE29B}" type="slidenum">
              <a:rPr lang="zh-CN" altLang="en-US" smtClean="0"/>
            </a:fld>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Title 1"/>
          <p:cNvSpPr>
            <a:spLocks noGrp="1"/>
          </p:cNvSpPr>
          <p:nvPr>
            <p:ph type="ctrTitle"/>
          </p:nvPr>
        </p:nvSpPr>
        <p:spPr>
          <a:xfrm>
            <a:off x="1143000" y="842032"/>
            <a:ext cx="6858000" cy="1791253"/>
          </a:xfrm>
        </p:spPr>
        <p:txBody>
          <a:bodyPr anchor="b"/>
          <a:lstStyle>
            <a:lvl1pPr algn="ctr">
              <a:defRPr sz="4500"/>
            </a:lvl1pPr>
          </a:lstStyle>
          <a:p>
            <a:r>
              <a:rPr lang="zh-CN" altLang="en-US"/>
              <a:t>单击此处编辑母版标题样式</a:t>
            </a:r>
            <a:endParaRPr lang="en-US" dirty="0"/>
          </a:p>
        </p:txBody>
      </p:sp>
      <p:sp>
        <p:nvSpPr>
          <p:cNvPr id="3" name="Subtitle 2"/>
          <p:cNvSpPr>
            <a:spLocks noGrp="1"/>
          </p:cNvSpPr>
          <p:nvPr>
            <p:ph type="subTitle" idx="1" hasCustomPrompt="1"/>
          </p:nvPr>
        </p:nvSpPr>
        <p:spPr>
          <a:xfrm>
            <a:off x="1143000" y="2702363"/>
            <a:ext cx="6858000" cy="1242205"/>
          </a:xfrm>
        </p:spPr>
        <p:txBody>
          <a:bodyPr/>
          <a:lstStyle>
            <a:lvl1pPr marL="0" indent="0" algn="ctr">
              <a:buNone/>
              <a:defRPr sz="1800"/>
            </a:lvl1pPr>
            <a:lvl2pPr marL="342900" indent="0" algn="ctr">
              <a:buNone/>
              <a:defRPr sz="1500"/>
            </a:lvl2pPr>
            <a:lvl3pPr marL="685800" indent="0" algn="ctr">
              <a:buNone/>
              <a:defRPr sz="1350"/>
            </a:lvl3pPr>
            <a:lvl4pPr marL="1028700" indent="0" algn="ctr">
              <a:buNone/>
              <a:defRPr sz="1200"/>
            </a:lvl4pPr>
            <a:lvl5pPr marL="1371600" indent="0" algn="ctr">
              <a:buNone/>
              <a:defRPr sz="1200"/>
            </a:lvl5pPr>
            <a:lvl6pPr marL="1714500" indent="0" algn="ctr">
              <a:buNone/>
              <a:defRPr sz="1200"/>
            </a:lvl6pPr>
            <a:lvl7pPr marL="2057400" indent="0" algn="ctr">
              <a:buNone/>
              <a:defRPr sz="1200"/>
            </a:lvl7pPr>
            <a:lvl8pPr marL="2400300" indent="0" algn="ctr">
              <a:buNone/>
              <a:defRPr sz="1200"/>
            </a:lvl8pPr>
            <a:lvl9pPr marL="2743200" indent="0" algn="ctr">
              <a:buNone/>
              <a:defRPr sz="1200"/>
            </a:lvl9pPr>
          </a:lstStyle>
          <a:p>
            <a:r>
              <a:rPr lang="zh-CN" altLang="en-US"/>
              <a:t>单击以编辑母版副标题样式</a:t>
            </a:r>
            <a:endParaRPr lang="en-US" dirty="0"/>
          </a:p>
        </p:txBody>
      </p:sp>
      <p:sp>
        <p:nvSpPr>
          <p:cNvPr id="4" name="Date Placeholder 3"/>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5" name="Footer Placeholder 4"/>
          <p:cNvSpPr>
            <a:spLocks noGrp="1"/>
          </p:cNvSpPr>
          <p:nvPr>
            <p:ph type="ftr" sz="quarter" idx="11"/>
          </p:nvPr>
        </p:nvSpPr>
        <p:spPr/>
        <p:txBody>
          <a:bodyPr/>
          <a:lstStyle/>
          <a:p>
            <a:endParaRPr lang="zh-CN" altLang="en-US"/>
          </a:p>
        </p:txBody>
      </p:sp>
      <p:sp>
        <p:nvSpPr>
          <p:cNvPr id="6" name="Slide Number Placeholder 5"/>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zh-CN" altLang="en-US"/>
              <a:t>单击此处编辑母版标题样式</a:t>
            </a:r>
            <a:endParaRPr lang="en-US" dirty="0"/>
          </a:p>
        </p:txBody>
      </p:sp>
      <p:sp>
        <p:nvSpPr>
          <p:cNvPr id="3" name="Content Placeholder 2"/>
          <p:cNvSpPr>
            <a:spLocks noGrp="1"/>
          </p:cNvSpPr>
          <p:nvPr>
            <p:ph idx="1" hasCustomPrompt="1"/>
          </p:nvPr>
        </p:nvSpPr>
        <p:spPr/>
        <p:txBody>
          <a:bodyPr/>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4" name="Date Placeholder 3"/>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5" name="Footer Placeholder 4"/>
          <p:cNvSpPr>
            <a:spLocks noGrp="1"/>
          </p:cNvSpPr>
          <p:nvPr>
            <p:ph type="ftr" sz="quarter" idx="11"/>
          </p:nvPr>
        </p:nvSpPr>
        <p:spPr/>
        <p:txBody>
          <a:bodyPr/>
          <a:lstStyle/>
          <a:p>
            <a:endParaRPr lang="zh-CN" altLang="en-US"/>
          </a:p>
        </p:txBody>
      </p:sp>
      <p:sp>
        <p:nvSpPr>
          <p:cNvPr id="6" name="Slide Number Placeholder 5"/>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Title 1"/>
          <p:cNvSpPr>
            <a:spLocks noGrp="1"/>
          </p:cNvSpPr>
          <p:nvPr>
            <p:ph type="title"/>
          </p:nvPr>
        </p:nvSpPr>
        <p:spPr>
          <a:xfrm>
            <a:off x="623888" y="1282700"/>
            <a:ext cx="7886700" cy="2140213"/>
          </a:xfrm>
        </p:spPr>
        <p:txBody>
          <a:bodyPr anchor="b"/>
          <a:lstStyle>
            <a:lvl1pPr>
              <a:defRPr sz="4500"/>
            </a:lvl1pPr>
          </a:lstStyle>
          <a:p>
            <a:r>
              <a:rPr lang="zh-CN" altLang="en-US"/>
              <a:t>单击此处编辑母版标题样式</a:t>
            </a:r>
            <a:endParaRPr lang="en-US" dirty="0"/>
          </a:p>
        </p:txBody>
      </p:sp>
      <p:sp>
        <p:nvSpPr>
          <p:cNvPr id="3" name="Text Placeholder 2"/>
          <p:cNvSpPr>
            <a:spLocks noGrp="1"/>
          </p:cNvSpPr>
          <p:nvPr>
            <p:ph type="body" idx="1" hasCustomPrompt="1"/>
          </p:nvPr>
        </p:nvSpPr>
        <p:spPr>
          <a:xfrm>
            <a:off x="623888" y="3443160"/>
            <a:ext cx="7886700" cy="1125488"/>
          </a:xfrm>
        </p:spPr>
        <p:txBody>
          <a:bodyPr/>
          <a:lstStyle>
            <a:lvl1pPr marL="0" indent="0">
              <a:buNone/>
              <a:defRPr sz="1800">
                <a:solidFill>
                  <a:schemeClr val="tx1">
                    <a:tint val="75000"/>
                  </a:schemeClr>
                </a:solidFill>
              </a:defRPr>
            </a:lvl1pPr>
            <a:lvl2pPr marL="342900" indent="0">
              <a:buNone/>
              <a:defRPr sz="1500">
                <a:solidFill>
                  <a:schemeClr val="tx1">
                    <a:tint val="75000"/>
                  </a:schemeClr>
                </a:solidFill>
              </a:defRPr>
            </a:lvl2pPr>
            <a:lvl3pPr marL="685800" indent="0">
              <a:buNone/>
              <a:defRPr sz="1350">
                <a:solidFill>
                  <a:schemeClr val="tx1">
                    <a:tint val="75000"/>
                  </a:schemeClr>
                </a:solidFill>
              </a:defRPr>
            </a:lvl3pPr>
            <a:lvl4pPr marL="1028700" indent="0">
              <a:buNone/>
              <a:defRPr sz="1200">
                <a:solidFill>
                  <a:schemeClr val="tx1">
                    <a:tint val="75000"/>
                  </a:schemeClr>
                </a:solidFill>
              </a:defRPr>
            </a:lvl4pPr>
            <a:lvl5pPr marL="1371600" indent="0">
              <a:buNone/>
              <a:defRPr sz="1200">
                <a:solidFill>
                  <a:schemeClr val="tx1">
                    <a:tint val="75000"/>
                  </a:schemeClr>
                </a:solidFill>
              </a:defRPr>
            </a:lvl5pPr>
            <a:lvl6pPr marL="1714500" indent="0">
              <a:buNone/>
              <a:defRPr sz="1200">
                <a:solidFill>
                  <a:schemeClr val="tx1">
                    <a:tint val="75000"/>
                  </a:schemeClr>
                </a:solidFill>
              </a:defRPr>
            </a:lvl6pPr>
            <a:lvl7pPr marL="2057400" indent="0">
              <a:buNone/>
              <a:defRPr sz="1200">
                <a:solidFill>
                  <a:schemeClr val="tx1">
                    <a:tint val="75000"/>
                  </a:schemeClr>
                </a:solidFill>
              </a:defRPr>
            </a:lvl7pPr>
            <a:lvl8pPr marL="2400300" indent="0">
              <a:buNone/>
              <a:defRPr sz="1200">
                <a:solidFill>
                  <a:schemeClr val="tx1">
                    <a:tint val="75000"/>
                  </a:schemeClr>
                </a:solidFill>
              </a:defRPr>
            </a:lvl8pPr>
            <a:lvl9pPr marL="2743200" indent="0">
              <a:buNone/>
              <a:defRPr sz="1200">
                <a:solidFill>
                  <a:schemeClr val="tx1">
                    <a:tint val="75000"/>
                  </a:schemeClr>
                </a:solidFill>
              </a:defRPr>
            </a:lvl9pPr>
          </a:lstStyle>
          <a:p>
            <a:pPr lvl="0"/>
            <a:r>
              <a:rPr lang="zh-CN" altLang="en-US"/>
              <a:t>编辑母版文本样式</a:t>
            </a:r>
            <a:endParaRPr lang="zh-CN" altLang="en-US"/>
          </a:p>
        </p:txBody>
      </p:sp>
      <p:sp>
        <p:nvSpPr>
          <p:cNvPr id="4" name="Date Placeholder 3"/>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5" name="Footer Placeholder 4"/>
          <p:cNvSpPr>
            <a:spLocks noGrp="1"/>
          </p:cNvSpPr>
          <p:nvPr>
            <p:ph type="ftr" sz="quarter" idx="11"/>
          </p:nvPr>
        </p:nvSpPr>
        <p:spPr/>
        <p:txBody>
          <a:bodyPr/>
          <a:lstStyle/>
          <a:p>
            <a:endParaRPr lang="zh-CN" altLang="en-US"/>
          </a:p>
        </p:txBody>
      </p:sp>
      <p:sp>
        <p:nvSpPr>
          <p:cNvPr id="6" name="Slide Number Placeholder 5"/>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zh-CN" altLang="en-US"/>
              <a:t>单击此处编辑母版标题样式</a:t>
            </a:r>
            <a:endParaRPr lang="en-US" dirty="0"/>
          </a:p>
        </p:txBody>
      </p:sp>
      <p:sp>
        <p:nvSpPr>
          <p:cNvPr id="3" name="Content Placeholder 2"/>
          <p:cNvSpPr>
            <a:spLocks noGrp="1"/>
          </p:cNvSpPr>
          <p:nvPr>
            <p:ph sz="half" idx="1" hasCustomPrompt="1"/>
          </p:nvPr>
        </p:nvSpPr>
        <p:spPr>
          <a:xfrm>
            <a:off x="628650" y="1369642"/>
            <a:ext cx="3886200" cy="3264511"/>
          </a:xfrm>
        </p:spPr>
        <p:txBody>
          <a:bodyPr/>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4" name="Content Placeholder 3"/>
          <p:cNvSpPr>
            <a:spLocks noGrp="1"/>
          </p:cNvSpPr>
          <p:nvPr>
            <p:ph sz="half" idx="2" hasCustomPrompt="1"/>
          </p:nvPr>
        </p:nvSpPr>
        <p:spPr>
          <a:xfrm>
            <a:off x="4629150" y="1369642"/>
            <a:ext cx="3886200" cy="3264511"/>
          </a:xfrm>
        </p:spPr>
        <p:txBody>
          <a:bodyPr/>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5" name="Date Placeholder 4"/>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6" name="Footer Placeholder 5"/>
          <p:cNvSpPr>
            <a:spLocks noGrp="1"/>
          </p:cNvSpPr>
          <p:nvPr>
            <p:ph type="ftr" sz="quarter" idx="11"/>
          </p:nvPr>
        </p:nvSpPr>
        <p:spPr/>
        <p:txBody>
          <a:bodyPr/>
          <a:lstStyle/>
          <a:p>
            <a:endParaRPr lang="zh-CN" altLang="en-US"/>
          </a:p>
        </p:txBody>
      </p:sp>
      <p:sp>
        <p:nvSpPr>
          <p:cNvPr id="7" name="Slide Number Placeholder 6"/>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Title 1"/>
          <p:cNvSpPr>
            <a:spLocks noGrp="1"/>
          </p:cNvSpPr>
          <p:nvPr>
            <p:ph type="title"/>
          </p:nvPr>
        </p:nvSpPr>
        <p:spPr>
          <a:xfrm>
            <a:off x="629841" y="273929"/>
            <a:ext cx="7886700" cy="994479"/>
          </a:xfrm>
        </p:spPr>
        <p:txBody>
          <a:bodyPr/>
          <a:lstStyle/>
          <a:p>
            <a:r>
              <a:rPr lang="zh-CN" altLang="en-US"/>
              <a:t>单击此处编辑母版标题样式</a:t>
            </a:r>
            <a:endParaRPr lang="en-US" dirty="0"/>
          </a:p>
        </p:txBody>
      </p:sp>
      <p:sp>
        <p:nvSpPr>
          <p:cNvPr id="3" name="Text Placeholder 2"/>
          <p:cNvSpPr>
            <a:spLocks noGrp="1"/>
          </p:cNvSpPr>
          <p:nvPr>
            <p:ph type="body" idx="1" hasCustomPrompt="1"/>
          </p:nvPr>
        </p:nvSpPr>
        <p:spPr>
          <a:xfrm>
            <a:off x="629842" y="1261261"/>
            <a:ext cx="3868340" cy="618125"/>
          </a:xfrm>
        </p:spPr>
        <p:txBody>
          <a:bodyPr anchor="b"/>
          <a:lstStyle>
            <a:lvl1pPr marL="0" indent="0">
              <a:buNone/>
              <a:defRPr sz="1800" b="1"/>
            </a:lvl1pPr>
            <a:lvl2pPr marL="342900" indent="0">
              <a:buNone/>
              <a:defRPr sz="1500" b="1"/>
            </a:lvl2pPr>
            <a:lvl3pPr marL="685800" indent="0">
              <a:buNone/>
              <a:defRPr sz="1350" b="1"/>
            </a:lvl3pPr>
            <a:lvl4pPr marL="1028700" indent="0">
              <a:buNone/>
              <a:defRPr sz="1200" b="1"/>
            </a:lvl4pPr>
            <a:lvl5pPr marL="1371600" indent="0">
              <a:buNone/>
              <a:defRPr sz="1200" b="1"/>
            </a:lvl5pPr>
            <a:lvl6pPr marL="1714500" indent="0">
              <a:buNone/>
              <a:defRPr sz="1200" b="1"/>
            </a:lvl6pPr>
            <a:lvl7pPr marL="2057400" indent="0">
              <a:buNone/>
              <a:defRPr sz="1200" b="1"/>
            </a:lvl7pPr>
            <a:lvl8pPr marL="2400300" indent="0">
              <a:buNone/>
              <a:defRPr sz="1200" b="1"/>
            </a:lvl8pPr>
            <a:lvl9pPr marL="2743200" indent="0">
              <a:buNone/>
              <a:defRPr sz="1200" b="1"/>
            </a:lvl9pPr>
          </a:lstStyle>
          <a:p>
            <a:pPr lvl="0"/>
            <a:r>
              <a:rPr lang="zh-CN" altLang="en-US"/>
              <a:t>编辑母版文本样式</a:t>
            </a:r>
            <a:endParaRPr lang="zh-CN" altLang="en-US"/>
          </a:p>
        </p:txBody>
      </p:sp>
      <p:sp>
        <p:nvSpPr>
          <p:cNvPr id="4" name="Content Placeholder 3"/>
          <p:cNvSpPr>
            <a:spLocks noGrp="1"/>
          </p:cNvSpPr>
          <p:nvPr>
            <p:ph sz="half" idx="2" hasCustomPrompt="1"/>
          </p:nvPr>
        </p:nvSpPr>
        <p:spPr>
          <a:xfrm>
            <a:off x="629842" y="1879386"/>
            <a:ext cx="3868340" cy="2764294"/>
          </a:xfrm>
        </p:spPr>
        <p:txBody>
          <a:bodyPr/>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5" name="Text Placeholder 4"/>
          <p:cNvSpPr>
            <a:spLocks noGrp="1"/>
          </p:cNvSpPr>
          <p:nvPr>
            <p:ph type="body" sz="quarter" idx="3" hasCustomPrompt="1"/>
          </p:nvPr>
        </p:nvSpPr>
        <p:spPr>
          <a:xfrm>
            <a:off x="4629150" y="1261261"/>
            <a:ext cx="3887391" cy="618125"/>
          </a:xfrm>
        </p:spPr>
        <p:txBody>
          <a:bodyPr anchor="b"/>
          <a:lstStyle>
            <a:lvl1pPr marL="0" indent="0">
              <a:buNone/>
              <a:defRPr sz="1800" b="1"/>
            </a:lvl1pPr>
            <a:lvl2pPr marL="342900" indent="0">
              <a:buNone/>
              <a:defRPr sz="1500" b="1"/>
            </a:lvl2pPr>
            <a:lvl3pPr marL="685800" indent="0">
              <a:buNone/>
              <a:defRPr sz="1350" b="1"/>
            </a:lvl3pPr>
            <a:lvl4pPr marL="1028700" indent="0">
              <a:buNone/>
              <a:defRPr sz="1200" b="1"/>
            </a:lvl4pPr>
            <a:lvl5pPr marL="1371600" indent="0">
              <a:buNone/>
              <a:defRPr sz="1200" b="1"/>
            </a:lvl5pPr>
            <a:lvl6pPr marL="1714500" indent="0">
              <a:buNone/>
              <a:defRPr sz="1200" b="1"/>
            </a:lvl6pPr>
            <a:lvl7pPr marL="2057400" indent="0">
              <a:buNone/>
              <a:defRPr sz="1200" b="1"/>
            </a:lvl7pPr>
            <a:lvl8pPr marL="2400300" indent="0">
              <a:buNone/>
              <a:defRPr sz="1200" b="1"/>
            </a:lvl8pPr>
            <a:lvl9pPr marL="2743200" indent="0">
              <a:buNone/>
              <a:defRPr sz="1200" b="1"/>
            </a:lvl9pPr>
          </a:lstStyle>
          <a:p>
            <a:pPr lvl="0"/>
            <a:r>
              <a:rPr lang="zh-CN" altLang="en-US"/>
              <a:t>编辑母版文本样式</a:t>
            </a:r>
            <a:endParaRPr lang="zh-CN" altLang="en-US"/>
          </a:p>
        </p:txBody>
      </p:sp>
      <p:sp>
        <p:nvSpPr>
          <p:cNvPr id="6" name="Content Placeholder 5"/>
          <p:cNvSpPr>
            <a:spLocks noGrp="1"/>
          </p:cNvSpPr>
          <p:nvPr>
            <p:ph sz="quarter" idx="4" hasCustomPrompt="1"/>
          </p:nvPr>
        </p:nvSpPr>
        <p:spPr>
          <a:xfrm>
            <a:off x="4629150" y="1879386"/>
            <a:ext cx="3887391" cy="2764294"/>
          </a:xfrm>
        </p:spPr>
        <p:txBody>
          <a:bodyPr/>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7" name="Date Placeholder 6"/>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8" name="Footer Placeholder 7"/>
          <p:cNvSpPr>
            <a:spLocks noGrp="1"/>
          </p:cNvSpPr>
          <p:nvPr>
            <p:ph type="ftr" sz="quarter" idx="11"/>
          </p:nvPr>
        </p:nvSpPr>
        <p:spPr/>
        <p:txBody>
          <a:bodyPr/>
          <a:lstStyle/>
          <a:p>
            <a:endParaRPr lang="zh-CN" altLang="en-US"/>
          </a:p>
        </p:txBody>
      </p:sp>
      <p:sp>
        <p:nvSpPr>
          <p:cNvPr id="9" name="Slide Number Placeholder 8"/>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zh-CN" altLang="en-US"/>
              <a:t>单击此处编辑母版标题样式</a:t>
            </a:r>
            <a:endParaRPr lang="en-US" dirty="0"/>
          </a:p>
        </p:txBody>
      </p:sp>
      <p:sp>
        <p:nvSpPr>
          <p:cNvPr id="3" name="Date Placeholder 2"/>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4" name="Footer Placeholder 3"/>
          <p:cNvSpPr>
            <a:spLocks noGrp="1"/>
          </p:cNvSpPr>
          <p:nvPr>
            <p:ph type="ftr" sz="quarter" idx="11"/>
          </p:nvPr>
        </p:nvSpPr>
        <p:spPr/>
        <p:txBody>
          <a:bodyPr/>
          <a:lstStyle/>
          <a:p>
            <a:endParaRPr lang="zh-CN" altLang="en-US"/>
          </a:p>
        </p:txBody>
      </p:sp>
      <p:sp>
        <p:nvSpPr>
          <p:cNvPr id="5" name="Slide Number Placeholder 4"/>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3" name="Footer Placeholder 2"/>
          <p:cNvSpPr>
            <a:spLocks noGrp="1"/>
          </p:cNvSpPr>
          <p:nvPr>
            <p:ph type="ftr" sz="quarter" idx="11"/>
          </p:nvPr>
        </p:nvSpPr>
        <p:spPr/>
        <p:txBody>
          <a:bodyPr/>
          <a:lstStyle/>
          <a:p>
            <a:endParaRPr lang="zh-CN" altLang="en-US"/>
          </a:p>
        </p:txBody>
      </p:sp>
      <p:sp>
        <p:nvSpPr>
          <p:cNvPr id="4" name="Slide Number Placeholder 3"/>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Title 1"/>
          <p:cNvSpPr>
            <a:spLocks noGrp="1"/>
          </p:cNvSpPr>
          <p:nvPr>
            <p:ph type="title"/>
          </p:nvPr>
        </p:nvSpPr>
        <p:spPr>
          <a:xfrm>
            <a:off x="629841" y="343006"/>
            <a:ext cx="2949178" cy="1200521"/>
          </a:xfrm>
        </p:spPr>
        <p:txBody>
          <a:bodyPr anchor="b"/>
          <a:lstStyle>
            <a:lvl1pPr>
              <a:defRPr sz="2400"/>
            </a:lvl1pPr>
          </a:lstStyle>
          <a:p>
            <a:r>
              <a:rPr lang="zh-CN" altLang="en-US"/>
              <a:t>单击此处编辑母版标题样式</a:t>
            </a:r>
            <a:endParaRPr lang="en-US" dirty="0"/>
          </a:p>
        </p:txBody>
      </p:sp>
      <p:sp>
        <p:nvSpPr>
          <p:cNvPr id="3" name="Content Placeholder 2"/>
          <p:cNvSpPr>
            <a:spLocks noGrp="1"/>
          </p:cNvSpPr>
          <p:nvPr>
            <p:ph idx="1" hasCustomPrompt="1"/>
          </p:nvPr>
        </p:nvSpPr>
        <p:spPr>
          <a:xfrm>
            <a:off x="3887391" y="740798"/>
            <a:ext cx="4629150" cy="3656347"/>
          </a:xfrm>
        </p:spPr>
        <p:txBody>
          <a:bodyPr/>
          <a:lstStyle>
            <a:lvl1pPr>
              <a:defRPr sz="2400"/>
            </a:lvl1pPr>
            <a:lvl2pPr>
              <a:defRPr sz="2100"/>
            </a:lvl2pPr>
            <a:lvl3pPr>
              <a:defRPr sz="1800"/>
            </a:lvl3pPr>
            <a:lvl4pPr>
              <a:defRPr sz="1500"/>
            </a:lvl4pPr>
            <a:lvl5pPr>
              <a:defRPr sz="1500"/>
            </a:lvl5pPr>
            <a:lvl6pPr>
              <a:defRPr sz="1500"/>
            </a:lvl6pPr>
            <a:lvl7pPr>
              <a:defRPr sz="1500"/>
            </a:lvl7pPr>
            <a:lvl8pPr>
              <a:defRPr sz="1500"/>
            </a:lvl8pPr>
            <a:lvl9pPr>
              <a:defRPr sz="1500"/>
            </a:lvl9pPr>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4" name="Text Placeholder 3"/>
          <p:cNvSpPr>
            <a:spLocks noGrp="1"/>
          </p:cNvSpPr>
          <p:nvPr>
            <p:ph type="body" sz="half" idx="2" hasCustomPrompt="1"/>
          </p:nvPr>
        </p:nvSpPr>
        <p:spPr>
          <a:xfrm>
            <a:off x="629841" y="1543526"/>
            <a:ext cx="2949178" cy="2859574"/>
          </a:xfrm>
        </p:spPr>
        <p:txBody>
          <a:bodyPr/>
          <a:lstStyle>
            <a:lvl1pPr marL="0" indent="0">
              <a:buNone/>
              <a:defRPr sz="1200"/>
            </a:lvl1pPr>
            <a:lvl2pPr marL="342900" indent="0">
              <a:buNone/>
              <a:defRPr sz="1050"/>
            </a:lvl2pPr>
            <a:lvl3pPr marL="685800" indent="0">
              <a:buNone/>
              <a:defRPr sz="900"/>
            </a:lvl3pPr>
            <a:lvl4pPr marL="1028700" indent="0">
              <a:buNone/>
              <a:defRPr sz="750"/>
            </a:lvl4pPr>
            <a:lvl5pPr marL="1371600" indent="0">
              <a:buNone/>
              <a:defRPr sz="750"/>
            </a:lvl5pPr>
            <a:lvl6pPr marL="1714500" indent="0">
              <a:buNone/>
              <a:defRPr sz="750"/>
            </a:lvl6pPr>
            <a:lvl7pPr marL="2057400" indent="0">
              <a:buNone/>
              <a:defRPr sz="750"/>
            </a:lvl7pPr>
            <a:lvl8pPr marL="2400300" indent="0">
              <a:buNone/>
              <a:defRPr sz="750"/>
            </a:lvl8pPr>
            <a:lvl9pPr marL="2743200" indent="0">
              <a:buNone/>
              <a:defRPr sz="750"/>
            </a:lvl9pPr>
          </a:lstStyle>
          <a:p>
            <a:pPr lvl="0"/>
            <a:r>
              <a:rPr lang="zh-CN" altLang="en-US"/>
              <a:t>编辑母版文本样式</a:t>
            </a:r>
            <a:endParaRPr lang="zh-CN" altLang="en-US"/>
          </a:p>
        </p:txBody>
      </p:sp>
      <p:sp>
        <p:nvSpPr>
          <p:cNvPr id="5" name="Date Placeholder 4"/>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6" name="Footer Placeholder 5"/>
          <p:cNvSpPr>
            <a:spLocks noGrp="1"/>
          </p:cNvSpPr>
          <p:nvPr>
            <p:ph type="ftr" sz="quarter" idx="11"/>
          </p:nvPr>
        </p:nvSpPr>
        <p:spPr/>
        <p:txBody>
          <a:bodyPr/>
          <a:lstStyle/>
          <a:p>
            <a:endParaRPr lang="zh-CN" altLang="en-US"/>
          </a:p>
        </p:txBody>
      </p:sp>
      <p:sp>
        <p:nvSpPr>
          <p:cNvPr id="7" name="Slide Number Placeholder 6"/>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2000" advTm="0"/>
    </mc:Choice>
    <mc:Fallback>
      <p:transition spd="slow" advTm="0"/>
    </mc:Fallback>
  </mc:AlternateContent>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Title 1"/>
          <p:cNvSpPr>
            <a:spLocks noGrp="1"/>
          </p:cNvSpPr>
          <p:nvPr>
            <p:ph type="title"/>
          </p:nvPr>
        </p:nvSpPr>
        <p:spPr>
          <a:xfrm>
            <a:off x="629841" y="343006"/>
            <a:ext cx="2949178" cy="1200521"/>
          </a:xfrm>
        </p:spPr>
        <p:txBody>
          <a:bodyPr anchor="b"/>
          <a:lstStyle>
            <a:lvl1pPr>
              <a:defRPr sz="2400"/>
            </a:lvl1pPr>
          </a:lstStyle>
          <a:p>
            <a:r>
              <a:rPr lang="zh-CN" altLang="en-US"/>
              <a:t>单击此处编辑母版标题样式</a:t>
            </a:r>
            <a:endParaRPr lang="en-US" dirty="0"/>
          </a:p>
        </p:txBody>
      </p:sp>
      <p:sp>
        <p:nvSpPr>
          <p:cNvPr id="3" name="Picture Placeholder 2"/>
          <p:cNvSpPr>
            <a:spLocks noGrp="1" noChangeAspect="1"/>
          </p:cNvSpPr>
          <p:nvPr>
            <p:ph type="pic" idx="1"/>
          </p:nvPr>
        </p:nvSpPr>
        <p:spPr>
          <a:xfrm>
            <a:off x="3887391" y="740798"/>
            <a:ext cx="4629150" cy="3656347"/>
          </a:xfrm>
        </p:spPr>
        <p:txBody>
          <a:bodyPr anchor="t"/>
          <a:lstStyle>
            <a:lvl1pPr marL="0" indent="0">
              <a:buNone/>
              <a:defRPr sz="2400"/>
            </a:lvl1pPr>
            <a:lvl2pPr marL="342900" indent="0">
              <a:buNone/>
              <a:defRPr sz="2100"/>
            </a:lvl2pPr>
            <a:lvl3pPr marL="685800" indent="0">
              <a:buNone/>
              <a:defRPr sz="1800"/>
            </a:lvl3pPr>
            <a:lvl4pPr marL="1028700" indent="0">
              <a:buNone/>
              <a:defRPr sz="1500"/>
            </a:lvl4pPr>
            <a:lvl5pPr marL="1371600" indent="0">
              <a:buNone/>
              <a:defRPr sz="1500"/>
            </a:lvl5pPr>
            <a:lvl6pPr marL="1714500" indent="0">
              <a:buNone/>
              <a:defRPr sz="1500"/>
            </a:lvl6pPr>
            <a:lvl7pPr marL="2057400" indent="0">
              <a:buNone/>
              <a:defRPr sz="1500"/>
            </a:lvl7pPr>
            <a:lvl8pPr marL="2400300" indent="0">
              <a:buNone/>
              <a:defRPr sz="1500"/>
            </a:lvl8pPr>
            <a:lvl9pPr marL="2743200" indent="0">
              <a:buNone/>
              <a:defRPr sz="1500"/>
            </a:lvl9pPr>
          </a:lstStyle>
          <a:p>
            <a:r>
              <a:rPr lang="zh-CN" altLang="en-US"/>
              <a:t>单击图标添加图片</a:t>
            </a:r>
            <a:endParaRPr lang="en-US" dirty="0"/>
          </a:p>
        </p:txBody>
      </p:sp>
      <p:sp>
        <p:nvSpPr>
          <p:cNvPr id="4" name="Text Placeholder 3"/>
          <p:cNvSpPr>
            <a:spLocks noGrp="1"/>
          </p:cNvSpPr>
          <p:nvPr>
            <p:ph type="body" sz="half" idx="2" hasCustomPrompt="1"/>
          </p:nvPr>
        </p:nvSpPr>
        <p:spPr>
          <a:xfrm>
            <a:off x="629841" y="1543526"/>
            <a:ext cx="2949178" cy="2859574"/>
          </a:xfrm>
        </p:spPr>
        <p:txBody>
          <a:bodyPr/>
          <a:lstStyle>
            <a:lvl1pPr marL="0" indent="0">
              <a:buNone/>
              <a:defRPr sz="1200"/>
            </a:lvl1pPr>
            <a:lvl2pPr marL="342900" indent="0">
              <a:buNone/>
              <a:defRPr sz="1050"/>
            </a:lvl2pPr>
            <a:lvl3pPr marL="685800" indent="0">
              <a:buNone/>
              <a:defRPr sz="900"/>
            </a:lvl3pPr>
            <a:lvl4pPr marL="1028700" indent="0">
              <a:buNone/>
              <a:defRPr sz="750"/>
            </a:lvl4pPr>
            <a:lvl5pPr marL="1371600" indent="0">
              <a:buNone/>
              <a:defRPr sz="750"/>
            </a:lvl5pPr>
            <a:lvl6pPr marL="1714500" indent="0">
              <a:buNone/>
              <a:defRPr sz="750"/>
            </a:lvl6pPr>
            <a:lvl7pPr marL="2057400" indent="0">
              <a:buNone/>
              <a:defRPr sz="750"/>
            </a:lvl7pPr>
            <a:lvl8pPr marL="2400300" indent="0">
              <a:buNone/>
              <a:defRPr sz="750"/>
            </a:lvl8pPr>
            <a:lvl9pPr marL="2743200" indent="0">
              <a:buNone/>
              <a:defRPr sz="750"/>
            </a:lvl9pPr>
          </a:lstStyle>
          <a:p>
            <a:pPr lvl="0"/>
            <a:r>
              <a:rPr lang="zh-CN" altLang="en-US"/>
              <a:t>编辑母版文本样式</a:t>
            </a:r>
            <a:endParaRPr lang="zh-CN" altLang="en-US"/>
          </a:p>
        </p:txBody>
      </p:sp>
      <p:sp>
        <p:nvSpPr>
          <p:cNvPr id="5" name="Date Placeholder 4"/>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6" name="Footer Placeholder 5"/>
          <p:cNvSpPr>
            <a:spLocks noGrp="1"/>
          </p:cNvSpPr>
          <p:nvPr>
            <p:ph type="ftr" sz="quarter" idx="11"/>
          </p:nvPr>
        </p:nvSpPr>
        <p:spPr/>
        <p:txBody>
          <a:bodyPr/>
          <a:lstStyle/>
          <a:p>
            <a:endParaRPr lang="zh-CN" altLang="en-US"/>
          </a:p>
        </p:txBody>
      </p:sp>
      <p:sp>
        <p:nvSpPr>
          <p:cNvPr id="7" name="Slide Number Placeholder 6"/>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2000" advTm="0"/>
    </mc:Choice>
    <mc:Fallback>
      <p:transition spd="slow" advTm="0"/>
    </mc:Fallback>
  </mc:AlternateContent>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zh-CN" altLang="en-US"/>
              <a:t>单击此处编辑母版标题样式</a:t>
            </a:r>
            <a:endParaRPr lang="en-US" dirty="0"/>
          </a:p>
        </p:txBody>
      </p:sp>
      <p:sp>
        <p:nvSpPr>
          <p:cNvPr id="3" name="Vertical Text Placeholder 2"/>
          <p:cNvSpPr>
            <a:spLocks noGrp="1"/>
          </p:cNvSpPr>
          <p:nvPr>
            <p:ph type="body" orient="vert" idx="1" hasCustomPrompt="1"/>
          </p:nvPr>
        </p:nvSpPr>
        <p:spPr/>
        <p:txBody>
          <a:bodyPr vert="eaVert"/>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4" name="Date Placeholder 3"/>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5" name="Footer Placeholder 4"/>
          <p:cNvSpPr>
            <a:spLocks noGrp="1"/>
          </p:cNvSpPr>
          <p:nvPr>
            <p:ph type="ftr" sz="quarter" idx="11"/>
          </p:nvPr>
        </p:nvSpPr>
        <p:spPr/>
        <p:txBody>
          <a:bodyPr/>
          <a:lstStyle/>
          <a:p>
            <a:endParaRPr lang="zh-CN" altLang="en-US"/>
          </a:p>
        </p:txBody>
      </p:sp>
      <p:sp>
        <p:nvSpPr>
          <p:cNvPr id="6" name="Slide Number Placeholder 5"/>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2000" advTm="0"/>
    </mc:Choice>
    <mc:Fallback>
      <p:transition spd="slow" advTm="0"/>
    </mc:Fallback>
  </mc:AlternateContent>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竖排标题与文本">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543675" y="273928"/>
            <a:ext cx="1971675" cy="4360224"/>
          </a:xfrm>
        </p:spPr>
        <p:txBody>
          <a:bodyPr vert="eaVert"/>
          <a:lstStyle/>
          <a:p>
            <a:r>
              <a:rPr lang="zh-CN" altLang="en-US"/>
              <a:t>单击此处编辑母版标题样式</a:t>
            </a:r>
            <a:endParaRPr lang="en-US" dirty="0"/>
          </a:p>
        </p:txBody>
      </p:sp>
      <p:sp>
        <p:nvSpPr>
          <p:cNvPr id="3" name="Vertical Text Placeholder 2"/>
          <p:cNvSpPr>
            <a:spLocks noGrp="1"/>
          </p:cNvSpPr>
          <p:nvPr>
            <p:ph type="body" orient="vert" idx="1" hasCustomPrompt="1"/>
          </p:nvPr>
        </p:nvSpPr>
        <p:spPr>
          <a:xfrm>
            <a:off x="628650" y="273928"/>
            <a:ext cx="5800725" cy="4360224"/>
          </a:xfrm>
        </p:spPr>
        <p:txBody>
          <a:bodyPr vert="eaVert"/>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4" name="Date Placeholder 3"/>
          <p:cNvSpPr>
            <a:spLocks noGrp="1"/>
          </p:cNvSpPr>
          <p:nvPr>
            <p:ph type="dt" sz="half" idx="10"/>
          </p:nvPr>
        </p:nvSpPr>
        <p:spPr/>
        <p:txBody>
          <a:bodyPr/>
          <a:lstStyle/>
          <a:p>
            <a:fld id="{B452C926-1AF6-4C84-925A-B6B02113653E}" type="datetimeFigureOut">
              <a:rPr lang="zh-CN" altLang="en-US" smtClean="0"/>
            </a:fld>
            <a:endParaRPr lang="zh-CN" altLang="en-US"/>
          </a:p>
        </p:txBody>
      </p:sp>
      <p:sp>
        <p:nvSpPr>
          <p:cNvPr id="5" name="Footer Placeholder 4"/>
          <p:cNvSpPr>
            <a:spLocks noGrp="1"/>
          </p:cNvSpPr>
          <p:nvPr>
            <p:ph type="ftr" sz="quarter" idx="11"/>
          </p:nvPr>
        </p:nvSpPr>
        <p:spPr/>
        <p:txBody>
          <a:bodyPr/>
          <a:lstStyle/>
          <a:p>
            <a:endParaRPr lang="zh-CN" altLang="en-US"/>
          </a:p>
        </p:txBody>
      </p:sp>
      <p:sp>
        <p:nvSpPr>
          <p:cNvPr id="6" name="Slide Number Placeholder 5"/>
          <p:cNvSpPr>
            <a:spLocks noGrp="1"/>
          </p:cNvSpPr>
          <p:nvPr>
            <p:ph type="sldNum" sz="quarter" idx="12"/>
          </p:nvPr>
        </p:nvSpPr>
        <p:spPr/>
        <p:txBody>
          <a:bodyPr/>
          <a:lstStyle/>
          <a:p>
            <a:fld id="{9DBAA99D-0B2A-4248-B920-D9E6984CC9CA}"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2000" advTm="0"/>
    </mc:Choice>
    <mc:Fallback>
      <p:transition spd="slow" advTm="0"/>
    </mc:Fallback>
  </mc:AlternateContent>
</p:sldLayout>
</file>

<file path=ppt/slideLayouts/slideLayout12.xml><?xml version="1.0" encoding="utf-8"?>
<p:sldLayout xmlns:a="http://schemas.openxmlformats.org/drawingml/2006/main" xmlns:r="http://schemas.openxmlformats.org/officeDocument/2006/relationships" xmlns:p="http://schemas.openxmlformats.org/presentationml/2006/main" userDrawn="1">
  <p:cSld name="1_标题幻灯片">
    <p:spTree>
      <p:nvGrpSpPr>
        <p:cNvPr id="1" name=""/>
        <p:cNvGrpSpPr/>
        <p:nvPr/>
      </p:nvGrpSpPr>
      <p:grpSpPr>
        <a:xfrm>
          <a:off x="0" y="0"/>
          <a:ext cx="0" cy="0"/>
          <a:chOff x="0" y="0"/>
          <a:chExt cx="0" cy="0"/>
        </a:xfrm>
      </p:grpSpPr>
      <p:sp>
        <p:nvSpPr>
          <p:cNvPr id="4" name="日期占位符 3"/>
          <p:cNvSpPr>
            <a:spLocks noGrp="1"/>
          </p:cNvSpPr>
          <p:nvPr>
            <p:ph type="dt" sz="half" idx="10"/>
          </p:nvPr>
        </p:nvSpPr>
        <p:spPr/>
        <p:txBody>
          <a:bodyPr/>
          <a:lstStyle/>
          <a:p>
            <a:fld id="{D26EB0D8-D049-4A31-8F2D-814DBCEBC8C0}"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A77D73C6-6C2F-48CB-8888-B8D11C5DB613}" type="slidenum">
              <a:rPr lang="zh-CN" altLang="en-US" smtClean="0"/>
            </a:fld>
            <a:endParaRPr lang="zh-CN" altLang="en-US"/>
          </a:p>
        </p:txBody>
      </p:sp>
    </p:spTree>
  </p:cSld>
  <p:clrMapOvr>
    <a:masterClrMapping/>
  </p:clrMapOvr>
  <mc:AlternateContent xmlns:mc="http://schemas.openxmlformats.org/markup-compatibility/2006">
    <mc:Choice xmlns:p14="http://schemas.microsoft.com/office/powerpoint/2010/main" Requires="p14">
      <p:transition spd="slow" p14:dur="1500" advClick="0" advTm="0">
        <p:split orient="vert"/>
      </p:transition>
    </mc:Choice>
    <mc:Fallback>
      <p:transition spd="slow" advClick="0" advTm="0">
        <p:split orient="vert"/>
      </p:transition>
    </mc:Fallback>
  </mc:AlternateContent>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First Slide">
    <p:spTree>
      <p:nvGrpSpPr>
        <p:cNvPr id="1" name=""/>
        <p:cNvGrpSpPr/>
        <p:nvPr/>
      </p:nvGrpSpPr>
      <p:grpSpPr>
        <a:xfrm>
          <a:off x="0" y="0"/>
          <a:ext cx="0" cy="0"/>
          <a:chOff x="0" y="0"/>
          <a:chExt cx="0" cy="0"/>
        </a:xfrm>
      </p:grpSpPr>
      <p:sp>
        <p:nvSpPr>
          <p:cNvPr id="15" name="Picture Placeholder 2"/>
          <p:cNvSpPr>
            <a:spLocks noGrp="1"/>
          </p:cNvSpPr>
          <p:nvPr>
            <p:ph type="pic" sz="quarter" idx="17"/>
          </p:nvPr>
        </p:nvSpPr>
        <p:spPr>
          <a:xfrm>
            <a:off x="3048000" y="331574"/>
            <a:ext cx="3276600" cy="2313387"/>
          </a:xfrm>
          <a:custGeom>
            <a:avLst/>
            <a:gdLst/>
            <a:ahLst/>
            <a:cxnLst/>
            <a:rect l="l" t="t" r="r" b="b"/>
            <a:pathLst>
              <a:path w="3276600" h="3124200">
                <a:moveTo>
                  <a:pt x="3028950" y="0"/>
                </a:moveTo>
                <a:cubicBezTo>
                  <a:pt x="3165723" y="0"/>
                  <a:pt x="3276600" y="110877"/>
                  <a:pt x="3276600" y="247650"/>
                </a:cubicBezTo>
                <a:lnTo>
                  <a:pt x="3276600" y="2876550"/>
                </a:lnTo>
                <a:cubicBezTo>
                  <a:pt x="3276600" y="3013323"/>
                  <a:pt x="3165723" y="3124200"/>
                  <a:pt x="3028950" y="3124200"/>
                </a:cubicBezTo>
                <a:cubicBezTo>
                  <a:pt x="2892177" y="3124200"/>
                  <a:pt x="2781300" y="3013323"/>
                  <a:pt x="2781300" y="2876550"/>
                </a:cubicBezTo>
                <a:lnTo>
                  <a:pt x="2781300" y="247650"/>
                </a:lnTo>
                <a:cubicBezTo>
                  <a:pt x="2781300" y="110877"/>
                  <a:pt x="2892177" y="0"/>
                  <a:pt x="3028950" y="0"/>
                </a:cubicBezTo>
                <a:close/>
                <a:moveTo>
                  <a:pt x="2317750" y="0"/>
                </a:moveTo>
                <a:cubicBezTo>
                  <a:pt x="2454523" y="0"/>
                  <a:pt x="2565400" y="110877"/>
                  <a:pt x="2565400" y="247650"/>
                </a:cubicBezTo>
                <a:lnTo>
                  <a:pt x="2565400" y="2876550"/>
                </a:lnTo>
                <a:cubicBezTo>
                  <a:pt x="2565400" y="3013323"/>
                  <a:pt x="2454523" y="3124200"/>
                  <a:pt x="2317750" y="3124200"/>
                </a:cubicBezTo>
                <a:cubicBezTo>
                  <a:pt x="2180977" y="3124200"/>
                  <a:pt x="2070100" y="3013323"/>
                  <a:pt x="2070100" y="2876550"/>
                </a:cubicBezTo>
                <a:lnTo>
                  <a:pt x="2070100" y="247650"/>
                </a:lnTo>
                <a:cubicBezTo>
                  <a:pt x="2070100" y="110877"/>
                  <a:pt x="2180977" y="0"/>
                  <a:pt x="2317750" y="0"/>
                </a:cubicBezTo>
                <a:close/>
                <a:moveTo>
                  <a:pt x="1606550" y="0"/>
                </a:moveTo>
                <a:cubicBezTo>
                  <a:pt x="1743323" y="0"/>
                  <a:pt x="1854200" y="110877"/>
                  <a:pt x="1854200" y="247650"/>
                </a:cubicBezTo>
                <a:lnTo>
                  <a:pt x="1854200" y="2876550"/>
                </a:lnTo>
                <a:cubicBezTo>
                  <a:pt x="1854200" y="3013323"/>
                  <a:pt x="1743323" y="3124200"/>
                  <a:pt x="1606550" y="3124200"/>
                </a:cubicBezTo>
                <a:cubicBezTo>
                  <a:pt x="1469777" y="3124200"/>
                  <a:pt x="1358900" y="3013323"/>
                  <a:pt x="1358900" y="2876550"/>
                </a:cubicBezTo>
                <a:lnTo>
                  <a:pt x="1358900" y="247650"/>
                </a:lnTo>
                <a:cubicBezTo>
                  <a:pt x="1358900" y="110877"/>
                  <a:pt x="1469777" y="0"/>
                  <a:pt x="1606550" y="0"/>
                </a:cubicBezTo>
                <a:close/>
                <a:moveTo>
                  <a:pt x="958850" y="0"/>
                </a:moveTo>
                <a:cubicBezTo>
                  <a:pt x="1095623" y="0"/>
                  <a:pt x="1206500" y="110877"/>
                  <a:pt x="1206500" y="247650"/>
                </a:cubicBezTo>
                <a:lnTo>
                  <a:pt x="1206500" y="2876550"/>
                </a:lnTo>
                <a:cubicBezTo>
                  <a:pt x="1206500" y="3013323"/>
                  <a:pt x="1095623" y="3124200"/>
                  <a:pt x="958850" y="3124200"/>
                </a:cubicBezTo>
                <a:cubicBezTo>
                  <a:pt x="822077" y="3124200"/>
                  <a:pt x="711200" y="3013323"/>
                  <a:pt x="711200" y="2876550"/>
                </a:cubicBezTo>
                <a:lnTo>
                  <a:pt x="711200" y="247650"/>
                </a:lnTo>
                <a:cubicBezTo>
                  <a:pt x="711200" y="110877"/>
                  <a:pt x="822077" y="0"/>
                  <a:pt x="958850" y="0"/>
                </a:cubicBezTo>
                <a:close/>
                <a:moveTo>
                  <a:pt x="247650" y="0"/>
                </a:moveTo>
                <a:cubicBezTo>
                  <a:pt x="384423" y="0"/>
                  <a:pt x="495300" y="110877"/>
                  <a:pt x="495300" y="247650"/>
                </a:cubicBezTo>
                <a:lnTo>
                  <a:pt x="495300" y="2876550"/>
                </a:lnTo>
                <a:cubicBezTo>
                  <a:pt x="495300" y="3013323"/>
                  <a:pt x="384423" y="3124200"/>
                  <a:pt x="247650" y="3124200"/>
                </a:cubicBezTo>
                <a:cubicBezTo>
                  <a:pt x="110877" y="3124200"/>
                  <a:pt x="0" y="3013323"/>
                  <a:pt x="0" y="2876550"/>
                </a:cubicBezTo>
                <a:lnTo>
                  <a:pt x="0" y="247650"/>
                </a:lnTo>
                <a:cubicBezTo>
                  <a:pt x="0" y="110877"/>
                  <a:pt x="110877" y="0"/>
                  <a:pt x="247650" y="0"/>
                </a:cubicBezTo>
                <a:close/>
              </a:path>
            </a:pathLst>
          </a:custGeom>
          <a:effectLst/>
        </p:spPr>
        <p:txBody>
          <a:bodyPr vert="horz" lIns="95057" tIns="47529" rIns="95057" bIns="47529"/>
          <a:lstStyle>
            <a:lvl1pPr marL="0" indent="0" algn="ctr">
              <a:buNone/>
              <a:defRPr sz="900">
                <a:solidFill>
                  <a:srgbClr val="7F7F7F"/>
                </a:solidFill>
                <a:latin typeface="Lato Regular"/>
                <a:cs typeface="Lato Regular"/>
              </a:defRPr>
            </a:lvl1pPr>
          </a:lstStyle>
          <a:p>
            <a:endParaRPr lang="en-US" dirty="0"/>
          </a:p>
        </p:txBody>
      </p:sp>
      <p:sp>
        <p:nvSpPr>
          <p:cNvPr id="8" name="Text Placeholder 7"/>
          <p:cNvSpPr>
            <a:spLocks noGrp="1"/>
          </p:cNvSpPr>
          <p:nvPr>
            <p:ph type="body" sz="quarter" idx="10" hasCustomPrompt="1"/>
          </p:nvPr>
        </p:nvSpPr>
        <p:spPr>
          <a:xfrm>
            <a:off x="2966029" y="2851969"/>
            <a:ext cx="3383973" cy="323935"/>
          </a:xfrm>
          <a:prstGeom prst="rect">
            <a:avLst/>
          </a:prstGeom>
        </p:spPr>
        <p:txBody>
          <a:bodyPr vert="horz" lIns="0" tIns="40504" rIns="0" bIns="40504" anchor="ctr"/>
          <a:lstStyle>
            <a:lvl1pPr marL="0" indent="0" algn="ctr">
              <a:lnSpc>
                <a:spcPct val="100000"/>
              </a:lnSpc>
              <a:spcBef>
                <a:spcPts val="0"/>
              </a:spcBef>
              <a:buNone/>
              <a:defRPr sz="3500" b="1">
                <a:solidFill>
                  <a:schemeClr val="bg1"/>
                </a:solidFill>
                <a:latin typeface="Lato Hairline"/>
                <a:cs typeface="Lato Hairline"/>
              </a:defRPr>
            </a:lvl1pPr>
          </a:lstStyle>
          <a:p>
            <a:pPr lvl="0"/>
            <a:r>
              <a:rPr lang="es-ES_tradnl" dirty="0"/>
              <a:t>TITLE HERE</a:t>
            </a:r>
            <a:endParaRPr lang="es-ES_tradnl" dirty="0"/>
          </a:p>
        </p:txBody>
      </p:sp>
      <p:sp>
        <p:nvSpPr>
          <p:cNvPr id="9" name="Text Placeholder 7"/>
          <p:cNvSpPr>
            <a:spLocks noGrp="1"/>
          </p:cNvSpPr>
          <p:nvPr>
            <p:ph type="body" sz="quarter" idx="11" hasCustomPrompt="1"/>
          </p:nvPr>
        </p:nvSpPr>
        <p:spPr>
          <a:xfrm>
            <a:off x="2966029" y="3289954"/>
            <a:ext cx="3383973" cy="171391"/>
          </a:xfrm>
          <a:prstGeom prst="rect">
            <a:avLst/>
          </a:prstGeom>
        </p:spPr>
        <p:txBody>
          <a:bodyPr vert="horz" lIns="0" tIns="40504" rIns="0" bIns="40504" anchor="ctr"/>
          <a:lstStyle>
            <a:lvl1pPr marL="0" indent="0" algn="ctr">
              <a:lnSpc>
                <a:spcPct val="100000"/>
              </a:lnSpc>
              <a:spcBef>
                <a:spcPts val="0"/>
              </a:spcBef>
              <a:spcAft>
                <a:spcPts val="0"/>
              </a:spcAft>
              <a:buNone/>
              <a:defRPr sz="1500" b="0">
                <a:solidFill>
                  <a:schemeClr val="accent3"/>
                </a:solidFill>
                <a:latin typeface="Lato Light"/>
                <a:cs typeface="Lato Light"/>
              </a:defRPr>
            </a:lvl1pPr>
          </a:lstStyle>
          <a:p>
            <a:pPr lvl="0"/>
            <a:r>
              <a:rPr lang="es-ES_tradnl" dirty="0" err="1"/>
              <a:t>Ultimate</a:t>
            </a:r>
            <a:r>
              <a:rPr lang="es-ES_tradnl" dirty="0"/>
              <a:t> </a:t>
            </a:r>
            <a:r>
              <a:rPr lang="es-ES_tradnl" dirty="0" err="1"/>
              <a:t>Powerpoint</a:t>
            </a:r>
            <a:r>
              <a:rPr lang="es-ES_tradnl" dirty="0"/>
              <a:t> </a:t>
            </a:r>
            <a:r>
              <a:rPr lang="es-ES_tradnl" dirty="0" err="1"/>
              <a:t>Template</a:t>
            </a:r>
            <a:endParaRPr lang="es-ES_tradnl" dirty="0"/>
          </a:p>
        </p:txBody>
      </p:sp>
      <p:sp>
        <p:nvSpPr>
          <p:cNvPr id="10" name="Text Placeholder 2"/>
          <p:cNvSpPr>
            <a:spLocks noGrp="1"/>
          </p:cNvSpPr>
          <p:nvPr>
            <p:ph type="body" sz="quarter" idx="16" hasCustomPrompt="1"/>
          </p:nvPr>
        </p:nvSpPr>
        <p:spPr>
          <a:xfrm>
            <a:off x="2981377" y="3614484"/>
            <a:ext cx="3366029" cy="1153007"/>
          </a:xfrm>
          <a:prstGeom prst="rect">
            <a:avLst/>
          </a:prstGeom>
        </p:spPr>
        <p:txBody>
          <a:bodyPr vert="horz" lIns="0" tIns="0" rIns="0" bIns="0"/>
          <a:lstStyle>
            <a:lvl1pPr marL="0" indent="0" algn="ctr">
              <a:lnSpc>
                <a:spcPct val="130000"/>
              </a:lnSpc>
              <a:buNone/>
              <a:defRPr sz="1200">
                <a:solidFill>
                  <a:schemeClr val="tx1">
                    <a:lumMod val="50000"/>
                    <a:lumOff val="50000"/>
                  </a:schemeClr>
                </a:solidFill>
                <a:latin typeface="Lato Regular"/>
                <a:cs typeface="Lato Regular"/>
              </a:defRPr>
            </a:lvl1pPr>
          </a:lstStyle>
          <a:p>
            <a:pPr lvl="0"/>
            <a:r>
              <a:rPr lang="en-US" dirty="0" err="1"/>
              <a:t>Lorem</a:t>
            </a:r>
            <a:r>
              <a:rPr lang="en-US" dirty="0"/>
              <a:t> </a:t>
            </a:r>
            <a:r>
              <a:rPr lang="en-US" dirty="0" err="1"/>
              <a:t>ipsum</a:t>
            </a:r>
            <a:r>
              <a:rPr lang="en-US" dirty="0"/>
              <a:t> dolor sit </a:t>
            </a:r>
            <a:r>
              <a:rPr lang="en-US" dirty="0" err="1"/>
              <a:t>amet</a:t>
            </a:r>
            <a:r>
              <a:rPr lang="en-US" dirty="0"/>
              <a:t>, </a:t>
            </a:r>
            <a:r>
              <a:rPr lang="en-US" dirty="0" err="1"/>
              <a:t>consectetur</a:t>
            </a:r>
            <a:r>
              <a:rPr lang="en-US" dirty="0"/>
              <a:t> </a:t>
            </a:r>
            <a:r>
              <a:rPr lang="en-US" dirty="0" err="1"/>
              <a:t>adipiscing</a:t>
            </a:r>
            <a:r>
              <a:rPr lang="en-US" dirty="0"/>
              <a:t> </a:t>
            </a:r>
            <a:r>
              <a:rPr lang="en-US" dirty="0" err="1"/>
              <a:t>elit</a:t>
            </a:r>
            <a:r>
              <a:rPr lang="en-US" dirty="0"/>
              <a:t>. </a:t>
            </a:r>
            <a:r>
              <a:rPr lang="en-US" dirty="0" err="1"/>
              <a:t>Fusce</a:t>
            </a:r>
            <a:r>
              <a:rPr lang="en-US" dirty="0"/>
              <a:t> </a:t>
            </a:r>
            <a:r>
              <a:rPr lang="en-US" dirty="0" err="1"/>
              <a:t>diam</a:t>
            </a:r>
            <a:r>
              <a:rPr lang="en-US" dirty="0"/>
              <a:t> </a:t>
            </a:r>
            <a:r>
              <a:rPr lang="en-US" dirty="0" err="1"/>
              <a:t>tortor</a:t>
            </a:r>
            <a:r>
              <a:rPr lang="en-US" dirty="0"/>
              <a:t>, </a:t>
            </a:r>
            <a:r>
              <a:rPr lang="en-US" dirty="0" err="1"/>
              <a:t>mattis</a:t>
            </a:r>
            <a:r>
              <a:rPr lang="en-US" dirty="0"/>
              <a:t> </a:t>
            </a:r>
            <a:r>
              <a:rPr lang="en-US" dirty="0" err="1"/>
              <a:t>quis</a:t>
            </a:r>
            <a:r>
              <a:rPr lang="en-US" dirty="0"/>
              <a:t> </a:t>
            </a:r>
            <a:r>
              <a:rPr lang="en-US" dirty="0" err="1"/>
              <a:t>dapibus</a:t>
            </a:r>
            <a:r>
              <a:rPr lang="en-US" dirty="0"/>
              <a:t> vitae, </a:t>
            </a:r>
            <a:r>
              <a:rPr lang="en-US" dirty="0" err="1"/>
              <a:t>euismod</a:t>
            </a:r>
            <a:r>
              <a:rPr lang="en-US" dirty="0"/>
              <a:t> non </a:t>
            </a:r>
            <a:r>
              <a:rPr lang="en-US" dirty="0" err="1"/>
              <a:t>purus</a:t>
            </a:r>
            <a:r>
              <a:rPr lang="en-US" dirty="0"/>
              <a:t>. Maecenas </a:t>
            </a:r>
            <a:r>
              <a:rPr lang="en-US" dirty="0" err="1"/>
              <a:t>ut</a:t>
            </a:r>
            <a:r>
              <a:rPr lang="en-US" dirty="0"/>
              <a:t> lacus </a:t>
            </a:r>
            <a:r>
              <a:rPr lang="en-US" dirty="0" err="1"/>
              <a:t>nec</a:t>
            </a:r>
            <a:r>
              <a:rPr lang="en-US" dirty="0"/>
              <a:t> </a:t>
            </a:r>
            <a:r>
              <a:rPr lang="en-US" dirty="0" err="1"/>
              <a:t>mauris</a:t>
            </a:r>
            <a:r>
              <a:rPr lang="en-US" dirty="0"/>
              <a:t> </a:t>
            </a:r>
            <a:r>
              <a:rPr lang="en-US" dirty="0" err="1"/>
              <a:t>feugiat</a:t>
            </a:r>
            <a:r>
              <a:rPr lang="en-US" dirty="0"/>
              <a:t> </a:t>
            </a:r>
            <a:r>
              <a:rPr lang="en-US" dirty="0" err="1"/>
              <a:t>tristique</a:t>
            </a:r>
            <a:r>
              <a:rPr lang="en-US" dirty="0"/>
              <a:t>.</a:t>
            </a:r>
            <a:endParaRPr lang="en-US" dirty="0"/>
          </a:p>
        </p:txBody>
      </p:sp>
    </p:spTree>
  </p:cSld>
  <p:clrMapOvr>
    <a:masterClrMapping/>
  </p:clrMapOvr>
  <mc:AlternateContent xmlns:mc="http://schemas.openxmlformats.org/markup-compatibility/2006">
    <mc:Choice xmlns:p14="http://schemas.microsoft.com/office/powerpoint/2010/main" Requires="p14">
      <p:transition spd="med" p14:dur="700" advTm="0">
        <p:fade/>
      </p:transition>
    </mc:Choice>
    <mc:Fallback>
      <p:transition spd="med"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nodePh="1">
                                  <p:stCondLst>
                                    <p:cond delay="0"/>
                                  </p:stCondLst>
                                  <p:endCondLst>
                                    <p:cond evt="begin" delay="0">
                                      <p:tn val="5"/>
                                    </p:cond>
                                  </p:endCondLst>
                                  <p:childTnLst>
                                    <p:set>
                                      <p:cBhvr>
                                        <p:cTn id="6" dur="1" fill="hold">
                                          <p:stCondLst>
                                            <p:cond delay="0"/>
                                          </p:stCondLst>
                                        </p:cTn>
                                        <p:tgtEl>
                                          <p:spTgt spid="15"/>
                                        </p:tgtEl>
                                        <p:attrNameLst>
                                          <p:attrName>style.visibility</p:attrName>
                                        </p:attrNameLst>
                                      </p:cBhvr>
                                      <p:to>
                                        <p:strVal val="visible"/>
                                      </p:to>
                                    </p:set>
                                    <p:animEffect transition="in" filter="wipe(left)">
                                      <p:cBhvr>
                                        <p:cTn id="7" dur="1400"/>
                                        <p:tgtEl>
                                          <p:spTgt spid="15"/>
                                        </p:tgtEl>
                                      </p:cBhvr>
                                    </p:animEffect>
                                  </p:childTnLst>
                                </p:cTn>
                              </p:par>
                              <p:par>
                                <p:cTn id="8" presetID="42" presetClass="entr" presetSubtype="0" fill="hold" grpId="0" nodeType="withEffect">
                                  <p:stCondLst>
                                    <p:cond delay="200"/>
                                  </p:stCondLst>
                                  <p:childTnLst>
                                    <p:set>
                                      <p:cBhvr>
                                        <p:cTn id="9" dur="1" fill="hold">
                                          <p:stCondLst>
                                            <p:cond delay="0"/>
                                          </p:stCondLst>
                                        </p:cTn>
                                        <p:tgtEl>
                                          <p:spTgt spid="8">
                                            <p:txEl>
                                              <p:pRg st="0" end="0"/>
                                            </p:txEl>
                                          </p:spTgt>
                                        </p:tgtEl>
                                        <p:attrNameLst>
                                          <p:attrName>style.visibility</p:attrName>
                                        </p:attrNameLst>
                                      </p:cBhvr>
                                      <p:to>
                                        <p:strVal val="visible"/>
                                      </p:to>
                                    </p:set>
                                    <p:animEffect transition="in" filter="fade">
                                      <p:cBhvr>
                                        <p:cTn id="10" dur="400"/>
                                        <p:tgtEl>
                                          <p:spTgt spid="8">
                                            <p:txEl>
                                              <p:pRg st="0" end="0"/>
                                            </p:txEl>
                                          </p:spTgt>
                                        </p:tgtEl>
                                      </p:cBhvr>
                                    </p:animEffect>
                                    <p:anim calcmode="lin" valueType="num">
                                      <p:cBhvr>
                                        <p:cTn id="11" dur="400" fill="hold"/>
                                        <p:tgtEl>
                                          <p:spTgt spid="8">
                                            <p:txEl>
                                              <p:pRg st="0" end="0"/>
                                            </p:txEl>
                                          </p:spTgt>
                                        </p:tgtEl>
                                        <p:attrNameLst>
                                          <p:attrName>ppt_x</p:attrName>
                                        </p:attrNameLst>
                                      </p:cBhvr>
                                      <p:tavLst>
                                        <p:tav tm="0">
                                          <p:val>
                                            <p:strVal val="#ppt_x"/>
                                          </p:val>
                                        </p:tav>
                                        <p:tav tm="100000">
                                          <p:val>
                                            <p:strVal val="#ppt_x"/>
                                          </p:val>
                                        </p:tav>
                                      </p:tavLst>
                                    </p:anim>
                                    <p:anim calcmode="lin" valueType="num">
                                      <p:cBhvr>
                                        <p:cTn id="12" dur="400" fill="hold"/>
                                        <p:tgtEl>
                                          <p:spTgt spid="8">
                                            <p:txEl>
                                              <p:pRg st="0" end="0"/>
                                            </p:txEl>
                                          </p:spTgt>
                                        </p:tgtEl>
                                        <p:attrNameLst>
                                          <p:attrName>ppt_y</p:attrName>
                                        </p:attrNameLst>
                                      </p:cBhvr>
                                      <p:tavLst>
                                        <p:tav tm="0">
                                          <p:val>
                                            <p:strVal val="#ppt_y+.1"/>
                                          </p:val>
                                        </p:tav>
                                        <p:tav tm="100000">
                                          <p:val>
                                            <p:strVal val="#ppt_y"/>
                                          </p:val>
                                        </p:tav>
                                      </p:tavLst>
                                    </p:anim>
                                  </p:childTnLst>
                                </p:cTn>
                              </p:par>
                              <p:par>
                                <p:cTn id="13" presetID="42" presetClass="entr" presetSubtype="0" fill="hold" grpId="0" nodeType="withEffect">
                                  <p:stCondLst>
                                    <p:cond delay="200"/>
                                  </p:stCondLst>
                                  <p:childTnLst>
                                    <p:set>
                                      <p:cBhvr>
                                        <p:cTn id="14" dur="1" fill="hold">
                                          <p:stCondLst>
                                            <p:cond delay="0"/>
                                          </p:stCondLst>
                                        </p:cTn>
                                        <p:tgtEl>
                                          <p:spTgt spid="9">
                                            <p:txEl>
                                              <p:pRg st="0" end="0"/>
                                            </p:txEl>
                                          </p:spTgt>
                                        </p:tgtEl>
                                        <p:attrNameLst>
                                          <p:attrName>style.visibility</p:attrName>
                                        </p:attrNameLst>
                                      </p:cBhvr>
                                      <p:to>
                                        <p:strVal val="visible"/>
                                      </p:to>
                                    </p:set>
                                    <p:animEffect transition="in" filter="fade">
                                      <p:cBhvr>
                                        <p:cTn id="15" dur="500"/>
                                        <p:tgtEl>
                                          <p:spTgt spid="9">
                                            <p:txEl>
                                              <p:pRg st="0" end="0"/>
                                            </p:txEl>
                                          </p:spTgt>
                                        </p:tgtEl>
                                      </p:cBhvr>
                                    </p:animEffect>
                                    <p:anim calcmode="lin" valueType="num">
                                      <p:cBhvr>
                                        <p:cTn id="16" dur="500" fill="hold"/>
                                        <p:tgtEl>
                                          <p:spTgt spid="9">
                                            <p:txEl>
                                              <p:pRg st="0" end="0"/>
                                            </p:txEl>
                                          </p:spTgt>
                                        </p:tgtEl>
                                        <p:attrNameLst>
                                          <p:attrName>ppt_x</p:attrName>
                                        </p:attrNameLst>
                                      </p:cBhvr>
                                      <p:tavLst>
                                        <p:tav tm="0">
                                          <p:val>
                                            <p:strVal val="#ppt_x"/>
                                          </p:val>
                                        </p:tav>
                                        <p:tav tm="100000">
                                          <p:val>
                                            <p:strVal val="#ppt_x"/>
                                          </p:val>
                                        </p:tav>
                                      </p:tavLst>
                                    </p:anim>
                                    <p:anim calcmode="lin" valueType="num">
                                      <p:cBhvr>
                                        <p:cTn id="17" dur="500" fill="hold"/>
                                        <p:tgtEl>
                                          <p:spTgt spid="9">
                                            <p:txEl>
                                              <p:pRg st="0" end="0"/>
                                            </p:txEl>
                                          </p:spTgt>
                                        </p:tgtEl>
                                        <p:attrNameLst>
                                          <p:attrName>ppt_y</p:attrName>
                                        </p:attrNameLst>
                                      </p:cBhvr>
                                      <p:tavLst>
                                        <p:tav tm="0">
                                          <p:val>
                                            <p:strVal val="#ppt_y+.1"/>
                                          </p:val>
                                        </p:tav>
                                        <p:tav tm="100000">
                                          <p:val>
                                            <p:strVal val="#ppt_y"/>
                                          </p:val>
                                        </p:tav>
                                      </p:tavLst>
                                    </p:anim>
                                  </p:childTnLst>
                                </p:cTn>
                              </p:par>
                              <p:par>
                                <p:cTn id="18" presetID="10" presetClass="entr" presetSubtype="0" fill="hold" grpId="0" nodeType="withEffect">
                                  <p:stCondLst>
                                    <p:cond delay="800"/>
                                  </p:stCondLst>
                                  <p:childTnLst>
                                    <p:set>
                                      <p:cBhvr>
                                        <p:cTn id="19" dur="1" fill="hold">
                                          <p:stCondLst>
                                            <p:cond delay="0"/>
                                          </p:stCondLst>
                                        </p:cTn>
                                        <p:tgtEl>
                                          <p:spTgt spid="10">
                                            <p:txEl>
                                              <p:pRg st="0" end="0"/>
                                            </p:txEl>
                                          </p:spTgt>
                                        </p:tgtEl>
                                        <p:attrNameLst>
                                          <p:attrName>style.visibility</p:attrName>
                                        </p:attrNameLst>
                                      </p:cBhvr>
                                      <p:to>
                                        <p:strVal val="visible"/>
                                      </p:to>
                                    </p:set>
                                    <p:animEffect transition="in" filter="fade">
                                      <p:cBhvr>
                                        <p:cTn id="20" dur="500"/>
                                        <p:tgtEl>
                                          <p:spTgt spid="10">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p:bldP spid="8" grpId="0" build="p">
        <p:tmplLst>
          <p:tmpl lvl="1">
            <p:tnLst>
              <p:par>
                <p:cTn presetID="42" presetClass="entr" presetSubtype="0" fill="hold" nodeType="withEffect">
                  <p:stCondLst>
                    <p:cond delay="200"/>
                  </p:stCondLst>
                  <p:childTnLst>
                    <p:set>
                      <p:cBhvr>
                        <p:cTn dur="1" fill="hold">
                          <p:stCondLst>
                            <p:cond delay="0"/>
                          </p:stCondLst>
                        </p:cTn>
                        <p:tgtEl>
                          <p:spTgt spid="8"/>
                        </p:tgtEl>
                        <p:attrNameLst>
                          <p:attrName>style.visibility</p:attrName>
                        </p:attrNameLst>
                      </p:cBhvr>
                      <p:to>
                        <p:strVal val="visible"/>
                      </p:to>
                    </p:set>
                    <p:animEffect transition="in" filter="fade">
                      <p:cBhvr>
                        <p:cTn dur="400"/>
                        <p:tgtEl>
                          <p:spTgt spid="8"/>
                        </p:tgtEl>
                      </p:cBhvr>
                    </p:animEffect>
                    <p:anim calcmode="lin" valueType="num">
                      <p:cBhvr>
                        <p:cTn dur="400" fill="hold"/>
                        <p:tgtEl>
                          <p:spTgt spid="8"/>
                        </p:tgtEl>
                        <p:attrNameLst>
                          <p:attrName>ppt_x</p:attrName>
                        </p:attrNameLst>
                      </p:cBhvr>
                      <p:tavLst>
                        <p:tav tm="0">
                          <p:val>
                            <p:strVal val="#ppt_x"/>
                          </p:val>
                        </p:tav>
                        <p:tav tm="100000">
                          <p:val>
                            <p:strVal val="#ppt_x"/>
                          </p:val>
                        </p:tav>
                      </p:tavLst>
                    </p:anim>
                    <p:anim calcmode="lin" valueType="num">
                      <p:cBhvr>
                        <p:cTn dur="400" fill="hold"/>
                        <p:tgtEl>
                          <p:spTgt spid="8"/>
                        </p:tgtEl>
                        <p:attrNameLst>
                          <p:attrName>ppt_y</p:attrName>
                        </p:attrNameLst>
                      </p:cBhvr>
                      <p:tavLst>
                        <p:tav tm="0">
                          <p:val>
                            <p:strVal val="#ppt_y+.1"/>
                          </p:val>
                        </p:tav>
                        <p:tav tm="100000">
                          <p:val>
                            <p:strVal val="#ppt_y"/>
                          </p:val>
                        </p:tav>
                      </p:tavLst>
                    </p:anim>
                  </p:childTnLst>
                </p:cTn>
              </p:par>
            </p:tnLst>
          </p:tmpl>
        </p:tmplLst>
      </p:bldP>
      <p:bldP spid="9" grpId="0" build="p">
        <p:tmplLst>
          <p:tmpl lvl="1">
            <p:tnLst>
              <p:par>
                <p:cTn presetID="42" presetClass="entr" presetSubtype="0" fill="hold" nodeType="withEffect">
                  <p:stCondLst>
                    <p:cond delay="200"/>
                  </p:stCondLst>
                  <p:childTnLst>
                    <p:set>
                      <p:cBhvr>
                        <p:cTn dur="1" fill="hold">
                          <p:stCondLst>
                            <p:cond delay="0"/>
                          </p:stCondLst>
                        </p:cTn>
                        <p:tgtEl>
                          <p:spTgt spid="9"/>
                        </p:tgtEl>
                        <p:attrNameLst>
                          <p:attrName>style.visibility</p:attrName>
                        </p:attrNameLst>
                      </p:cBhvr>
                      <p:to>
                        <p:strVal val="visible"/>
                      </p:to>
                    </p:set>
                    <p:animEffect transition="in" filter="fade">
                      <p:cBhvr>
                        <p:cTn dur="500"/>
                        <p:tgtEl>
                          <p:spTgt spid="9"/>
                        </p:tgtEl>
                      </p:cBhvr>
                    </p:animEffect>
                    <p:anim calcmode="lin" valueType="num">
                      <p:cBhvr>
                        <p:cTn dur="500" fill="hold"/>
                        <p:tgtEl>
                          <p:spTgt spid="9"/>
                        </p:tgtEl>
                        <p:attrNameLst>
                          <p:attrName>ppt_x</p:attrName>
                        </p:attrNameLst>
                      </p:cBhvr>
                      <p:tavLst>
                        <p:tav tm="0">
                          <p:val>
                            <p:strVal val="#ppt_x"/>
                          </p:val>
                        </p:tav>
                        <p:tav tm="100000">
                          <p:val>
                            <p:strVal val="#ppt_x"/>
                          </p:val>
                        </p:tav>
                      </p:tavLst>
                    </p:anim>
                    <p:anim calcmode="lin" valueType="num">
                      <p:cBhvr>
                        <p:cTn dur="500" fill="hold"/>
                        <p:tgtEl>
                          <p:spTgt spid="9"/>
                        </p:tgtEl>
                        <p:attrNameLst>
                          <p:attrName>ppt_y</p:attrName>
                        </p:attrNameLst>
                      </p:cBhvr>
                      <p:tavLst>
                        <p:tav tm="0">
                          <p:val>
                            <p:strVal val="#ppt_y+.1"/>
                          </p:val>
                        </p:tav>
                        <p:tav tm="100000">
                          <p:val>
                            <p:strVal val="#ppt_y"/>
                          </p:val>
                        </p:tav>
                      </p:tavLst>
                    </p:anim>
                  </p:childTnLst>
                </p:cTn>
              </p:par>
            </p:tnLst>
          </p:tmpl>
        </p:tmplLst>
      </p:bldP>
      <p:bldP spid="10" grpId="0" build="p">
        <p:tmplLst>
          <p:tmpl lvl="1">
            <p:tnLst>
              <p:par>
                <p:cTn presetID="10" presetClass="entr" presetSubtype="0" fill="hold" nodeType="withEffect">
                  <p:stCondLst>
                    <p:cond delay="800"/>
                  </p:stCondLst>
                  <p:childTnLst>
                    <p:set>
                      <p:cBhvr>
                        <p:cTn dur="1" fill="hold">
                          <p:stCondLst>
                            <p:cond delay="0"/>
                          </p:stCondLst>
                        </p:cTn>
                        <p:tgtEl>
                          <p:spTgt spid="10"/>
                        </p:tgtEl>
                        <p:attrNameLst>
                          <p:attrName>style.visibility</p:attrName>
                        </p:attrNameLst>
                      </p:cBhvr>
                      <p:to>
                        <p:strVal val="visible"/>
                      </p:to>
                    </p:set>
                    <p:animEffect transition="in" filter="fade">
                      <p:cBhvr>
                        <p:cTn dur="500"/>
                        <p:tgtEl>
                          <p:spTgt spid="10"/>
                        </p:tgtEl>
                      </p:cBhvr>
                    </p:animEffect>
                  </p:childTnLst>
                </p:cTn>
              </p:par>
            </p:tnLst>
          </p:tmpl>
        </p:tmplLst>
      </p:bldP>
    </p:bldLst>
  </p:timing>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4_标题幻灯片">
    <p:spTree>
      <p:nvGrpSpPr>
        <p:cNvPr id="1" name=""/>
        <p:cNvGrpSpPr/>
        <p:nvPr/>
      </p:nvGrpSpPr>
      <p:grpSpPr>
        <a:xfrm>
          <a:off x="0" y="0"/>
          <a:ext cx="0" cy="0"/>
          <a:chOff x="0" y="0"/>
          <a:chExt cx="0" cy="0"/>
        </a:xfrm>
      </p:grpSpPr>
      <p:sp>
        <p:nvSpPr>
          <p:cNvPr id="3" name="文本框 37"/>
          <p:cNvSpPr txBox="1"/>
          <p:nvPr userDrawn="1"/>
        </p:nvSpPr>
        <p:spPr>
          <a:xfrm>
            <a:off x="4094834" y="203130"/>
            <a:ext cx="1061795" cy="346232"/>
          </a:xfrm>
          <a:prstGeom prst="rect">
            <a:avLst/>
          </a:prstGeom>
          <a:noFill/>
        </p:spPr>
        <p:txBody>
          <a:bodyPr wrap="none" lIns="68563" tIns="34282" rIns="68563" bIns="34282" rtlCol="0">
            <a:spAutoFit/>
          </a:bodyPr>
          <a:lstStyle/>
          <a:p>
            <a:pPr lvl="0" defTabSz="685800">
              <a:defRPr/>
            </a:pPr>
            <a:r>
              <a:rPr lang="zh-CN" altLang="en-US" sz="1800" b="0" dirty="0">
                <a:solidFill>
                  <a:schemeClr val="accent1"/>
                </a:solidFill>
                <a:latin typeface="微软雅黑" panose="020B0503020204020204" pitchFamily="34" charset="-122"/>
                <a:ea typeface="微软雅黑" panose="020B0503020204020204" pitchFamily="34" charset="-122"/>
              </a:rPr>
              <a:t>项目介绍</a:t>
            </a:r>
            <a:endParaRPr kumimoji="0" lang="zh-CN" altLang="en-US" sz="1800" b="0" i="0" u="none" strike="noStrike" kern="0" cap="none" spc="0" normalizeH="0" baseline="0" noProof="0" dirty="0">
              <a:ln>
                <a:noFill/>
              </a:ln>
              <a:solidFill>
                <a:schemeClr val="accent1"/>
              </a:solidFill>
              <a:effectLst/>
              <a:uLnTx/>
              <a:uFillTx/>
              <a:latin typeface="微软雅黑" panose="020B0503020204020204" pitchFamily="34" charset="-122"/>
              <a:ea typeface="微软雅黑" panose="020B0503020204020204" pitchFamily="34" charset="-122"/>
              <a:cs typeface="+mn-cs"/>
            </a:endParaRPr>
          </a:p>
        </p:txBody>
      </p:sp>
      <p:cxnSp>
        <p:nvCxnSpPr>
          <p:cNvPr id="6" name="直接连接符 5"/>
          <p:cNvCxnSpPr/>
          <p:nvPr userDrawn="1"/>
        </p:nvCxnSpPr>
        <p:spPr>
          <a:xfrm>
            <a:off x="286" y="376300"/>
            <a:ext cx="3638264" cy="0"/>
          </a:xfrm>
          <a:prstGeom prst="line">
            <a:avLst/>
          </a:prstGeom>
          <a:ln>
            <a:prstDash val="dash"/>
          </a:ln>
        </p:spPr>
        <p:style>
          <a:lnRef idx="1">
            <a:schemeClr val="accent1"/>
          </a:lnRef>
          <a:fillRef idx="0">
            <a:schemeClr val="accent1"/>
          </a:fillRef>
          <a:effectRef idx="0">
            <a:schemeClr val="accent1"/>
          </a:effectRef>
          <a:fontRef idx="minor">
            <a:schemeClr val="tx1"/>
          </a:fontRef>
        </p:style>
      </p:cxnSp>
      <p:cxnSp>
        <p:nvCxnSpPr>
          <p:cNvPr id="11" name="直接连接符 10"/>
          <p:cNvCxnSpPr/>
          <p:nvPr userDrawn="1"/>
        </p:nvCxnSpPr>
        <p:spPr>
          <a:xfrm>
            <a:off x="5505736" y="376300"/>
            <a:ext cx="3638264" cy="0"/>
          </a:xfrm>
          <a:prstGeom prst="line">
            <a:avLst/>
          </a:prstGeom>
          <a:ln>
            <a:prstDash val="dash"/>
          </a:ln>
        </p:spPr>
        <p:style>
          <a:lnRef idx="1">
            <a:schemeClr val="accent1"/>
          </a:lnRef>
          <a:fillRef idx="0">
            <a:schemeClr val="accent1"/>
          </a:fillRef>
          <a:effectRef idx="0">
            <a:schemeClr val="accent1"/>
          </a:effectRef>
          <a:fontRef idx="minor">
            <a:schemeClr val="tx1"/>
          </a:fontRef>
        </p:style>
      </p:cxn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5_标题幻灯片">
    <p:spTree>
      <p:nvGrpSpPr>
        <p:cNvPr id="1" name=""/>
        <p:cNvGrpSpPr/>
        <p:nvPr/>
      </p:nvGrpSpPr>
      <p:grpSpPr>
        <a:xfrm>
          <a:off x="0" y="0"/>
          <a:ext cx="0" cy="0"/>
          <a:chOff x="0" y="0"/>
          <a:chExt cx="0" cy="0"/>
        </a:xfrm>
      </p:grpSpPr>
      <p:sp>
        <p:nvSpPr>
          <p:cNvPr id="3" name="文本框 37"/>
          <p:cNvSpPr txBox="1"/>
          <p:nvPr userDrawn="1"/>
        </p:nvSpPr>
        <p:spPr>
          <a:xfrm>
            <a:off x="4094834" y="203130"/>
            <a:ext cx="1061795" cy="346232"/>
          </a:xfrm>
          <a:prstGeom prst="rect">
            <a:avLst/>
          </a:prstGeom>
          <a:noFill/>
        </p:spPr>
        <p:txBody>
          <a:bodyPr wrap="none" lIns="68563" tIns="34282" rIns="68563" bIns="34282" rtlCol="0">
            <a:spAutoFit/>
          </a:bodyPr>
          <a:lstStyle/>
          <a:p>
            <a:pPr lvl="0" defTabSz="685800">
              <a:defRPr/>
            </a:pPr>
            <a:r>
              <a:rPr lang="zh-CN" altLang="en-US" sz="1800" b="0" dirty="0">
                <a:solidFill>
                  <a:schemeClr val="accent1"/>
                </a:solidFill>
                <a:latin typeface="微软雅黑" panose="020B0503020204020204" pitchFamily="34" charset="-122"/>
                <a:ea typeface="微软雅黑" panose="020B0503020204020204" pitchFamily="34" charset="-122"/>
              </a:rPr>
              <a:t>产品运行</a:t>
            </a:r>
            <a:endParaRPr kumimoji="0" lang="zh-CN" altLang="en-US" sz="1800" b="0" i="0" u="none" strike="noStrike" kern="0" cap="none" spc="0" normalizeH="0" baseline="0" noProof="0" dirty="0">
              <a:ln>
                <a:noFill/>
              </a:ln>
              <a:solidFill>
                <a:schemeClr val="accent1"/>
              </a:solidFill>
              <a:effectLst/>
              <a:uLnTx/>
              <a:uFillTx/>
              <a:latin typeface="微软雅黑" panose="020B0503020204020204" pitchFamily="34" charset="-122"/>
              <a:ea typeface="微软雅黑" panose="020B0503020204020204" pitchFamily="34" charset="-122"/>
              <a:cs typeface="+mn-cs"/>
            </a:endParaRPr>
          </a:p>
        </p:txBody>
      </p:sp>
      <p:cxnSp>
        <p:nvCxnSpPr>
          <p:cNvPr id="6" name="直接连接符 5"/>
          <p:cNvCxnSpPr/>
          <p:nvPr userDrawn="1"/>
        </p:nvCxnSpPr>
        <p:spPr>
          <a:xfrm>
            <a:off x="286" y="376300"/>
            <a:ext cx="3638264" cy="0"/>
          </a:xfrm>
          <a:prstGeom prst="line">
            <a:avLst/>
          </a:prstGeom>
          <a:ln>
            <a:prstDash val="dash"/>
          </a:ln>
        </p:spPr>
        <p:style>
          <a:lnRef idx="1">
            <a:schemeClr val="accent1"/>
          </a:lnRef>
          <a:fillRef idx="0">
            <a:schemeClr val="accent1"/>
          </a:fillRef>
          <a:effectRef idx="0">
            <a:schemeClr val="accent1"/>
          </a:effectRef>
          <a:fontRef idx="minor">
            <a:schemeClr val="tx1"/>
          </a:fontRef>
        </p:style>
      </p:cxnSp>
      <p:cxnSp>
        <p:nvCxnSpPr>
          <p:cNvPr id="11" name="直接连接符 10"/>
          <p:cNvCxnSpPr/>
          <p:nvPr userDrawn="1"/>
        </p:nvCxnSpPr>
        <p:spPr>
          <a:xfrm>
            <a:off x="5505736" y="376300"/>
            <a:ext cx="3638264" cy="0"/>
          </a:xfrm>
          <a:prstGeom prst="line">
            <a:avLst/>
          </a:prstGeom>
          <a:ln>
            <a:prstDash val="dash"/>
          </a:ln>
        </p:spPr>
        <p:style>
          <a:lnRef idx="1">
            <a:schemeClr val="accent1"/>
          </a:lnRef>
          <a:fillRef idx="0">
            <a:schemeClr val="accent1"/>
          </a:fillRef>
          <a:effectRef idx="0">
            <a:schemeClr val="accent1"/>
          </a:effectRef>
          <a:fontRef idx="minor">
            <a:schemeClr val="tx1"/>
          </a:fontRef>
        </p:style>
      </p:cxn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6_标题幻灯片">
    <p:spTree>
      <p:nvGrpSpPr>
        <p:cNvPr id="1" name=""/>
        <p:cNvGrpSpPr/>
        <p:nvPr/>
      </p:nvGrpSpPr>
      <p:grpSpPr>
        <a:xfrm>
          <a:off x="0" y="0"/>
          <a:ext cx="0" cy="0"/>
          <a:chOff x="0" y="0"/>
          <a:chExt cx="0" cy="0"/>
        </a:xfrm>
      </p:grpSpPr>
      <p:sp>
        <p:nvSpPr>
          <p:cNvPr id="3" name="文本框 37"/>
          <p:cNvSpPr txBox="1"/>
          <p:nvPr userDrawn="1"/>
        </p:nvSpPr>
        <p:spPr>
          <a:xfrm>
            <a:off x="4094834" y="203130"/>
            <a:ext cx="1061795" cy="346232"/>
          </a:xfrm>
          <a:prstGeom prst="rect">
            <a:avLst/>
          </a:prstGeom>
          <a:noFill/>
        </p:spPr>
        <p:txBody>
          <a:bodyPr wrap="none" lIns="68563" tIns="34282" rIns="68563" bIns="34282" rtlCol="0">
            <a:spAutoFit/>
          </a:bodyPr>
          <a:lstStyle/>
          <a:p>
            <a:pPr lvl="0" defTabSz="685800">
              <a:defRPr/>
            </a:pPr>
            <a:r>
              <a:rPr lang="zh-CN" altLang="en-US" sz="1800" b="0" dirty="0">
                <a:solidFill>
                  <a:schemeClr val="accent1"/>
                </a:solidFill>
                <a:latin typeface="微软雅黑" panose="020B0503020204020204" pitchFamily="34" charset="-122"/>
                <a:ea typeface="微软雅黑" panose="020B0503020204020204" pitchFamily="34" charset="-122"/>
              </a:rPr>
              <a:t>市场分析</a:t>
            </a:r>
            <a:endParaRPr kumimoji="0" lang="zh-CN" altLang="en-US" sz="1800" b="0" i="0" u="none" strike="noStrike" kern="0" cap="none" spc="0" normalizeH="0" baseline="0" noProof="0" dirty="0">
              <a:ln>
                <a:noFill/>
              </a:ln>
              <a:solidFill>
                <a:schemeClr val="accent1"/>
              </a:solidFill>
              <a:effectLst/>
              <a:uLnTx/>
              <a:uFillTx/>
              <a:latin typeface="微软雅黑" panose="020B0503020204020204" pitchFamily="34" charset="-122"/>
              <a:ea typeface="微软雅黑" panose="020B0503020204020204" pitchFamily="34" charset="-122"/>
              <a:cs typeface="+mn-cs"/>
            </a:endParaRPr>
          </a:p>
        </p:txBody>
      </p:sp>
      <p:cxnSp>
        <p:nvCxnSpPr>
          <p:cNvPr id="6" name="直接连接符 5"/>
          <p:cNvCxnSpPr/>
          <p:nvPr userDrawn="1"/>
        </p:nvCxnSpPr>
        <p:spPr>
          <a:xfrm>
            <a:off x="286" y="376300"/>
            <a:ext cx="3638264" cy="0"/>
          </a:xfrm>
          <a:prstGeom prst="line">
            <a:avLst/>
          </a:prstGeom>
          <a:ln>
            <a:prstDash val="dash"/>
          </a:ln>
        </p:spPr>
        <p:style>
          <a:lnRef idx="1">
            <a:schemeClr val="accent1"/>
          </a:lnRef>
          <a:fillRef idx="0">
            <a:schemeClr val="accent1"/>
          </a:fillRef>
          <a:effectRef idx="0">
            <a:schemeClr val="accent1"/>
          </a:effectRef>
          <a:fontRef idx="minor">
            <a:schemeClr val="tx1"/>
          </a:fontRef>
        </p:style>
      </p:cxnSp>
      <p:cxnSp>
        <p:nvCxnSpPr>
          <p:cNvPr id="11" name="直接连接符 10"/>
          <p:cNvCxnSpPr/>
          <p:nvPr userDrawn="1"/>
        </p:nvCxnSpPr>
        <p:spPr>
          <a:xfrm>
            <a:off x="5505736" y="376300"/>
            <a:ext cx="3638264" cy="0"/>
          </a:xfrm>
          <a:prstGeom prst="line">
            <a:avLst/>
          </a:prstGeom>
          <a:ln>
            <a:prstDash val="dash"/>
          </a:ln>
        </p:spPr>
        <p:style>
          <a:lnRef idx="1">
            <a:schemeClr val="accent1"/>
          </a:lnRef>
          <a:fillRef idx="0">
            <a:schemeClr val="accent1"/>
          </a:fillRef>
          <a:effectRef idx="0">
            <a:schemeClr val="accent1"/>
          </a:effectRef>
          <a:fontRef idx="minor">
            <a:schemeClr val="tx1"/>
          </a:fontRef>
        </p:style>
      </p:cxn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7_标题幻灯片">
    <p:spTree>
      <p:nvGrpSpPr>
        <p:cNvPr id="1" name=""/>
        <p:cNvGrpSpPr/>
        <p:nvPr/>
      </p:nvGrpSpPr>
      <p:grpSpPr>
        <a:xfrm>
          <a:off x="0" y="0"/>
          <a:ext cx="0" cy="0"/>
          <a:chOff x="0" y="0"/>
          <a:chExt cx="0" cy="0"/>
        </a:xfrm>
      </p:grpSpPr>
      <p:sp>
        <p:nvSpPr>
          <p:cNvPr id="3" name="文本框 37"/>
          <p:cNvSpPr txBox="1"/>
          <p:nvPr userDrawn="1"/>
        </p:nvSpPr>
        <p:spPr>
          <a:xfrm>
            <a:off x="4094834" y="203130"/>
            <a:ext cx="1061795" cy="346232"/>
          </a:xfrm>
          <a:prstGeom prst="rect">
            <a:avLst/>
          </a:prstGeom>
          <a:noFill/>
        </p:spPr>
        <p:txBody>
          <a:bodyPr wrap="none" lIns="68563" tIns="34282" rIns="68563" bIns="34282" rtlCol="0">
            <a:spAutoFit/>
          </a:bodyPr>
          <a:lstStyle/>
          <a:p>
            <a:pPr lvl="0" defTabSz="685800">
              <a:defRPr/>
            </a:pPr>
            <a:r>
              <a:rPr lang="zh-CN" altLang="en-US" sz="1800" b="0" dirty="0">
                <a:solidFill>
                  <a:schemeClr val="accent1"/>
                </a:solidFill>
                <a:latin typeface="微软雅黑" panose="020B0503020204020204" pitchFamily="34" charset="-122"/>
                <a:ea typeface="微软雅黑" panose="020B0503020204020204" pitchFamily="34" charset="-122"/>
              </a:rPr>
              <a:t>投资回报</a:t>
            </a:r>
            <a:endParaRPr kumimoji="0" lang="zh-CN" altLang="en-US" sz="1800" b="0" i="0" u="none" strike="noStrike" kern="0" cap="none" spc="0" normalizeH="0" baseline="0" noProof="0" dirty="0">
              <a:ln>
                <a:noFill/>
              </a:ln>
              <a:solidFill>
                <a:schemeClr val="accent1"/>
              </a:solidFill>
              <a:effectLst/>
              <a:uLnTx/>
              <a:uFillTx/>
              <a:latin typeface="微软雅黑" panose="020B0503020204020204" pitchFamily="34" charset="-122"/>
              <a:ea typeface="微软雅黑" panose="020B0503020204020204" pitchFamily="34" charset="-122"/>
              <a:cs typeface="+mn-cs"/>
            </a:endParaRPr>
          </a:p>
        </p:txBody>
      </p:sp>
      <p:cxnSp>
        <p:nvCxnSpPr>
          <p:cNvPr id="6" name="直接连接符 5"/>
          <p:cNvCxnSpPr/>
          <p:nvPr userDrawn="1"/>
        </p:nvCxnSpPr>
        <p:spPr>
          <a:xfrm>
            <a:off x="286" y="376300"/>
            <a:ext cx="3638264" cy="0"/>
          </a:xfrm>
          <a:prstGeom prst="line">
            <a:avLst/>
          </a:prstGeom>
          <a:ln>
            <a:prstDash val="dash"/>
          </a:ln>
        </p:spPr>
        <p:style>
          <a:lnRef idx="1">
            <a:schemeClr val="accent1"/>
          </a:lnRef>
          <a:fillRef idx="0">
            <a:schemeClr val="accent1"/>
          </a:fillRef>
          <a:effectRef idx="0">
            <a:schemeClr val="accent1"/>
          </a:effectRef>
          <a:fontRef idx="minor">
            <a:schemeClr val="tx1"/>
          </a:fontRef>
        </p:style>
      </p:cxnSp>
      <p:cxnSp>
        <p:nvCxnSpPr>
          <p:cNvPr id="11" name="直接连接符 10"/>
          <p:cNvCxnSpPr/>
          <p:nvPr userDrawn="1"/>
        </p:nvCxnSpPr>
        <p:spPr>
          <a:xfrm>
            <a:off x="5505736" y="376300"/>
            <a:ext cx="3638264" cy="0"/>
          </a:xfrm>
          <a:prstGeom prst="line">
            <a:avLst/>
          </a:prstGeom>
          <a:ln>
            <a:prstDash val="dash"/>
          </a:ln>
        </p:spPr>
        <p:style>
          <a:lnRef idx="1">
            <a:schemeClr val="accent1"/>
          </a:lnRef>
          <a:fillRef idx="0">
            <a:schemeClr val="accent1"/>
          </a:fillRef>
          <a:effectRef idx="0">
            <a:schemeClr val="accent1"/>
          </a:effectRef>
          <a:fontRef idx="minor">
            <a:schemeClr val="tx1"/>
          </a:fontRef>
        </p:style>
      </p:cxnSp>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18.xml><?xml version="1.0" encoding="utf-8"?>
<p:sldLayout xmlns:a="http://schemas.openxmlformats.org/drawingml/2006/main" xmlns:r="http://schemas.openxmlformats.org/officeDocument/2006/relationships" xmlns:p="http://schemas.openxmlformats.org/presentationml/2006/main" userDrawn="1">
  <p:cSld name="1_节标题">
    <p:spTree>
      <p:nvGrpSpPr>
        <p:cNvPr id="1" name=""/>
        <p:cNvGrpSpPr/>
        <p:nvPr/>
      </p:nvGrpSpPr>
      <p:grpSpPr>
        <a:xfrm>
          <a:off x="0" y="0"/>
          <a:ext cx="0" cy="0"/>
          <a:chOff x="0" y="0"/>
          <a:chExt cx="0" cy="0"/>
        </a:xfrm>
      </p:grpSpPr>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19.xml><?xml version="1.0" encoding="utf-8"?>
<p:sldLayout xmlns:a="http://schemas.openxmlformats.org/drawingml/2006/main" xmlns:r="http://schemas.openxmlformats.org/officeDocument/2006/relationships" xmlns:p="http://schemas.openxmlformats.org/presentationml/2006/main" userDrawn="1">
  <p:cSld name="1_两栏内容">
    <p:spTree>
      <p:nvGrpSpPr>
        <p:cNvPr id="1" name=""/>
        <p:cNvGrpSpPr/>
        <p:nvPr/>
      </p:nvGrpSpPr>
      <p:grpSpPr>
        <a:xfrm>
          <a:off x="0" y="0"/>
          <a:ext cx="0" cy="0"/>
          <a:chOff x="0" y="0"/>
          <a:chExt cx="0" cy="0"/>
        </a:xfrm>
      </p:grpSpPr>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20.xml><?xml version="1.0" encoding="utf-8"?>
<p:sldLayout xmlns:a="http://schemas.openxmlformats.org/drawingml/2006/main" xmlns:r="http://schemas.openxmlformats.org/officeDocument/2006/relationships" xmlns:p="http://schemas.openxmlformats.org/presentationml/2006/main" userDrawn="1">
  <p:cSld name="1_比较">
    <p:spTree>
      <p:nvGrpSpPr>
        <p:cNvPr id="1" name=""/>
        <p:cNvGrpSpPr/>
        <p:nvPr/>
      </p:nvGrpSpPr>
      <p:grpSpPr>
        <a:xfrm>
          <a:off x="0" y="0"/>
          <a:ext cx="0" cy="0"/>
          <a:chOff x="0" y="0"/>
          <a:chExt cx="0" cy="0"/>
        </a:xfrm>
      </p:grpSpPr>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21.xml><?xml version="1.0" encoding="utf-8"?>
<p:sldLayout xmlns:a="http://schemas.openxmlformats.org/drawingml/2006/main" xmlns:r="http://schemas.openxmlformats.org/officeDocument/2006/relationships" xmlns:p="http://schemas.openxmlformats.org/presentationml/2006/main" userDrawn="1">
  <p:cSld name="3_仅标题">
    <p:spTree>
      <p:nvGrpSpPr>
        <p:cNvPr id="1" name=""/>
        <p:cNvGrpSpPr/>
        <p:nvPr/>
      </p:nvGrpSpPr>
      <p:grpSpPr>
        <a:xfrm>
          <a:off x="0" y="0"/>
          <a:ext cx="0" cy="0"/>
          <a:chOff x="0" y="0"/>
          <a:chExt cx="0" cy="0"/>
        </a:xfrm>
      </p:grpSpPr>
    </p:spTree>
  </p:cSld>
  <p:clrMapOvr>
    <a:masterClrMapping/>
  </p:clrMapOvr>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sldLayout>
</file>

<file path=ppt/slideLayouts/slideLayout22.xml><?xml version="1.0" encoding="utf-8"?>
<p:sldLayout xmlns:a="http://schemas.openxmlformats.org/drawingml/2006/main" xmlns:r="http://schemas.openxmlformats.org/officeDocument/2006/relationships" xmlns:p="http://schemas.openxmlformats.org/presentationml/2006/main">
  <p:cSld name="8_自定义版式">
    <p:spTree>
      <p:nvGrpSpPr>
        <p:cNvPr id="1" name=""/>
        <p:cNvGrpSpPr/>
        <p:nvPr/>
      </p:nvGrpSpPr>
      <p:grpSpPr>
        <a:xfrm>
          <a:off x="0" y="0"/>
          <a:ext cx="0" cy="0"/>
          <a:chOff x="0" y="0"/>
          <a:chExt cx="0" cy="0"/>
        </a:xfrm>
      </p:grpSpPr>
      <p:sp>
        <p:nvSpPr>
          <p:cNvPr id="2" name="标题 1"/>
          <p:cNvSpPr>
            <a:spLocks noGrp="1"/>
          </p:cNvSpPr>
          <p:nvPr>
            <p:ph type="title"/>
          </p:nvPr>
        </p:nvSpPr>
        <p:spPr>
          <a:xfrm>
            <a:off x="628650" y="273931"/>
            <a:ext cx="7886700" cy="994479"/>
          </a:xfrm>
        </p:spPr>
        <p:txBody>
          <a:bodyPr/>
          <a:lstStyle/>
          <a:p>
            <a:r>
              <a:rPr lang="zh-CN" altLang="en-US"/>
              <a:t>单击此处编辑母版标题样式</a:t>
            </a:r>
            <a:endParaRPr lang="zh-CN" altLang="en-US"/>
          </a:p>
        </p:txBody>
      </p:sp>
      <p:sp>
        <p:nvSpPr>
          <p:cNvPr id="3" name="日期占位符 3"/>
          <p:cNvSpPr>
            <a:spLocks noGrp="1" noChangeArrowheads="1"/>
          </p:cNvSpPr>
          <p:nvPr>
            <p:ph type="dt" sz="half" idx="10"/>
          </p:nvPr>
        </p:nvSpPr>
        <p:spPr/>
        <p:txBody>
          <a:bodyPr/>
          <a:lstStyle>
            <a:lvl1pPr>
              <a:defRPr/>
            </a:lvl1pPr>
          </a:lstStyle>
          <a:p>
            <a:pPr>
              <a:defRPr/>
            </a:pPr>
            <a:fld id="{37ACBA29-0D09-4B1F-BA04-35BD1490857E}" type="datetime1">
              <a:rPr lang="zh-CN" altLang="en-US"/>
            </a:fld>
            <a:endParaRPr lang="zh-CN" altLang="en-US" sz="1400" dirty="0">
              <a:solidFill>
                <a:schemeClr val="tx1"/>
              </a:solidFill>
            </a:endParaRPr>
          </a:p>
        </p:txBody>
      </p:sp>
      <p:sp>
        <p:nvSpPr>
          <p:cNvPr id="4" name="页脚占位符 4"/>
          <p:cNvSpPr>
            <a:spLocks noGrp="1" noChangeArrowheads="1"/>
          </p:cNvSpPr>
          <p:nvPr>
            <p:ph type="ftr" sz="quarter" idx="11"/>
          </p:nvPr>
        </p:nvSpPr>
        <p:spPr/>
        <p:txBody>
          <a:bodyPr/>
          <a:lstStyle>
            <a:lvl1pPr>
              <a:defRPr/>
            </a:lvl1pPr>
          </a:lstStyle>
          <a:p>
            <a:pPr>
              <a:defRPr/>
            </a:pPr>
            <a:endParaRPr lang="zh-CN" altLang="zh-CN"/>
          </a:p>
        </p:txBody>
      </p:sp>
      <p:sp>
        <p:nvSpPr>
          <p:cNvPr id="5" name="灯片编号占位符 5"/>
          <p:cNvSpPr>
            <a:spLocks noGrp="1" noChangeArrowheads="1"/>
          </p:cNvSpPr>
          <p:nvPr>
            <p:ph type="sldNum" sz="quarter" idx="12"/>
          </p:nvPr>
        </p:nvSpPr>
        <p:spPr/>
        <p:txBody>
          <a:bodyPr/>
          <a:lstStyle>
            <a:lvl1pPr>
              <a:defRPr/>
            </a:lvl1pPr>
          </a:lstStyle>
          <a:p>
            <a:pPr>
              <a:defRPr/>
            </a:pPr>
            <a:fld id="{CFE48CD6-AB0F-43C6-8E8E-319C46FDCC36}" type="slidenum">
              <a:rPr lang="zh-CN" altLang="en-US"/>
            </a:fld>
            <a:endParaRPr lang="zh-CN" altLang="en-US" sz="1400" dirty="0">
              <a:solidFill>
                <a:schemeClr val="tx1"/>
              </a:solidFill>
            </a:endParaRPr>
          </a:p>
        </p:txBody>
      </p:sp>
    </p:spTree>
  </p:cSld>
  <p:clrMapOvr>
    <a:masterClrMapping/>
  </p:clrMapOvr>
  <p:transition advClick="0" advTm="0">
    <p:random/>
  </p:transition>
</p:sldLayout>
</file>

<file path=ppt/slideLayouts/slideLayout23.xml><?xml version="1.0" encoding="utf-8"?>
<p:sldLayout xmlns:a="http://schemas.openxmlformats.org/drawingml/2006/main" xmlns:r="http://schemas.openxmlformats.org/officeDocument/2006/relationships" xmlns:p="http://schemas.openxmlformats.org/presentationml/2006/main" userDrawn="1">
  <p:cSld name="Title Only">
    <p:spTree>
      <p:nvGrpSpPr>
        <p:cNvPr id="1" name=""/>
        <p:cNvGrpSpPr/>
        <p:nvPr/>
      </p:nvGrpSpPr>
      <p:grpSpPr>
        <a:xfrm>
          <a:off x="0" y="0"/>
          <a:ext cx="0" cy="0"/>
          <a:chOff x="0" y="0"/>
          <a:chExt cx="0" cy="0"/>
        </a:xfrm>
      </p:grpSpPr>
      <p:sp>
        <p:nvSpPr>
          <p:cNvPr id="9" name="Slide Number Placeholder 5"/>
          <p:cNvSpPr>
            <a:spLocks noGrp="1"/>
          </p:cNvSpPr>
          <p:nvPr>
            <p:ph type="sldNum" sz="quarter" idx="4"/>
          </p:nvPr>
        </p:nvSpPr>
        <p:spPr>
          <a:xfrm>
            <a:off x="4381500" y="4870367"/>
            <a:ext cx="381000" cy="274722"/>
          </a:xfrm>
          <a:prstGeom prst="rect">
            <a:avLst/>
          </a:prstGeom>
        </p:spPr>
        <p:txBody>
          <a:bodyPr vert="horz" lIns="91440" tIns="45720" rIns="91440" bIns="45720" rtlCol="0" anchor="ctr"/>
          <a:lstStyle>
            <a:lvl1pPr algn="ctr">
              <a:defRPr sz="1000">
                <a:solidFill>
                  <a:srgbClr val="FFFFFF"/>
                </a:solidFill>
                <a:latin typeface="Glegoo"/>
                <a:cs typeface="Glegoo"/>
              </a:defRPr>
            </a:lvl1pPr>
          </a:lstStyle>
          <a:p>
            <a:fld id="{4F30D5C1-D155-2E40-A967-511B3BD0F2AE}" type="slidenum">
              <a:rPr lang="en-US" smtClean="0"/>
            </a:fld>
            <a:endParaRPr lang="en-US" dirty="0"/>
          </a:p>
        </p:txBody>
      </p:sp>
      <p:sp>
        <p:nvSpPr>
          <p:cNvPr id="10" name="Title 1"/>
          <p:cNvSpPr>
            <a:spLocks noGrp="1"/>
          </p:cNvSpPr>
          <p:nvPr>
            <p:ph type="title"/>
          </p:nvPr>
        </p:nvSpPr>
        <p:spPr>
          <a:xfrm>
            <a:off x="457201" y="285839"/>
            <a:ext cx="8229600" cy="857515"/>
          </a:xfrm>
        </p:spPr>
        <p:txBody>
          <a:bodyPr>
            <a:normAutofit/>
          </a:bodyPr>
          <a:lstStyle>
            <a:lvl1pPr>
              <a:defRPr sz="2800">
                <a:solidFill>
                  <a:srgbClr val="48597F"/>
                </a:solidFill>
                <a:latin typeface="Lato Light"/>
                <a:cs typeface="Lato Light"/>
              </a:defRPr>
            </a:lvl1pPr>
          </a:lstStyle>
          <a:p>
            <a:r>
              <a:rPr lang="en-US" dirty="0"/>
              <a:t>Click to edit Master title style</a:t>
            </a:r>
            <a:endParaRPr lang="en-US" dirty="0"/>
          </a:p>
        </p:txBody>
      </p:sp>
      <p:sp>
        <p:nvSpPr>
          <p:cNvPr id="11" name="Text Placeholder 17"/>
          <p:cNvSpPr>
            <a:spLocks noGrp="1"/>
          </p:cNvSpPr>
          <p:nvPr>
            <p:ph type="body" sz="quarter" idx="23"/>
          </p:nvPr>
        </p:nvSpPr>
        <p:spPr>
          <a:xfrm>
            <a:off x="2057401" y="876571"/>
            <a:ext cx="5029200" cy="323950"/>
          </a:xfrm>
        </p:spPr>
        <p:txBody>
          <a:bodyPr>
            <a:noAutofit/>
          </a:bodyPr>
          <a:lstStyle>
            <a:lvl1pPr marL="0" indent="0" algn="ctr">
              <a:buFontTx/>
              <a:buNone/>
              <a:defRPr sz="1200" i="0">
                <a:solidFill>
                  <a:srgbClr val="1399EE"/>
                </a:solidFill>
                <a:latin typeface="Glegoo"/>
                <a:cs typeface="Glegoo"/>
              </a:defRPr>
            </a:lvl1pPr>
            <a:lvl2pPr marL="457200" indent="0">
              <a:buFontTx/>
              <a:buNone/>
              <a:defRPr sz="1050">
                <a:latin typeface="Mission Gothic Regular" pitchFamily="50" charset="0"/>
              </a:defRPr>
            </a:lvl2pPr>
            <a:lvl3pPr marL="914400" indent="0">
              <a:buFontTx/>
              <a:buNone/>
              <a:defRPr sz="1050">
                <a:latin typeface="Mission Gothic Regular" pitchFamily="50" charset="0"/>
              </a:defRPr>
            </a:lvl3pPr>
            <a:lvl4pPr marL="1371600" indent="0">
              <a:buFontTx/>
              <a:buNone/>
              <a:defRPr sz="1050">
                <a:latin typeface="Mission Gothic Regular" pitchFamily="50" charset="0"/>
              </a:defRPr>
            </a:lvl4pPr>
            <a:lvl5pPr marL="1828800" indent="0">
              <a:buFontTx/>
              <a:buNone/>
              <a:defRPr sz="1050">
                <a:latin typeface="Mission Gothic Regular" pitchFamily="50" charset="0"/>
              </a:defRPr>
            </a:lvl5pPr>
          </a:lstStyle>
          <a:p>
            <a:pPr lvl="0"/>
            <a:endParaRPr lang="en-US" dirty="0"/>
          </a:p>
        </p:txBody>
      </p:sp>
    </p:spTree>
  </p:cSld>
  <p:clrMapOvr>
    <a:masterClrMapping/>
  </p:clrMapOvr>
  <mc:AlternateContent xmlns:mc="http://schemas.openxmlformats.org/markup-compatibility/2006">
    <mc:Choice xmlns:p14="http://schemas.microsoft.com/office/powerpoint/2010/main" Requires="p14">
      <p:transition spd="slow" p14:dur="2000" advTm="0"/>
    </mc:Choice>
    <mc:Fallback>
      <p:transition spd="slow" advTm="0"/>
    </mc:Fallback>
  </mc:AlternateContent>
</p:sldLayout>
</file>

<file path=ppt/slideLayouts/slideLayout24.xml><?xml version="1.0" encoding="utf-8"?>
<p:sldLayout xmlns:a="http://schemas.openxmlformats.org/drawingml/2006/main" xmlns:r="http://schemas.openxmlformats.org/officeDocument/2006/relationships" xmlns:p="http://schemas.openxmlformats.org/presentationml/2006/main" userDrawn="1">
  <p:cSld name="1_标题和内容">
    <p:spTree>
      <p:nvGrpSpPr>
        <p:cNvPr id="1" name=""/>
        <p:cNvGrpSpPr/>
        <p:nvPr/>
      </p:nvGrpSpPr>
      <p:grpSpPr>
        <a:xfrm>
          <a:off x="0" y="0"/>
          <a:ext cx="0" cy="0"/>
          <a:chOff x="0" y="0"/>
          <a:chExt cx="0" cy="0"/>
        </a:xfrm>
      </p:grpSpPr>
    </p:spTree>
  </p:cSld>
  <p:clrMapOvr>
    <a:masterClrMapping/>
  </p:clrMapOvr>
  <mc:AlternateContent xmlns:mc="http://schemas.openxmlformats.org/markup-compatibility/2006">
    <mc:Choice xmlns:p14="http://schemas.microsoft.com/office/powerpoint/2010/main" Requires="p14">
      <p:transition spd="slow" p14:dur="2000" advTm="0"/>
    </mc:Choice>
    <mc:Fallback>
      <p:transition spd="slow" advTm="0"/>
    </mc:Fallback>
  </mc:AlternateContent>
</p:sldLayout>
</file>

<file path=ppt/slideLayouts/slideLayout25.xml><?xml version="1.0" encoding="utf-8"?>
<p:sldLayout xmlns:a="http://schemas.openxmlformats.org/drawingml/2006/main" xmlns:r="http://schemas.openxmlformats.org/officeDocument/2006/relationships" xmlns:p="http://schemas.openxmlformats.org/presentationml/2006/main" userDrawn="1">
  <p:cSld name="1_内容与标题">
    <p:spTree>
      <p:nvGrpSpPr>
        <p:cNvPr id="1" name=""/>
        <p:cNvGrpSpPr/>
        <p:nvPr/>
      </p:nvGrpSpPr>
      <p:grpSpPr>
        <a:xfrm>
          <a:off x="0" y="0"/>
          <a:ext cx="0" cy="0"/>
          <a:chOff x="0" y="0"/>
          <a:chExt cx="0" cy="0"/>
        </a:xfrm>
      </p:grpSpPr>
      <p:sp>
        <p:nvSpPr>
          <p:cNvPr id="2" name="矩形 1"/>
          <p:cNvSpPr/>
          <p:nvPr userDrawn="1"/>
        </p:nvSpPr>
        <p:spPr>
          <a:xfrm>
            <a:off x="0" y="1"/>
            <a:ext cx="9144000" cy="5145088"/>
          </a:xfrm>
          <a:prstGeom prst="rect">
            <a:avLst/>
          </a:prstGeom>
          <a:gradFill>
            <a:gsLst>
              <a:gs pos="0">
                <a:schemeClr val="accent1">
                  <a:lumMod val="5000"/>
                  <a:lumOff val="95000"/>
                  <a:alpha val="84000"/>
                </a:schemeClr>
              </a:gs>
              <a:gs pos="56000">
                <a:srgbClr val="FCFDFA">
                  <a:alpha val="88000"/>
                </a:srgbClr>
              </a:gs>
              <a:gs pos="100000">
                <a:schemeClr val="bg1">
                  <a:alpha val="70000"/>
                </a:scheme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lIns="68577" tIns="34289" rIns="68577" bIns="34289" rtlCol="0" anchor="ctr"/>
          <a:lstStyle/>
          <a:p>
            <a:pPr algn="ctr"/>
            <a:endParaRPr lang="zh-CN" altLang="en-US" sz="1800"/>
          </a:p>
        </p:txBody>
      </p:sp>
    </p:spTree>
  </p:cSld>
  <p:clrMapOvr>
    <a:masterClrMapping/>
  </p:clrMapOvr>
  <mc:AlternateContent xmlns:mc="http://schemas.openxmlformats.org/markup-compatibility/2006">
    <mc:Choice xmlns:p14="http://schemas.microsoft.com/office/powerpoint/2010/main" Requires="p14">
      <p:transition spd="slow" p14:dur="2000" advTm="0"/>
    </mc:Choice>
    <mc:Fallback>
      <p:transition spd="slow" advTm="0"/>
    </mc:Fallback>
  </mc:AlternateContent>
</p:sldLayout>
</file>

<file path=ppt/slideLayouts/slideLayout26.xml><?xml version="1.0" encoding="utf-8"?>
<p:sldLayout xmlns:a="http://schemas.openxmlformats.org/drawingml/2006/main" xmlns:r="http://schemas.openxmlformats.org/officeDocument/2006/relationships" xmlns:p="http://schemas.openxmlformats.org/presentationml/2006/main" userDrawn="1">
  <p:cSld name="Custom Layout 2">
    <p:spTree>
      <p:nvGrpSpPr>
        <p:cNvPr id="1" name=""/>
        <p:cNvGrpSpPr/>
        <p:nvPr/>
      </p:nvGrpSpPr>
      <p:grpSpPr>
        <a:xfrm>
          <a:off x="0" y="0"/>
          <a:ext cx="0" cy="0"/>
          <a:chOff x="0" y="0"/>
          <a:chExt cx="0" cy="0"/>
        </a:xfrm>
      </p:grpSpPr>
      <p:sp>
        <p:nvSpPr>
          <p:cNvPr id="6" name="Title 1"/>
          <p:cNvSpPr>
            <a:spLocks noGrp="1"/>
          </p:cNvSpPr>
          <p:nvPr>
            <p:ph type="ctrTitle"/>
          </p:nvPr>
        </p:nvSpPr>
        <p:spPr>
          <a:xfrm>
            <a:off x="1143000" y="374188"/>
            <a:ext cx="6858000" cy="523279"/>
          </a:xfrm>
        </p:spPr>
        <p:txBody>
          <a:bodyPr anchor="b">
            <a:normAutofit/>
          </a:bodyPr>
          <a:lstStyle>
            <a:lvl1pPr algn="ctr">
              <a:defRPr sz="3000">
                <a:solidFill>
                  <a:schemeClr val="tx1">
                    <a:lumMod val="65000"/>
                    <a:lumOff val="35000"/>
                  </a:schemeClr>
                </a:solidFill>
              </a:defRPr>
            </a:lvl1pPr>
          </a:lstStyle>
          <a:p>
            <a:r>
              <a:rPr lang="en-US" dirty="0"/>
              <a:t>Click to edit Master title style</a:t>
            </a:r>
            <a:endParaRPr lang="en-AU" dirty="0"/>
          </a:p>
        </p:txBody>
      </p:sp>
      <p:sp>
        <p:nvSpPr>
          <p:cNvPr id="7" name="Subtitle 2"/>
          <p:cNvSpPr>
            <a:spLocks noGrp="1"/>
          </p:cNvSpPr>
          <p:nvPr>
            <p:ph type="subTitle" idx="1"/>
          </p:nvPr>
        </p:nvSpPr>
        <p:spPr>
          <a:xfrm>
            <a:off x="1143000" y="918257"/>
            <a:ext cx="6858000" cy="280749"/>
          </a:xfrm>
        </p:spPr>
        <p:txBody>
          <a:bodyPr>
            <a:normAutofit/>
          </a:bodyPr>
          <a:lstStyle>
            <a:lvl1pPr marL="0" indent="0" algn="ctr">
              <a:buNone/>
              <a:defRPr sz="1100">
                <a:solidFill>
                  <a:schemeClr val="bg1">
                    <a:lumMod val="50000"/>
                  </a:schemeClr>
                </a:solidFill>
              </a:defRPr>
            </a:lvl1pPr>
            <a:lvl2pPr marL="342900" indent="0" algn="ctr">
              <a:buNone/>
              <a:defRPr sz="1500"/>
            </a:lvl2pPr>
            <a:lvl3pPr marL="685800" indent="0" algn="ctr">
              <a:buNone/>
              <a:defRPr sz="1400"/>
            </a:lvl3pPr>
            <a:lvl4pPr marL="1028700" indent="0" algn="ctr">
              <a:buNone/>
              <a:defRPr sz="1200"/>
            </a:lvl4pPr>
            <a:lvl5pPr marL="1371600" indent="0" algn="ctr">
              <a:buNone/>
              <a:defRPr sz="1200"/>
            </a:lvl5pPr>
            <a:lvl6pPr marL="1714500" indent="0" algn="ctr">
              <a:buNone/>
              <a:defRPr sz="1200"/>
            </a:lvl6pPr>
            <a:lvl7pPr marL="2057400" indent="0" algn="ctr">
              <a:buNone/>
              <a:defRPr sz="1200"/>
            </a:lvl7pPr>
            <a:lvl8pPr marL="2400300" indent="0" algn="ctr">
              <a:buNone/>
              <a:defRPr sz="1200"/>
            </a:lvl8pPr>
            <a:lvl9pPr marL="2743200" indent="0" algn="ctr">
              <a:buNone/>
              <a:defRPr sz="1200"/>
            </a:lvl9pPr>
          </a:lstStyle>
          <a:p>
            <a:r>
              <a:rPr lang="en-US" dirty="0"/>
              <a:t>Click to edit Master subtitle style</a:t>
            </a:r>
            <a:endParaRPr lang="en-AU" dirty="0"/>
          </a:p>
        </p:txBody>
      </p:sp>
      <p:sp>
        <p:nvSpPr>
          <p:cNvPr id="10" name="Text Placeholder 7"/>
          <p:cNvSpPr>
            <a:spLocks noGrp="1"/>
          </p:cNvSpPr>
          <p:nvPr>
            <p:ph type="body" sz="quarter" idx="13"/>
          </p:nvPr>
        </p:nvSpPr>
        <p:spPr>
          <a:xfrm>
            <a:off x="628650" y="1503977"/>
            <a:ext cx="3942159" cy="353809"/>
          </a:xfrm>
        </p:spPr>
        <p:txBody>
          <a:bodyPr>
            <a:noAutofit/>
          </a:bodyPr>
          <a:lstStyle>
            <a:lvl1pPr marL="0" indent="0">
              <a:buNone/>
              <a:defRPr sz="1800">
                <a:solidFill>
                  <a:schemeClr val="accent1"/>
                </a:solidFill>
              </a:defRPr>
            </a:lvl1pPr>
          </a:lstStyle>
          <a:p>
            <a:pPr lvl="0"/>
            <a:endParaRPr lang="en-AU" dirty="0"/>
          </a:p>
        </p:txBody>
      </p:sp>
      <p:sp>
        <p:nvSpPr>
          <p:cNvPr id="11" name="Text Placeholder 9"/>
          <p:cNvSpPr>
            <a:spLocks noGrp="1"/>
          </p:cNvSpPr>
          <p:nvPr>
            <p:ph type="body" sz="quarter" idx="14"/>
          </p:nvPr>
        </p:nvSpPr>
        <p:spPr>
          <a:xfrm>
            <a:off x="628650" y="1869220"/>
            <a:ext cx="3942159" cy="1320052"/>
          </a:xfrm>
        </p:spPr>
        <p:txBody>
          <a:bodyPr>
            <a:normAutofit/>
          </a:bodyPr>
          <a:lstStyle>
            <a:lvl1pPr marL="0" indent="0">
              <a:buNone/>
              <a:defRPr sz="1100">
                <a:latin typeface="Lato Light" panose="020F0302020204030203" pitchFamily="34" charset="0"/>
              </a:defRPr>
            </a:lvl1pPr>
          </a:lstStyle>
          <a:p>
            <a:pPr lvl="0"/>
            <a:endParaRPr lang="en-AU" dirty="0"/>
          </a:p>
        </p:txBody>
      </p:sp>
      <p:sp>
        <p:nvSpPr>
          <p:cNvPr id="12" name="Text Placeholder 11"/>
          <p:cNvSpPr>
            <a:spLocks noGrp="1"/>
          </p:cNvSpPr>
          <p:nvPr>
            <p:ph type="body" sz="quarter" idx="15"/>
          </p:nvPr>
        </p:nvSpPr>
        <p:spPr>
          <a:xfrm>
            <a:off x="629841" y="3288332"/>
            <a:ext cx="3940969" cy="370398"/>
          </a:xfrm>
        </p:spPr>
        <p:txBody>
          <a:bodyPr>
            <a:normAutofit/>
          </a:bodyPr>
          <a:lstStyle>
            <a:lvl1pPr marL="0" indent="0">
              <a:buNone/>
              <a:defRPr sz="1200" b="1" i="1">
                <a:latin typeface="Lato Light" panose="020F0302020204030203" pitchFamily="34" charset="0"/>
              </a:defRPr>
            </a:lvl1pPr>
          </a:lstStyle>
          <a:p>
            <a:pPr lvl="0"/>
            <a:endParaRPr lang="en-AU" dirty="0"/>
          </a:p>
        </p:txBody>
      </p:sp>
      <p:sp>
        <p:nvSpPr>
          <p:cNvPr id="13" name="Text Placeholder 13"/>
          <p:cNvSpPr>
            <a:spLocks noGrp="1"/>
          </p:cNvSpPr>
          <p:nvPr>
            <p:ph type="body" sz="quarter" idx="16"/>
          </p:nvPr>
        </p:nvSpPr>
        <p:spPr>
          <a:xfrm>
            <a:off x="629841" y="3658730"/>
            <a:ext cx="3940969" cy="370399"/>
          </a:xfrm>
        </p:spPr>
        <p:txBody>
          <a:bodyPr>
            <a:normAutofit/>
          </a:bodyPr>
          <a:lstStyle>
            <a:lvl1pPr marL="0" indent="0">
              <a:buNone/>
              <a:defRPr sz="900" b="1">
                <a:latin typeface="Lato Light" panose="020F0302020204030203" pitchFamily="34" charset="0"/>
              </a:defRPr>
            </a:lvl1pPr>
          </a:lstStyle>
          <a:p>
            <a:pPr lvl="0"/>
            <a:endParaRPr lang="en-AU" dirty="0"/>
          </a:p>
        </p:txBody>
      </p:sp>
      <p:sp>
        <p:nvSpPr>
          <p:cNvPr id="14" name="Text Placeholder 15"/>
          <p:cNvSpPr>
            <a:spLocks noGrp="1"/>
          </p:cNvSpPr>
          <p:nvPr>
            <p:ph type="body" sz="quarter" idx="17"/>
          </p:nvPr>
        </p:nvSpPr>
        <p:spPr>
          <a:xfrm>
            <a:off x="629841" y="4029128"/>
            <a:ext cx="3942159" cy="270355"/>
          </a:xfrm>
        </p:spPr>
        <p:txBody>
          <a:bodyPr>
            <a:normAutofit/>
          </a:bodyPr>
          <a:lstStyle>
            <a:lvl1pPr marL="0" indent="0">
              <a:buNone/>
              <a:defRPr sz="900">
                <a:latin typeface="Lato Light" panose="020F0302020204030203" pitchFamily="34" charset="0"/>
              </a:defRPr>
            </a:lvl1pPr>
          </a:lstStyle>
          <a:p>
            <a:pPr lvl="0"/>
            <a:endParaRPr lang="en-AU" dirty="0"/>
          </a:p>
        </p:txBody>
      </p:sp>
      <p:sp>
        <p:nvSpPr>
          <p:cNvPr id="15" name="Date Placeholder 3"/>
          <p:cNvSpPr>
            <a:spLocks noGrp="1"/>
          </p:cNvSpPr>
          <p:nvPr>
            <p:ph type="dt" sz="half" idx="10"/>
          </p:nvPr>
        </p:nvSpPr>
        <p:spPr>
          <a:xfrm>
            <a:off x="628650" y="4768735"/>
            <a:ext cx="2057400" cy="273928"/>
          </a:xfrm>
        </p:spPr>
        <p:txBody>
          <a:bodyPr/>
          <a:lstStyle>
            <a:lvl1pPr>
              <a:defRPr>
                <a:latin typeface="Lato Light" panose="020F0302020204030203" pitchFamily="34" charset="0"/>
              </a:defRPr>
            </a:lvl1pPr>
          </a:lstStyle>
          <a:p>
            <a:fld id="{722F6D6F-DD99-46DF-A9EA-728D63EA6A31}" type="datetimeFigureOut">
              <a:rPr lang="en-AU" smtClean="0"/>
            </a:fld>
            <a:endParaRPr lang="en-AU" dirty="0"/>
          </a:p>
        </p:txBody>
      </p:sp>
      <p:sp>
        <p:nvSpPr>
          <p:cNvPr id="16" name="Footer Placeholder 4"/>
          <p:cNvSpPr>
            <a:spLocks noGrp="1"/>
          </p:cNvSpPr>
          <p:nvPr>
            <p:ph type="ftr" sz="quarter" idx="11"/>
          </p:nvPr>
        </p:nvSpPr>
        <p:spPr>
          <a:xfrm>
            <a:off x="3028950" y="4768735"/>
            <a:ext cx="3086100" cy="273928"/>
          </a:xfrm>
        </p:spPr>
        <p:txBody>
          <a:bodyPr/>
          <a:lstStyle>
            <a:lvl1pPr>
              <a:defRPr>
                <a:latin typeface="Lato Light" panose="020F0302020204030203" pitchFamily="34" charset="0"/>
              </a:defRPr>
            </a:lvl1pPr>
          </a:lstStyle>
          <a:p>
            <a:endParaRPr lang="en-AU" dirty="0"/>
          </a:p>
        </p:txBody>
      </p:sp>
      <p:sp>
        <p:nvSpPr>
          <p:cNvPr id="17" name="Slide Number Placeholder 5"/>
          <p:cNvSpPr>
            <a:spLocks noGrp="1"/>
          </p:cNvSpPr>
          <p:nvPr>
            <p:ph type="sldNum" sz="quarter" idx="12"/>
          </p:nvPr>
        </p:nvSpPr>
        <p:spPr>
          <a:xfrm>
            <a:off x="6457950" y="4768735"/>
            <a:ext cx="2057400" cy="273928"/>
          </a:xfrm>
        </p:spPr>
        <p:txBody>
          <a:bodyPr/>
          <a:lstStyle>
            <a:lvl1pPr>
              <a:defRPr>
                <a:latin typeface="Lato Light" panose="020F0302020204030203" pitchFamily="34" charset="0"/>
              </a:defRPr>
            </a:lvl1pPr>
          </a:lstStyle>
          <a:p>
            <a:fld id="{84AD2E7E-F7BA-4F6B-9D0C-0B2331C2AE06}" type="slidenum">
              <a:rPr lang="en-AU" smtClean="0"/>
            </a:fld>
            <a:endParaRPr lang="en-AU" dirty="0"/>
          </a:p>
        </p:txBody>
      </p:sp>
      <p:sp>
        <p:nvSpPr>
          <p:cNvPr id="19" name="Text Placeholder 18"/>
          <p:cNvSpPr>
            <a:spLocks noGrp="1"/>
          </p:cNvSpPr>
          <p:nvPr>
            <p:ph type="body" sz="quarter" idx="18"/>
          </p:nvPr>
        </p:nvSpPr>
        <p:spPr>
          <a:xfrm>
            <a:off x="5112544" y="1504225"/>
            <a:ext cx="3251597" cy="353724"/>
          </a:xfrm>
        </p:spPr>
        <p:txBody>
          <a:bodyPr>
            <a:normAutofit/>
          </a:bodyPr>
          <a:lstStyle>
            <a:lvl1pPr marL="0" indent="0">
              <a:buNone/>
              <a:defRPr sz="1400"/>
            </a:lvl1pPr>
          </a:lstStyle>
          <a:p>
            <a:pPr lvl="0"/>
            <a:endParaRPr lang="en-AU" dirty="0"/>
          </a:p>
        </p:txBody>
      </p:sp>
      <p:sp>
        <p:nvSpPr>
          <p:cNvPr id="21" name="Text Placeholder 20"/>
          <p:cNvSpPr>
            <a:spLocks noGrp="1"/>
          </p:cNvSpPr>
          <p:nvPr>
            <p:ph type="body" sz="quarter" idx="19"/>
          </p:nvPr>
        </p:nvSpPr>
        <p:spPr>
          <a:xfrm>
            <a:off x="5112544" y="1868668"/>
            <a:ext cx="3251597" cy="703876"/>
          </a:xfrm>
        </p:spPr>
        <p:txBody>
          <a:bodyPr>
            <a:normAutofit/>
          </a:bodyPr>
          <a:lstStyle>
            <a:lvl1pPr marL="0" indent="0">
              <a:buNone/>
              <a:defRPr sz="900">
                <a:latin typeface="Lato Light" panose="020F0302020204030203" pitchFamily="34" charset="0"/>
              </a:defRPr>
            </a:lvl1pPr>
          </a:lstStyle>
          <a:p>
            <a:pPr lvl="0"/>
            <a:endParaRPr lang="en-AU" dirty="0"/>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1250" advTm="0">
        <p15:prstTrans prst="peelOff"/>
      </p:transition>
    </mc:Choice>
    <mc:Fallback>
      <p:transition spd="slow" advTm="0">
        <p:fade/>
      </p:transition>
    </mc:Fallback>
  </mc:AlternateContent>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7" Type="http://schemas.openxmlformats.org/officeDocument/2006/relationships/theme" Target="../theme/theme1.xml"/><Relationship Id="rId26" Type="http://schemas.openxmlformats.org/officeDocument/2006/relationships/slideLayout" Target="../slideLayouts/slideLayout26.xml"/><Relationship Id="rId25" Type="http://schemas.openxmlformats.org/officeDocument/2006/relationships/slideLayout" Target="../slideLayouts/slideLayout25.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0" Type="http://schemas.openxmlformats.org/officeDocument/2006/relationships/slideLayout" Target="../slideLayouts/slideLayout20.xml"/><Relationship Id="rId2" Type="http://schemas.openxmlformats.org/officeDocument/2006/relationships/slideLayout" Target="../slideLayouts/slideLayout2.xml"/><Relationship Id="rId19" Type="http://schemas.openxmlformats.org/officeDocument/2006/relationships/slideLayout" Target="../slideLayouts/slideLayout19.xml"/><Relationship Id="rId18" Type="http://schemas.openxmlformats.org/officeDocument/2006/relationships/slideLayout" Target="../slideLayouts/slideLayout18.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628650" y="273929"/>
            <a:ext cx="7886700" cy="994479"/>
          </a:xfrm>
          <a:prstGeom prst="rect">
            <a:avLst/>
          </a:prstGeom>
        </p:spPr>
        <p:txBody>
          <a:bodyPr vert="horz" lIns="91440" tIns="45720" rIns="91440" bIns="45720" rtlCol="0" anchor="ctr">
            <a:normAutofit/>
          </a:bodyPr>
          <a:lstStyle/>
          <a:p>
            <a:r>
              <a:rPr lang="zh-CN" altLang="en-US"/>
              <a:t>单击此处编辑母版标题样式</a:t>
            </a:r>
            <a:endParaRPr lang="en-US" dirty="0"/>
          </a:p>
        </p:txBody>
      </p:sp>
      <p:sp>
        <p:nvSpPr>
          <p:cNvPr id="3" name="Text Placeholder 2"/>
          <p:cNvSpPr>
            <a:spLocks noGrp="1"/>
          </p:cNvSpPr>
          <p:nvPr>
            <p:ph type="body" idx="1"/>
          </p:nvPr>
        </p:nvSpPr>
        <p:spPr>
          <a:xfrm>
            <a:off x="628650" y="1369642"/>
            <a:ext cx="7886700" cy="3264511"/>
          </a:xfrm>
          <a:prstGeom prst="rect">
            <a:avLst/>
          </a:prstGeom>
        </p:spPr>
        <p:txBody>
          <a:bodyPr vert="horz" lIns="91440" tIns="45720" rIns="91440" bIns="45720" rtlCol="0">
            <a:normAutofit/>
          </a:bodyPr>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en-US" dirty="0"/>
          </a:p>
        </p:txBody>
      </p:sp>
      <p:sp>
        <p:nvSpPr>
          <p:cNvPr id="4" name="Date Placeholder 3"/>
          <p:cNvSpPr>
            <a:spLocks noGrp="1"/>
          </p:cNvSpPr>
          <p:nvPr>
            <p:ph type="dt" sz="half" idx="2"/>
          </p:nvPr>
        </p:nvSpPr>
        <p:spPr>
          <a:xfrm>
            <a:off x="628650" y="4768735"/>
            <a:ext cx="2057400" cy="273928"/>
          </a:xfrm>
          <a:prstGeom prst="rect">
            <a:avLst/>
          </a:prstGeom>
        </p:spPr>
        <p:txBody>
          <a:bodyPr vert="horz" lIns="91440" tIns="45720" rIns="91440" bIns="45720" rtlCol="0" anchor="ctr"/>
          <a:lstStyle>
            <a:lvl1pPr algn="l">
              <a:defRPr sz="900">
                <a:solidFill>
                  <a:schemeClr val="tx1">
                    <a:tint val="75000"/>
                  </a:schemeClr>
                </a:solidFill>
              </a:defRPr>
            </a:lvl1pPr>
          </a:lstStyle>
          <a:p>
            <a:fld id="{B452C926-1AF6-4C84-925A-B6B02113653E}" type="datetimeFigureOut">
              <a:rPr lang="zh-CN" altLang="en-US" smtClean="0"/>
            </a:fld>
            <a:endParaRPr lang="zh-CN" altLang="en-US"/>
          </a:p>
        </p:txBody>
      </p:sp>
      <p:sp>
        <p:nvSpPr>
          <p:cNvPr id="5" name="Footer Placeholder 4"/>
          <p:cNvSpPr>
            <a:spLocks noGrp="1"/>
          </p:cNvSpPr>
          <p:nvPr>
            <p:ph type="ftr" sz="quarter" idx="3"/>
          </p:nvPr>
        </p:nvSpPr>
        <p:spPr>
          <a:xfrm>
            <a:off x="3028950" y="4768735"/>
            <a:ext cx="3086100" cy="273928"/>
          </a:xfrm>
          <a:prstGeom prst="rect">
            <a:avLst/>
          </a:prstGeom>
        </p:spPr>
        <p:txBody>
          <a:bodyPr vert="horz" lIns="91440" tIns="45720" rIns="91440" bIns="45720" rtlCol="0" anchor="ctr"/>
          <a:lstStyle>
            <a:lvl1pPr algn="ctr">
              <a:defRPr sz="900">
                <a:solidFill>
                  <a:schemeClr val="tx1">
                    <a:tint val="75000"/>
                  </a:schemeClr>
                </a:solidFill>
              </a:defRPr>
            </a:lvl1pPr>
          </a:lstStyle>
          <a:p>
            <a:endParaRPr lang="zh-CN" altLang="en-US"/>
          </a:p>
        </p:txBody>
      </p:sp>
      <p:sp>
        <p:nvSpPr>
          <p:cNvPr id="6" name="Slide Number Placeholder 5"/>
          <p:cNvSpPr>
            <a:spLocks noGrp="1"/>
          </p:cNvSpPr>
          <p:nvPr>
            <p:ph type="sldNum" sz="quarter" idx="4"/>
          </p:nvPr>
        </p:nvSpPr>
        <p:spPr>
          <a:xfrm>
            <a:off x="6457950" y="4768735"/>
            <a:ext cx="2057400" cy="273928"/>
          </a:xfrm>
          <a:prstGeom prst="rect">
            <a:avLst/>
          </a:prstGeom>
        </p:spPr>
        <p:txBody>
          <a:bodyPr vert="horz" lIns="91440" tIns="45720" rIns="91440" bIns="45720" rtlCol="0" anchor="ctr"/>
          <a:lstStyle>
            <a:lvl1pPr algn="r">
              <a:defRPr sz="900">
                <a:solidFill>
                  <a:schemeClr val="tx1">
                    <a:tint val="75000"/>
                  </a:schemeClr>
                </a:solidFill>
              </a:defRPr>
            </a:lvl1pPr>
          </a:lstStyle>
          <a:p>
            <a:fld id="{9DBAA99D-0B2A-4248-B920-D9E6984CC9CA}" type="slidenum">
              <a:rPr lang="zh-CN" altLang="en-US" smtClean="0"/>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 id="2147483661" r:id="rId13"/>
    <p:sldLayoutId id="2147483662" r:id="rId14"/>
    <p:sldLayoutId id="2147483663" r:id="rId15"/>
    <p:sldLayoutId id="2147483664" r:id="rId16"/>
    <p:sldLayoutId id="2147483665" r:id="rId17"/>
    <p:sldLayoutId id="2147483666" r:id="rId18"/>
    <p:sldLayoutId id="2147483667" r:id="rId19"/>
    <p:sldLayoutId id="2147483668" r:id="rId20"/>
    <p:sldLayoutId id="2147483669" r:id="rId21"/>
    <p:sldLayoutId id="2147483670" r:id="rId22"/>
    <p:sldLayoutId id="2147483671" r:id="rId23"/>
    <p:sldLayoutId id="2147483672" r:id="rId24"/>
    <p:sldLayoutId id="2147483673" r:id="rId25"/>
    <p:sldLayoutId id="2147483674" r:id="rId26"/>
  </p:sldLayoutIdLst>
  <mc:AlternateContent xmlns:mc="http://schemas.openxmlformats.org/markup-compatibility/2006">
    <mc:Choice xmlns:p14="http://schemas.microsoft.com/office/powerpoint/2010/main" Requires="p14">
      <p:transition spd="slow" p14:dur="1500" advTm="0">
        <p:split orient="vert"/>
      </p:transition>
    </mc:Choice>
    <mc:Fallback>
      <p:transition spd="slow" advTm="0">
        <p:split orient="vert"/>
      </p:transition>
    </mc:Fallback>
  </mc:AlternateContent>
  <p:txStyles>
    <p:titleStyle>
      <a:lvl1pPr algn="l" defTabSz="685800" rtl="0" eaLnBrk="1" latinLnBrk="0" hangingPunct="1">
        <a:lnSpc>
          <a:spcPct val="90000"/>
        </a:lnSpc>
        <a:spcBef>
          <a:spcPct val="0"/>
        </a:spcBef>
        <a:buNone/>
        <a:defRPr sz="3300" kern="1200">
          <a:solidFill>
            <a:schemeClr val="tx1"/>
          </a:solidFill>
          <a:latin typeface="+mj-lt"/>
          <a:ea typeface="+mj-ea"/>
          <a:cs typeface="+mj-cs"/>
        </a:defRPr>
      </a:lvl1pPr>
    </p:titleStyle>
    <p:bodyStyle>
      <a:lvl1pPr marL="171450" indent="-171450" algn="l" defTabSz="685800" rtl="0" eaLnBrk="1" latinLnBrk="0" hangingPunct="1">
        <a:lnSpc>
          <a:spcPct val="90000"/>
        </a:lnSpc>
        <a:spcBef>
          <a:spcPts val="750"/>
        </a:spcBef>
        <a:buFont typeface="Arial" panose="020B0604020202020204" pitchFamily="34" charset="0"/>
        <a:buChar char="•"/>
        <a:defRPr sz="2100" kern="1200">
          <a:solidFill>
            <a:schemeClr val="tx1"/>
          </a:solidFill>
          <a:latin typeface="+mn-lt"/>
          <a:ea typeface="+mn-ea"/>
          <a:cs typeface="+mn-cs"/>
        </a:defRPr>
      </a:lvl1pPr>
      <a:lvl2pPr marL="514350" indent="-171450" algn="l" defTabSz="685800" rtl="0" eaLnBrk="1" latinLnBrk="0" hangingPunct="1">
        <a:lnSpc>
          <a:spcPct val="90000"/>
        </a:lnSpc>
        <a:spcBef>
          <a:spcPts val="375"/>
        </a:spcBef>
        <a:buFont typeface="Arial" panose="020B0604020202020204" pitchFamily="34" charset="0"/>
        <a:buChar char="•"/>
        <a:defRPr sz="1800" kern="1200">
          <a:solidFill>
            <a:schemeClr val="tx1"/>
          </a:solidFill>
          <a:latin typeface="+mn-lt"/>
          <a:ea typeface="+mn-ea"/>
          <a:cs typeface="+mn-cs"/>
        </a:defRPr>
      </a:lvl2pPr>
      <a:lvl3pPr marL="857250" indent="-171450" algn="l" defTabSz="685800" rtl="0" eaLnBrk="1" latinLnBrk="0" hangingPunct="1">
        <a:lnSpc>
          <a:spcPct val="90000"/>
        </a:lnSpc>
        <a:spcBef>
          <a:spcPts val="375"/>
        </a:spcBef>
        <a:buFont typeface="Arial" panose="020B0604020202020204" pitchFamily="34" charset="0"/>
        <a:buChar char="•"/>
        <a:defRPr sz="1500" kern="1200">
          <a:solidFill>
            <a:schemeClr val="tx1"/>
          </a:solidFill>
          <a:latin typeface="+mn-lt"/>
          <a:ea typeface="+mn-ea"/>
          <a:cs typeface="+mn-cs"/>
        </a:defRPr>
      </a:lvl3pPr>
      <a:lvl4pPr marL="12001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4pPr>
      <a:lvl5pPr marL="15430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5pPr>
      <a:lvl6pPr marL="18859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6pPr>
      <a:lvl7pPr marL="22288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7pPr>
      <a:lvl8pPr marL="25717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8pPr>
      <a:lvl9pPr marL="2914650" indent="-171450" algn="l" defTabSz="685800" rtl="0" eaLnBrk="1" latinLnBrk="0" hangingPunct="1">
        <a:lnSpc>
          <a:spcPct val="90000"/>
        </a:lnSpc>
        <a:spcBef>
          <a:spcPts val="375"/>
        </a:spcBef>
        <a:buFont typeface="Arial" panose="020B0604020202020204" pitchFamily="34" charset="0"/>
        <a:buChar char="•"/>
        <a:defRPr sz="1350" kern="1200">
          <a:solidFill>
            <a:schemeClr val="tx1"/>
          </a:solidFill>
          <a:latin typeface="+mn-lt"/>
          <a:ea typeface="+mn-ea"/>
          <a:cs typeface="+mn-cs"/>
        </a:defRPr>
      </a:lvl9pPr>
    </p:bodyStyle>
    <p:otherStyle>
      <a:defPPr>
        <a:defRPr lang="en-US"/>
      </a:defPPr>
      <a:lvl1pPr marL="0" algn="l" defTabSz="685800" rtl="0" eaLnBrk="1" latinLnBrk="0" hangingPunct="1">
        <a:defRPr sz="1350" kern="1200">
          <a:solidFill>
            <a:schemeClr val="tx1"/>
          </a:solidFill>
          <a:latin typeface="+mn-lt"/>
          <a:ea typeface="+mn-ea"/>
          <a:cs typeface="+mn-cs"/>
        </a:defRPr>
      </a:lvl1pPr>
      <a:lvl2pPr marL="342900" algn="l" defTabSz="685800" rtl="0" eaLnBrk="1" latinLnBrk="0" hangingPunct="1">
        <a:defRPr sz="1350" kern="1200">
          <a:solidFill>
            <a:schemeClr val="tx1"/>
          </a:solidFill>
          <a:latin typeface="+mn-lt"/>
          <a:ea typeface="+mn-ea"/>
          <a:cs typeface="+mn-cs"/>
        </a:defRPr>
      </a:lvl2pPr>
      <a:lvl3pPr marL="685800" algn="l" defTabSz="685800" rtl="0" eaLnBrk="1" latinLnBrk="0" hangingPunct="1">
        <a:defRPr sz="1350" kern="1200">
          <a:solidFill>
            <a:schemeClr val="tx1"/>
          </a:solidFill>
          <a:latin typeface="+mn-lt"/>
          <a:ea typeface="+mn-ea"/>
          <a:cs typeface="+mn-cs"/>
        </a:defRPr>
      </a:lvl3pPr>
      <a:lvl4pPr marL="1028700" algn="l" defTabSz="685800" rtl="0" eaLnBrk="1" latinLnBrk="0" hangingPunct="1">
        <a:defRPr sz="1350" kern="1200">
          <a:solidFill>
            <a:schemeClr val="tx1"/>
          </a:solidFill>
          <a:latin typeface="+mn-lt"/>
          <a:ea typeface="+mn-ea"/>
          <a:cs typeface="+mn-cs"/>
        </a:defRPr>
      </a:lvl4pPr>
      <a:lvl5pPr marL="1371600" algn="l" defTabSz="685800" rtl="0" eaLnBrk="1" latinLnBrk="0" hangingPunct="1">
        <a:defRPr sz="1350" kern="1200">
          <a:solidFill>
            <a:schemeClr val="tx1"/>
          </a:solidFill>
          <a:latin typeface="+mn-lt"/>
          <a:ea typeface="+mn-ea"/>
          <a:cs typeface="+mn-cs"/>
        </a:defRPr>
      </a:lvl5pPr>
      <a:lvl6pPr marL="1714500" algn="l" defTabSz="685800" rtl="0" eaLnBrk="1" latinLnBrk="0" hangingPunct="1">
        <a:defRPr sz="1350" kern="1200">
          <a:solidFill>
            <a:schemeClr val="tx1"/>
          </a:solidFill>
          <a:latin typeface="+mn-lt"/>
          <a:ea typeface="+mn-ea"/>
          <a:cs typeface="+mn-cs"/>
        </a:defRPr>
      </a:lvl6pPr>
      <a:lvl7pPr marL="2057400" algn="l" defTabSz="685800" rtl="0" eaLnBrk="1" latinLnBrk="0" hangingPunct="1">
        <a:defRPr sz="1350" kern="1200">
          <a:solidFill>
            <a:schemeClr val="tx1"/>
          </a:solidFill>
          <a:latin typeface="+mn-lt"/>
          <a:ea typeface="+mn-ea"/>
          <a:cs typeface="+mn-cs"/>
        </a:defRPr>
      </a:lvl7pPr>
      <a:lvl8pPr marL="2400300" algn="l" defTabSz="685800" rtl="0" eaLnBrk="1" latinLnBrk="0" hangingPunct="1">
        <a:defRPr sz="1350" kern="1200">
          <a:solidFill>
            <a:schemeClr val="tx1"/>
          </a:solidFill>
          <a:latin typeface="+mn-lt"/>
          <a:ea typeface="+mn-ea"/>
          <a:cs typeface="+mn-cs"/>
        </a:defRPr>
      </a:lvl8pPr>
      <a:lvl9pPr marL="2743200" algn="l" defTabSz="685800" rtl="0" eaLnBrk="1" latinLnBrk="0" hangingPunct="1">
        <a:defRPr sz="135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6" Type="http://schemas.openxmlformats.org/officeDocument/2006/relationships/notesSlide" Target="../notesSlides/notesSlide1.xml"/><Relationship Id="rId5" Type="http://schemas.openxmlformats.org/officeDocument/2006/relationships/slideLayout" Target="../slideLayouts/slideLayout2.xml"/><Relationship Id="rId4" Type="http://schemas.openxmlformats.org/officeDocument/2006/relationships/image" Target="../media/image2.png"/><Relationship Id="rId3" Type="http://schemas.microsoft.com/office/2007/relationships/media" Target="../media/media1.mp3"/><Relationship Id="rId2" Type="http://schemas.openxmlformats.org/officeDocument/2006/relationships/audio" Target="../media/media1.mp3"/><Relationship Id="rId1" Type="http://schemas.openxmlformats.org/officeDocument/2006/relationships/image" Target="../media/image1.jpeg"/></Relationships>
</file>

<file path=ppt/slides/_rels/slide2.xml.rels><?xml version="1.0" encoding="UTF-8" standalone="yes"?>
<Relationships xmlns="http://schemas.openxmlformats.org/package/2006/relationships"><Relationship Id="rId4" Type="http://schemas.openxmlformats.org/officeDocument/2006/relationships/notesSlide" Target="../notesSlides/notesSlide2.xml"/><Relationship Id="rId3" Type="http://schemas.openxmlformats.org/officeDocument/2006/relationships/slideLayout" Target="../slideLayouts/slideLayout22.xml"/><Relationship Id="rId2" Type="http://schemas.openxmlformats.org/officeDocument/2006/relationships/tags" Target="../tags/tag2.xml"/><Relationship Id="rId1" Type="http://schemas.openxmlformats.org/officeDocument/2006/relationships/tags" Target="../tags/tag1.xml"/></Relationships>
</file>

<file path=ppt/slides/_rels/slide3.xml.rels><?xml version="1.0" encoding="UTF-8" standalone="yes"?>
<Relationships xmlns="http://schemas.openxmlformats.org/package/2006/relationships"><Relationship Id="rId3" Type="http://schemas.openxmlformats.org/officeDocument/2006/relationships/notesSlide" Target="../notesSlides/notesSlide3.xml"/><Relationship Id="rId2" Type="http://schemas.openxmlformats.org/officeDocument/2006/relationships/slideLayout" Target="../slideLayouts/slideLayout12.xml"/><Relationship Id="rId1" Type="http://schemas.openxmlformats.org/officeDocument/2006/relationships/image" Target="../media/image1.jpeg"/></Relationships>
</file>

<file path=ppt/slides/_rels/slide4.xml.rels><?xml version="1.0" encoding="UTF-8" standalone="yes"?>
<Relationships xmlns="http://schemas.openxmlformats.org/package/2006/relationships"><Relationship Id="rId3" Type="http://schemas.openxmlformats.org/officeDocument/2006/relationships/notesSlide" Target="../notesSlides/notesSlide4.xml"/><Relationship Id="rId2" Type="http://schemas.openxmlformats.org/officeDocument/2006/relationships/slideLayout" Target="../slideLayouts/slideLayout14.xml"/><Relationship Id="rId1" Type="http://schemas.openxmlformats.org/officeDocument/2006/relationships/image" Target="../media/image3.jpe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4.xml"/></Relationships>
</file>

<file path=ppt/slides/_rels/slide6.xml.rels><?xml version="1.0" encoding="UTF-8" standalone="yes"?>
<Relationships xmlns="http://schemas.openxmlformats.org/package/2006/relationships"><Relationship Id="rId7" Type="http://schemas.openxmlformats.org/officeDocument/2006/relationships/notesSlide" Target="../notesSlides/notesSlide5.xml"/><Relationship Id="rId6" Type="http://schemas.openxmlformats.org/officeDocument/2006/relationships/slideLayout" Target="../slideLayouts/slideLayout14.xml"/><Relationship Id="rId5" Type="http://schemas.openxmlformats.org/officeDocument/2006/relationships/image" Target="../media/image8.jpeg"/><Relationship Id="rId4" Type="http://schemas.openxmlformats.org/officeDocument/2006/relationships/image" Target="../media/image7.jpeg"/><Relationship Id="rId3" Type="http://schemas.openxmlformats.org/officeDocument/2006/relationships/image" Target="../media/image6.jpeg"/><Relationship Id="rId2" Type="http://schemas.openxmlformats.org/officeDocument/2006/relationships/image" Target="../media/image5.jpeg"/><Relationship Id="rId1" Type="http://schemas.openxmlformats.org/officeDocument/2006/relationships/image" Target="../media/image4.jpeg"/></Relationships>
</file>

<file path=ppt/slides/_rels/slide7.xml.rels><?xml version="1.0" encoding="UTF-8" standalone="yes"?>
<Relationships xmlns="http://schemas.openxmlformats.org/package/2006/relationships"><Relationship Id="rId7" Type="http://schemas.openxmlformats.org/officeDocument/2006/relationships/notesSlide" Target="../notesSlides/notesSlide6.xml"/><Relationship Id="rId6" Type="http://schemas.openxmlformats.org/officeDocument/2006/relationships/slideLayout" Target="../slideLayouts/slideLayout14.xml"/><Relationship Id="rId5" Type="http://schemas.openxmlformats.org/officeDocument/2006/relationships/image" Target="../media/image13.png"/><Relationship Id="rId4" Type="http://schemas.openxmlformats.org/officeDocument/2006/relationships/image" Target="../media/image12.png"/><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image" Target="../media/image9.png"/></Relationships>
</file>

<file path=ppt/slides/_rels/slide8.xml.rels><?xml version="1.0" encoding="UTF-8" standalone="yes"?>
<Relationships xmlns="http://schemas.openxmlformats.org/package/2006/relationships"><Relationship Id="rId3" Type="http://schemas.openxmlformats.org/officeDocument/2006/relationships/notesSlide" Target="../notesSlides/notesSlide7.xml"/><Relationship Id="rId2" Type="http://schemas.openxmlformats.org/officeDocument/2006/relationships/slideLayout" Target="../slideLayouts/slideLayout12.xml"/><Relationship Id="rId1" Type="http://schemas.openxmlformats.org/officeDocument/2006/relationships/image" Target="../media/image1.jpeg"/></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15.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15.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15.xml"/></Relationships>
</file>

<file path=ppt/slides/_rels/slide12.xml.rels><?xml version="1.0" encoding="UTF-8" standalone="yes"?>
<Relationships xmlns="http://schemas.openxmlformats.org/package/2006/relationships"><Relationship Id="rId2" Type="http://schemas.openxmlformats.org/officeDocument/2006/relationships/slideLayout" Target="../slideLayouts/slideLayout15.xml"/><Relationship Id="rId1" Type="http://schemas.openxmlformats.org/officeDocument/2006/relationships/chart" Target="../charts/chart1.xml"/></Relationships>
</file>

<file path=ppt/slides/_rels/slide13.xml.rels><?xml version="1.0" encoding="UTF-8" standalone="yes"?>
<Relationships xmlns="http://schemas.openxmlformats.org/package/2006/relationships"><Relationship Id="rId3" Type="http://schemas.openxmlformats.org/officeDocument/2006/relationships/notesSlide" Target="../notesSlides/notesSlide11.xml"/><Relationship Id="rId2" Type="http://schemas.openxmlformats.org/officeDocument/2006/relationships/slideLayout" Target="../slideLayouts/slideLayout12.xml"/><Relationship Id="rId1" Type="http://schemas.openxmlformats.org/officeDocument/2006/relationships/image" Target="../media/image1.jpeg"/></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16.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16.xml"/></Relationships>
</file>

<file path=ppt/slides/_rels/slide16.xml.rels><?xml version="1.0" encoding="UTF-8" standalone="yes"?>
<Relationships xmlns="http://schemas.openxmlformats.org/package/2006/relationships"><Relationship Id="rId4" Type="http://schemas.openxmlformats.org/officeDocument/2006/relationships/slideLayout" Target="../slideLayouts/slideLayout16.xml"/><Relationship Id="rId3" Type="http://schemas.openxmlformats.org/officeDocument/2006/relationships/image" Target="../media/image15.jpeg"/><Relationship Id="rId2" Type="http://schemas.openxmlformats.org/officeDocument/2006/relationships/image" Target="../media/image14.jpeg"/><Relationship Id="rId1" Type="http://schemas.openxmlformats.org/officeDocument/2006/relationships/image" Target="../media/image3.jpe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6.xml"/></Relationships>
</file>

<file path=ppt/slides/_rels/slide18.xml.rels><?xml version="1.0" encoding="UTF-8" standalone="yes"?>
<Relationships xmlns="http://schemas.openxmlformats.org/package/2006/relationships"><Relationship Id="rId3" Type="http://schemas.openxmlformats.org/officeDocument/2006/relationships/notesSlide" Target="../notesSlides/notesSlide14.xml"/><Relationship Id="rId2" Type="http://schemas.openxmlformats.org/officeDocument/2006/relationships/slideLayout" Target="../slideLayouts/slideLayout12.xml"/><Relationship Id="rId1" Type="http://schemas.openxmlformats.org/officeDocument/2006/relationships/image" Target="../media/image1.jpeg"/></Relationships>
</file>

<file path=ppt/slides/_rels/slide19.xml.rels><?xml version="1.0" encoding="UTF-8" standalone="yes"?>
<Relationships xmlns="http://schemas.openxmlformats.org/package/2006/relationships"><Relationship Id="rId9" Type="http://schemas.openxmlformats.org/officeDocument/2006/relationships/tags" Target="../tags/tag10.xml"/><Relationship Id="rId8" Type="http://schemas.openxmlformats.org/officeDocument/2006/relationships/tags" Target="../tags/tag9.xml"/><Relationship Id="rId7" Type="http://schemas.openxmlformats.org/officeDocument/2006/relationships/tags" Target="../tags/tag8.xml"/><Relationship Id="rId6" Type="http://schemas.openxmlformats.org/officeDocument/2006/relationships/tags" Target="../tags/tag7.xml"/><Relationship Id="rId5" Type="http://schemas.openxmlformats.org/officeDocument/2006/relationships/tags" Target="../tags/tag6.xml"/><Relationship Id="rId4" Type="http://schemas.openxmlformats.org/officeDocument/2006/relationships/tags" Target="../tags/tag5.xml"/><Relationship Id="rId3" Type="http://schemas.openxmlformats.org/officeDocument/2006/relationships/image" Target="../media/image16.png"/><Relationship Id="rId2" Type="http://schemas.openxmlformats.org/officeDocument/2006/relationships/tags" Target="../tags/tag4.xml"/><Relationship Id="rId11" Type="http://schemas.openxmlformats.org/officeDocument/2006/relationships/slideLayout" Target="../slideLayouts/slideLayout17.xml"/><Relationship Id="rId10" Type="http://schemas.openxmlformats.org/officeDocument/2006/relationships/tags" Target="../tags/tag11.xml"/><Relationship Id="rId1" Type="http://schemas.openxmlformats.org/officeDocument/2006/relationships/tags" Target="../tags/tag3.xml"/></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17.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7.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7.xml"/></Relationships>
</file>

<file path=ppt/slides/_rels/slide23.xml.rels><?xml version="1.0" encoding="UTF-8" standalone="yes"?>
<Relationships xmlns="http://schemas.openxmlformats.org/package/2006/relationships"><Relationship Id="rId3" Type="http://schemas.openxmlformats.org/officeDocument/2006/relationships/notesSlide" Target="../notesSlides/notesSlide16.xml"/><Relationship Id="rId2" Type="http://schemas.openxmlformats.org/officeDocument/2006/relationships/slideLayout" Target="../slideLayouts/slideLayout17.xml"/><Relationship Id="rId1" Type="http://schemas.openxmlformats.org/officeDocument/2006/relationships/image" Target="../media/image17.jpeg"/></Relationships>
</file>

<file path=ppt/slides/_rels/slide24.xml.rels><?xml version="1.0" encoding="UTF-8" standalone="yes"?>
<Relationships xmlns="http://schemas.openxmlformats.org/package/2006/relationships"><Relationship Id="rId3" Type="http://schemas.openxmlformats.org/officeDocument/2006/relationships/notesSlide" Target="../notesSlides/notesSlide17.xml"/><Relationship Id="rId2" Type="http://schemas.openxmlformats.org/officeDocument/2006/relationships/slideLayout" Target="../slideLayouts/slideLayout2.xml"/><Relationship Id="rId1" Type="http://schemas.openxmlformats.org/officeDocument/2006/relationships/image" Target="../media/image1.jpe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图片 11"/>
          <p:cNvPicPr>
            <a:picLocks noChangeAspect="1"/>
          </p:cNvPicPr>
          <p:nvPr/>
        </p:nvPicPr>
        <p:blipFill rotWithShape="1">
          <a:blip r:embed="rId1">
            <a:extLst>
              <a:ext uri="{28A0092B-C50C-407E-A947-70E740481C1C}">
                <a14:useLocalDpi xmlns:a14="http://schemas.microsoft.com/office/drawing/2010/main" val="0"/>
              </a:ext>
            </a:extLst>
          </a:blip>
          <a:srcRect l="987" r="14588"/>
          <a:stretch>
            <a:fillRect/>
          </a:stretch>
        </p:blipFill>
        <p:spPr>
          <a:xfrm>
            <a:off x="-9779" y="-43464"/>
            <a:ext cx="9144508" cy="5145088"/>
          </a:xfrm>
          <a:prstGeom prst="rect">
            <a:avLst/>
          </a:prstGeom>
        </p:spPr>
      </p:pic>
      <p:sp>
        <p:nvSpPr>
          <p:cNvPr id="8" name="文本框 7"/>
          <p:cNvSpPr txBox="1"/>
          <p:nvPr/>
        </p:nvSpPr>
        <p:spPr>
          <a:xfrm>
            <a:off x="2302376" y="2075144"/>
            <a:ext cx="5037234" cy="561672"/>
          </a:xfrm>
          <a:prstGeom prst="rect">
            <a:avLst/>
          </a:prstGeom>
          <a:noFill/>
        </p:spPr>
        <p:txBody>
          <a:bodyPr wrap="none" lIns="68559" tIns="34280" rIns="68559" bIns="34280" rtlCol="0">
            <a:spAutoFit/>
          </a:bodyPr>
          <a:lstStyle/>
          <a:p>
            <a:r>
              <a:rPr lang="zh-CN" altLang="en-US" sz="3200" b="1" dirty="0">
                <a:solidFill>
                  <a:schemeClr val="accent1"/>
                </a:solidFill>
                <a:latin typeface="造字工房悦圆（非商用）常规体" pitchFamily="50" charset="-122"/>
                <a:ea typeface="造字工房悦圆（非商用）常规体" pitchFamily="50" charset="-122"/>
              </a:rPr>
              <a:t>小清新化妆品行业</a:t>
            </a:r>
            <a:r>
              <a:rPr lang="en-US" altLang="zh-CN" sz="3200" b="1" dirty="0">
                <a:solidFill>
                  <a:schemeClr val="accent1"/>
                </a:solidFill>
                <a:latin typeface="造字工房悦圆（非商用）常规体" pitchFamily="50" charset="-122"/>
                <a:ea typeface="造字工房悦圆（非商用）常规体" pitchFamily="50" charset="-122"/>
              </a:rPr>
              <a:t>PPT</a:t>
            </a:r>
            <a:r>
              <a:rPr lang="zh-CN" altLang="en-US" sz="3200" b="1" dirty="0">
                <a:solidFill>
                  <a:schemeClr val="accent1"/>
                </a:solidFill>
                <a:latin typeface="造字工房悦圆（非商用）常规体" pitchFamily="50" charset="-122"/>
                <a:ea typeface="造字工房悦圆（非商用）常规体" pitchFamily="50" charset="-122"/>
              </a:rPr>
              <a:t>模板</a:t>
            </a:r>
            <a:endParaRPr lang="zh-CN" altLang="en-US" sz="3200" b="1" dirty="0">
              <a:solidFill>
                <a:schemeClr val="accent1"/>
              </a:solidFill>
              <a:latin typeface="造字工房悦圆（非商用）常规体" pitchFamily="50" charset="-122"/>
              <a:ea typeface="造字工房悦圆（非商用）常规体" pitchFamily="50" charset="-122"/>
            </a:endParaRPr>
          </a:p>
        </p:txBody>
      </p:sp>
      <p:sp>
        <p:nvSpPr>
          <p:cNvPr id="9" name="文本框 8"/>
          <p:cNvSpPr txBox="1"/>
          <p:nvPr/>
        </p:nvSpPr>
        <p:spPr>
          <a:xfrm>
            <a:off x="3314186" y="3285528"/>
            <a:ext cx="3010469" cy="220980"/>
          </a:xfrm>
          <a:prstGeom prst="rect">
            <a:avLst/>
          </a:prstGeom>
          <a:noFill/>
          <a:ln>
            <a:solidFill>
              <a:schemeClr val="accent1"/>
            </a:solidFill>
          </a:ln>
        </p:spPr>
        <p:txBody>
          <a:bodyPr wrap="square" lIns="68559" tIns="34280" rIns="68559" bIns="34280" rtlCol="0">
            <a:spAutoFit/>
          </a:bodyPr>
          <a:lstStyle/>
          <a:p>
            <a:pPr algn="ct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汇报人：     时间：</a:t>
            </a:r>
            <a:r>
              <a:rPr lang="en-US" altLang="zh-CN" sz="1000" dirty="0">
                <a:solidFill>
                  <a:schemeClr val="bg1">
                    <a:lumMod val="65000"/>
                  </a:schemeClr>
                </a:solidFill>
                <a:latin typeface="方正兰亭细黑_GBK" panose="02000000000000000000" pitchFamily="2" charset="-122"/>
                <a:ea typeface="方正兰亭细黑_GBK" panose="02000000000000000000" pitchFamily="2" charset="-122"/>
              </a:rPr>
              <a:t>2019</a:t>
            </a: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年</a:t>
            </a:r>
            <a:r>
              <a:rPr lang="en-US" altLang="zh-CN" sz="1000" dirty="0">
                <a:solidFill>
                  <a:schemeClr val="bg1">
                    <a:lumMod val="65000"/>
                  </a:schemeClr>
                </a:solidFill>
                <a:latin typeface="方正兰亭细黑_GBK" panose="02000000000000000000" pitchFamily="2" charset="-122"/>
                <a:ea typeface="方正兰亭细黑_GBK" panose="02000000000000000000" pitchFamily="2" charset="-122"/>
              </a:rPr>
              <a:t>X</a:t>
            </a: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月</a:t>
            </a:r>
            <a:r>
              <a:rPr lang="en-US" altLang="zh-CN" sz="1000" dirty="0">
                <a:solidFill>
                  <a:schemeClr val="bg1">
                    <a:lumMod val="65000"/>
                  </a:schemeClr>
                </a:solidFill>
                <a:latin typeface="方正兰亭细黑_GBK" panose="02000000000000000000" pitchFamily="2" charset="-122"/>
                <a:ea typeface="方正兰亭细黑_GBK" panose="02000000000000000000" pitchFamily="2" charset="-122"/>
              </a:rPr>
              <a:t>X</a:t>
            </a: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日</a:t>
            </a:r>
            <a:endPar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endParaRPr>
          </a:p>
        </p:txBody>
      </p:sp>
      <p:pic>
        <p:nvPicPr>
          <p:cNvPr id="2" name="moving">
            <a:hlinkClick r:id="" action="ppaction://media"/>
          </p:cNvPr>
          <p:cNvPicPr>
            <a:picLocks noChangeAspect="1"/>
          </p:cNvPicPr>
          <p:nvPr>
            <a:audioFile r:link="rId2"/>
            <p:extLst>
              <p:ext uri="{DAA4B4D4-6D71-4841-9C94-3DE7FCFB9230}">
                <p14:media xmlns:p14="http://schemas.microsoft.com/office/powerpoint/2010/main" r:embed="rId3"/>
              </p:ext>
            </p:extLst>
          </p:nvPr>
        </p:nvPicPr>
        <p:blipFill>
          <a:blip r:embed="rId4"/>
          <a:stretch>
            <a:fillRect/>
          </a:stretch>
        </p:blipFill>
        <p:spPr>
          <a:xfrm>
            <a:off x="-538845" y="1526080"/>
            <a:ext cx="457200" cy="457200"/>
          </a:xfrm>
          <a:prstGeom prst="rect">
            <a:avLst/>
          </a:prstGeom>
        </p:spPr>
      </p:pic>
      <p:sp>
        <p:nvSpPr>
          <p:cNvPr id="16" name="TextBox 11"/>
          <p:cNvSpPr txBox="1"/>
          <p:nvPr/>
        </p:nvSpPr>
        <p:spPr>
          <a:xfrm>
            <a:off x="2522561" y="2747627"/>
            <a:ext cx="4623523" cy="315481"/>
          </a:xfrm>
          <a:prstGeom prst="rect">
            <a:avLst/>
          </a:prstGeom>
          <a:noFill/>
          <a:effectLst/>
        </p:spPr>
        <p:txBody>
          <a:bodyPr wrap="square" lIns="68589" tIns="34295" rIns="68589" bIns="34295" rtlCol="0">
            <a:spAutoFit/>
          </a:bodyPr>
          <a:lstStyle/>
          <a:p>
            <a:pPr algn="ctr"/>
            <a:r>
              <a:rPr lang="en-US" altLang="zh-CN" sz="800" dirty="0">
                <a:solidFill>
                  <a:schemeClr val="tx1">
                    <a:lumMod val="65000"/>
                    <a:lumOff val="35000"/>
                  </a:schemeClr>
                </a:solidFill>
                <a:latin typeface="微软雅黑" panose="020B0503020204020204" pitchFamily="34" charset="-122"/>
                <a:ea typeface="微软雅黑" panose="020B0503020204020204" pitchFamily="34" charset="-122"/>
              </a:rPr>
              <a:t>Your content to play here, or through your copy, paste in this box, and select only the text. Your content to play here, or through your copy, paste in this box, and select only the text.</a:t>
            </a:r>
            <a:endParaRPr lang="en-US" altLang="zh-CN" sz="8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Click="0" advTm="0">
        <p:split orient="vert"/>
      </p:transition>
    </mc:Choice>
    <mc:Fallback>
      <p:transition spd="slow" advClick="0" advTm="0">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withEffect">
                                  <p:stCondLst>
                                    <p:cond delay="0"/>
                                  </p:stCondLst>
                                  <p:childTnLst>
                                    <p:cmd type="call" cmd="playFrom(0.0)">
                                      <p:cBhvr>
                                        <p:cTn id="6" dur="1" fill="hold"/>
                                        <p:tgtEl>
                                          <p:spTgt spid="2"/>
                                        </p:tgtEl>
                                      </p:cBhvr>
                                    </p:cmd>
                                  </p:childTnLst>
                                </p:cTn>
                              </p:par>
                            </p:childTnLst>
                          </p:cTn>
                        </p:par>
                        <p:par>
                          <p:cTn id="7" fill="hold">
                            <p:stCondLst>
                              <p:cond delay="0"/>
                            </p:stCondLst>
                            <p:childTnLst>
                              <p:par>
                                <p:cTn id="8" presetID="50" presetClass="entr" presetSubtype="0" decel="100000" fill="hold" nodeType="afterEffect">
                                  <p:stCondLst>
                                    <p:cond delay="0"/>
                                  </p:stCondLst>
                                  <p:childTnLst>
                                    <p:set>
                                      <p:cBhvr>
                                        <p:cTn id="9" dur="1" fill="hold">
                                          <p:stCondLst>
                                            <p:cond delay="0"/>
                                          </p:stCondLst>
                                        </p:cTn>
                                        <p:tgtEl>
                                          <p:spTgt spid="12"/>
                                        </p:tgtEl>
                                        <p:attrNameLst>
                                          <p:attrName>style.visibility</p:attrName>
                                        </p:attrNameLst>
                                      </p:cBhvr>
                                      <p:to>
                                        <p:strVal val="visible"/>
                                      </p:to>
                                    </p:set>
                                    <p:anim calcmode="lin" valueType="num">
                                      <p:cBhvr>
                                        <p:cTn id="10" dur="1000" fill="hold"/>
                                        <p:tgtEl>
                                          <p:spTgt spid="12"/>
                                        </p:tgtEl>
                                        <p:attrNameLst>
                                          <p:attrName>ppt_w</p:attrName>
                                        </p:attrNameLst>
                                      </p:cBhvr>
                                      <p:tavLst>
                                        <p:tav tm="0">
                                          <p:val>
                                            <p:strVal val="#ppt_w+.3"/>
                                          </p:val>
                                        </p:tav>
                                        <p:tav tm="100000">
                                          <p:val>
                                            <p:strVal val="#ppt_w"/>
                                          </p:val>
                                        </p:tav>
                                      </p:tavLst>
                                    </p:anim>
                                    <p:anim calcmode="lin" valueType="num">
                                      <p:cBhvr>
                                        <p:cTn id="11" dur="1000" fill="hold"/>
                                        <p:tgtEl>
                                          <p:spTgt spid="12"/>
                                        </p:tgtEl>
                                        <p:attrNameLst>
                                          <p:attrName>ppt_h</p:attrName>
                                        </p:attrNameLst>
                                      </p:cBhvr>
                                      <p:tavLst>
                                        <p:tav tm="0">
                                          <p:val>
                                            <p:strVal val="#ppt_h"/>
                                          </p:val>
                                        </p:tav>
                                        <p:tav tm="100000">
                                          <p:val>
                                            <p:strVal val="#ppt_h"/>
                                          </p:val>
                                        </p:tav>
                                      </p:tavLst>
                                    </p:anim>
                                    <p:animEffect transition="in" filter="fade">
                                      <p:cBhvr>
                                        <p:cTn id="12" dur="1000"/>
                                        <p:tgtEl>
                                          <p:spTgt spid="12"/>
                                        </p:tgtEl>
                                      </p:cBhvr>
                                    </p:animEffect>
                                  </p:childTnLst>
                                </p:cTn>
                              </p:par>
                            </p:childTnLst>
                          </p:cTn>
                        </p:par>
                        <p:par>
                          <p:cTn id="13" fill="hold">
                            <p:stCondLst>
                              <p:cond delay="1000"/>
                            </p:stCondLst>
                            <p:childTnLst>
                              <p:par>
                                <p:cTn id="14" presetID="41" presetClass="entr" presetSubtype="0" fill="hold" grpId="0" nodeType="afterEffect">
                                  <p:stCondLst>
                                    <p:cond delay="0"/>
                                  </p:stCondLst>
                                  <p:iterate type="lt">
                                    <p:tmPct val="10000"/>
                                  </p:iterate>
                                  <p:childTnLst>
                                    <p:set>
                                      <p:cBhvr>
                                        <p:cTn id="15" dur="1" fill="hold">
                                          <p:stCondLst>
                                            <p:cond delay="0"/>
                                          </p:stCondLst>
                                        </p:cTn>
                                        <p:tgtEl>
                                          <p:spTgt spid="8"/>
                                        </p:tgtEl>
                                        <p:attrNameLst>
                                          <p:attrName>style.visibility</p:attrName>
                                        </p:attrNameLst>
                                      </p:cBhvr>
                                      <p:to>
                                        <p:strVal val="visible"/>
                                      </p:to>
                                    </p:set>
                                    <p:anim calcmode="lin" valueType="num">
                                      <p:cBhvr>
                                        <p:cTn id="16"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7" dur="500" fill="hold"/>
                                        <p:tgtEl>
                                          <p:spTgt spid="8"/>
                                        </p:tgtEl>
                                        <p:attrNameLst>
                                          <p:attrName>ppt_y</p:attrName>
                                        </p:attrNameLst>
                                      </p:cBhvr>
                                      <p:tavLst>
                                        <p:tav tm="0">
                                          <p:val>
                                            <p:strVal val="#ppt_y"/>
                                          </p:val>
                                        </p:tav>
                                        <p:tav tm="100000">
                                          <p:val>
                                            <p:strVal val="#ppt_y"/>
                                          </p:val>
                                        </p:tav>
                                      </p:tavLst>
                                    </p:anim>
                                    <p:anim calcmode="lin" valueType="num">
                                      <p:cBhvr>
                                        <p:cTn id="18"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9"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20" dur="500" tmFilter="0,0; .5, 1; 1, 1"/>
                                        <p:tgtEl>
                                          <p:spTgt spid="8"/>
                                        </p:tgtEl>
                                      </p:cBhvr>
                                    </p:animEffect>
                                  </p:childTnLst>
                                </p:cTn>
                              </p:par>
                            </p:childTnLst>
                          </p:cTn>
                        </p:par>
                        <p:par>
                          <p:cTn id="21" fill="hold">
                            <p:stCondLst>
                              <p:cond delay="2099"/>
                            </p:stCondLst>
                            <p:childTnLst>
                              <p:par>
                                <p:cTn id="22" presetID="10" presetClass="entr" presetSubtype="0" fill="hold" grpId="0" nodeType="afterEffect">
                                  <p:stCondLst>
                                    <p:cond delay="0"/>
                                  </p:stCondLst>
                                  <p:childTnLst>
                                    <p:set>
                                      <p:cBhvr>
                                        <p:cTn id="23" dur="1" fill="hold">
                                          <p:stCondLst>
                                            <p:cond delay="0"/>
                                          </p:stCondLst>
                                        </p:cTn>
                                        <p:tgtEl>
                                          <p:spTgt spid="9"/>
                                        </p:tgtEl>
                                        <p:attrNameLst>
                                          <p:attrName>style.visibility</p:attrName>
                                        </p:attrNameLst>
                                      </p:cBhvr>
                                      <p:to>
                                        <p:strVal val="visible"/>
                                      </p:to>
                                    </p:set>
                                    <p:animEffect transition="in" filter="fade">
                                      <p:cBhvr>
                                        <p:cTn id="24" dur="500"/>
                                        <p:tgtEl>
                                          <p:spTgt spid="9"/>
                                        </p:tgtEl>
                                      </p:cBhvr>
                                    </p:animEffect>
                                  </p:childTnLst>
                                </p:cTn>
                              </p:par>
                            </p:childTnLst>
                          </p:cTn>
                        </p:par>
                        <p:par>
                          <p:cTn id="25" fill="hold">
                            <p:stCondLst>
                              <p:cond delay="2599"/>
                            </p:stCondLst>
                            <p:childTnLst>
                              <p:par>
                                <p:cTn id="26" presetID="16" presetClass="entr" presetSubtype="37" fill="hold" grpId="0" nodeType="afterEffect">
                                  <p:stCondLst>
                                    <p:cond delay="0"/>
                                  </p:stCondLst>
                                  <p:childTnLst>
                                    <p:set>
                                      <p:cBhvr>
                                        <p:cTn id="27" dur="1" fill="hold">
                                          <p:stCondLst>
                                            <p:cond delay="0"/>
                                          </p:stCondLst>
                                        </p:cTn>
                                        <p:tgtEl>
                                          <p:spTgt spid="16"/>
                                        </p:tgtEl>
                                        <p:attrNameLst>
                                          <p:attrName>style.visibility</p:attrName>
                                        </p:attrNameLst>
                                      </p:cBhvr>
                                      <p:to>
                                        <p:strVal val="visible"/>
                                      </p:to>
                                    </p:set>
                                    <p:animEffect transition="in" filter="barn(outVertical)">
                                      <p:cBhvr>
                                        <p:cTn id="28"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audio>
              <p:cMediaNode vol="80000" numSld="25">
                <p:cTn id="29" repeatCount="indefinite" fill="hold" display="0">
                  <p:stCondLst>
                    <p:cond delay="indefinite"/>
                  </p:stCondLst>
                  <p:endCondLst>
                    <p:cond evt="onStopAudio" delay="0">
                      <p:tgtEl>
                        <p:sldTgt/>
                      </p:tgtEl>
                    </p:cond>
                  </p:endCondLst>
                </p:cTn>
                <p:tgtEl>
                  <p:spTgt spid="2"/>
                </p:tgtEl>
              </p:cMediaNode>
            </p:audio>
          </p:childTnLst>
        </p:cTn>
      </p:par>
    </p:tnLst>
    <p:bldLst>
      <p:bldP spid="8" grpId="0"/>
      <p:bldP spid="9" grpId="0" bldLvl="0" animBg="1"/>
      <p:bldP spid="16"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MH_Others_1"/>
          <p:cNvSpPr txBox="1"/>
          <p:nvPr>
            <p:custDataLst>
              <p:tags r:id="rId1"/>
            </p:custDataLst>
          </p:nvPr>
        </p:nvSpPr>
        <p:spPr>
          <a:xfrm>
            <a:off x="2117218" y="1730704"/>
            <a:ext cx="615553" cy="1541504"/>
          </a:xfrm>
          <a:prstGeom prst="rect">
            <a:avLst/>
          </a:prstGeom>
          <a:noFill/>
        </p:spPr>
        <p:txBody>
          <a:bodyPr vert="eaVert" wrap="square" lIns="0" tIns="0" rIns="0" bIns="0" rtlCol="0" anchor="ctr" anchorCtr="0">
            <a:spAutoFit/>
          </a:bodyPr>
          <a:lstStyle/>
          <a:p>
            <a:pPr algn="ctr"/>
            <a:r>
              <a:rPr lang="zh-CN" altLang="en-US" sz="4000" dirty="0">
                <a:solidFill>
                  <a:schemeClr val="accent1"/>
                </a:solidFill>
                <a:latin typeface="Arial" panose="020B0604020202020204" pitchFamily="34" charset="0"/>
                <a:ea typeface="微软雅黑" panose="020B0503020204020204" pitchFamily="34" charset="-122"/>
                <a:sym typeface="Arial" panose="020B0604020202020204" pitchFamily="34" charset="0"/>
              </a:rPr>
              <a:t>目 录</a:t>
            </a:r>
            <a:endParaRPr lang="zh-CN" altLang="en-US" sz="4000" dirty="0">
              <a:solidFill>
                <a:schemeClr val="accent1"/>
              </a:solidFill>
              <a:latin typeface="Arial" panose="020B0604020202020204" pitchFamily="34" charset="0"/>
              <a:ea typeface="微软雅黑" panose="020B0503020204020204" pitchFamily="34" charset="-122"/>
              <a:sym typeface="Arial" panose="020B0604020202020204" pitchFamily="34" charset="0"/>
            </a:endParaRPr>
          </a:p>
        </p:txBody>
      </p:sp>
      <p:sp>
        <p:nvSpPr>
          <p:cNvPr id="11" name="MH_Others_2"/>
          <p:cNvSpPr txBox="1"/>
          <p:nvPr>
            <p:custDataLst>
              <p:tags r:id="rId2"/>
            </p:custDataLst>
          </p:nvPr>
        </p:nvSpPr>
        <p:spPr>
          <a:xfrm rot="5400000">
            <a:off x="1208806" y="2348252"/>
            <a:ext cx="1510679" cy="306409"/>
          </a:xfrm>
          <a:prstGeom prst="rect">
            <a:avLst/>
          </a:prstGeom>
          <a:noFill/>
        </p:spPr>
        <p:txBody>
          <a:bodyPr wrap="square" lIns="0" tIns="0" rIns="0" bIns="0">
            <a:spAutoFit/>
          </a:bodyPr>
          <a:lstStyle/>
          <a:p>
            <a:pPr algn="ctr">
              <a:defRPr/>
            </a:pPr>
            <a:r>
              <a:rPr lang="en-US" altLang="zh-CN" sz="2000" b="1" dirty="0">
                <a:solidFill>
                  <a:schemeClr val="accent1"/>
                </a:solidFill>
                <a:latin typeface="Arial" panose="020B0604020202020204" pitchFamily="34" charset="0"/>
                <a:ea typeface="微软雅黑" panose="020B0503020204020204" pitchFamily="34" charset="-122"/>
                <a:sym typeface="Arial" panose="020B0604020202020204" pitchFamily="34" charset="0"/>
              </a:rPr>
              <a:t>CONTENTS</a:t>
            </a:r>
            <a:endParaRPr lang="zh-CN" altLang="en-US" sz="2000" b="1" dirty="0">
              <a:solidFill>
                <a:schemeClr val="accent1"/>
              </a:solidFill>
              <a:latin typeface="Arial" panose="020B0604020202020204" pitchFamily="34" charset="0"/>
              <a:ea typeface="微软雅黑" panose="020B0503020204020204" pitchFamily="34" charset="-122"/>
              <a:sym typeface="Arial" panose="020B0604020202020204" pitchFamily="34" charset="0"/>
            </a:endParaRPr>
          </a:p>
        </p:txBody>
      </p:sp>
      <p:sp>
        <p:nvSpPr>
          <p:cNvPr id="20" name="TextBox 19"/>
          <p:cNvSpPr txBox="1"/>
          <p:nvPr/>
        </p:nvSpPr>
        <p:spPr>
          <a:xfrm>
            <a:off x="4181229" y="1139813"/>
            <a:ext cx="591168" cy="562316"/>
          </a:xfrm>
          <a:prstGeom prst="rect">
            <a:avLst/>
          </a:prstGeom>
          <a:noFill/>
          <a:ln w="9525">
            <a:solidFill>
              <a:schemeClr val="accent1"/>
            </a:solidFill>
          </a:ln>
        </p:spPr>
        <p:txBody>
          <a:bodyPr wrap="square" lIns="0" tIns="0" rIns="0" bIns="0" rtlCol="0" anchor="ctr" anchorCtr="0">
            <a:noAutofit/>
          </a:bodyPr>
          <a:lstStyle/>
          <a:p>
            <a:pPr algn="ctr"/>
            <a:r>
              <a:rPr lang="en-US" altLang="zh-CN" sz="4400" dirty="0">
                <a:solidFill>
                  <a:schemeClr val="accent1"/>
                </a:solidFill>
                <a:latin typeface="IrisUPC" panose="020B0604020202020204" pitchFamily="34" charset="-34"/>
                <a:ea typeface="微软雅黑 Light" panose="020B0502040204020203" pitchFamily="34" charset="-122"/>
                <a:cs typeface="IrisUPC" panose="020B0604020202020204" pitchFamily="34" charset="-34"/>
              </a:rPr>
              <a:t>01</a:t>
            </a:r>
            <a:endParaRPr lang="zh-CN" altLang="en-US" sz="4400" dirty="0">
              <a:solidFill>
                <a:schemeClr val="accent1"/>
              </a:solidFill>
              <a:latin typeface="IrisUPC" panose="020B0604020202020204" pitchFamily="34" charset="-34"/>
              <a:ea typeface="微软雅黑 Light" panose="020B0502040204020203" pitchFamily="34" charset="-122"/>
              <a:cs typeface="IrisUPC" panose="020B0604020202020204" pitchFamily="34" charset="-34"/>
            </a:endParaRPr>
          </a:p>
        </p:txBody>
      </p:sp>
      <p:sp>
        <p:nvSpPr>
          <p:cNvPr id="21" name="TextBox 20"/>
          <p:cNvSpPr txBox="1"/>
          <p:nvPr/>
        </p:nvSpPr>
        <p:spPr>
          <a:xfrm>
            <a:off x="4181229" y="1955405"/>
            <a:ext cx="591168" cy="562316"/>
          </a:xfrm>
          <a:prstGeom prst="rect">
            <a:avLst/>
          </a:prstGeom>
          <a:noFill/>
          <a:ln w="9525">
            <a:solidFill>
              <a:schemeClr val="accent1"/>
            </a:solidFill>
          </a:ln>
        </p:spPr>
        <p:txBody>
          <a:bodyPr wrap="square" lIns="0" tIns="0" rIns="0" bIns="0" rtlCol="0" anchor="ctr" anchorCtr="0">
            <a:noAutofit/>
          </a:bodyPr>
          <a:lstStyle/>
          <a:p>
            <a:pPr algn="ctr"/>
            <a:r>
              <a:rPr lang="en-US" altLang="zh-CN" sz="4400" dirty="0">
                <a:solidFill>
                  <a:schemeClr val="accent1"/>
                </a:solidFill>
                <a:latin typeface="IrisUPC" panose="020B0604020202020204" pitchFamily="34" charset="-34"/>
                <a:ea typeface="微软雅黑 Light" panose="020B0502040204020203" pitchFamily="34" charset="-122"/>
                <a:cs typeface="IrisUPC" panose="020B0604020202020204" pitchFamily="34" charset="-34"/>
              </a:rPr>
              <a:t>02</a:t>
            </a:r>
            <a:endParaRPr lang="zh-CN" altLang="en-US" sz="4400" dirty="0">
              <a:solidFill>
                <a:schemeClr val="accent1"/>
              </a:solidFill>
              <a:latin typeface="IrisUPC" panose="020B0604020202020204" pitchFamily="34" charset="-34"/>
              <a:ea typeface="微软雅黑 Light" panose="020B0502040204020203" pitchFamily="34" charset="-122"/>
              <a:cs typeface="IrisUPC" panose="020B0604020202020204" pitchFamily="34" charset="-34"/>
            </a:endParaRPr>
          </a:p>
        </p:txBody>
      </p:sp>
      <p:sp>
        <p:nvSpPr>
          <p:cNvPr id="22" name="TextBox 21"/>
          <p:cNvSpPr txBox="1"/>
          <p:nvPr/>
        </p:nvSpPr>
        <p:spPr>
          <a:xfrm>
            <a:off x="4181229" y="2786243"/>
            <a:ext cx="591168" cy="562316"/>
          </a:xfrm>
          <a:prstGeom prst="rect">
            <a:avLst/>
          </a:prstGeom>
          <a:noFill/>
          <a:ln w="9525">
            <a:solidFill>
              <a:schemeClr val="accent1"/>
            </a:solidFill>
          </a:ln>
        </p:spPr>
        <p:txBody>
          <a:bodyPr wrap="square" lIns="0" tIns="0" rIns="0" bIns="0" rtlCol="0" anchor="ctr" anchorCtr="0">
            <a:noAutofit/>
          </a:bodyPr>
          <a:lstStyle/>
          <a:p>
            <a:pPr algn="ctr"/>
            <a:r>
              <a:rPr lang="en-US" altLang="zh-CN" sz="4400" dirty="0">
                <a:solidFill>
                  <a:schemeClr val="accent1"/>
                </a:solidFill>
                <a:latin typeface="IrisUPC" panose="020B0604020202020204" pitchFamily="34" charset="-34"/>
                <a:ea typeface="微软雅黑 Light" panose="020B0502040204020203" pitchFamily="34" charset="-122"/>
                <a:cs typeface="IrisUPC" panose="020B0604020202020204" pitchFamily="34" charset="-34"/>
              </a:rPr>
              <a:t>03</a:t>
            </a:r>
            <a:endParaRPr lang="zh-CN" altLang="en-US" sz="4400" dirty="0">
              <a:solidFill>
                <a:schemeClr val="accent1"/>
              </a:solidFill>
              <a:latin typeface="IrisUPC" panose="020B0604020202020204" pitchFamily="34" charset="-34"/>
              <a:ea typeface="微软雅黑 Light" panose="020B0502040204020203" pitchFamily="34" charset="-122"/>
              <a:cs typeface="IrisUPC" panose="020B0604020202020204" pitchFamily="34" charset="-34"/>
            </a:endParaRPr>
          </a:p>
        </p:txBody>
      </p:sp>
      <p:sp>
        <p:nvSpPr>
          <p:cNvPr id="23" name="TextBox 22"/>
          <p:cNvSpPr txBox="1"/>
          <p:nvPr/>
        </p:nvSpPr>
        <p:spPr>
          <a:xfrm>
            <a:off x="4181229" y="3601833"/>
            <a:ext cx="591168" cy="562316"/>
          </a:xfrm>
          <a:prstGeom prst="rect">
            <a:avLst/>
          </a:prstGeom>
          <a:noFill/>
          <a:ln w="9525">
            <a:solidFill>
              <a:schemeClr val="accent1"/>
            </a:solidFill>
          </a:ln>
        </p:spPr>
        <p:txBody>
          <a:bodyPr wrap="square" lIns="0" tIns="0" rIns="0" bIns="0" rtlCol="0" anchor="ctr" anchorCtr="0">
            <a:noAutofit/>
          </a:bodyPr>
          <a:lstStyle/>
          <a:p>
            <a:pPr algn="ctr"/>
            <a:r>
              <a:rPr lang="en-US" altLang="zh-CN" sz="4400" dirty="0">
                <a:solidFill>
                  <a:schemeClr val="accent1"/>
                </a:solidFill>
                <a:latin typeface="IrisUPC" panose="020B0604020202020204" pitchFamily="34" charset="-34"/>
                <a:ea typeface="微软雅黑 Light" panose="020B0502040204020203" pitchFamily="34" charset="-122"/>
                <a:cs typeface="IrisUPC" panose="020B0604020202020204" pitchFamily="34" charset="-34"/>
              </a:rPr>
              <a:t>04</a:t>
            </a:r>
            <a:endParaRPr lang="zh-CN" altLang="en-US" sz="4400" dirty="0">
              <a:solidFill>
                <a:schemeClr val="accent1"/>
              </a:solidFill>
              <a:latin typeface="IrisUPC" panose="020B0604020202020204" pitchFamily="34" charset="-34"/>
              <a:ea typeface="微软雅黑 Light" panose="020B0502040204020203" pitchFamily="34" charset="-122"/>
              <a:cs typeface="IrisUPC" panose="020B0604020202020204" pitchFamily="34" charset="-34"/>
            </a:endParaRPr>
          </a:p>
        </p:txBody>
      </p:sp>
      <p:sp>
        <p:nvSpPr>
          <p:cNvPr id="24" name="标题层"/>
          <p:cNvSpPr txBox="1"/>
          <p:nvPr/>
        </p:nvSpPr>
        <p:spPr bwMode="auto">
          <a:xfrm>
            <a:off x="5096433" y="1177232"/>
            <a:ext cx="2340260" cy="446022"/>
          </a:xfrm>
          <a:prstGeom prst="rect">
            <a:avLst/>
          </a:prstGeom>
          <a:noFill/>
          <a:effectLst/>
        </p:spPr>
        <p:txBody>
          <a:bodyPr wrap="square" lIns="121670" tIns="60834" rIns="121670" bIns="60834">
            <a:spAutoFit/>
          </a:bodyPr>
          <a:lstStyle/>
          <a:p>
            <a:pPr defTabSz="685800">
              <a:defRPr/>
            </a:pPr>
            <a:r>
              <a:rPr lang="zh-CN" altLang="en-US" sz="2000" b="1" dirty="0">
                <a:solidFill>
                  <a:schemeClr val="accent1"/>
                </a:solidFill>
                <a:latin typeface="微软雅黑" panose="020B0503020204020204" pitchFamily="34" charset="-122"/>
                <a:ea typeface="微软雅黑" panose="020B0503020204020204" pitchFamily="34" charset="-122"/>
              </a:rPr>
              <a:t>项目介绍</a:t>
            </a:r>
            <a:endParaRPr lang="zh-CN" altLang="en-US" sz="2000" kern="0" dirty="0">
              <a:solidFill>
                <a:schemeClr val="accent1"/>
              </a:solidFill>
              <a:latin typeface="微软雅黑" panose="020B0503020204020204" pitchFamily="34" charset="-122"/>
              <a:ea typeface="微软雅黑" panose="020B0503020204020204" pitchFamily="34" charset="-122"/>
            </a:endParaRPr>
          </a:p>
        </p:txBody>
      </p:sp>
      <p:sp>
        <p:nvSpPr>
          <p:cNvPr id="25" name="标题层"/>
          <p:cNvSpPr txBox="1"/>
          <p:nvPr/>
        </p:nvSpPr>
        <p:spPr bwMode="auto">
          <a:xfrm>
            <a:off x="5096433" y="1931901"/>
            <a:ext cx="2412268" cy="446022"/>
          </a:xfrm>
          <a:prstGeom prst="rect">
            <a:avLst/>
          </a:prstGeom>
          <a:noFill/>
          <a:effectLst/>
        </p:spPr>
        <p:txBody>
          <a:bodyPr wrap="square" lIns="121670" tIns="60834" rIns="121670" bIns="60834">
            <a:spAutoFit/>
          </a:bodyPr>
          <a:lstStyle/>
          <a:p>
            <a:pPr defTabSz="685800">
              <a:defRPr/>
            </a:pPr>
            <a:r>
              <a:rPr lang="zh-CN" altLang="en-US" sz="2000" b="1" dirty="0">
                <a:solidFill>
                  <a:schemeClr val="accent1"/>
                </a:solidFill>
                <a:latin typeface="微软雅黑" panose="020B0503020204020204" pitchFamily="34" charset="-122"/>
                <a:ea typeface="微软雅黑" panose="020B0503020204020204" pitchFamily="34" charset="-122"/>
              </a:rPr>
              <a:t>产品运行</a:t>
            </a:r>
            <a:endParaRPr lang="zh-CN" altLang="en-US" sz="2000" kern="0" dirty="0">
              <a:solidFill>
                <a:schemeClr val="accent1"/>
              </a:solidFill>
              <a:latin typeface="微软雅黑" panose="020B0503020204020204" pitchFamily="34" charset="-122"/>
              <a:ea typeface="微软雅黑" panose="020B0503020204020204" pitchFamily="34" charset="-122"/>
            </a:endParaRPr>
          </a:p>
        </p:txBody>
      </p:sp>
      <p:sp>
        <p:nvSpPr>
          <p:cNvPr id="26" name="标题层"/>
          <p:cNvSpPr txBox="1"/>
          <p:nvPr/>
        </p:nvSpPr>
        <p:spPr bwMode="auto">
          <a:xfrm>
            <a:off x="5096433" y="2715284"/>
            <a:ext cx="2412268" cy="446022"/>
          </a:xfrm>
          <a:prstGeom prst="rect">
            <a:avLst/>
          </a:prstGeom>
          <a:noFill/>
          <a:effectLst/>
        </p:spPr>
        <p:txBody>
          <a:bodyPr wrap="square" lIns="121670" tIns="60834" rIns="121670" bIns="60834">
            <a:spAutoFit/>
          </a:bodyPr>
          <a:lstStyle/>
          <a:p>
            <a:pPr defTabSz="685800">
              <a:defRPr/>
            </a:pPr>
            <a:r>
              <a:rPr lang="zh-CN" altLang="en-US" sz="2000" b="1" dirty="0">
                <a:solidFill>
                  <a:schemeClr val="accent1"/>
                </a:solidFill>
                <a:latin typeface="微软雅黑" panose="020B0503020204020204" pitchFamily="34" charset="-122"/>
                <a:ea typeface="微软雅黑" panose="020B0503020204020204" pitchFamily="34" charset="-122"/>
              </a:rPr>
              <a:t>市场分析</a:t>
            </a:r>
            <a:endParaRPr lang="zh-CN" altLang="en-US" sz="2000" kern="0" dirty="0">
              <a:solidFill>
                <a:schemeClr val="accent1"/>
              </a:solidFill>
              <a:latin typeface="微软雅黑" panose="020B0503020204020204" pitchFamily="34" charset="-122"/>
              <a:ea typeface="微软雅黑" panose="020B0503020204020204" pitchFamily="34" charset="-122"/>
            </a:endParaRPr>
          </a:p>
        </p:txBody>
      </p:sp>
      <p:sp>
        <p:nvSpPr>
          <p:cNvPr id="27" name="标题层"/>
          <p:cNvSpPr txBox="1"/>
          <p:nvPr/>
        </p:nvSpPr>
        <p:spPr bwMode="auto">
          <a:xfrm>
            <a:off x="5096433" y="3527110"/>
            <a:ext cx="2412268" cy="446022"/>
          </a:xfrm>
          <a:prstGeom prst="rect">
            <a:avLst/>
          </a:prstGeom>
          <a:noFill/>
          <a:effectLst/>
        </p:spPr>
        <p:txBody>
          <a:bodyPr wrap="square" lIns="121670" tIns="60834" rIns="121670" bIns="60834">
            <a:spAutoFit/>
          </a:bodyPr>
          <a:lstStyle/>
          <a:p>
            <a:pPr defTabSz="685800">
              <a:defRPr/>
            </a:pPr>
            <a:r>
              <a:rPr lang="zh-CN" altLang="en-US" sz="2000" b="1" dirty="0">
                <a:solidFill>
                  <a:schemeClr val="accent1"/>
                </a:solidFill>
                <a:latin typeface="微软雅黑" panose="020B0503020204020204" pitchFamily="34" charset="-122"/>
                <a:ea typeface="微软雅黑" panose="020B0503020204020204" pitchFamily="34" charset="-122"/>
              </a:rPr>
              <a:t>投资回报</a:t>
            </a:r>
            <a:endParaRPr lang="zh-CN" altLang="en-US" sz="2000" kern="0" dirty="0">
              <a:solidFill>
                <a:schemeClr val="accent1"/>
              </a:solidFill>
              <a:latin typeface="微软雅黑" panose="020B0503020204020204" pitchFamily="34" charset="-122"/>
              <a:ea typeface="微软雅黑" panose="020B0503020204020204" pitchFamily="34" charset="-122"/>
            </a:endParaRPr>
          </a:p>
        </p:txBody>
      </p:sp>
      <p:sp>
        <p:nvSpPr>
          <p:cNvPr id="28" name="文本框 7"/>
          <p:cNvSpPr txBox="1"/>
          <p:nvPr/>
        </p:nvSpPr>
        <p:spPr>
          <a:xfrm>
            <a:off x="5168441" y="1535857"/>
            <a:ext cx="2592288" cy="338554"/>
          </a:xfrm>
          <a:prstGeom prst="rect">
            <a:avLst/>
          </a:prstGeom>
          <a:noFill/>
        </p:spPr>
        <p:txBody>
          <a:bodyPr wrap="square" rtlCol="0">
            <a:spAutoFit/>
          </a:bodyPr>
          <a:lstStyle/>
          <a:p>
            <a:pPr>
              <a:buFont typeface="Arial" panose="020B0604020202020204" pitchFamily="34" charset="0"/>
              <a:buNone/>
            </a:pPr>
            <a:r>
              <a:rPr lang="en-US" altLang="zh-CN" sz="800" dirty="0">
                <a:solidFill>
                  <a:schemeClr val="tx1">
                    <a:lumMod val="75000"/>
                    <a:lumOff val="25000"/>
                  </a:schemeClr>
                </a:solidFill>
                <a:latin typeface="Calibri" panose="020F0502020204030204" pitchFamily="34" charset="0"/>
              </a:rPr>
              <a:t>We have many PowerPoint templates that has been specifically designed.</a:t>
            </a:r>
            <a:endParaRPr lang="en-US" altLang="zh-CN" sz="800" dirty="0">
              <a:solidFill>
                <a:schemeClr val="tx1">
                  <a:lumMod val="75000"/>
                  <a:lumOff val="25000"/>
                </a:schemeClr>
              </a:solidFill>
              <a:latin typeface="Calibri" panose="020F0502020204030204" pitchFamily="34" charset="0"/>
            </a:endParaRPr>
          </a:p>
        </p:txBody>
      </p:sp>
      <p:sp>
        <p:nvSpPr>
          <p:cNvPr id="29" name="文本框 8"/>
          <p:cNvSpPr txBox="1"/>
          <p:nvPr/>
        </p:nvSpPr>
        <p:spPr>
          <a:xfrm>
            <a:off x="5168441" y="2327945"/>
            <a:ext cx="2772308" cy="338554"/>
          </a:xfrm>
          <a:prstGeom prst="rect">
            <a:avLst/>
          </a:prstGeom>
          <a:noFill/>
        </p:spPr>
        <p:txBody>
          <a:bodyPr wrap="square" rtlCol="0">
            <a:spAutoFit/>
          </a:bodyPr>
          <a:lstStyle/>
          <a:p>
            <a:pPr>
              <a:buFont typeface="Arial" panose="020B0604020202020204" pitchFamily="34" charset="0"/>
              <a:buNone/>
            </a:pPr>
            <a:r>
              <a:rPr lang="en-US" altLang="zh-CN" sz="800" dirty="0">
                <a:solidFill>
                  <a:schemeClr val="tx1">
                    <a:lumMod val="75000"/>
                    <a:lumOff val="25000"/>
                  </a:schemeClr>
                </a:solidFill>
                <a:latin typeface="Calibri" panose="020F0502020204030204" pitchFamily="34" charset="0"/>
              </a:rPr>
              <a:t>We have many PowerPoint templates that has been specifically designed.</a:t>
            </a:r>
            <a:endParaRPr lang="en-US" altLang="zh-CN" sz="800" dirty="0">
              <a:solidFill>
                <a:schemeClr val="tx1">
                  <a:lumMod val="75000"/>
                  <a:lumOff val="25000"/>
                </a:schemeClr>
              </a:solidFill>
              <a:latin typeface="Calibri" panose="020F0502020204030204" pitchFamily="34" charset="0"/>
            </a:endParaRPr>
          </a:p>
        </p:txBody>
      </p:sp>
      <p:sp>
        <p:nvSpPr>
          <p:cNvPr id="30" name="文本框 9"/>
          <p:cNvSpPr txBox="1"/>
          <p:nvPr/>
        </p:nvSpPr>
        <p:spPr>
          <a:xfrm>
            <a:off x="5142526" y="3156037"/>
            <a:ext cx="2474187" cy="338554"/>
          </a:xfrm>
          <a:prstGeom prst="rect">
            <a:avLst/>
          </a:prstGeom>
          <a:noFill/>
        </p:spPr>
        <p:txBody>
          <a:bodyPr wrap="square" rtlCol="0">
            <a:spAutoFit/>
          </a:bodyPr>
          <a:lstStyle/>
          <a:p>
            <a:pPr>
              <a:buFont typeface="Arial" panose="020B0604020202020204" pitchFamily="34" charset="0"/>
              <a:buNone/>
            </a:pPr>
            <a:r>
              <a:rPr lang="en-US" altLang="zh-CN" sz="800" dirty="0">
                <a:solidFill>
                  <a:schemeClr val="tx1">
                    <a:lumMod val="75000"/>
                    <a:lumOff val="25000"/>
                  </a:schemeClr>
                </a:solidFill>
                <a:latin typeface="Calibri" panose="020F0502020204030204" pitchFamily="34" charset="0"/>
              </a:rPr>
              <a:t>We have many PowerPoint templates that has been specifically designed.</a:t>
            </a:r>
            <a:endParaRPr lang="en-US" altLang="zh-CN" sz="800" dirty="0">
              <a:solidFill>
                <a:schemeClr val="tx1">
                  <a:lumMod val="75000"/>
                  <a:lumOff val="25000"/>
                </a:schemeClr>
              </a:solidFill>
              <a:latin typeface="Calibri" panose="020F0502020204030204" pitchFamily="34" charset="0"/>
            </a:endParaRPr>
          </a:p>
        </p:txBody>
      </p:sp>
      <p:sp>
        <p:nvSpPr>
          <p:cNvPr id="31" name="文本框 10"/>
          <p:cNvSpPr txBox="1"/>
          <p:nvPr/>
        </p:nvSpPr>
        <p:spPr>
          <a:xfrm>
            <a:off x="5132436" y="3959158"/>
            <a:ext cx="2509993" cy="338554"/>
          </a:xfrm>
          <a:prstGeom prst="rect">
            <a:avLst/>
          </a:prstGeom>
          <a:noFill/>
        </p:spPr>
        <p:txBody>
          <a:bodyPr wrap="square" rtlCol="0">
            <a:spAutoFit/>
          </a:bodyPr>
          <a:lstStyle/>
          <a:p>
            <a:pPr>
              <a:buFont typeface="Arial" panose="020B0604020202020204" pitchFamily="34" charset="0"/>
              <a:buNone/>
            </a:pPr>
            <a:r>
              <a:rPr lang="en-US" altLang="zh-CN" sz="800" dirty="0">
                <a:solidFill>
                  <a:schemeClr val="tx1">
                    <a:lumMod val="75000"/>
                    <a:lumOff val="25000"/>
                  </a:schemeClr>
                </a:solidFill>
                <a:latin typeface="Calibri" panose="020F0502020204030204" pitchFamily="34" charset="0"/>
              </a:rPr>
              <a:t>We have many PowerPoint templates that has been specifically designed.</a:t>
            </a:r>
            <a:endParaRPr lang="en-US" altLang="zh-CN" sz="800" dirty="0">
              <a:solidFill>
                <a:schemeClr val="tx1">
                  <a:lumMod val="75000"/>
                  <a:lumOff val="25000"/>
                </a:schemeClr>
              </a:solidFill>
              <a:latin typeface="Calibri" panose="020F0502020204030204" pitchFamily="34" charset="0"/>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Click="0" advTm="0">
        <p15:prstTrans prst="origami"/>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additive="base">
                                        <p:cTn id="7" dur="500" fill="hold"/>
                                        <p:tgtEl>
                                          <p:spTgt spid="10"/>
                                        </p:tgtEl>
                                        <p:attrNameLst>
                                          <p:attrName>ppt_x</p:attrName>
                                        </p:attrNameLst>
                                      </p:cBhvr>
                                      <p:tavLst>
                                        <p:tav tm="0">
                                          <p:val>
                                            <p:strVal val="0-#ppt_w/2"/>
                                          </p:val>
                                        </p:tav>
                                        <p:tav tm="100000">
                                          <p:val>
                                            <p:strVal val="#ppt_x"/>
                                          </p:val>
                                        </p:tav>
                                      </p:tavLst>
                                    </p:anim>
                                    <p:anim calcmode="lin" valueType="num">
                                      <p:cBhvr additive="base">
                                        <p:cTn id="8" dur="500" fill="hold"/>
                                        <p:tgtEl>
                                          <p:spTgt spid="10"/>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3" presetClass="entr" presetSubtype="32" fill="hold" grpId="1" nodeType="afterEffect">
                                  <p:stCondLst>
                                    <p:cond delay="0"/>
                                  </p:stCondLst>
                                  <p:iterate type="lt">
                                    <p:tmPct val="0"/>
                                  </p:iterate>
                                  <p:childTnLst>
                                    <p:set>
                                      <p:cBhvr>
                                        <p:cTn id="11" dur="1" fill="hold">
                                          <p:stCondLst>
                                            <p:cond delay="0"/>
                                          </p:stCondLst>
                                        </p:cTn>
                                        <p:tgtEl>
                                          <p:spTgt spid="11"/>
                                        </p:tgtEl>
                                        <p:attrNameLst>
                                          <p:attrName>style.visibility</p:attrName>
                                        </p:attrNameLst>
                                      </p:cBhvr>
                                      <p:to>
                                        <p:strVal val="visible"/>
                                      </p:to>
                                    </p:set>
                                    <p:anim calcmode="lin" valueType="num">
                                      <p:cBhvr>
                                        <p:cTn id="12" dur="500" fill="hold"/>
                                        <p:tgtEl>
                                          <p:spTgt spid="11"/>
                                        </p:tgtEl>
                                        <p:attrNameLst>
                                          <p:attrName>ppt_w</p:attrName>
                                        </p:attrNameLst>
                                      </p:cBhvr>
                                      <p:tavLst>
                                        <p:tav tm="0">
                                          <p:val>
                                            <p:strVal val="4*#ppt_w"/>
                                          </p:val>
                                        </p:tav>
                                        <p:tav tm="100000">
                                          <p:val>
                                            <p:strVal val="#ppt_w"/>
                                          </p:val>
                                        </p:tav>
                                      </p:tavLst>
                                    </p:anim>
                                    <p:anim calcmode="lin" valueType="num">
                                      <p:cBhvr>
                                        <p:cTn id="13" dur="500" fill="hold"/>
                                        <p:tgtEl>
                                          <p:spTgt spid="11"/>
                                        </p:tgtEl>
                                        <p:attrNameLst>
                                          <p:attrName>ppt_h</p:attrName>
                                        </p:attrNameLst>
                                      </p:cBhvr>
                                      <p:tavLst>
                                        <p:tav tm="0">
                                          <p:val>
                                            <p:strVal val="4*#ppt_h"/>
                                          </p:val>
                                        </p:tav>
                                        <p:tav tm="100000">
                                          <p:val>
                                            <p:strVal val="#ppt_h"/>
                                          </p:val>
                                        </p:tav>
                                      </p:tavLst>
                                    </p:anim>
                                  </p:childTnLst>
                                </p:cTn>
                              </p:par>
                            </p:childTnLst>
                          </p:cTn>
                        </p:par>
                        <p:par>
                          <p:cTn id="14" fill="hold">
                            <p:stCondLst>
                              <p:cond delay="500"/>
                            </p:stCondLst>
                            <p:childTnLst>
                              <p:par>
                                <p:cTn id="15" presetID="56" presetClass="entr" presetSubtype="0" fill="hold" grpId="0" nodeType="afterEffect">
                                  <p:stCondLst>
                                    <p:cond delay="0"/>
                                  </p:stCondLst>
                                  <p:iterate type="lt">
                                    <p:tmPct val="10000"/>
                                  </p:iterate>
                                  <p:childTnLst>
                                    <p:set>
                                      <p:cBhvr>
                                        <p:cTn id="16" dur="1" fill="hold">
                                          <p:stCondLst>
                                            <p:cond delay="0"/>
                                          </p:stCondLst>
                                        </p:cTn>
                                        <p:tgtEl>
                                          <p:spTgt spid="11"/>
                                        </p:tgtEl>
                                        <p:attrNameLst>
                                          <p:attrName>style.visibility</p:attrName>
                                        </p:attrNameLst>
                                      </p:cBhvr>
                                      <p:to>
                                        <p:strVal val="visible"/>
                                      </p:to>
                                    </p:set>
                                    <p:anim by="(-#ppt_w*2)" calcmode="lin" valueType="num">
                                      <p:cBhvr rctx="PPT">
                                        <p:cTn id="17" dur="500" autoRev="1" fill="hold">
                                          <p:stCondLst>
                                            <p:cond delay="0"/>
                                          </p:stCondLst>
                                        </p:cTn>
                                        <p:tgtEl>
                                          <p:spTgt spid="11"/>
                                        </p:tgtEl>
                                        <p:attrNameLst>
                                          <p:attrName>ppt_w</p:attrName>
                                        </p:attrNameLst>
                                      </p:cBhvr>
                                    </p:anim>
                                    <p:anim by="(#ppt_w*0.50)" calcmode="lin" valueType="num">
                                      <p:cBhvr>
                                        <p:cTn id="18" dur="500" decel="50000" autoRev="1" fill="hold">
                                          <p:stCondLst>
                                            <p:cond delay="0"/>
                                          </p:stCondLst>
                                        </p:cTn>
                                        <p:tgtEl>
                                          <p:spTgt spid="11"/>
                                        </p:tgtEl>
                                        <p:attrNameLst>
                                          <p:attrName>ppt_x</p:attrName>
                                        </p:attrNameLst>
                                      </p:cBhvr>
                                    </p:anim>
                                    <p:anim from="(-#ppt_h/2)" to="(#ppt_y)" calcmode="lin" valueType="num">
                                      <p:cBhvr>
                                        <p:cTn id="19" dur="1000" fill="hold">
                                          <p:stCondLst>
                                            <p:cond delay="0"/>
                                          </p:stCondLst>
                                        </p:cTn>
                                        <p:tgtEl>
                                          <p:spTgt spid="11"/>
                                        </p:tgtEl>
                                        <p:attrNameLst>
                                          <p:attrName>ppt_y</p:attrName>
                                        </p:attrNameLst>
                                      </p:cBhvr>
                                    </p:anim>
                                    <p:animRot by="21600000">
                                      <p:cBhvr>
                                        <p:cTn id="20" dur="1000" fill="hold">
                                          <p:stCondLst>
                                            <p:cond delay="0"/>
                                          </p:stCondLst>
                                        </p:cTn>
                                        <p:tgtEl>
                                          <p:spTgt spid="11"/>
                                        </p:tgtEl>
                                        <p:attrNameLst>
                                          <p:attrName>r</p:attrName>
                                        </p:attrNameLst>
                                      </p:cBhvr>
                                    </p:animRot>
                                  </p:childTnLst>
                                </p:cTn>
                              </p:par>
                            </p:childTnLst>
                          </p:cTn>
                        </p:par>
                        <p:par>
                          <p:cTn id="21" fill="hold">
                            <p:stCondLst>
                              <p:cond delay="2200"/>
                            </p:stCondLst>
                            <p:childTnLst>
                              <p:par>
                                <p:cTn id="22" presetID="12" presetClass="entr" presetSubtype="8" fill="hold" grpId="0" nodeType="afterEffect">
                                  <p:stCondLst>
                                    <p:cond delay="0"/>
                                  </p:stCondLst>
                                  <p:childTnLst>
                                    <p:set>
                                      <p:cBhvr>
                                        <p:cTn id="23" dur="1" fill="hold">
                                          <p:stCondLst>
                                            <p:cond delay="0"/>
                                          </p:stCondLst>
                                        </p:cTn>
                                        <p:tgtEl>
                                          <p:spTgt spid="20"/>
                                        </p:tgtEl>
                                        <p:attrNameLst>
                                          <p:attrName>style.visibility</p:attrName>
                                        </p:attrNameLst>
                                      </p:cBhvr>
                                      <p:to>
                                        <p:strVal val="visible"/>
                                      </p:to>
                                    </p:set>
                                    <p:animEffect transition="in" filter="slide(fromLeft)">
                                      <p:cBhvr>
                                        <p:cTn id="24" dur="500"/>
                                        <p:tgtEl>
                                          <p:spTgt spid="20"/>
                                        </p:tgtEl>
                                      </p:cBhvr>
                                    </p:animEffect>
                                  </p:childTnLst>
                                </p:cTn>
                              </p:par>
                            </p:childTnLst>
                          </p:cTn>
                        </p:par>
                        <p:par>
                          <p:cTn id="25" fill="hold">
                            <p:stCondLst>
                              <p:cond delay="2700"/>
                            </p:stCondLst>
                            <p:childTnLst>
                              <p:par>
                                <p:cTn id="26" presetID="2" presetClass="entr" presetSubtype="2" decel="52500" fill="hold" grpId="0" nodeType="afterEffect">
                                  <p:stCondLst>
                                    <p:cond delay="0"/>
                                  </p:stCondLst>
                                  <p:childTnLst>
                                    <p:set>
                                      <p:cBhvr>
                                        <p:cTn id="27" dur="1" fill="hold">
                                          <p:stCondLst>
                                            <p:cond delay="0"/>
                                          </p:stCondLst>
                                        </p:cTn>
                                        <p:tgtEl>
                                          <p:spTgt spid="24"/>
                                        </p:tgtEl>
                                        <p:attrNameLst>
                                          <p:attrName>style.visibility</p:attrName>
                                        </p:attrNameLst>
                                      </p:cBhvr>
                                      <p:to>
                                        <p:strVal val="visible"/>
                                      </p:to>
                                    </p:set>
                                    <p:anim calcmode="lin" valueType="num">
                                      <p:cBhvr additive="base">
                                        <p:cTn id="28" dur="400" fill="hold"/>
                                        <p:tgtEl>
                                          <p:spTgt spid="24"/>
                                        </p:tgtEl>
                                        <p:attrNameLst>
                                          <p:attrName>ppt_x</p:attrName>
                                        </p:attrNameLst>
                                      </p:cBhvr>
                                      <p:tavLst>
                                        <p:tav tm="0">
                                          <p:val>
                                            <p:strVal val="1+#ppt_w/2"/>
                                          </p:val>
                                        </p:tav>
                                        <p:tav tm="100000">
                                          <p:val>
                                            <p:strVal val="#ppt_x"/>
                                          </p:val>
                                        </p:tav>
                                      </p:tavLst>
                                    </p:anim>
                                    <p:anim calcmode="lin" valueType="num">
                                      <p:cBhvr additive="base">
                                        <p:cTn id="29" dur="400" fill="hold"/>
                                        <p:tgtEl>
                                          <p:spTgt spid="24"/>
                                        </p:tgtEl>
                                        <p:attrNameLst>
                                          <p:attrName>ppt_y</p:attrName>
                                        </p:attrNameLst>
                                      </p:cBhvr>
                                      <p:tavLst>
                                        <p:tav tm="0">
                                          <p:val>
                                            <p:strVal val="#ppt_y"/>
                                          </p:val>
                                        </p:tav>
                                        <p:tav tm="100000">
                                          <p:val>
                                            <p:strVal val="#ppt_y"/>
                                          </p:val>
                                        </p:tav>
                                      </p:tavLst>
                                    </p:anim>
                                  </p:childTnLst>
                                </p:cTn>
                              </p:par>
                              <p:par>
                                <p:cTn id="30" presetID="12" presetClass="entr" presetSubtype="4" fill="hold" grpId="0" nodeType="withEffect">
                                  <p:stCondLst>
                                    <p:cond delay="0"/>
                                  </p:stCondLst>
                                  <p:childTnLst>
                                    <p:set>
                                      <p:cBhvr>
                                        <p:cTn id="31" dur="1" fill="hold">
                                          <p:stCondLst>
                                            <p:cond delay="0"/>
                                          </p:stCondLst>
                                        </p:cTn>
                                        <p:tgtEl>
                                          <p:spTgt spid="28"/>
                                        </p:tgtEl>
                                        <p:attrNameLst>
                                          <p:attrName>style.visibility</p:attrName>
                                        </p:attrNameLst>
                                      </p:cBhvr>
                                      <p:to>
                                        <p:strVal val="visible"/>
                                      </p:to>
                                    </p:set>
                                    <p:animEffect transition="in" filter="slide(fromBottom)">
                                      <p:cBhvr>
                                        <p:cTn id="32" dur="500"/>
                                        <p:tgtEl>
                                          <p:spTgt spid="28"/>
                                        </p:tgtEl>
                                      </p:cBhvr>
                                    </p:animEffect>
                                  </p:childTnLst>
                                </p:cTn>
                              </p:par>
                            </p:childTnLst>
                          </p:cTn>
                        </p:par>
                        <p:par>
                          <p:cTn id="33" fill="hold">
                            <p:stCondLst>
                              <p:cond delay="3200"/>
                            </p:stCondLst>
                            <p:childTnLst>
                              <p:par>
                                <p:cTn id="34" presetID="12" presetClass="entr" presetSubtype="8" fill="hold" grpId="0" nodeType="afterEffect">
                                  <p:stCondLst>
                                    <p:cond delay="0"/>
                                  </p:stCondLst>
                                  <p:childTnLst>
                                    <p:set>
                                      <p:cBhvr>
                                        <p:cTn id="35" dur="1" fill="hold">
                                          <p:stCondLst>
                                            <p:cond delay="0"/>
                                          </p:stCondLst>
                                        </p:cTn>
                                        <p:tgtEl>
                                          <p:spTgt spid="21"/>
                                        </p:tgtEl>
                                        <p:attrNameLst>
                                          <p:attrName>style.visibility</p:attrName>
                                        </p:attrNameLst>
                                      </p:cBhvr>
                                      <p:to>
                                        <p:strVal val="visible"/>
                                      </p:to>
                                    </p:set>
                                    <p:animEffect transition="in" filter="slide(fromLeft)">
                                      <p:cBhvr>
                                        <p:cTn id="36" dur="500"/>
                                        <p:tgtEl>
                                          <p:spTgt spid="21"/>
                                        </p:tgtEl>
                                      </p:cBhvr>
                                    </p:animEffect>
                                  </p:childTnLst>
                                </p:cTn>
                              </p:par>
                            </p:childTnLst>
                          </p:cTn>
                        </p:par>
                        <p:par>
                          <p:cTn id="37" fill="hold">
                            <p:stCondLst>
                              <p:cond delay="3700"/>
                            </p:stCondLst>
                            <p:childTnLst>
                              <p:par>
                                <p:cTn id="38" presetID="2" presetClass="entr" presetSubtype="2" decel="52500" fill="hold" grpId="0" nodeType="afterEffect">
                                  <p:stCondLst>
                                    <p:cond delay="0"/>
                                  </p:stCondLst>
                                  <p:childTnLst>
                                    <p:set>
                                      <p:cBhvr>
                                        <p:cTn id="39" dur="1" fill="hold">
                                          <p:stCondLst>
                                            <p:cond delay="0"/>
                                          </p:stCondLst>
                                        </p:cTn>
                                        <p:tgtEl>
                                          <p:spTgt spid="25"/>
                                        </p:tgtEl>
                                        <p:attrNameLst>
                                          <p:attrName>style.visibility</p:attrName>
                                        </p:attrNameLst>
                                      </p:cBhvr>
                                      <p:to>
                                        <p:strVal val="visible"/>
                                      </p:to>
                                    </p:set>
                                    <p:anim calcmode="lin" valueType="num">
                                      <p:cBhvr additive="base">
                                        <p:cTn id="40" dur="400" fill="hold"/>
                                        <p:tgtEl>
                                          <p:spTgt spid="25"/>
                                        </p:tgtEl>
                                        <p:attrNameLst>
                                          <p:attrName>ppt_x</p:attrName>
                                        </p:attrNameLst>
                                      </p:cBhvr>
                                      <p:tavLst>
                                        <p:tav tm="0">
                                          <p:val>
                                            <p:strVal val="1+#ppt_w/2"/>
                                          </p:val>
                                        </p:tav>
                                        <p:tav tm="100000">
                                          <p:val>
                                            <p:strVal val="#ppt_x"/>
                                          </p:val>
                                        </p:tav>
                                      </p:tavLst>
                                    </p:anim>
                                    <p:anim calcmode="lin" valueType="num">
                                      <p:cBhvr additive="base">
                                        <p:cTn id="41" dur="400" fill="hold"/>
                                        <p:tgtEl>
                                          <p:spTgt spid="25"/>
                                        </p:tgtEl>
                                        <p:attrNameLst>
                                          <p:attrName>ppt_y</p:attrName>
                                        </p:attrNameLst>
                                      </p:cBhvr>
                                      <p:tavLst>
                                        <p:tav tm="0">
                                          <p:val>
                                            <p:strVal val="#ppt_y"/>
                                          </p:val>
                                        </p:tav>
                                        <p:tav tm="100000">
                                          <p:val>
                                            <p:strVal val="#ppt_y"/>
                                          </p:val>
                                        </p:tav>
                                      </p:tavLst>
                                    </p:anim>
                                  </p:childTnLst>
                                </p:cTn>
                              </p:par>
                              <p:par>
                                <p:cTn id="42" presetID="12" presetClass="entr" presetSubtype="4" fill="hold" grpId="0" nodeType="withEffect">
                                  <p:stCondLst>
                                    <p:cond delay="0"/>
                                  </p:stCondLst>
                                  <p:childTnLst>
                                    <p:set>
                                      <p:cBhvr>
                                        <p:cTn id="43" dur="1" fill="hold">
                                          <p:stCondLst>
                                            <p:cond delay="0"/>
                                          </p:stCondLst>
                                        </p:cTn>
                                        <p:tgtEl>
                                          <p:spTgt spid="29"/>
                                        </p:tgtEl>
                                        <p:attrNameLst>
                                          <p:attrName>style.visibility</p:attrName>
                                        </p:attrNameLst>
                                      </p:cBhvr>
                                      <p:to>
                                        <p:strVal val="visible"/>
                                      </p:to>
                                    </p:set>
                                    <p:animEffect transition="in" filter="slide(fromBottom)">
                                      <p:cBhvr>
                                        <p:cTn id="44" dur="500"/>
                                        <p:tgtEl>
                                          <p:spTgt spid="29"/>
                                        </p:tgtEl>
                                      </p:cBhvr>
                                    </p:animEffect>
                                  </p:childTnLst>
                                </p:cTn>
                              </p:par>
                            </p:childTnLst>
                          </p:cTn>
                        </p:par>
                        <p:par>
                          <p:cTn id="45" fill="hold">
                            <p:stCondLst>
                              <p:cond delay="4200"/>
                            </p:stCondLst>
                            <p:childTnLst>
                              <p:par>
                                <p:cTn id="46" presetID="12" presetClass="entr" presetSubtype="8" fill="hold" grpId="0" nodeType="afterEffect">
                                  <p:stCondLst>
                                    <p:cond delay="0"/>
                                  </p:stCondLst>
                                  <p:childTnLst>
                                    <p:set>
                                      <p:cBhvr>
                                        <p:cTn id="47" dur="1" fill="hold">
                                          <p:stCondLst>
                                            <p:cond delay="0"/>
                                          </p:stCondLst>
                                        </p:cTn>
                                        <p:tgtEl>
                                          <p:spTgt spid="22"/>
                                        </p:tgtEl>
                                        <p:attrNameLst>
                                          <p:attrName>style.visibility</p:attrName>
                                        </p:attrNameLst>
                                      </p:cBhvr>
                                      <p:to>
                                        <p:strVal val="visible"/>
                                      </p:to>
                                    </p:set>
                                    <p:animEffect transition="in" filter="slide(fromLeft)">
                                      <p:cBhvr>
                                        <p:cTn id="48" dur="500"/>
                                        <p:tgtEl>
                                          <p:spTgt spid="22"/>
                                        </p:tgtEl>
                                      </p:cBhvr>
                                    </p:animEffect>
                                  </p:childTnLst>
                                </p:cTn>
                              </p:par>
                            </p:childTnLst>
                          </p:cTn>
                        </p:par>
                        <p:par>
                          <p:cTn id="49" fill="hold">
                            <p:stCondLst>
                              <p:cond delay="4700"/>
                            </p:stCondLst>
                            <p:childTnLst>
                              <p:par>
                                <p:cTn id="50" presetID="2" presetClass="entr" presetSubtype="2" decel="52500" fill="hold" grpId="0" nodeType="afterEffect">
                                  <p:stCondLst>
                                    <p:cond delay="0"/>
                                  </p:stCondLst>
                                  <p:childTnLst>
                                    <p:set>
                                      <p:cBhvr>
                                        <p:cTn id="51" dur="1" fill="hold">
                                          <p:stCondLst>
                                            <p:cond delay="0"/>
                                          </p:stCondLst>
                                        </p:cTn>
                                        <p:tgtEl>
                                          <p:spTgt spid="26"/>
                                        </p:tgtEl>
                                        <p:attrNameLst>
                                          <p:attrName>style.visibility</p:attrName>
                                        </p:attrNameLst>
                                      </p:cBhvr>
                                      <p:to>
                                        <p:strVal val="visible"/>
                                      </p:to>
                                    </p:set>
                                    <p:anim calcmode="lin" valueType="num">
                                      <p:cBhvr additive="base">
                                        <p:cTn id="52" dur="400" fill="hold"/>
                                        <p:tgtEl>
                                          <p:spTgt spid="26"/>
                                        </p:tgtEl>
                                        <p:attrNameLst>
                                          <p:attrName>ppt_x</p:attrName>
                                        </p:attrNameLst>
                                      </p:cBhvr>
                                      <p:tavLst>
                                        <p:tav tm="0">
                                          <p:val>
                                            <p:strVal val="1+#ppt_w/2"/>
                                          </p:val>
                                        </p:tav>
                                        <p:tav tm="100000">
                                          <p:val>
                                            <p:strVal val="#ppt_x"/>
                                          </p:val>
                                        </p:tav>
                                      </p:tavLst>
                                    </p:anim>
                                    <p:anim calcmode="lin" valueType="num">
                                      <p:cBhvr additive="base">
                                        <p:cTn id="53" dur="400" fill="hold"/>
                                        <p:tgtEl>
                                          <p:spTgt spid="26"/>
                                        </p:tgtEl>
                                        <p:attrNameLst>
                                          <p:attrName>ppt_y</p:attrName>
                                        </p:attrNameLst>
                                      </p:cBhvr>
                                      <p:tavLst>
                                        <p:tav tm="0">
                                          <p:val>
                                            <p:strVal val="#ppt_y"/>
                                          </p:val>
                                        </p:tav>
                                        <p:tav tm="100000">
                                          <p:val>
                                            <p:strVal val="#ppt_y"/>
                                          </p:val>
                                        </p:tav>
                                      </p:tavLst>
                                    </p:anim>
                                  </p:childTnLst>
                                </p:cTn>
                              </p:par>
                              <p:par>
                                <p:cTn id="54" presetID="12" presetClass="entr" presetSubtype="4" fill="hold" grpId="0" nodeType="withEffect">
                                  <p:stCondLst>
                                    <p:cond delay="0"/>
                                  </p:stCondLst>
                                  <p:childTnLst>
                                    <p:set>
                                      <p:cBhvr>
                                        <p:cTn id="55" dur="1" fill="hold">
                                          <p:stCondLst>
                                            <p:cond delay="0"/>
                                          </p:stCondLst>
                                        </p:cTn>
                                        <p:tgtEl>
                                          <p:spTgt spid="30"/>
                                        </p:tgtEl>
                                        <p:attrNameLst>
                                          <p:attrName>style.visibility</p:attrName>
                                        </p:attrNameLst>
                                      </p:cBhvr>
                                      <p:to>
                                        <p:strVal val="visible"/>
                                      </p:to>
                                    </p:set>
                                    <p:animEffect transition="in" filter="slide(fromBottom)">
                                      <p:cBhvr>
                                        <p:cTn id="56" dur="500"/>
                                        <p:tgtEl>
                                          <p:spTgt spid="30"/>
                                        </p:tgtEl>
                                      </p:cBhvr>
                                    </p:animEffect>
                                  </p:childTnLst>
                                </p:cTn>
                              </p:par>
                            </p:childTnLst>
                          </p:cTn>
                        </p:par>
                        <p:par>
                          <p:cTn id="57" fill="hold">
                            <p:stCondLst>
                              <p:cond delay="5200"/>
                            </p:stCondLst>
                            <p:childTnLst>
                              <p:par>
                                <p:cTn id="58" presetID="12" presetClass="entr" presetSubtype="8" fill="hold" grpId="0" nodeType="afterEffect">
                                  <p:stCondLst>
                                    <p:cond delay="0"/>
                                  </p:stCondLst>
                                  <p:childTnLst>
                                    <p:set>
                                      <p:cBhvr>
                                        <p:cTn id="59" dur="1" fill="hold">
                                          <p:stCondLst>
                                            <p:cond delay="0"/>
                                          </p:stCondLst>
                                        </p:cTn>
                                        <p:tgtEl>
                                          <p:spTgt spid="23"/>
                                        </p:tgtEl>
                                        <p:attrNameLst>
                                          <p:attrName>style.visibility</p:attrName>
                                        </p:attrNameLst>
                                      </p:cBhvr>
                                      <p:to>
                                        <p:strVal val="visible"/>
                                      </p:to>
                                    </p:set>
                                    <p:animEffect transition="in" filter="slide(fromLeft)">
                                      <p:cBhvr>
                                        <p:cTn id="60" dur="500"/>
                                        <p:tgtEl>
                                          <p:spTgt spid="23"/>
                                        </p:tgtEl>
                                      </p:cBhvr>
                                    </p:animEffect>
                                  </p:childTnLst>
                                </p:cTn>
                              </p:par>
                            </p:childTnLst>
                          </p:cTn>
                        </p:par>
                        <p:par>
                          <p:cTn id="61" fill="hold">
                            <p:stCondLst>
                              <p:cond delay="5700"/>
                            </p:stCondLst>
                            <p:childTnLst>
                              <p:par>
                                <p:cTn id="62" presetID="2" presetClass="entr" presetSubtype="2" decel="52500" fill="hold" grpId="0" nodeType="afterEffect">
                                  <p:stCondLst>
                                    <p:cond delay="0"/>
                                  </p:stCondLst>
                                  <p:childTnLst>
                                    <p:set>
                                      <p:cBhvr>
                                        <p:cTn id="63" dur="1" fill="hold">
                                          <p:stCondLst>
                                            <p:cond delay="0"/>
                                          </p:stCondLst>
                                        </p:cTn>
                                        <p:tgtEl>
                                          <p:spTgt spid="27"/>
                                        </p:tgtEl>
                                        <p:attrNameLst>
                                          <p:attrName>style.visibility</p:attrName>
                                        </p:attrNameLst>
                                      </p:cBhvr>
                                      <p:to>
                                        <p:strVal val="visible"/>
                                      </p:to>
                                    </p:set>
                                    <p:anim calcmode="lin" valueType="num">
                                      <p:cBhvr additive="base">
                                        <p:cTn id="64" dur="400" fill="hold"/>
                                        <p:tgtEl>
                                          <p:spTgt spid="27"/>
                                        </p:tgtEl>
                                        <p:attrNameLst>
                                          <p:attrName>ppt_x</p:attrName>
                                        </p:attrNameLst>
                                      </p:cBhvr>
                                      <p:tavLst>
                                        <p:tav tm="0">
                                          <p:val>
                                            <p:strVal val="1+#ppt_w/2"/>
                                          </p:val>
                                        </p:tav>
                                        <p:tav tm="100000">
                                          <p:val>
                                            <p:strVal val="#ppt_x"/>
                                          </p:val>
                                        </p:tav>
                                      </p:tavLst>
                                    </p:anim>
                                    <p:anim calcmode="lin" valueType="num">
                                      <p:cBhvr additive="base">
                                        <p:cTn id="65" dur="400" fill="hold"/>
                                        <p:tgtEl>
                                          <p:spTgt spid="27"/>
                                        </p:tgtEl>
                                        <p:attrNameLst>
                                          <p:attrName>ppt_y</p:attrName>
                                        </p:attrNameLst>
                                      </p:cBhvr>
                                      <p:tavLst>
                                        <p:tav tm="0">
                                          <p:val>
                                            <p:strVal val="#ppt_y"/>
                                          </p:val>
                                        </p:tav>
                                        <p:tav tm="100000">
                                          <p:val>
                                            <p:strVal val="#ppt_y"/>
                                          </p:val>
                                        </p:tav>
                                      </p:tavLst>
                                    </p:anim>
                                  </p:childTnLst>
                                </p:cTn>
                              </p:par>
                              <p:par>
                                <p:cTn id="66" presetID="12" presetClass="entr" presetSubtype="4" fill="hold" grpId="0" nodeType="withEffect">
                                  <p:stCondLst>
                                    <p:cond delay="0"/>
                                  </p:stCondLst>
                                  <p:childTnLst>
                                    <p:set>
                                      <p:cBhvr>
                                        <p:cTn id="67" dur="1" fill="hold">
                                          <p:stCondLst>
                                            <p:cond delay="0"/>
                                          </p:stCondLst>
                                        </p:cTn>
                                        <p:tgtEl>
                                          <p:spTgt spid="31"/>
                                        </p:tgtEl>
                                        <p:attrNameLst>
                                          <p:attrName>style.visibility</p:attrName>
                                        </p:attrNameLst>
                                      </p:cBhvr>
                                      <p:to>
                                        <p:strVal val="visible"/>
                                      </p:to>
                                    </p:set>
                                    <p:animEffect transition="in" filter="slide(fromBottom)">
                                      <p:cBhvr>
                                        <p:cTn id="68"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p:bldP spid="11" grpId="0"/>
      <p:bldP spid="11" grpId="1"/>
      <p:bldP spid="20" grpId="0" animBg="1"/>
      <p:bldP spid="21" grpId="0" animBg="1"/>
      <p:bldP spid="22" grpId="0" animBg="1"/>
      <p:bldP spid="23" grpId="0" animBg="1"/>
      <p:bldP spid="24" grpId="0"/>
      <p:bldP spid="25" grpId="0"/>
      <p:bldP spid="26" grpId="0"/>
      <p:bldP spid="27" grpId="0"/>
      <p:bldP spid="28" grpId="0"/>
      <p:bldP spid="29" grpId="0"/>
      <p:bldP spid="30" grpId="0"/>
      <p:bldP spid="31"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图片 8"/>
          <p:cNvPicPr>
            <a:picLocks noChangeAspect="1"/>
          </p:cNvPicPr>
          <p:nvPr/>
        </p:nvPicPr>
        <p:blipFill rotWithShape="1">
          <a:blip r:embed="rId1">
            <a:extLst>
              <a:ext uri="{28A0092B-C50C-407E-A947-70E740481C1C}">
                <a14:useLocalDpi xmlns:a14="http://schemas.microsoft.com/office/drawing/2010/main" val="0"/>
              </a:ext>
            </a:extLst>
          </a:blip>
          <a:srcRect l="987" r="14588"/>
          <a:stretch>
            <a:fillRect/>
          </a:stretch>
        </p:blipFill>
        <p:spPr>
          <a:xfrm>
            <a:off x="-9779" y="-43464"/>
            <a:ext cx="9144508" cy="5145088"/>
          </a:xfrm>
          <a:prstGeom prst="rect">
            <a:avLst/>
          </a:prstGeom>
        </p:spPr>
      </p:pic>
      <p:sp>
        <p:nvSpPr>
          <p:cNvPr id="5" name="矩形 4"/>
          <p:cNvSpPr/>
          <p:nvPr/>
        </p:nvSpPr>
        <p:spPr>
          <a:xfrm>
            <a:off x="3787789" y="2098660"/>
            <a:ext cx="1188132" cy="361829"/>
          </a:xfrm>
          <a:prstGeom prst="rect">
            <a:avLst/>
          </a:prstGeom>
        </p:spPr>
        <p:txBody>
          <a:bodyPr wrap="square" lIns="72578" tIns="36290" rIns="72578" bIns="36290">
            <a:spAutoFit/>
          </a:bodyPr>
          <a:lstStyle/>
          <a:p>
            <a:pPr>
              <a:defRPr/>
            </a:pPr>
            <a:r>
              <a:rPr lang="zh-CN" altLang="en-US" sz="1875" kern="0" dirty="0">
                <a:solidFill>
                  <a:schemeClr val="accent1"/>
                </a:solidFill>
                <a:effectLst>
                  <a:glow rad="63500">
                    <a:schemeClr val="bg1">
                      <a:lumMod val="65000"/>
                      <a:alpha val="40000"/>
                    </a:schemeClr>
                  </a:glow>
                </a:effectLst>
                <a:latin typeface="微软雅黑" panose="020B0503020204020204" pitchFamily="34" charset="-122"/>
                <a:ea typeface="微软雅黑" panose="020B0503020204020204" pitchFamily="34" charset="-122"/>
              </a:rPr>
              <a:t>第一部份</a:t>
            </a:r>
            <a:endParaRPr lang="zh-CN" altLang="en-US" sz="1875" kern="0" dirty="0">
              <a:solidFill>
                <a:schemeClr val="accent1"/>
              </a:solidFill>
              <a:effectLst>
                <a:glow rad="63500">
                  <a:schemeClr val="bg1">
                    <a:lumMod val="65000"/>
                    <a:alpha val="40000"/>
                  </a:schemeClr>
                </a:glow>
              </a:effectLst>
              <a:latin typeface="微软雅黑" panose="020B0503020204020204" pitchFamily="34" charset="-122"/>
              <a:ea typeface="微软雅黑" panose="020B0503020204020204" pitchFamily="34" charset="-122"/>
            </a:endParaRPr>
          </a:p>
        </p:txBody>
      </p:sp>
      <p:sp>
        <p:nvSpPr>
          <p:cNvPr id="6" name="矩形 5"/>
          <p:cNvSpPr/>
          <p:nvPr/>
        </p:nvSpPr>
        <p:spPr>
          <a:xfrm>
            <a:off x="3787789" y="2554347"/>
            <a:ext cx="2817549" cy="488787"/>
          </a:xfrm>
          <a:prstGeom prst="rect">
            <a:avLst/>
          </a:prstGeom>
        </p:spPr>
        <p:txBody>
          <a:bodyPr wrap="square" lIns="72578" tIns="36290" rIns="72578" bIns="36290">
            <a:spAutoFit/>
          </a:bodyPr>
          <a:lstStyle/>
          <a:p>
            <a:pPr>
              <a:defRPr/>
            </a:pPr>
            <a:r>
              <a:rPr lang="zh-CN" altLang="en-US" sz="2700" b="1" dirty="0">
                <a:solidFill>
                  <a:schemeClr val="accent1"/>
                </a:solidFill>
                <a:latin typeface="微软雅黑" panose="020B0503020204020204" pitchFamily="34" charset="-122"/>
                <a:ea typeface="微软雅黑" panose="020B0503020204020204" pitchFamily="34" charset="-122"/>
              </a:rPr>
              <a:t>项目介绍</a:t>
            </a:r>
            <a:endParaRPr lang="zh-CN" altLang="en-US" sz="2625" kern="0" dirty="0">
              <a:solidFill>
                <a:schemeClr val="accent1"/>
              </a:solidFill>
              <a:effectLst>
                <a:glow rad="63500">
                  <a:schemeClr val="bg1">
                    <a:lumMod val="65000"/>
                    <a:alpha val="40000"/>
                  </a:schemeClr>
                </a:glow>
              </a:effectLst>
              <a:latin typeface="方正兰亭大黑_GBK" pitchFamily="2" charset="-122"/>
              <a:ea typeface="方正兰亭大黑_GBK" pitchFamily="2" charset="-122"/>
            </a:endParaRPr>
          </a:p>
        </p:txBody>
      </p:sp>
      <p:sp>
        <p:nvSpPr>
          <p:cNvPr id="7" name="TextBox 15"/>
          <p:cNvSpPr txBox="1">
            <a:spLocks noChangeArrowheads="1"/>
          </p:cNvSpPr>
          <p:nvPr/>
        </p:nvSpPr>
        <p:spPr bwMode="auto">
          <a:xfrm>
            <a:off x="3712768" y="3230849"/>
            <a:ext cx="3850223" cy="275588"/>
          </a:xfrm>
          <a:prstGeom prst="rect">
            <a:avLst/>
          </a:prstGeom>
          <a:noFill/>
          <a:ln w="9525">
            <a:noFill/>
            <a:miter lim="800000"/>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defPPr>
              <a:defRPr lang="en-US"/>
            </a:defPPr>
            <a:lvl1pPr lvl="0" algn="l">
              <a:lnSpc>
                <a:spcPct val="120000"/>
              </a:lnSpc>
              <a:defRPr sz="1200" b="0" kern="0">
                <a:solidFill>
                  <a:schemeClr val="accent3">
                    <a:lumMod val="50000"/>
                  </a:schemeClr>
                </a:solidFill>
                <a:latin typeface="微软雅黑" panose="020B0503020204020204" pitchFamily="34" charset="-122"/>
                <a:ea typeface="微软雅黑" panose="020B0503020204020204" pitchFamily="34" charset="-122"/>
              </a:defRPr>
            </a:lvl1pPr>
          </a:lstStyle>
          <a:p>
            <a:pPr>
              <a:lnSpc>
                <a:spcPct val="150000"/>
              </a:lnSpc>
            </a:pPr>
            <a:r>
              <a:rPr lang="zh-CN" altLang="en-US" sz="900" dirty="0">
                <a:solidFill>
                  <a:schemeClr val="accent1"/>
                </a:solidFill>
              </a:rPr>
              <a:t>★ 单击此处添加标题  ★单击此处添加标题  ★单击此处添加标题</a:t>
            </a:r>
            <a:endParaRPr lang="zh-CN" altLang="en-US" sz="900" dirty="0">
              <a:solidFill>
                <a:schemeClr val="accent1"/>
              </a:solidFill>
            </a:endParaRPr>
          </a:p>
        </p:txBody>
      </p:sp>
    </p:spTree>
  </p:cSld>
  <p:clrMapOvr>
    <a:masterClrMapping/>
  </p:clrMapOvr>
  <mc:AlternateContent xmlns:mc="http://schemas.openxmlformats.org/markup-compatibility/2006">
    <mc:Choice xmlns:p14="http://schemas.microsoft.com/office/powerpoint/2010/main" Requires="p14">
      <p:transition spd="slow" p14:dur="1500" advClick="0" advTm="0">
        <p:split orient="vert"/>
      </p:transition>
    </mc:Choice>
    <mc:Fallback>
      <p:transition spd="slow" advClick="0" advTm="0">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after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p:cTn id="7" dur="1000" fill="hold"/>
                                        <p:tgtEl>
                                          <p:spTgt spid="9"/>
                                        </p:tgtEl>
                                        <p:attrNameLst>
                                          <p:attrName>ppt_w</p:attrName>
                                        </p:attrNameLst>
                                      </p:cBhvr>
                                      <p:tavLst>
                                        <p:tav tm="0">
                                          <p:val>
                                            <p:strVal val="#ppt_w+.3"/>
                                          </p:val>
                                        </p:tav>
                                        <p:tav tm="100000">
                                          <p:val>
                                            <p:strVal val="#ppt_w"/>
                                          </p:val>
                                        </p:tav>
                                      </p:tavLst>
                                    </p:anim>
                                    <p:anim calcmode="lin" valueType="num">
                                      <p:cBhvr>
                                        <p:cTn id="8" dur="1000" fill="hold"/>
                                        <p:tgtEl>
                                          <p:spTgt spid="9"/>
                                        </p:tgtEl>
                                        <p:attrNameLst>
                                          <p:attrName>ppt_h</p:attrName>
                                        </p:attrNameLst>
                                      </p:cBhvr>
                                      <p:tavLst>
                                        <p:tav tm="0">
                                          <p:val>
                                            <p:strVal val="#ppt_h"/>
                                          </p:val>
                                        </p:tav>
                                        <p:tav tm="100000">
                                          <p:val>
                                            <p:strVal val="#ppt_h"/>
                                          </p:val>
                                        </p:tav>
                                      </p:tavLst>
                                    </p:anim>
                                    <p:animEffect transition="in" filter="fade">
                                      <p:cBhvr>
                                        <p:cTn id="9" dur="1000"/>
                                        <p:tgtEl>
                                          <p:spTgt spid="9"/>
                                        </p:tgtEl>
                                      </p:cBhvr>
                                    </p:animEffect>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5"/>
                                        </p:tgtEl>
                                        <p:attrNameLst>
                                          <p:attrName>style.visibility</p:attrName>
                                        </p:attrNameLst>
                                      </p:cBhvr>
                                      <p:to>
                                        <p:strVal val="visible"/>
                                      </p:to>
                                    </p:set>
                                    <p:anim calcmode="lin" valueType="num">
                                      <p:cBhvr>
                                        <p:cTn id="13" dur="500" fill="hold"/>
                                        <p:tgtEl>
                                          <p:spTgt spid="5"/>
                                        </p:tgtEl>
                                        <p:attrNameLst>
                                          <p:attrName>ppt_w</p:attrName>
                                        </p:attrNameLst>
                                      </p:cBhvr>
                                      <p:tavLst>
                                        <p:tav tm="0">
                                          <p:val>
                                            <p:fltVal val="0"/>
                                          </p:val>
                                        </p:tav>
                                        <p:tav tm="100000">
                                          <p:val>
                                            <p:strVal val="#ppt_w"/>
                                          </p:val>
                                        </p:tav>
                                      </p:tavLst>
                                    </p:anim>
                                    <p:anim calcmode="lin" valueType="num">
                                      <p:cBhvr>
                                        <p:cTn id="14" dur="500" fill="hold"/>
                                        <p:tgtEl>
                                          <p:spTgt spid="5"/>
                                        </p:tgtEl>
                                        <p:attrNameLst>
                                          <p:attrName>ppt_h</p:attrName>
                                        </p:attrNameLst>
                                      </p:cBhvr>
                                      <p:tavLst>
                                        <p:tav tm="0">
                                          <p:val>
                                            <p:fltVal val="0"/>
                                          </p:val>
                                        </p:tav>
                                        <p:tav tm="100000">
                                          <p:val>
                                            <p:strVal val="#ppt_h"/>
                                          </p:val>
                                        </p:tav>
                                      </p:tavLst>
                                    </p:anim>
                                    <p:animEffect transition="in" filter="fade">
                                      <p:cBhvr>
                                        <p:cTn id="15" dur="500"/>
                                        <p:tgtEl>
                                          <p:spTgt spid="5"/>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6"/>
                                        </p:tgtEl>
                                        <p:attrNameLst>
                                          <p:attrName>style.visibility</p:attrName>
                                        </p:attrNameLst>
                                      </p:cBhvr>
                                      <p:to>
                                        <p:strVal val="visible"/>
                                      </p:to>
                                    </p:set>
                                    <p:animEffect transition="in" filter="wipe(left)">
                                      <p:cBhvr>
                                        <p:cTn id="19" dur="500"/>
                                        <p:tgtEl>
                                          <p:spTgt spid="6"/>
                                        </p:tgtEl>
                                      </p:cBhvr>
                                    </p:animEffect>
                                  </p:childTnLst>
                                </p:cTn>
                              </p:par>
                            </p:childTnLst>
                          </p:cTn>
                        </p:par>
                        <p:par>
                          <p:cTn id="20" fill="hold">
                            <p:stCondLst>
                              <p:cond delay="2000"/>
                            </p:stCondLst>
                            <p:childTnLst>
                              <p:par>
                                <p:cTn id="21" presetID="27" presetClass="entr" presetSubtype="0" fill="hold" grpId="0" nodeType="afterEffect">
                                  <p:stCondLst>
                                    <p:cond delay="0"/>
                                  </p:stCondLst>
                                  <p:iterate type="lt">
                                    <p:tmPct val="50000"/>
                                  </p:iterate>
                                  <p:childTnLst>
                                    <p:set>
                                      <p:cBhvr>
                                        <p:cTn id="22" dur="1" fill="hold">
                                          <p:stCondLst>
                                            <p:cond delay="0"/>
                                          </p:stCondLst>
                                        </p:cTn>
                                        <p:tgtEl>
                                          <p:spTgt spid="7"/>
                                        </p:tgtEl>
                                        <p:attrNameLst>
                                          <p:attrName>style.visibility</p:attrName>
                                        </p:attrNameLst>
                                      </p:cBhvr>
                                      <p:to>
                                        <p:strVal val="visible"/>
                                      </p:to>
                                    </p:set>
                                    <p:anim calcmode="discrete" valueType="clr">
                                      <p:cBhvr override="childStyle">
                                        <p:cTn id="23" dur="80"/>
                                        <p:tgtEl>
                                          <p:spTgt spid="7"/>
                                        </p:tgtEl>
                                        <p:attrNameLst>
                                          <p:attrName>style.color</p:attrName>
                                        </p:attrNameLst>
                                      </p:cBhvr>
                                      <p:tavLst>
                                        <p:tav tm="0">
                                          <p:val>
                                            <p:clrVal>
                                              <a:schemeClr val="accent2"/>
                                            </p:clrVal>
                                          </p:val>
                                        </p:tav>
                                        <p:tav tm="50000">
                                          <p:val>
                                            <p:clrVal>
                                              <a:schemeClr val="hlink"/>
                                            </p:clrVal>
                                          </p:val>
                                        </p:tav>
                                      </p:tavLst>
                                    </p:anim>
                                    <p:anim calcmode="discrete" valueType="clr">
                                      <p:cBhvr>
                                        <p:cTn id="24" dur="80"/>
                                        <p:tgtEl>
                                          <p:spTgt spid="7"/>
                                        </p:tgtEl>
                                        <p:attrNameLst>
                                          <p:attrName>fillcolor</p:attrName>
                                        </p:attrNameLst>
                                      </p:cBhvr>
                                      <p:tavLst>
                                        <p:tav tm="0">
                                          <p:val>
                                            <p:clrVal>
                                              <a:schemeClr val="accent2"/>
                                            </p:clrVal>
                                          </p:val>
                                        </p:tav>
                                        <p:tav tm="50000">
                                          <p:val>
                                            <p:clrVal>
                                              <a:schemeClr val="hlink"/>
                                            </p:clrVal>
                                          </p:val>
                                        </p:tav>
                                      </p:tavLst>
                                    </p:anim>
                                    <p:set>
                                      <p:cBhvr>
                                        <p:cTn id="25" dur="80"/>
                                        <p:tgtEl>
                                          <p:spTgt spid="7"/>
                                        </p:tgtEl>
                                        <p:attrNameLst>
                                          <p:attrName>fill.type</p:attrName>
                                        </p:attrNameLst>
                                      </p:cBhvr>
                                      <p:to>
                                        <p:strVal val="solid"/>
                                      </p:to>
                                    </p:se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7"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7" name="Rectangle 7"/>
          <p:cNvSpPr/>
          <p:nvPr/>
        </p:nvSpPr>
        <p:spPr>
          <a:xfrm>
            <a:off x="2325100" y="1"/>
            <a:ext cx="6818650" cy="5145088"/>
          </a:xfrm>
          <a:custGeom>
            <a:avLst/>
            <a:gdLst>
              <a:gd name="connsiteX0" fmla="*/ 0 w 7664245"/>
              <a:gd name="connsiteY0" fmla="*/ 0 h 6858000"/>
              <a:gd name="connsiteX1" fmla="*/ 7664245 w 7664245"/>
              <a:gd name="connsiteY1" fmla="*/ 0 h 6858000"/>
              <a:gd name="connsiteX2" fmla="*/ 7664245 w 7664245"/>
              <a:gd name="connsiteY2" fmla="*/ 6858000 h 6858000"/>
              <a:gd name="connsiteX3" fmla="*/ 0 w 7664245"/>
              <a:gd name="connsiteY3" fmla="*/ 6858000 h 6858000"/>
              <a:gd name="connsiteX4" fmla="*/ 0 w 7664245"/>
              <a:gd name="connsiteY4" fmla="*/ 0 h 6858000"/>
              <a:gd name="connsiteX0-1" fmla="*/ 3657600 w 7664245"/>
              <a:gd name="connsiteY0-2" fmla="*/ 0 h 6858000"/>
              <a:gd name="connsiteX1-3" fmla="*/ 7664245 w 7664245"/>
              <a:gd name="connsiteY1-4" fmla="*/ 0 h 6858000"/>
              <a:gd name="connsiteX2-5" fmla="*/ 7664245 w 7664245"/>
              <a:gd name="connsiteY2-6" fmla="*/ 6858000 h 6858000"/>
              <a:gd name="connsiteX3-7" fmla="*/ 0 w 7664245"/>
              <a:gd name="connsiteY3-8" fmla="*/ 6858000 h 6858000"/>
              <a:gd name="connsiteX4-9" fmla="*/ 3657600 w 7664245"/>
              <a:gd name="connsiteY4-10" fmla="*/ 0 h 6858000"/>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7664245" h="6858000">
                <a:moveTo>
                  <a:pt x="3657600" y="0"/>
                </a:moveTo>
                <a:lnTo>
                  <a:pt x="7664245" y="0"/>
                </a:lnTo>
                <a:lnTo>
                  <a:pt x="7664245" y="6858000"/>
                </a:lnTo>
                <a:lnTo>
                  <a:pt x="0" y="6858000"/>
                </a:lnTo>
                <a:lnTo>
                  <a:pt x="3657600" y="0"/>
                </a:lnTo>
                <a:close/>
              </a:path>
            </a:pathLst>
          </a:custGeom>
          <a:blipFill dpi="0" rotWithShape="1">
            <a:blip r:embed="rId1"/>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lIns="68585" tIns="34293" rIns="68585" bIns="34293" rtlCol="0" anchor="ctr"/>
          <a:lstStyle/>
          <a:p>
            <a:pPr algn="ctr"/>
            <a:endParaRPr lang="en-GB">
              <a:solidFill>
                <a:schemeClr val="tx1">
                  <a:lumMod val="65000"/>
                  <a:lumOff val="35000"/>
                </a:schemeClr>
              </a:solidFill>
            </a:endParaRPr>
          </a:p>
        </p:txBody>
      </p:sp>
      <p:sp>
        <p:nvSpPr>
          <p:cNvPr id="138" name="Pentagon 25"/>
          <p:cNvSpPr/>
          <p:nvPr/>
        </p:nvSpPr>
        <p:spPr>
          <a:xfrm>
            <a:off x="345620" y="1767865"/>
            <a:ext cx="455611" cy="273168"/>
          </a:xfrm>
          <a:prstGeom prst="homePlate">
            <a:avLst/>
          </a:prstGeom>
          <a:solidFill>
            <a:schemeClr val="accent1"/>
          </a:solidFill>
          <a:ln w="28575">
            <a:solidFill>
              <a:srgbClr val="F2F2F2"/>
            </a:solidFill>
          </a:ln>
          <a:effectLst/>
        </p:spPr>
        <p:style>
          <a:lnRef idx="2">
            <a:schemeClr val="accent1">
              <a:shade val="50000"/>
            </a:schemeClr>
          </a:lnRef>
          <a:fillRef idx="1">
            <a:schemeClr val="accent1"/>
          </a:fillRef>
          <a:effectRef idx="0">
            <a:schemeClr val="accent1"/>
          </a:effectRef>
          <a:fontRef idx="minor">
            <a:schemeClr val="lt1"/>
          </a:fontRef>
        </p:style>
        <p:txBody>
          <a:bodyPr lIns="68585" tIns="34293" rIns="68585" bIns="34293" rtlCol="0" anchor="ctr"/>
          <a:lstStyle/>
          <a:p>
            <a:pPr algn="ctr"/>
            <a:r>
              <a:rPr lang="en-US" sz="1200" dirty="0">
                <a:solidFill>
                  <a:schemeClr val="tx1">
                    <a:lumMod val="75000"/>
                    <a:lumOff val="25000"/>
                  </a:schemeClr>
                </a:solidFill>
                <a:latin typeface="微软雅黑" panose="020B0503020204020204" pitchFamily="34" charset="-122"/>
                <a:ea typeface="微软雅黑" panose="020B0503020204020204" pitchFamily="34" charset="-122"/>
              </a:rPr>
              <a:t>01</a:t>
            </a:r>
            <a:endParaRPr lang="en-GB"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9" name="Rectangle 26"/>
          <p:cNvSpPr/>
          <p:nvPr/>
        </p:nvSpPr>
        <p:spPr>
          <a:xfrm>
            <a:off x="840968" y="1734058"/>
            <a:ext cx="2791269" cy="460260"/>
          </a:xfrm>
          <a:prstGeom prst="rect">
            <a:avLst/>
          </a:prstGeom>
        </p:spPr>
        <p:txBody>
          <a:bodyPr wrap="square" lIns="68585" tIns="34293" rIns="68585" bIns="34293">
            <a:spAutoFit/>
          </a:bodyPr>
          <a:lstStyle/>
          <a:p>
            <a:pPr>
              <a:lnSpc>
                <a:spcPct val="15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点击添加相关标题文字，点击添加相关标题文字，点击添加相关标题文字，点击添加相关标题文字。</a:t>
            </a:r>
            <a:endParaRPr lang="en-GB"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
        <p:nvSpPr>
          <p:cNvPr id="140" name="Pentagon 33"/>
          <p:cNvSpPr/>
          <p:nvPr/>
        </p:nvSpPr>
        <p:spPr>
          <a:xfrm>
            <a:off x="345620" y="2435961"/>
            <a:ext cx="455611" cy="273168"/>
          </a:xfrm>
          <a:prstGeom prst="homePlate">
            <a:avLst/>
          </a:prstGeom>
          <a:solidFill>
            <a:schemeClr val="accent2"/>
          </a:solidFill>
          <a:ln w="28575">
            <a:solidFill>
              <a:srgbClr val="F2F2F2"/>
            </a:solidFill>
          </a:ln>
          <a:effectLst/>
        </p:spPr>
        <p:style>
          <a:lnRef idx="2">
            <a:schemeClr val="accent1">
              <a:shade val="50000"/>
            </a:schemeClr>
          </a:lnRef>
          <a:fillRef idx="1">
            <a:schemeClr val="accent1"/>
          </a:fillRef>
          <a:effectRef idx="0">
            <a:schemeClr val="accent1"/>
          </a:effectRef>
          <a:fontRef idx="minor">
            <a:schemeClr val="lt1"/>
          </a:fontRef>
        </p:style>
        <p:txBody>
          <a:bodyPr lIns="68585" tIns="34293" rIns="68585" bIns="34293" rtlCol="0" anchor="ctr"/>
          <a:lstStyle/>
          <a:p>
            <a:pPr algn="ctr"/>
            <a:r>
              <a:rPr lang="en-US" sz="1200" dirty="0">
                <a:solidFill>
                  <a:schemeClr val="tx1">
                    <a:lumMod val="75000"/>
                    <a:lumOff val="25000"/>
                  </a:schemeClr>
                </a:solidFill>
                <a:latin typeface="微软雅黑" panose="020B0503020204020204" pitchFamily="34" charset="-122"/>
                <a:ea typeface="微软雅黑" panose="020B0503020204020204" pitchFamily="34" charset="-122"/>
              </a:rPr>
              <a:t>02</a:t>
            </a:r>
            <a:endParaRPr lang="en-GB"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1" name="Rectangle 34"/>
          <p:cNvSpPr/>
          <p:nvPr/>
        </p:nvSpPr>
        <p:spPr>
          <a:xfrm>
            <a:off x="840968" y="2402153"/>
            <a:ext cx="2467226" cy="692503"/>
          </a:xfrm>
          <a:prstGeom prst="rect">
            <a:avLst/>
          </a:prstGeom>
        </p:spPr>
        <p:txBody>
          <a:bodyPr wrap="square" lIns="68585" tIns="34293" rIns="68585" bIns="34293">
            <a:spAutoFit/>
          </a:bodyPr>
          <a:lstStyle/>
          <a:p>
            <a:pPr>
              <a:lnSpc>
                <a:spcPct val="15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点击添加相关标题文字，点击添加相关标题文字，点击添加相关标题文字，点击添加相关标题文字。</a:t>
            </a:r>
            <a:endParaRPr lang="en-GB"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
        <p:nvSpPr>
          <p:cNvPr id="142" name="Pentagon 36"/>
          <p:cNvSpPr/>
          <p:nvPr/>
        </p:nvSpPr>
        <p:spPr>
          <a:xfrm>
            <a:off x="345620" y="3094582"/>
            <a:ext cx="455611" cy="273168"/>
          </a:xfrm>
          <a:prstGeom prst="homePlate">
            <a:avLst/>
          </a:prstGeom>
          <a:solidFill>
            <a:schemeClr val="accent3"/>
          </a:solidFill>
          <a:ln w="28575">
            <a:solidFill>
              <a:srgbClr val="F2F2F2"/>
            </a:solidFill>
          </a:ln>
          <a:effectLst/>
        </p:spPr>
        <p:style>
          <a:lnRef idx="2">
            <a:schemeClr val="accent1">
              <a:shade val="50000"/>
            </a:schemeClr>
          </a:lnRef>
          <a:fillRef idx="1">
            <a:schemeClr val="accent1"/>
          </a:fillRef>
          <a:effectRef idx="0">
            <a:schemeClr val="accent1"/>
          </a:effectRef>
          <a:fontRef idx="minor">
            <a:schemeClr val="lt1"/>
          </a:fontRef>
        </p:style>
        <p:txBody>
          <a:bodyPr lIns="68585" tIns="34293" rIns="68585" bIns="34293" rtlCol="0" anchor="ctr"/>
          <a:lstStyle/>
          <a:p>
            <a:pPr algn="ctr"/>
            <a:r>
              <a:rPr lang="en-US" sz="1200" dirty="0">
                <a:solidFill>
                  <a:schemeClr val="tx1">
                    <a:lumMod val="75000"/>
                    <a:lumOff val="25000"/>
                  </a:schemeClr>
                </a:solidFill>
                <a:latin typeface="微软雅黑" panose="020B0503020204020204" pitchFamily="34" charset="-122"/>
                <a:ea typeface="微软雅黑" panose="020B0503020204020204" pitchFamily="34" charset="-122"/>
              </a:rPr>
              <a:t>03</a:t>
            </a:r>
            <a:endParaRPr lang="en-GB"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3" name="Rectangle 37"/>
          <p:cNvSpPr/>
          <p:nvPr/>
        </p:nvSpPr>
        <p:spPr>
          <a:xfrm>
            <a:off x="840969" y="3060773"/>
            <a:ext cx="2254867" cy="692503"/>
          </a:xfrm>
          <a:prstGeom prst="rect">
            <a:avLst/>
          </a:prstGeom>
        </p:spPr>
        <p:txBody>
          <a:bodyPr wrap="square" lIns="68585" tIns="34293" rIns="68585" bIns="34293">
            <a:spAutoFit/>
          </a:bodyPr>
          <a:lstStyle/>
          <a:p>
            <a:pPr>
              <a:lnSpc>
                <a:spcPct val="15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点击添加相关标题文字，点击添加相关标题文字，点击添加相关标题文字，点击添加相关标题文字。</a:t>
            </a:r>
            <a:endParaRPr lang="en-GB"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
        <p:nvSpPr>
          <p:cNvPr id="144" name="Pentagon 39"/>
          <p:cNvSpPr/>
          <p:nvPr/>
        </p:nvSpPr>
        <p:spPr>
          <a:xfrm>
            <a:off x="345620" y="3830487"/>
            <a:ext cx="455611" cy="273168"/>
          </a:xfrm>
          <a:prstGeom prst="homePlate">
            <a:avLst/>
          </a:prstGeom>
          <a:solidFill>
            <a:schemeClr val="accent4"/>
          </a:solidFill>
          <a:ln w="28575">
            <a:solidFill>
              <a:srgbClr val="F2F2F2"/>
            </a:solidFill>
          </a:ln>
          <a:effectLst/>
        </p:spPr>
        <p:style>
          <a:lnRef idx="2">
            <a:schemeClr val="accent1">
              <a:shade val="50000"/>
            </a:schemeClr>
          </a:lnRef>
          <a:fillRef idx="1">
            <a:schemeClr val="accent1"/>
          </a:fillRef>
          <a:effectRef idx="0">
            <a:schemeClr val="accent1"/>
          </a:effectRef>
          <a:fontRef idx="minor">
            <a:schemeClr val="lt1"/>
          </a:fontRef>
        </p:style>
        <p:txBody>
          <a:bodyPr lIns="68585" tIns="34293" rIns="68585" bIns="34293" rtlCol="0" anchor="ctr"/>
          <a:lstStyle/>
          <a:p>
            <a:pPr algn="ctr"/>
            <a:r>
              <a:rPr lang="en-US" sz="1200" dirty="0">
                <a:solidFill>
                  <a:schemeClr val="tx1">
                    <a:lumMod val="75000"/>
                    <a:lumOff val="25000"/>
                  </a:schemeClr>
                </a:solidFill>
                <a:latin typeface="微软雅黑" panose="020B0503020204020204" pitchFamily="34" charset="-122"/>
                <a:ea typeface="微软雅黑" panose="020B0503020204020204" pitchFamily="34" charset="-122"/>
              </a:rPr>
              <a:t>04</a:t>
            </a:r>
            <a:endParaRPr lang="en-GB"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5" name="Rectangle 40"/>
          <p:cNvSpPr/>
          <p:nvPr/>
        </p:nvSpPr>
        <p:spPr>
          <a:xfrm>
            <a:off x="840969" y="3796680"/>
            <a:ext cx="1894827" cy="692503"/>
          </a:xfrm>
          <a:prstGeom prst="rect">
            <a:avLst/>
          </a:prstGeom>
        </p:spPr>
        <p:txBody>
          <a:bodyPr wrap="square" lIns="68585" tIns="34293" rIns="68585" bIns="34293">
            <a:spAutoFit/>
          </a:bodyPr>
          <a:lstStyle/>
          <a:p>
            <a:pPr>
              <a:lnSpc>
                <a:spcPct val="15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点击添加相关标题文字，点击添加相关标题文字，点击添加相关标题文字，点击添加相关标题文字。</a:t>
            </a:r>
            <a:endParaRPr lang="en-GB"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grpSp>
        <p:nvGrpSpPr>
          <p:cNvPr id="2" name="Group 3"/>
          <p:cNvGrpSpPr/>
          <p:nvPr/>
        </p:nvGrpSpPr>
        <p:grpSpPr>
          <a:xfrm>
            <a:off x="3445475" y="2073095"/>
            <a:ext cx="1580535" cy="686011"/>
            <a:chOff x="5621315" y="2514600"/>
            <a:chExt cx="2107496" cy="914400"/>
          </a:xfrm>
        </p:grpSpPr>
        <p:sp>
          <p:nvSpPr>
            <p:cNvPr id="147" name="Parallelogram 14"/>
            <p:cNvSpPr/>
            <p:nvPr/>
          </p:nvSpPr>
          <p:spPr>
            <a:xfrm>
              <a:off x="5621315" y="2514600"/>
              <a:ext cx="2107496" cy="914400"/>
            </a:xfrm>
            <a:prstGeom prst="parallelogram">
              <a:avLst>
                <a:gd name="adj" fmla="val 52419"/>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solidFill>
                  <a:schemeClr val="tx1">
                    <a:lumMod val="65000"/>
                    <a:lumOff val="35000"/>
                  </a:schemeClr>
                </a:solidFill>
              </a:endParaRPr>
            </a:p>
          </p:txBody>
        </p:sp>
        <p:sp>
          <p:nvSpPr>
            <p:cNvPr id="148" name="AutoShape 59"/>
            <p:cNvSpPr/>
            <p:nvPr/>
          </p:nvSpPr>
          <p:spPr bwMode="auto">
            <a:xfrm>
              <a:off x="6442494" y="2777487"/>
              <a:ext cx="465138" cy="464344"/>
            </a:xfrm>
            <a:custGeom>
              <a:avLst/>
              <a:gdLst>
                <a:gd name="T0" fmla="+- 0 10794 23"/>
                <a:gd name="T1" fmla="*/ T0 w 21543"/>
                <a:gd name="T2" fmla="*/ 10800 h 21600"/>
                <a:gd name="T3" fmla="+- 0 10794 23"/>
                <a:gd name="T4" fmla="*/ T3 w 21543"/>
                <a:gd name="T5" fmla="*/ 10800 h 21600"/>
                <a:gd name="T6" fmla="+- 0 10794 23"/>
                <a:gd name="T7" fmla="*/ T6 w 21543"/>
                <a:gd name="T8" fmla="*/ 10800 h 21600"/>
                <a:gd name="T9" fmla="+- 0 10794 23"/>
                <a:gd name="T10" fmla="*/ T9 w 21543"/>
                <a:gd name="T11" fmla="*/ 10800 h 21600"/>
              </a:gdLst>
              <a:ahLst/>
              <a:cxnLst>
                <a:cxn ang="0">
                  <a:pos x="T1" y="T2"/>
                </a:cxn>
                <a:cxn ang="0">
                  <a:pos x="T4" y="T5"/>
                </a:cxn>
                <a:cxn ang="0">
                  <a:pos x="T7" y="T8"/>
                </a:cxn>
                <a:cxn ang="0">
                  <a:pos x="T10" y="T11"/>
                </a:cxn>
              </a:cxnLst>
              <a:rect l="0" t="0" r="r" b="b"/>
              <a:pathLst>
                <a:path w="21543" h="21600">
                  <a:moveTo>
                    <a:pt x="16976" y="19986"/>
                  </a:moveTo>
                  <a:lnTo>
                    <a:pt x="11226" y="17680"/>
                  </a:lnTo>
                  <a:cubicBezTo>
                    <a:pt x="11088" y="17626"/>
                    <a:pt x="10946" y="17608"/>
                    <a:pt x="10806" y="17600"/>
                  </a:cubicBezTo>
                  <a:lnTo>
                    <a:pt x="19660" y="3837"/>
                  </a:lnTo>
                  <a:cubicBezTo>
                    <a:pt x="19660" y="3837"/>
                    <a:pt x="16976" y="19986"/>
                    <a:pt x="16976" y="19986"/>
                  </a:cubicBezTo>
                  <a:close/>
                  <a:moveTo>
                    <a:pt x="6859" y="16244"/>
                  </a:moveTo>
                  <a:cubicBezTo>
                    <a:pt x="6858" y="16242"/>
                    <a:pt x="6855" y="16240"/>
                    <a:pt x="6854" y="16238"/>
                  </a:cubicBezTo>
                  <a:lnTo>
                    <a:pt x="19606" y="2552"/>
                  </a:lnTo>
                  <a:lnTo>
                    <a:pt x="8735" y="19536"/>
                  </a:lnTo>
                  <a:cubicBezTo>
                    <a:pt x="8735" y="19536"/>
                    <a:pt x="6859" y="16244"/>
                    <a:pt x="6859" y="16244"/>
                  </a:cubicBezTo>
                  <a:close/>
                  <a:moveTo>
                    <a:pt x="2111" y="14024"/>
                  </a:moveTo>
                  <a:lnTo>
                    <a:pt x="17712" y="3595"/>
                  </a:lnTo>
                  <a:lnTo>
                    <a:pt x="6369" y="15770"/>
                  </a:lnTo>
                  <a:cubicBezTo>
                    <a:pt x="6309" y="15734"/>
                    <a:pt x="6256" y="15687"/>
                    <a:pt x="6190" y="15660"/>
                  </a:cubicBezTo>
                  <a:cubicBezTo>
                    <a:pt x="6190" y="15660"/>
                    <a:pt x="2111" y="14024"/>
                    <a:pt x="2111" y="14024"/>
                  </a:cubicBezTo>
                  <a:close/>
                  <a:moveTo>
                    <a:pt x="21234" y="108"/>
                  </a:moveTo>
                  <a:cubicBezTo>
                    <a:pt x="21123" y="35"/>
                    <a:pt x="20996" y="0"/>
                    <a:pt x="20868" y="0"/>
                  </a:cubicBezTo>
                  <a:cubicBezTo>
                    <a:pt x="20738" y="0"/>
                    <a:pt x="20608" y="36"/>
                    <a:pt x="20495" y="113"/>
                  </a:cubicBezTo>
                  <a:lnTo>
                    <a:pt x="299" y="13613"/>
                  </a:lnTo>
                  <a:cubicBezTo>
                    <a:pt x="91" y="13751"/>
                    <a:pt x="-23" y="13995"/>
                    <a:pt x="3" y="14244"/>
                  </a:cubicBezTo>
                  <a:cubicBezTo>
                    <a:pt x="28" y="14494"/>
                    <a:pt x="190" y="14708"/>
                    <a:pt x="422" y="14801"/>
                  </a:cubicBezTo>
                  <a:lnTo>
                    <a:pt x="5689" y="16914"/>
                  </a:lnTo>
                  <a:lnTo>
                    <a:pt x="8166" y="21259"/>
                  </a:lnTo>
                  <a:cubicBezTo>
                    <a:pt x="8284" y="21468"/>
                    <a:pt x="8505" y="21597"/>
                    <a:pt x="8743" y="21599"/>
                  </a:cubicBezTo>
                  <a:lnTo>
                    <a:pt x="8751" y="21599"/>
                  </a:lnTo>
                  <a:cubicBezTo>
                    <a:pt x="8987" y="21599"/>
                    <a:pt x="9206" y="21474"/>
                    <a:pt x="9328" y="21271"/>
                  </a:cubicBezTo>
                  <a:lnTo>
                    <a:pt x="10726" y="18934"/>
                  </a:lnTo>
                  <a:lnTo>
                    <a:pt x="17253" y="21551"/>
                  </a:lnTo>
                  <a:cubicBezTo>
                    <a:pt x="17332" y="21584"/>
                    <a:pt x="17418" y="21599"/>
                    <a:pt x="17502" y="21599"/>
                  </a:cubicBezTo>
                  <a:cubicBezTo>
                    <a:pt x="17617" y="21599"/>
                    <a:pt x="17731" y="21571"/>
                    <a:pt x="17832" y="21512"/>
                  </a:cubicBezTo>
                  <a:cubicBezTo>
                    <a:pt x="18010" y="21412"/>
                    <a:pt x="18133" y="21238"/>
                    <a:pt x="18167" y="21035"/>
                  </a:cubicBezTo>
                  <a:lnTo>
                    <a:pt x="21533" y="785"/>
                  </a:lnTo>
                  <a:cubicBezTo>
                    <a:pt x="21576" y="520"/>
                    <a:pt x="21459" y="254"/>
                    <a:pt x="21234" y="108"/>
                  </a:cubicBezTo>
                </a:path>
              </a:pathLst>
            </a:custGeom>
            <a:solidFill>
              <a:schemeClr val="bg2"/>
            </a:solid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6788" tIns="26788" rIns="26788" bIns="26788" anchor="ctr"/>
            <a:lstStyle/>
            <a:p>
              <a:pPr algn="ctr" defTabSz="171450" hangingPunct="0"/>
              <a:endParaRPr lang="en-US" dirty="0">
                <a:solidFill>
                  <a:schemeClr val="tx1">
                    <a:lumMod val="65000"/>
                    <a:lumOff val="35000"/>
                  </a:schemeClr>
                </a:solidFill>
                <a:sym typeface="Gill Sans" charset="0"/>
              </a:endParaRPr>
            </a:p>
          </p:txBody>
        </p:sp>
      </p:grpSp>
      <p:grpSp>
        <p:nvGrpSpPr>
          <p:cNvPr id="3" name="Group 1"/>
          <p:cNvGrpSpPr/>
          <p:nvPr/>
        </p:nvGrpSpPr>
        <p:grpSpPr>
          <a:xfrm>
            <a:off x="3851035" y="1169602"/>
            <a:ext cx="1580535" cy="686011"/>
            <a:chOff x="6162090" y="1310315"/>
            <a:chExt cx="2107496" cy="914400"/>
          </a:xfrm>
        </p:grpSpPr>
        <p:sp>
          <p:nvSpPr>
            <p:cNvPr id="150" name="Parallelogram 13"/>
            <p:cNvSpPr/>
            <p:nvPr/>
          </p:nvSpPr>
          <p:spPr>
            <a:xfrm>
              <a:off x="6162090" y="1310315"/>
              <a:ext cx="2107496" cy="914400"/>
            </a:xfrm>
            <a:prstGeom prst="parallelogram">
              <a:avLst>
                <a:gd name="adj" fmla="val 52419"/>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solidFill>
                  <a:schemeClr val="tx1">
                    <a:lumMod val="65000"/>
                    <a:lumOff val="35000"/>
                  </a:schemeClr>
                </a:solidFill>
              </a:endParaRPr>
            </a:p>
          </p:txBody>
        </p:sp>
        <p:grpSp>
          <p:nvGrpSpPr>
            <p:cNvPr id="4" name="Group 42"/>
            <p:cNvGrpSpPr/>
            <p:nvPr/>
          </p:nvGrpSpPr>
          <p:grpSpPr>
            <a:xfrm>
              <a:off x="6983269" y="1549630"/>
              <a:ext cx="465138" cy="435769"/>
              <a:chOff x="5368132" y="3540125"/>
              <a:chExt cx="465138" cy="435769"/>
            </a:xfrm>
            <a:solidFill>
              <a:schemeClr val="bg2"/>
            </a:solidFill>
          </p:grpSpPr>
          <p:sp>
            <p:nvSpPr>
              <p:cNvPr id="152" name="AutoShape 110"/>
              <p:cNvSpPr/>
              <p:nvPr/>
            </p:nvSpPr>
            <p:spPr bwMode="auto">
              <a:xfrm>
                <a:off x="5426869" y="3598069"/>
                <a:ext cx="347663" cy="2325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699" y="20255"/>
                    </a:moveTo>
                    <a:lnTo>
                      <a:pt x="899" y="20255"/>
                    </a:lnTo>
                    <a:lnTo>
                      <a:pt x="899" y="1350"/>
                    </a:lnTo>
                    <a:lnTo>
                      <a:pt x="20699" y="1350"/>
                    </a:lnTo>
                    <a:cubicBezTo>
                      <a:pt x="20699" y="1350"/>
                      <a:pt x="20699" y="20255"/>
                      <a:pt x="20699" y="20255"/>
                    </a:cubicBezTo>
                    <a:close/>
                    <a:moveTo>
                      <a:pt x="20699" y="0"/>
                    </a:moveTo>
                    <a:lnTo>
                      <a:pt x="899" y="5"/>
                    </a:lnTo>
                    <a:cubicBezTo>
                      <a:pt x="402" y="5"/>
                      <a:pt x="0" y="603"/>
                      <a:pt x="0" y="1350"/>
                    </a:cubicBezTo>
                    <a:lnTo>
                      <a:pt x="0" y="20249"/>
                    </a:lnTo>
                    <a:cubicBezTo>
                      <a:pt x="0" y="20996"/>
                      <a:pt x="402" y="21599"/>
                      <a:pt x="899" y="21599"/>
                    </a:cubicBezTo>
                    <a:lnTo>
                      <a:pt x="20699" y="21599"/>
                    </a:lnTo>
                    <a:cubicBezTo>
                      <a:pt x="21197" y="21599"/>
                      <a:pt x="21600" y="20996"/>
                      <a:pt x="21600" y="20249"/>
                    </a:cubicBezTo>
                    <a:lnTo>
                      <a:pt x="21600" y="1350"/>
                    </a:lnTo>
                    <a:cubicBezTo>
                      <a:pt x="21600" y="603"/>
                      <a:pt x="21197" y="0"/>
                      <a:pt x="20699"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6788" tIns="26788" rIns="26788" bIns="26788" anchor="ctr"/>
              <a:lstStyle/>
              <a:p>
                <a:pPr algn="ctr" defTabSz="171450" hangingPunct="0"/>
                <a:endParaRPr lang="en-US" sz="1100" dirty="0">
                  <a:solidFill>
                    <a:schemeClr val="tx1">
                      <a:lumMod val="65000"/>
                      <a:lumOff val="35000"/>
                    </a:schemeClr>
                  </a:solidFill>
                  <a:effectLst>
                    <a:outerShdw blurRad="38100" dist="38100" dir="2700000" algn="tl">
                      <a:srgbClr val="000000"/>
                    </a:outerShdw>
                  </a:effectLst>
                  <a:latin typeface="Gill Sans" charset="0"/>
                  <a:sym typeface="Gill Sans" charset="0"/>
                </a:endParaRPr>
              </a:p>
            </p:txBody>
          </p:sp>
          <p:sp>
            <p:nvSpPr>
              <p:cNvPr id="153" name="AutoShape 111"/>
              <p:cNvSpPr/>
              <p:nvPr/>
            </p:nvSpPr>
            <p:spPr bwMode="auto">
              <a:xfrm>
                <a:off x="5368132" y="3540125"/>
                <a:ext cx="465138" cy="4357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6562"/>
                    </a:moveTo>
                    <a:cubicBezTo>
                      <a:pt x="20249" y="16959"/>
                      <a:pt x="19946" y="17282"/>
                      <a:pt x="19575" y="17282"/>
                    </a:cubicBezTo>
                    <a:lnTo>
                      <a:pt x="13499" y="17282"/>
                    </a:lnTo>
                    <a:lnTo>
                      <a:pt x="8099" y="17282"/>
                    </a:lnTo>
                    <a:lnTo>
                      <a:pt x="2024" y="17282"/>
                    </a:lnTo>
                    <a:cubicBezTo>
                      <a:pt x="1651" y="17282"/>
                      <a:pt x="1349" y="16959"/>
                      <a:pt x="1349" y="16562"/>
                    </a:cubicBezTo>
                    <a:lnTo>
                      <a:pt x="1349" y="2160"/>
                    </a:lnTo>
                    <a:cubicBezTo>
                      <a:pt x="1349" y="1762"/>
                      <a:pt x="1651" y="1440"/>
                      <a:pt x="2024" y="1440"/>
                    </a:cubicBezTo>
                    <a:lnTo>
                      <a:pt x="19575" y="1440"/>
                    </a:lnTo>
                    <a:cubicBezTo>
                      <a:pt x="19946" y="1440"/>
                      <a:pt x="20249" y="1762"/>
                      <a:pt x="20249" y="2160"/>
                    </a:cubicBezTo>
                    <a:cubicBezTo>
                      <a:pt x="20249" y="2160"/>
                      <a:pt x="20249" y="16562"/>
                      <a:pt x="20249" y="16562"/>
                    </a:cubicBezTo>
                    <a:close/>
                    <a:moveTo>
                      <a:pt x="19575" y="0"/>
                    </a:moveTo>
                    <a:lnTo>
                      <a:pt x="2024" y="0"/>
                    </a:lnTo>
                    <a:cubicBezTo>
                      <a:pt x="905" y="0"/>
                      <a:pt x="0" y="966"/>
                      <a:pt x="0" y="2160"/>
                    </a:cubicBezTo>
                    <a:lnTo>
                      <a:pt x="0" y="16562"/>
                    </a:lnTo>
                    <a:cubicBezTo>
                      <a:pt x="0" y="17753"/>
                      <a:pt x="903" y="18718"/>
                      <a:pt x="2018" y="18721"/>
                    </a:cubicBezTo>
                    <a:lnTo>
                      <a:pt x="8774" y="18721"/>
                    </a:lnTo>
                    <a:lnTo>
                      <a:pt x="8774" y="19597"/>
                    </a:lnTo>
                    <a:lnTo>
                      <a:pt x="4561" y="20181"/>
                    </a:lnTo>
                    <a:cubicBezTo>
                      <a:pt x="4260" y="20262"/>
                      <a:pt x="4049" y="20549"/>
                      <a:pt x="4049" y="20879"/>
                    </a:cubicBezTo>
                    <a:cubicBezTo>
                      <a:pt x="4049" y="21277"/>
                      <a:pt x="4351" y="21599"/>
                      <a:pt x="4724" y="21599"/>
                    </a:cubicBezTo>
                    <a:lnTo>
                      <a:pt x="16874" y="21599"/>
                    </a:lnTo>
                    <a:cubicBezTo>
                      <a:pt x="17248" y="21599"/>
                      <a:pt x="17549" y="21277"/>
                      <a:pt x="17549" y="20879"/>
                    </a:cubicBezTo>
                    <a:cubicBezTo>
                      <a:pt x="17549" y="20549"/>
                      <a:pt x="17339" y="20262"/>
                      <a:pt x="17038" y="20181"/>
                    </a:cubicBezTo>
                    <a:lnTo>
                      <a:pt x="12824" y="19597"/>
                    </a:lnTo>
                    <a:lnTo>
                      <a:pt x="12824" y="18721"/>
                    </a:lnTo>
                    <a:lnTo>
                      <a:pt x="19581" y="18721"/>
                    </a:lnTo>
                    <a:cubicBezTo>
                      <a:pt x="20696" y="18718"/>
                      <a:pt x="21600" y="17753"/>
                      <a:pt x="21600" y="16562"/>
                    </a:cubicBezTo>
                    <a:lnTo>
                      <a:pt x="21600" y="2160"/>
                    </a:lnTo>
                    <a:cubicBezTo>
                      <a:pt x="21600" y="966"/>
                      <a:pt x="20692" y="0"/>
                      <a:pt x="19575"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6788" tIns="26788" rIns="26788" bIns="26788" anchor="ctr"/>
              <a:lstStyle/>
              <a:p>
                <a:pPr algn="ctr" defTabSz="171450" hangingPunct="0"/>
                <a:endParaRPr lang="en-US" sz="1100" dirty="0">
                  <a:solidFill>
                    <a:schemeClr val="tx1">
                      <a:lumMod val="65000"/>
                      <a:lumOff val="35000"/>
                    </a:schemeClr>
                  </a:solidFill>
                  <a:effectLst>
                    <a:outerShdw blurRad="38100" dist="38100" dir="2700000" algn="tl">
                      <a:srgbClr val="000000"/>
                    </a:outerShdw>
                  </a:effectLst>
                  <a:latin typeface="Gill Sans" charset="0"/>
                  <a:sym typeface="Gill Sans" charset="0"/>
                </a:endParaRPr>
              </a:p>
            </p:txBody>
          </p:sp>
        </p:grpSp>
      </p:grpSp>
      <p:grpSp>
        <p:nvGrpSpPr>
          <p:cNvPr id="5" name="Group 5"/>
          <p:cNvGrpSpPr/>
          <p:nvPr/>
        </p:nvGrpSpPr>
        <p:grpSpPr>
          <a:xfrm>
            <a:off x="2570048" y="3880081"/>
            <a:ext cx="1580535" cy="686011"/>
            <a:chOff x="4454013" y="4923170"/>
            <a:chExt cx="2107496" cy="914400"/>
          </a:xfrm>
        </p:grpSpPr>
        <p:sp>
          <p:nvSpPr>
            <p:cNvPr id="155" name="Parallelogram 16"/>
            <p:cNvSpPr/>
            <p:nvPr/>
          </p:nvSpPr>
          <p:spPr>
            <a:xfrm>
              <a:off x="4454013" y="4923170"/>
              <a:ext cx="2107496" cy="914400"/>
            </a:xfrm>
            <a:prstGeom prst="parallelogram">
              <a:avLst>
                <a:gd name="adj" fmla="val 52419"/>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solidFill>
                  <a:schemeClr val="tx1">
                    <a:lumMod val="65000"/>
                    <a:lumOff val="35000"/>
                  </a:schemeClr>
                </a:solidFill>
              </a:endParaRPr>
            </a:p>
          </p:txBody>
        </p:sp>
        <p:grpSp>
          <p:nvGrpSpPr>
            <p:cNvPr id="6" name="Group 45"/>
            <p:cNvGrpSpPr/>
            <p:nvPr/>
          </p:nvGrpSpPr>
          <p:grpSpPr>
            <a:xfrm>
              <a:off x="5348217" y="5147801"/>
              <a:ext cx="319088" cy="465138"/>
              <a:chOff x="3582988" y="3510757"/>
              <a:chExt cx="319088" cy="465138"/>
            </a:xfrm>
            <a:solidFill>
              <a:schemeClr val="bg2"/>
            </a:solidFill>
          </p:grpSpPr>
          <p:sp>
            <p:nvSpPr>
              <p:cNvPr id="157" name="AutoShape 113"/>
              <p:cNvSpPr/>
              <p:nvPr/>
            </p:nvSpPr>
            <p:spPr bwMode="auto">
              <a:xfrm>
                <a:off x="3582988" y="3510757"/>
                <a:ext cx="319088" cy="4651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5386" y="14175"/>
                    </a:moveTo>
                    <a:lnTo>
                      <a:pt x="6223" y="14175"/>
                    </a:lnTo>
                    <a:cubicBezTo>
                      <a:pt x="5734" y="13446"/>
                      <a:pt x="5147" y="12716"/>
                      <a:pt x="4568" y="12003"/>
                    </a:cubicBezTo>
                    <a:cubicBezTo>
                      <a:pt x="3287" y="10427"/>
                      <a:pt x="1963" y="8797"/>
                      <a:pt x="1963" y="7425"/>
                    </a:cubicBezTo>
                    <a:cubicBezTo>
                      <a:pt x="1963" y="4075"/>
                      <a:pt x="5927" y="1350"/>
                      <a:pt x="10800" y="1350"/>
                    </a:cubicBezTo>
                    <a:cubicBezTo>
                      <a:pt x="15672" y="1350"/>
                      <a:pt x="19636" y="4075"/>
                      <a:pt x="19636" y="7425"/>
                    </a:cubicBezTo>
                    <a:cubicBezTo>
                      <a:pt x="19636" y="8787"/>
                      <a:pt x="18312" y="10425"/>
                      <a:pt x="17029" y="12011"/>
                    </a:cubicBezTo>
                    <a:cubicBezTo>
                      <a:pt x="16455" y="12723"/>
                      <a:pt x="15873" y="13449"/>
                      <a:pt x="15386" y="14175"/>
                    </a:cubicBezTo>
                    <a:moveTo>
                      <a:pt x="10800" y="20249"/>
                    </a:moveTo>
                    <a:cubicBezTo>
                      <a:pt x="9805" y="20249"/>
                      <a:pt x="9347" y="20171"/>
                      <a:pt x="8839" y="19406"/>
                    </a:cubicBezTo>
                    <a:lnTo>
                      <a:pt x="13000" y="19048"/>
                    </a:lnTo>
                    <a:cubicBezTo>
                      <a:pt x="12398" y="20164"/>
                      <a:pt x="11959" y="20249"/>
                      <a:pt x="10800" y="20249"/>
                    </a:cubicBezTo>
                    <a:moveTo>
                      <a:pt x="7595" y="16813"/>
                    </a:moveTo>
                    <a:cubicBezTo>
                      <a:pt x="7417" y="16407"/>
                      <a:pt x="7215" y="15978"/>
                      <a:pt x="6991" y="15525"/>
                    </a:cubicBezTo>
                    <a:lnTo>
                      <a:pt x="14616" y="15525"/>
                    </a:lnTo>
                    <a:cubicBezTo>
                      <a:pt x="14496" y="15767"/>
                      <a:pt x="14375" y="16010"/>
                      <a:pt x="14270" y="16239"/>
                    </a:cubicBezTo>
                    <a:cubicBezTo>
                      <a:pt x="14270" y="16239"/>
                      <a:pt x="7595" y="16813"/>
                      <a:pt x="7595" y="16813"/>
                    </a:cubicBezTo>
                    <a:close/>
                    <a:moveTo>
                      <a:pt x="13345" y="18343"/>
                    </a:moveTo>
                    <a:lnTo>
                      <a:pt x="8476" y="18762"/>
                    </a:lnTo>
                    <a:cubicBezTo>
                      <a:pt x="8303" y="18416"/>
                      <a:pt x="8116" y="18011"/>
                      <a:pt x="7890" y="17483"/>
                    </a:cubicBezTo>
                    <a:cubicBezTo>
                      <a:pt x="7887" y="17477"/>
                      <a:pt x="7883" y="17469"/>
                      <a:pt x="7881" y="17462"/>
                    </a:cubicBezTo>
                    <a:lnTo>
                      <a:pt x="13957" y="16941"/>
                    </a:lnTo>
                    <a:cubicBezTo>
                      <a:pt x="13871" y="17140"/>
                      <a:pt x="13778" y="17350"/>
                      <a:pt x="13698" y="17537"/>
                    </a:cubicBezTo>
                    <a:cubicBezTo>
                      <a:pt x="13569" y="17841"/>
                      <a:pt x="13453" y="18104"/>
                      <a:pt x="13345" y="18343"/>
                    </a:cubicBezTo>
                    <a:moveTo>
                      <a:pt x="10800" y="0"/>
                    </a:moveTo>
                    <a:cubicBezTo>
                      <a:pt x="4835" y="0"/>
                      <a:pt x="0" y="3324"/>
                      <a:pt x="0" y="7425"/>
                    </a:cubicBezTo>
                    <a:cubicBezTo>
                      <a:pt x="0" y="10146"/>
                      <a:pt x="3621" y="13029"/>
                      <a:pt x="4939" y="15562"/>
                    </a:cubicBezTo>
                    <a:cubicBezTo>
                      <a:pt x="6906" y="19339"/>
                      <a:pt x="6688" y="21599"/>
                      <a:pt x="10800" y="21599"/>
                    </a:cubicBezTo>
                    <a:cubicBezTo>
                      <a:pt x="14972" y="21599"/>
                      <a:pt x="14692" y="19349"/>
                      <a:pt x="16660" y="15577"/>
                    </a:cubicBezTo>
                    <a:cubicBezTo>
                      <a:pt x="17983" y="13039"/>
                      <a:pt x="21600" y="10124"/>
                      <a:pt x="21600" y="7425"/>
                    </a:cubicBezTo>
                    <a:cubicBezTo>
                      <a:pt x="21600" y="3324"/>
                      <a:pt x="16764"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6788" tIns="26788" rIns="26788" bIns="26788" anchor="ctr"/>
              <a:lstStyle/>
              <a:p>
                <a:pPr algn="ctr" defTabSz="171450" hangingPunct="0"/>
                <a:endParaRPr lang="en-US" dirty="0">
                  <a:solidFill>
                    <a:schemeClr val="tx1">
                      <a:lumMod val="65000"/>
                      <a:lumOff val="35000"/>
                    </a:schemeClr>
                  </a:solidFill>
                  <a:sym typeface="Gill Sans" charset="0"/>
                </a:endParaRPr>
              </a:p>
            </p:txBody>
          </p:sp>
          <p:sp>
            <p:nvSpPr>
              <p:cNvPr id="158" name="AutoShape 114"/>
              <p:cNvSpPr/>
              <p:nvPr/>
            </p:nvSpPr>
            <p:spPr bwMode="auto">
              <a:xfrm>
                <a:off x="3655219" y="3583782"/>
                <a:ext cx="94456" cy="9445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938" y="0"/>
                    </a:moveTo>
                    <a:cubicBezTo>
                      <a:pt x="8943" y="0"/>
                      <a:pt x="0" y="8942"/>
                      <a:pt x="0" y="19938"/>
                    </a:cubicBezTo>
                    <a:cubicBezTo>
                      <a:pt x="0" y="20855"/>
                      <a:pt x="743" y="21600"/>
                      <a:pt x="1661" y="21600"/>
                    </a:cubicBezTo>
                    <a:cubicBezTo>
                      <a:pt x="2579" y="21600"/>
                      <a:pt x="3323" y="20855"/>
                      <a:pt x="3323" y="19938"/>
                    </a:cubicBezTo>
                    <a:cubicBezTo>
                      <a:pt x="3323" y="10777"/>
                      <a:pt x="10777" y="3323"/>
                      <a:pt x="19938" y="3323"/>
                    </a:cubicBezTo>
                    <a:cubicBezTo>
                      <a:pt x="20856" y="3323"/>
                      <a:pt x="21600" y="2578"/>
                      <a:pt x="21600" y="1661"/>
                    </a:cubicBezTo>
                    <a:cubicBezTo>
                      <a:pt x="21600" y="744"/>
                      <a:pt x="20856" y="0"/>
                      <a:pt x="19938"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6788" tIns="26788" rIns="26788" bIns="26788" anchor="ctr"/>
              <a:lstStyle/>
              <a:p>
                <a:pPr algn="ctr" defTabSz="171450" hangingPunct="0"/>
                <a:endParaRPr lang="en-US" dirty="0">
                  <a:solidFill>
                    <a:schemeClr val="tx1">
                      <a:lumMod val="65000"/>
                      <a:lumOff val="35000"/>
                    </a:schemeClr>
                  </a:solidFill>
                  <a:sym typeface="Gill Sans" charset="0"/>
                </a:endParaRPr>
              </a:p>
            </p:txBody>
          </p:sp>
        </p:grpSp>
      </p:grpSp>
      <p:grpSp>
        <p:nvGrpSpPr>
          <p:cNvPr id="7" name="Group 4"/>
          <p:cNvGrpSpPr/>
          <p:nvPr/>
        </p:nvGrpSpPr>
        <p:grpSpPr>
          <a:xfrm>
            <a:off x="3011202" y="2976588"/>
            <a:ext cx="1580535" cy="686011"/>
            <a:chOff x="5042252" y="3718885"/>
            <a:chExt cx="2107496" cy="914400"/>
          </a:xfrm>
        </p:grpSpPr>
        <p:sp>
          <p:nvSpPr>
            <p:cNvPr id="160" name="Parallelogram 15"/>
            <p:cNvSpPr/>
            <p:nvPr/>
          </p:nvSpPr>
          <p:spPr>
            <a:xfrm>
              <a:off x="5042252" y="3718885"/>
              <a:ext cx="2107496" cy="914400"/>
            </a:xfrm>
            <a:prstGeom prst="parallelogram">
              <a:avLst>
                <a:gd name="adj" fmla="val 52419"/>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solidFill>
                  <a:schemeClr val="tx1">
                    <a:lumMod val="65000"/>
                    <a:lumOff val="35000"/>
                  </a:schemeClr>
                </a:solidFill>
              </a:endParaRPr>
            </a:p>
          </p:txBody>
        </p:sp>
        <p:grpSp>
          <p:nvGrpSpPr>
            <p:cNvPr id="8" name="Group 48"/>
            <p:cNvGrpSpPr/>
            <p:nvPr/>
          </p:nvGrpSpPr>
          <p:grpSpPr>
            <a:xfrm>
              <a:off x="5863431" y="3980425"/>
              <a:ext cx="465138" cy="391319"/>
              <a:chOff x="5368132" y="2625725"/>
              <a:chExt cx="465138" cy="391319"/>
            </a:xfrm>
            <a:solidFill>
              <a:schemeClr val="bg2"/>
            </a:solidFill>
          </p:grpSpPr>
          <p:sp>
            <p:nvSpPr>
              <p:cNvPr id="162" name="AutoShape 120"/>
              <p:cNvSpPr/>
              <p:nvPr/>
            </p:nvSpPr>
            <p:spPr bwMode="auto">
              <a:xfrm>
                <a:off x="5484813" y="2727325"/>
                <a:ext cx="231775" cy="2317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6948" y="16070"/>
                    </a:moveTo>
                    <a:cubicBezTo>
                      <a:pt x="14037" y="19468"/>
                      <a:pt x="8925" y="19859"/>
                      <a:pt x="5529" y="16948"/>
                    </a:cubicBezTo>
                    <a:cubicBezTo>
                      <a:pt x="2130" y="14038"/>
                      <a:pt x="1740" y="8924"/>
                      <a:pt x="4651" y="5527"/>
                    </a:cubicBezTo>
                    <a:cubicBezTo>
                      <a:pt x="7559" y="2131"/>
                      <a:pt x="12674" y="1740"/>
                      <a:pt x="16070" y="4650"/>
                    </a:cubicBezTo>
                    <a:cubicBezTo>
                      <a:pt x="19466" y="7560"/>
                      <a:pt x="19859" y="12673"/>
                      <a:pt x="16948" y="16070"/>
                    </a:cubicBezTo>
                    <a:moveTo>
                      <a:pt x="10800" y="0"/>
                    </a:moveTo>
                    <a:cubicBezTo>
                      <a:pt x="4833" y="0"/>
                      <a:pt x="0" y="4834"/>
                      <a:pt x="0" y="10800"/>
                    </a:cubicBezTo>
                    <a:cubicBezTo>
                      <a:pt x="0" y="16765"/>
                      <a:pt x="4833" y="21599"/>
                      <a:pt x="10800" y="21599"/>
                    </a:cubicBezTo>
                    <a:cubicBezTo>
                      <a:pt x="16764" y="21599"/>
                      <a:pt x="21600" y="16765"/>
                      <a:pt x="21600" y="10800"/>
                    </a:cubicBezTo>
                    <a:cubicBezTo>
                      <a:pt x="21600" y="4834"/>
                      <a:pt x="16764" y="0"/>
                      <a:pt x="108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6788" tIns="26788" rIns="26788" bIns="26788" anchor="ctr"/>
              <a:lstStyle/>
              <a:p>
                <a:pPr algn="ctr" defTabSz="171450" hangingPunct="0"/>
                <a:endParaRPr lang="en-US" sz="1100" dirty="0">
                  <a:solidFill>
                    <a:schemeClr val="tx1">
                      <a:lumMod val="65000"/>
                      <a:lumOff val="35000"/>
                    </a:schemeClr>
                  </a:solidFill>
                  <a:effectLst>
                    <a:outerShdw blurRad="38100" dist="38100" dir="2700000" algn="tl">
                      <a:srgbClr val="000000"/>
                    </a:outerShdw>
                  </a:effectLst>
                  <a:latin typeface="Gill Sans" charset="0"/>
                  <a:sym typeface="Gill Sans" charset="0"/>
                </a:endParaRPr>
              </a:p>
            </p:txBody>
          </p:sp>
          <p:sp>
            <p:nvSpPr>
              <p:cNvPr id="163" name="AutoShape 121"/>
              <p:cNvSpPr/>
              <p:nvPr/>
            </p:nvSpPr>
            <p:spPr bwMode="auto">
              <a:xfrm>
                <a:off x="5542757" y="2785269"/>
                <a:ext cx="65088" cy="650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200" y="0"/>
                    </a:moveTo>
                    <a:cubicBezTo>
                      <a:pt x="8596" y="0"/>
                      <a:pt x="0" y="8596"/>
                      <a:pt x="0" y="19195"/>
                    </a:cubicBezTo>
                    <a:lnTo>
                      <a:pt x="0" y="19199"/>
                    </a:lnTo>
                    <a:cubicBezTo>
                      <a:pt x="0" y="20524"/>
                      <a:pt x="1068" y="21599"/>
                      <a:pt x="2400" y="21599"/>
                    </a:cubicBezTo>
                    <a:cubicBezTo>
                      <a:pt x="3721" y="21599"/>
                      <a:pt x="4800" y="20524"/>
                      <a:pt x="4800" y="19199"/>
                    </a:cubicBezTo>
                    <a:lnTo>
                      <a:pt x="4800" y="19195"/>
                    </a:lnTo>
                    <a:cubicBezTo>
                      <a:pt x="4800" y="11247"/>
                      <a:pt x="11240" y="4799"/>
                      <a:pt x="19200" y="4799"/>
                    </a:cubicBezTo>
                    <a:cubicBezTo>
                      <a:pt x="20521" y="4799"/>
                      <a:pt x="21600" y="3724"/>
                      <a:pt x="21600" y="2399"/>
                    </a:cubicBezTo>
                    <a:cubicBezTo>
                      <a:pt x="21600" y="1075"/>
                      <a:pt x="20521" y="0"/>
                      <a:pt x="19200" y="0"/>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6788" tIns="26788" rIns="26788" bIns="26788" anchor="ctr"/>
              <a:lstStyle/>
              <a:p>
                <a:pPr algn="ctr" defTabSz="171450" hangingPunct="0"/>
                <a:endParaRPr lang="en-US" sz="1100" dirty="0">
                  <a:solidFill>
                    <a:schemeClr val="tx1">
                      <a:lumMod val="65000"/>
                      <a:lumOff val="35000"/>
                    </a:schemeClr>
                  </a:solidFill>
                  <a:effectLst>
                    <a:outerShdw blurRad="38100" dist="38100" dir="2700000" algn="tl">
                      <a:srgbClr val="000000"/>
                    </a:outerShdw>
                  </a:effectLst>
                  <a:latin typeface="Gill Sans" charset="0"/>
                  <a:sym typeface="Gill Sans" charset="0"/>
                </a:endParaRPr>
              </a:p>
            </p:txBody>
          </p:sp>
          <p:sp>
            <p:nvSpPr>
              <p:cNvPr id="164" name="AutoShape 122"/>
              <p:cNvSpPr/>
              <p:nvPr/>
            </p:nvSpPr>
            <p:spPr bwMode="auto">
              <a:xfrm>
                <a:off x="5368132" y="2625725"/>
                <a:ext cx="465138" cy="39131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9199"/>
                    </a:moveTo>
                    <a:cubicBezTo>
                      <a:pt x="20249" y="19642"/>
                      <a:pt x="19948" y="19999"/>
                      <a:pt x="19575" y="19999"/>
                    </a:cubicBezTo>
                    <a:lnTo>
                      <a:pt x="2024" y="19999"/>
                    </a:lnTo>
                    <a:cubicBezTo>
                      <a:pt x="1651" y="19999"/>
                      <a:pt x="1349" y="19642"/>
                      <a:pt x="1349" y="19199"/>
                    </a:cubicBezTo>
                    <a:lnTo>
                      <a:pt x="1349" y="7200"/>
                    </a:lnTo>
                    <a:cubicBezTo>
                      <a:pt x="1349" y="6809"/>
                      <a:pt x="1588" y="6475"/>
                      <a:pt x="1914" y="6411"/>
                    </a:cubicBezTo>
                    <a:lnTo>
                      <a:pt x="5588" y="5684"/>
                    </a:lnTo>
                    <a:lnTo>
                      <a:pt x="6797" y="2103"/>
                    </a:lnTo>
                    <a:cubicBezTo>
                      <a:pt x="6900" y="1799"/>
                      <a:pt x="7148" y="1600"/>
                      <a:pt x="7424" y="1600"/>
                    </a:cubicBezTo>
                    <a:lnTo>
                      <a:pt x="14174" y="1600"/>
                    </a:lnTo>
                    <a:cubicBezTo>
                      <a:pt x="14450" y="1600"/>
                      <a:pt x="14698" y="1799"/>
                      <a:pt x="14801" y="2103"/>
                    </a:cubicBezTo>
                    <a:lnTo>
                      <a:pt x="16010" y="5684"/>
                    </a:lnTo>
                    <a:lnTo>
                      <a:pt x="19685" y="6411"/>
                    </a:lnTo>
                    <a:cubicBezTo>
                      <a:pt x="20011" y="6475"/>
                      <a:pt x="20249" y="6809"/>
                      <a:pt x="20249" y="7200"/>
                    </a:cubicBezTo>
                    <a:cubicBezTo>
                      <a:pt x="20249" y="7200"/>
                      <a:pt x="20249" y="19199"/>
                      <a:pt x="20249" y="19199"/>
                    </a:cubicBezTo>
                    <a:close/>
                    <a:moveTo>
                      <a:pt x="19907" y="4832"/>
                    </a:moveTo>
                    <a:lnTo>
                      <a:pt x="16981" y="4254"/>
                    </a:lnTo>
                    <a:lnTo>
                      <a:pt x="16054" y="1507"/>
                    </a:lnTo>
                    <a:cubicBezTo>
                      <a:pt x="15745" y="591"/>
                      <a:pt x="15006" y="0"/>
                      <a:pt x="14174" y="0"/>
                    </a:cubicBezTo>
                    <a:lnTo>
                      <a:pt x="7424" y="0"/>
                    </a:lnTo>
                    <a:cubicBezTo>
                      <a:pt x="6593" y="0"/>
                      <a:pt x="5854" y="591"/>
                      <a:pt x="5543" y="1509"/>
                    </a:cubicBezTo>
                    <a:lnTo>
                      <a:pt x="4618" y="4254"/>
                    </a:lnTo>
                    <a:lnTo>
                      <a:pt x="1692" y="4832"/>
                    </a:lnTo>
                    <a:cubicBezTo>
                      <a:pt x="711" y="5025"/>
                      <a:pt x="0" y="6020"/>
                      <a:pt x="0" y="7200"/>
                    </a:cubicBezTo>
                    <a:lnTo>
                      <a:pt x="0" y="19199"/>
                    </a:lnTo>
                    <a:cubicBezTo>
                      <a:pt x="0" y="20523"/>
                      <a:pt x="908" y="21600"/>
                      <a:pt x="2024" y="21600"/>
                    </a:cubicBezTo>
                    <a:lnTo>
                      <a:pt x="19575" y="21600"/>
                    </a:lnTo>
                    <a:cubicBezTo>
                      <a:pt x="20691" y="21600"/>
                      <a:pt x="21600" y="20523"/>
                      <a:pt x="21600" y="19199"/>
                    </a:cubicBezTo>
                    <a:lnTo>
                      <a:pt x="21600" y="7200"/>
                    </a:lnTo>
                    <a:cubicBezTo>
                      <a:pt x="21600" y="6020"/>
                      <a:pt x="20888" y="5025"/>
                      <a:pt x="19907" y="4832"/>
                    </a:cubicBezTo>
                  </a:path>
                </a:pathLst>
              </a:custGeom>
              <a:grpFill/>
              <a:ln>
                <a:noFill/>
              </a:ln>
              <a:effectLst/>
              <a:extLs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lIns="26788" tIns="26788" rIns="26788" bIns="26788" anchor="ctr"/>
              <a:lstStyle/>
              <a:p>
                <a:pPr algn="ctr" defTabSz="171450" hangingPunct="0"/>
                <a:endParaRPr lang="en-US" sz="1100" dirty="0">
                  <a:solidFill>
                    <a:schemeClr val="tx1">
                      <a:lumMod val="65000"/>
                      <a:lumOff val="35000"/>
                    </a:schemeClr>
                  </a:solidFill>
                  <a:effectLst>
                    <a:outerShdw blurRad="38100" dist="38100" dir="2700000" algn="tl">
                      <a:srgbClr val="000000"/>
                    </a:outerShdw>
                  </a:effectLst>
                  <a:latin typeface="Gill Sans" charset="0"/>
                  <a:sym typeface="Gill Sans" charset="0"/>
                </a:endParaRPr>
              </a:p>
            </p:txBody>
          </p:sp>
        </p:grpSp>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8" presetClass="entr" presetSubtype="12" fill="hold" grpId="0" nodeType="afterEffect">
                                  <p:stCondLst>
                                    <p:cond delay="0"/>
                                  </p:stCondLst>
                                  <p:childTnLst>
                                    <p:set>
                                      <p:cBhvr>
                                        <p:cTn id="6" dur="1" fill="hold">
                                          <p:stCondLst>
                                            <p:cond delay="0"/>
                                          </p:stCondLst>
                                        </p:cTn>
                                        <p:tgtEl>
                                          <p:spTgt spid="137"/>
                                        </p:tgtEl>
                                        <p:attrNameLst>
                                          <p:attrName>style.visibility</p:attrName>
                                        </p:attrNameLst>
                                      </p:cBhvr>
                                      <p:to>
                                        <p:strVal val="visible"/>
                                      </p:to>
                                    </p:set>
                                    <p:animEffect transition="in" filter="strips(downLeft)">
                                      <p:cBhvr>
                                        <p:cTn id="7" dur="500"/>
                                        <p:tgtEl>
                                          <p:spTgt spid="137"/>
                                        </p:tgtEl>
                                      </p:cBhvr>
                                    </p:animEffect>
                                  </p:childTnLst>
                                </p:cTn>
                              </p:par>
                            </p:childTnLst>
                          </p:cTn>
                        </p:par>
                        <p:par>
                          <p:cTn id="8" fill="hold">
                            <p:stCondLst>
                              <p:cond delay="500"/>
                            </p:stCondLst>
                            <p:childTnLst>
                              <p:par>
                                <p:cTn id="9" presetID="2" presetClass="entr" presetSubtype="3" fill="hold" nodeType="after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additive="base">
                                        <p:cTn id="11" dur="500" fill="hold"/>
                                        <p:tgtEl>
                                          <p:spTgt spid="3"/>
                                        </p:tgtEl>
                                        <p:attrNameLst>
                                          <p:attrName>ppt_x</p:attrName>
                                        </p:attrNameLst>
                                      </p:cBhvr>
                                      <p:tavLst>
                                        <p:tav tm="0">
                                          <p:val>
                                            <p:strVal val="1+#ppt_w/2"/>
                                          </p:val>
                                        </p:tav>
                                        <p:tav tm="100000">
                                          <p:val>
                                            <p:strVal val="#ppt_x"/>
                                          </p:val>
                                        </p:tav>
                                      </p:tavLst>
                                    </p:anim>
                                    <p:anim calcmode="lin" valueType="num">
                                      <p:cBhvr additive="base">
                                        <p:cTn id="12" dur="500" fill="hold"/>
                                        <p:tgtEl>
                                          <p:spTgt spid="3"/>
                                        </p:tgtEl>
                                        <p:attrNameLst>
                                          <p:attrName>ppt_y</p:attrName>
                                        </p:attrNameLst>
                                      </p:cBhvr>
                                      <p:tavLst>
                                        <p:tav tm="0">
                                          <p:val>
                                            <p:strVal val="0-#ppt_h/2"/>
                                          </p:val>
                                        </p:tav>
                                        <p:tav tm="100000">
                                          <p:val>
                                            <p:strVal val="#ppt_y"/>
                                          </p:val>
                                        </p:tav>
                                      </p:tavLst>
                                    </p:anim>
                                  </p:childTnLst>
                                </p:cTn>
                              </p:par>
                            </p:childTnLst>
                          </p:cTn>
                        </p:par>
                        <p:par>
                          <p:cTn id="13" fill="hold">
                            <p:stCondLst>
                              <p:cond delay="1000"/>
                            </p:stCondLst>
                            <p:childTnLst>
                              <p:par>
                                <p:cTn id="14" presetID="2" presetClass="entr" presetSubtype="3" fill="hold" nodeType="afterEffect">
                                  <p:stCondLst>
                                    <p:cond delay="0"/>
                                  </p:stCondLst>
                                  <p:childTnLst>
                                    <p:set>
                                      <p:cBhvr>
                                        <p:cTn id="15" dur="1" fill="hold">
                                          <p:stCondLst>
                                            <p:cond delay="0"/>
                                          </p:stCondLst>
                                        </p:cTn>
                                        <p:tgtEl>
                                          <p:spTgt spid="2"/>
                                        </p:tgtEl>
                                        <p:attrNameLst>
                                          <p:attrName>style.visibility</p:attrName>
                                        </p:attrNameLst>
                                      </p:cBhvr>
                                      <p:to>
                                        <p:strVal val="visible"/>
                                      </p:to>
                                    </p:set>
                                    <p:anim calcmode="lin" valueType="num">
                                      <p:cBhvr additive="base">
                                        <p:cTn id="16" dur="500" fill="hold"/>
                                        <p:tgtEl>
                                          <p:spTgt spid="2"/>
                                        </p:tgtEl>
                                        <p:attrNameLst>
                                          <p:attrName>ppt_x</p:attrName>
                                        </p:attrNameLst>
                                      </p:cBhvr>
                                      <p:tavLst>
                                        <p:tav tm="0">
                                          <p:val>
                                            <p:strVal val="1+#ppt_w/2"/>
                                          </p:val>
                                        </p:tav>
                                        <p:tav tm="100000">
                                          <p:val>
                                            <p:strVal val="#ppt_x"/>
                                          </p:val>
                                        </p:tav>
                                      </p:tavLst>
                                    </p:anim>
                                    <p:anim calcmode="lin" valueType="num">
                                      <p:cBhvr additive="base">
                                        <p:cTn id="17" dur="500" fill="hold"/>
                                        <p:tgtEl>
                                          <p:spTgt spid="2"/>
                                        </p:tgtEl>
                                        <p:attrNameLst>
                                          <p:attrName>ppt_y</p:attrName>
                                        </p:attrNameLst>
                                      </p:cBhvr>
                                      <p:tavLst>
                                        <p:tav tm="0">
                                          <p:val>
                                            <p:strVal val="0-#ppt_h/2"/>
                                          </p:val>
                                        </p:tav>
                                        <p:tav tm="100000">
                                          <p:val>
                                            <p:strVal val="#ppt_y"/>
                                          </p:val>
                                        </p:tav>
                                      </p:tavLst>
                                    </p:anim>
                                  </p:childTnLst>
                                </p:cTn>
                              </p:par>
                            </p:childTnLst>
                          </p:cTn>
                        </p:par>
                        <p:par>
                          <p:cTn id="18" fill="hold">
                            <p:stCondLst>
                              <p:cond delay="1500"/>
                            </p:stCondLst>
                            <p:childTnLst>
                              <p:par>
                                <p:cTn id="19" presetID="2" presetClass="entr" presetSubtype="3" fill="hold" nodeType="afterEffect">
                                  <p:stCondLst>
                                    <p:cond delay="0"/>
                                  </p:stCondLst>
                                  <p:childTnLst>
                                    <p:set>
                                      <p:cBhvr>
                                        <p:cTn id="20" dur="1" fill="hold">
                                          <p:stCondLst>
                                            <p:cond delay="0"/>
                                          </p:stCondLst>
                                        </p:cTn>
                                        <p:tgtEl>
                                          <p:spTgt spid="7"/>
                                        </p:tgtEl>
                                        <p:attrNameLst>
                                          <p:attrName>style.visibility</p:attrName>
                                        </p:attrNameLst>
                                      </p:cBhvr>
                                      <p:to>
                                        <p:strVal val="visible"/>
                                      </p:to>
                                    </p:set>
                                    <p:anim calcmode="lin" valueType="num">
                                      <p:cBhvr additive="base">
                                        <p:cTn id="21" dur="500" fill="hold"/>
                                        <p:tgtEl>
                                          <p:spTgt spid="7"/>
                                        </p:tgtEl>
                                        <p:attrNameLst>
                                          <p:attrName>ppt_x</p:attrName>
                                        </p:attrNameLst>
                                      </p:cBhvr>
                                      <p:tavLst>
                                        <p:tav tm="0">
                                          <p:val>
                                            <p:strVal val="1+#ppt_w/2"/>
                                          </p:val>
                                        </p:tav>
                                        <p:tav tm="100000">
                                          <p:val>
                                            <p:strVal val="#ppt_x"/>
                                          </p:val>
                                        </p:tav>
                                      </p:tavLst>
                                    </p:anim>
                                    <p:anim calcmode="lin" valueType="num">
                                      <p:cBhvr additive="base">
                                        <p:cTn id="22" dur="500" fill="hold"/>
                                        <p:tgtEl>
                                          <p:spTgt spid="7"/>
                                        </p:tgtEl>
                                        <p:attrNameLst>
                                          <p:attrName>ppt_y</p:attrName>
                                        </p:attrNameLst>
                                      </p:cBhvr>
                                      <p:tavLst>
                                        <p:tav tm="0">
                                          <p:val>
                                            <p:strVal val="0-#ppt_h/2"/>
                                          </p:val>
                                        </p:tav>
                                        <p:tav tm="100000">
                                          <p:val>
                                            <p:strVal val="#ppt_y"/>
                                          </p:val>
                                        </p:tav>
                                      </p:tavLst>
                                    </p:anim>
                                  </p:childTnLst>
                                </p:cTn>
                              </p:par>
                            </p:childTnLst>
                          </p:cTn>
                        </p:par>
                        <p:par>
                          <p:cTn id="23" fill="hold">
                            <p:stCondLst>
                              <p:cond delay="2000"/>
                            </p:stCondLst>
                            <p:childTnLst>
                              <p:par>
                                <p:cTn id="24" presetID="2" presetClass="entr" presetSubtype="3" fill="hold" nodeType="afterEffect">
                                  <p:stCondLst>
                                    <p:cond delay="0"/>
                                  </p:stCondLst>
                                  <p:childTnLst>
                                    <p:set>
                                      <p:cBhvr>
                                        <p:cTn id="25" dur="1" fill="hold">
                                          <p:stCondLst>
                                            <p:cond delay="0"/>
                                          </p:stCondLst>
                                        </p:cTn>
                                        <p:tgtEl>
                                          <p:spTgt spid="5"/>
                                        </p:tgtEl>
                                        <p:attrNameLst>
                                          <p:attrName>style.visibility</p:attrName>
                                        </p:attrNameLst>
                                      </p:cBhvr>
                                      <p:to>
                                        <p:strVal val="visible"/>
                                      </p:to>
                                    </p:set>
                                    <p:anim calcmode="lin" valueType="num">
                                      <p:cBhvr additive="base">
                                        <p:cTn id="26" dur="500" fill="hold"/>
                                        <p:tgtEl>
                                          <p:spTgt spid="5"/>
                                        </p:tgtEl>
                                        <p:attrNameLst>
                                          <p:attrName>ppt_x</p:attrName>
                                        </p:attrNameLst>
                                      </p:cBhvr>
                                      <p:tavLst>
                                        <p:tav tm="0">
                                          <p:val>
                                            <p:strVal val="1+#ppt_w/2"/>
                                          </p:val>
                                        </p:tav>
                                        <p:tav tm="100000">
                                          <p:val>
                                            <p:strVal val="#ppt_x"/>
                                          </p:val>
                                        </p:tav>
                                      </p:tavLst>
                                    </p:anim>
                                    <p:anim calcmode="lin" valueType="num">
                                      <p:cBhvr additive="base">
                                        <p:cTn id="27" dur="500" fill="hold"/>
                                        <p:tgtEl>
                                          <p:spTgt spid="5"/>
                                        </p:tgtEl>
                                        <p:attrNameLst>
                                          <p:attrName>ppt_y</p:attrName>
                                        </p:attrNameLst>
                                      </p:cBhvr>
                                      <p:tavLst>
                                        <p:tav tm="0">
                                          <p:val>
                                            <p:strVal val="0-#ppt_h/2"/>
                                          </p:val>
                                        </p:tav>
                                        <p:tav tm="100000">
                                          <p:val>
                                            <p:strVal val="#ppt_y"/>
                                          </p:val>
                                        </p:tav>
                                      </p:tavLst>
                                    </p:anim>
                                  </p:childTnLst>
                                </p:cTn>
                              </p:par>
                            </p:childTnLst>
                          </p:cTn>
                        </p:par>
                        <p:par>
                          <p:cTn id="28" fill="hold">
                            <p:stCondLst>
                              <p:cond delay="2500"/>
                            </p:stCondLst>
                            <p:childTnLst>
                              <p:par>
                                <p:cTn id="29" presetID="2" presetClass="entr" presetSubtype="8" fill="hold" grpId="0" nodeType="afterEffect">
                                  <p:stCondLst>
                                    <p:cond delay="0"/>
                                  </p:stCondLst>
                                  <p:childTnLst>
                                    <p:set>
                                      <p:cBhvr>
                                        <p:cTn id="30" dur="1" fill="hold">
                                          <p:stCondLst>
                                            <p:cond delay="0"/>
                                          </p:stCondLst>
                                        </p:cTn>
                                        <p:tgtEl>
                                          <p:spTgt spid="138"/>
                                        </p:tgtEl>
                                        <p:attrNameLst>
                                          <p:attrName>style.visibility</p:attrName>
                                        </p:attrNameLst>
                                      </p:cBhvr>
                                      <p:to>
                                        <p:strVal val="visible"/>
                                      </p:to>
                                    </p:set>
                                    <p:anim calcmode="lin" valueType="num">
                                      <p:cBhvr additive="base">
                                        <p:cTn id="31" dur="500" fill="hold"/>
                                        <p:tgtEl>
                                          <p:spTgt spid="138"/>
                                        </p:tgtEl>
                                        <p:attrNameLst>
                                          <p:attrName>ppt_x</p:attrName>
                                        </p:attrNameLst>
                                      </p:cBhvr>
                                      <p:tavLst>
                                        <p:tav tm="0">
                                          <p:val>
                                            <p:strVal val="0-#ppt_w/2"/>
                                          </p:val>
                                        </p:tav>
                                        <p:tav tm="100000">
                                          <p:val>
                                            <p:strVal val="#ppt_x"/>
                                          </p:val>
                                        </p:tav>
                                      </p:tavLst>
                                    </p:anim>
                                    <p:anim calcmode="lin" valueType="num">
                                      <p:cBhvr additive="base">
                                        <p:cTn id="32" dur="500" fill="hold"/>
                                        <p:tgtEl>
                                          <p:spTgt spid="138"/>
                                        </p:tgtEl>
                                        <p:attrNameLst>
                                          <p:attrName>ppt_y</p:attrName>
                                        </p:attrNameLst>
                                      </p:cBhvr>
                                      <p:tavLst>
                                        <p:tav tm="0">
                                          <p:val>
                                            <p:strVal val="#ppt_y"/>
                                          </p:val>
                                        </p:tav>
                                        <p:tav tm="100000">
                                          <p:val>
                                            <p:strVal val="#ppt_y"/>
                                          </p:val>
                                        </p:tav>
                                      </p:tavLst>
                                    </p:anim>
                                  </p:childTnLst>
                                </p:cTn>
                              </p:par>
                            </p:childTnLst>
                          </p:cTn>
                        </p:par>
                        <p:par>
                          <p:cTn id="33" fill="hold">
                            <p:stCondLst>
                              <p:cond delay="3000"/>
                            </p:stCondLst>
                            <p:childTnLst>
                              <p:par>
                                <p:cTn id="34" presetID="10" presetClass="entr" presetSubtype="0" fill="hold" grpId="0" nodeType="afterEffect">
                                  <p:stCondLst>
                                    <p:cond delay="0"/>
                                  </p:stCondLst>
                                  <p:childTnLst>
                                    <p:set>
                                      <p:cBhvr>
                                        <p:cTn id="35" dur="1" fill="hold">
                                          <p:stCondLst>
                                            <p:cond delay="0"/>
                                          </p:stCondLst>
                                        </p:cTn>
                                        <p:tgtEl>
                                          <p:spTgt spid="139"/>
                                        </p:tgtEl>
                                        <p:attrNameLst>
                                          <p:attrName>style.visibility</p:attrName>
                                        </p:attrNameLst>
                                      </p:cBhvr>
                                      <p:to>
                                        <p:strVal val="visible"/>
                                      </p:to>
                                    </p:set>
                                    <p:animEffect transition="in" filter="fade">
                                      <p:cBhvr>
                                        <p:cTn id="36" dur="500"/>
                                        <p:tgtEl>
                                          <p:spTgt spid="139"/>
                                        </p:tgtEl>
                                      </p:cBhvr>
                                    </p:animEffect>
                                  </p:childTnLst>
                                </p:cTn>
                              </p:par>
                            </p:childTnLst>
                          </p:cTn>
                        </p:par>
                        <p:par>
                          <p:cTn id="37" fill="hold">
                            <p:stCondLst>
                              <p:cond delay="3500"/>
                            </p:stCondLst>
                            <p:childTnLst>
                              <p:par>
                                <p:cTn id="38" presetID="2" presetClass="entr" presetSubtype="8" fill="hold" grpId="0" nodeType="afterEffect">
                                  <p:stCondLst>
                                    <p:cond delay="0"/>
                                  </p:stCondLst>
                                  <p:childTnLst>
                                    <p:set>
                                      <p:cBhvr>
                                        <p:cTn id="39" dur="1" fill="hold">
                                          <p:stCondLst>
                                            <p:cond delay="0"/>
                                          </p:stCondLst>
                                        </p:cTn>
                                        <p:tgtEl>
                                          <p:spTgt spid="140"/>
                                        </p:tgtEl>
                                        <p:attrNameLst>
                                          <p:attrName>style.visibility</p:attrName>
                                        </p:attrNameLst>
                                      </p:cBhvr>
                                      <p:to>
                                        <p:strVal val="visible"/>
                                      </p:to>
                                    </p:set>
                                    <p:anim calcmode="lin" valueType="num">
                                      <p:cBhvr additive="base">
                                        <p:cTn id="40" dur="500" fill="hold"/>
                                        <p:tgtEl>
                                          <p:spTgt spid="140"/>
                                        </p:tgtEl>
                                        <p:attrNameLst>
                                          <p:attrName>ppt_x</p:attrName>
                                        </p:attrNameLst>
                                      </p:cBhvr>
                                      <p:tavLst>
                                        <p:tav tm="0">
                                          <p:val>
                                            <p:strVal val="0-#ppt_w/2"/>
                                          </p:val>
                                        </p:tav>
                                        <p:tav tm="100000">
                                          <p:val>
                                            <p:strVal val="#ppt_x"/>
                                          </p:val>
                                        </p:tav>
                                      </p:tavLst>
                                    </p:anim>
                                    <p:anim calcmode="lin" valueType="num">
                                      <p:cBhvr additive="base">
                                        <p:cTn id="41" dur="500" fill="hold"/>
                                        <p:tgtEl>
                                          <p:spTgt spid="140"/>
                                        </p:tgtEl>
                                        <p:attrNameLst>
                                          <p:attrName>ppt_y</p:attrName>
                                        </p:attrNameLst>
                                      </p:cBhvr>
                                      <p:tavLst>
                                        <p:tav tm="0">
                                          <p:val>
                                            <p:strVal val="#ppt_y"/>
                                          </p:val>
                                        </p:tav>
                                        <p:tav tm="100000">
                                          <p:val>
                                            <p:strVal val="#ppt_y"/>
                                          </p:val>
                                        </p:tav>
                                      </p:tavLst>
                                    </p:anim>
                                  </p:childTnLst>
                                </p:cTn>
                              </p:par>
                            </p:childTnLst>
                          </p:cTn>
                        </p:par>
                        <p:par>
                          <p:cTn id="42" fill="hold">
                            <p:stCondLst>
                              <p:cond delay="4000"/>
                            </p:stCondLst>
                            <p:childTnLst>
                              <p:par>
                                <p:cTn id="43" presetID="10" presetClass="entr" presetSubtype="0" fill="hold" grpId="0" nodeType="afterEffect">
                                  <p:stCondLst>
                                    <p:cond delay="0"/>
                                  </p:stCondLst>
                                  <p:childTnLst>
                                    <p:set>
                                      <p:cBhvr>
                                        <p:cTn id="44" dur="1" fill="hold">
                                          <p:stCondLst>
                                            <p:cond delay="0"/>
                                          </p:stCondLst>
                                        </p:cTn>
                                        <p:tgtEl>
                                          <p:spTgt spid="141"/>
                                        </p:tgtEl>
                                        <p:attrNameLst>
                                          <p:attrName>style.visibility</p:attrName>
                                        </p:attrNameLst>
                                      </p:cBhvr>
                                      <p:to>
                                        <p:strVal val="visible"/>
                                      </p:to>
                                    </p:set>
                                    <p:animEffect transition="in" filter="fade">
                                      <p:cBhvr>
                                        <p:cTn id="45" dur="500"/>
                                        <p:tgtEl>
                                          <p:spTgt spid="141"/>
                                        </p:tgtEl>
                                      </p:cBhvr>
                                    </p:animEffect>
                                  </p:childTnLst>
                                </p:cTn>
                              </p:par>
                            </p:childTnLst>
                          </p:cTn>
                        </p:par>
                        <p:par>
                          <p:cTn id="46" fill="hold">
                            <p:stCondLst>
                              <p:cond delay="4500"/>
                            </p:stCondLst>
                            <p:childTnLst>
                              <p:par>
                                <p:cTn id="47" presetID="2" presetClass="entr" presetSubtype="8" fill="hold" grpId="0" nodeType="afterEffect">
                                  <p:stCondLst>
                                    <p:cond delay="0"/>
                                  </p:stCondLst>
                                  <p:childTnLst>
                                    <p:set>
                                      <p:cBhvr>
                                        <p:cTn id="48" dur="1" fill="hold">
                                          <p:stCondLst>
                                            <p:cond delay="0"/>
                                          </p:stCondLst>
                                        </p:cTn>
                                        <p:tgtEl>
                                          <p:spTgt spid="142"/>
                                        </p:tgtEl>
                                        <p:attrNameLst>
                                          <p:attrName>style.visibility</p:attrName>
                                        </p:attrNameLst>
                                      </p:cBhvr>
                                      <p:to>
                                        <p:strVal val="visible"/>
                                      </p:to>
                                    </p:set>
                                    <p:anim calcmode="lin" valueType="num">
                                      <p:cBhvr additive="base">
                                        <p:cTn id="49" dur="500" fill="hold"/>
                                        <p:tgtEl>
                                          <p:spTgt spid="142"/>
                                        </p:tgtEl>
                                        <p:attrNameLst>
                                          <p:attrName>ppt_x</p:attrName>
                                        </p:attrNameLst>
                                      </p:cBhvr>
                                      <p:tavLst>
                                        <p:tav tm="0">
                                          <p:val>
                                            <p:strVal val="0-#ppt_w/2"/>
                                          </p:val>
                                        </p:tav>
                                        <p:tav tm="100000">
                                          <p:val>
                                            <p:strVal val="#ppt_x"/>
                                          </p:val>
                                        </p:tav>
                                      </p:tavLst>
                                    </p:anim>
                                    <p:anim calcmode="lin" valueType="num">
                                      <p:cBhvr additive="base">
                                        <p:cTn id="50" dur="500" fill="hold"/>
                                        <p:tgtEl>
                                          <p:spTgt spid="142"/>
                                        </p:tgtEl>
                                        <p:attrNameLst>
                                          <p:attrName>ppt_y</p:attrName>
                                        </p:attrNameLst>
                                      </p:cBhvr>
                                      <p:tavLst>
                                        <p:tav tm="0">
                                          <p:val>
                                            <p:strVal val="#ppt_y"/>
                                          </p:val>
                                        </p:tav>
                                        <p:tav tm="100000">
                                          <p:val>
                                            <p:strVal val="#ppt_y"/>
                                          </p:val>
                                        </p:tav>
                                      </p:tavLst>
                                    </p:anim>
                                  </p:childTnLst>
                                </p:cTn>
                              </p:par>
                            </p:childTnLst>
                          </p:cTn>
                        </p:par>
                        <p:par>
                          <p:cTn id="51" fill="hold">
                            <p:stCondLst>
                              <p:cond delay="5000"/>
                            </p:stCondLst>
                            <p:childTnLst>
                              <p:par>
                                <p:cTn id="52" presetID="10" presetClass="entr" presetSubtype="0" fill="hold" grpId="0" nodeType="afterEffect">
                                  <p:stCondLst>
                                    <p:cond delay="0"/>
                                  </p:stCondLst>
                                  <p:childTnLst>
                                    <p:set>
                                      <p:cBhvr>
                                        <p:cTn id="53" dur="1" fill="hold">
                                          <p:stCondLst>
                                            <p:cond delay="0"/>
                                          </p:stCondLst>
                                        </p:cTn>
                                        <p:tgtEl>
                                          <p:spTgt spid="143"/>
                                        </p:tgtEl>
                                        <p:attrNameLst>
                                          <p:attrName>style.visibility</p:attrName>
                                        </p:attrNameLst>
                                      </p:cBhvr>
                                      <p:to>
                                        <p:strVal val="visible"/>
                                      </p:to>
                                    </p:set>
                                    <p:animEffect transition="in" filter="fade">
                                      <p:cBhvr>
                                        <p:cTn id="54" dur="500"/>
                                        <p:tgtEl>
                                          <p:spTgt spid="143"/>
                                        </p:tgtEl>
                                      </p:cBhvr>
                                    </p:animEffect>
                                  </p:childTnLst>
                                </p:cTn>
                              </p:par>
                            </p:childTnLst>
                          </p:cTn>
                        </p:par>
                        <p:par>
                          <p:cTn id="55" fill="hold">
                            <p:stCondLst>
                              <p:cond delay="5500"/>
                            </p:stCondLst>
                            <p:childTnLst>
                              <p:par>
                                <p:cTn id="56" presetID="2" presetClass="entr" presetSubtype="8" fill="hold" grpId="0" nodeType="afterEffect">
                                  <p:stCondLst>
                                    <p:cond delay="0"/>
                                  </p:stCondLst>
                                  <p:childTnLst>
                                    <p:set>
                                      <p:cBhvr>
                                        <p:cTn id="57" dur="1" fill="hold">
                                          <p:stCondLst>
                                            <p:cond delay="0"/>
                                          </p:stCondLst>
                                        </p:cTn>
                                        <p:tgtEl>
                                          <p:spTgt spid="144"/>
                                        </p:tgtEl>
                                        <p:attrNameLst>
                                          <p:attrName>style.visibility</p:attrName>
                                        </p:attrNameLst>
                                      </p:cBhvr>
                                      <p:to>
                                        <p:strVal val="visible"/>
                                      </p:to>
                                    </p:set>
                                    <p:anim calcmode="lin" valueType="num">
                                      <p:cBhvr additive="base">
                                        <p:cTn id="58" dur="500" fill="hold"/>
                                        <p:tgtEl>
                                          <p:spTgt spid="144"/>
                                        </p:tgtEl>
                                        <p:attrNameLst>
                                          <p:attrName>ppt_x</p:attrName>
                                        </p:attrNameLst>
                                      </p:cBhvr>
                                      <p:tavLst>
                                        <p:tav tm="0">
                                          <p:val>
                                            <p:strVal val="0-#ppt_w/2"/>
                                          </p:val>
                                        </p:tav>
                                        <p:tav tm="100000">
                                          <p:val>
                                            <p:strVal val="#ppt_x"/>
                                          </p:val>
                                        </p:tav>
                                      </p:tavLst>
                                    </p:anim>
                                    <p:anim calcmode="lin" valueType="num">
                                      <p:cBhvr additive="base">
                                        <p:cTn id="59" dur="500" fill="hold"/>
                                        <p:tgtEl>
                                          <p:spTgt spid="144"/>
                                        </p:tgtEl>
                                        <p:attrNameLst>
                                          <p:attrName>ppt_y</p:attrName>
                                        </p:attrNameLst>
                                      </p:cBhvr>
                                      <p:tavLst>
                                        <p:tav tm="0">
                                          <p:val>
                                            <p:strVal val="#ppt_y"/>
                                          </p:val>
                                        </p:tav>
                                        <p:tav tm="100000">
                                          <p:val>
                                            <p:strVal val="#ppt_y"/>
                                          </p:val>
                                        </p:tav>
                                      </p:tavLst>
                                    </p:anim>
                                  </p:childTnLst>
                                </p:cTn>
                              </p:par>
                            </p:childTnLst>
                          </p:cTn>
                        </p:par>
                        <p:par>
                          <p:cTn id="60" fill="hold">
                            <p:stCondLst>
                              <p:cond delay="6000"/>
                            </p:stCondLst>
                            <p:childTnLst>
                              <p:par>
                                <p:cTn id="61" presetID="10" presetClass="entr" presetSubtype="0" fill="hold" grpId="0" nodeType="afterEffect">
                                  <p:stCondLst>
                                    <p:cond delay="0"/>
                                  </p:stCondLst>
                                  <p:childTnLst>
                                    <p:set>
                                      <p:cBhvr>
                                        <p:cTn id="62" dur="1" fill="hold">
                                          <p:stCondLst>
                                            <p:cond delay="0"/>
                                          </p:stCondLst>
                                        </p:cTn>
                                        <p:tgtEl>
                                          <p:spTgt spid="145"/>
                                        </p:tgtEl>
                                        <p:attrNameLst>
                                          <p:attrName>style.visibility</p:attrName>
                                        </p:attrNameLst>
                                      </p:cBhvr>
                                      <p:to>
                                        <p:strVal val="visible"/>
                                      </p:to>
                                    </p:set>
                                    <p:animEffect transition="in" filter="fade">
                                      <p:cBhvr>
                                        <p:cTn id="63" dur="500"/>
                                        <p:tgtEl>
                                          <p:spTgt spid="14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37" grpId="0" animBg="1"/>
      <p:bldP spid="138" grpId="0" animBg="1"/>
      <p:bldP spid="139" grpId="0"/>
      <p:bldP spid="140" grpId="0" animBg="1"/>
      <p:bldP spid="141" grpId="0"/>
      <p:bldP spid="142" grpId="0" animBg="1"/>
      <p:bldP spid="143" grpId="0"/>
      <p:bldP spid="144" grpId="0" animBg="1"/>
      <p:bldP spid="145"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圆角矩形 4"/>
          <p:cNvSpPr/>
          <p:nvPr/>
        </p:nvSpPr>
        <p:spPr>
          <a:xfrm>
            <a:off x="971600" y="3919622"/>
            <a:ext cx="1440160" cy="504212"/>
          </a:xfrm>
          <a:prstGeom prst="roundRect">
            <a:avLst>
              <a:gd name="adj" fmla="val 19187"/>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1200" dirty="0">
                <a:solidFill>
                  <a:schemeClr val="bg1"/>
                </a:solidFill>
                <a:latin typeface="微软雅黑" panose="020B0503020204020204" pitchFamily="34" charset="-122"/>
                <a:ea typeface="微软雅黑" panose="020B0503020204020204" pitchFamily="34" charset="-122"/>
              </a:rPr>
              <a:t>添加文本</a:t>
            </a:r>
            <a:endParaRPr lang="zh-CN" altLang="en-US" sz="1200" dirty="0">
              <a:solidFill>
                <a:schemeClr val="bg1"/>
              </a:solidFill>
              <a:latin typeface="微软雅黑" panose="020B0503020204020204" pitchFamily="34" charset="-122"/>
              <a:ea typeface="微软雅黑" panose="020B0503020204020204" pitchFamily="34" charset="-122"/>
            </a:endParaRPr>
          </a:p>
        </p:txBody>
      </p:sp>
      <p:sp>
        <p:nvSpPr>
          <p:cNvPr id="6" name="圆角矩形 5"/>
          <p:cNvSpPr/>
          <p:nvPr/>
        </p:nvSpPr>
        <p:spPr>
          <a:xfrm>
            <a:off x="2147731" y="3007238"/>
            <a:ext cx="1440160" cy="504212"/>
          </a:xfrm>
          <a:prstGeom prst="roundRect">
            <a:avLst>
              <a:gd name="adj" fmla="val 19187"/>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1200" dirty="0">
                <a:solidFill>
                  <a:schemeClr val="bg1"/>
                </a:solidFill>
                <a:latin typeface="微软雅黑" panose="020B0503020204020204" pitchFamily="34" charset="-122"/>
                <a:ea typeface="微软雅黑" panose="020B0503020204020204" pitchFamily="34" charset="-122"/>
              </a:rPr>
              <a:t>添加文本</a:t>
            </a:r>
            <a:endParaRPr lang="zh-CN" altLang="en-US" sz="1200" dirty="0">
              <a:solidFill>
                <a:schemeClr val="bg1"/>
              </a:solidFill>
              <a:latin typeface="微软雅黑" panose="020B0503020204020204" pitchFamily="34" charset="-122"/>
              <a:ea typeface="微软雅黑" panose="020B0503020204020204" pitchFamily="34" charset="-122"/>
            </a:endParaRPr>
          </a:p>
        </p:txBody>
      </p:sp>
      <p:sp>
        <p:nvSpPr>
          <p:cNvPr id="7" name="圆角矩形 6"/>
          <p:cNvSpPr/>
          <p:nvPr/>
        </p:nvSpPr>
        <p:spPr>
          <a:xfrm>
            <a:off x="3323862" y="2094855"/>
            <a:ext cx="1440160" cy="504212"/>
          </a:xfrm>
          <a:prstGeom prst="roundRect">
            <a:avLst>
              <a:gd name="adj" fmla="val 19187"/>
            </a:avLst>
          </a:prstGeom>
          <a:solidFill>
            <a:schemeClr val="accent3"/>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1200" dirty="0">
                <a:solidFill>
                  <a:schemeClr val="bg1"/>
                </a:solidFill>
                <a:latin typeface="微软雅黑" panose="020B0503020204020204" pitchFamily="34" charset="-122"/>
                <a:ea typeface="微软雅黑" panose="020B0503020204020204" pitchFamily="34" charset="-122"/>
              </a:rPr>
              <a:t>添加文本</a:t>
            </a:r>
            <a:endParaRPr lang="zh-CN" altLang="en-US" sz="1200" dirty="0">
              <a:solidFill>
                <a:schemeClr val="bg1"/>
              </a:solidFill>
              <a:latin typeface="微软雅黑" panose="020B0503020204020204" pitchFamily="34" charset="-122"/>
              <a:ea typeface="微软雅黑" panose="020B0503020204020204" pitchFamily="34" charset="-122"/>
            </a:endParaRPr>
          </a:p>
        </p:txBody>
      </p:sp>
      <p:sp>
        <p:nvSpPr>
          <p:cNvPr id="8" name="圆角矩形 7"/>
          <p:cNvSpPr/>
          <p:nvPr/>
        </p:nvSpPr>
        <p:spPr>
          <a:xfrm>
            <a:off x="4499992" y="1182473"/>
            <a:ext cx="1440160" cy="504212"/>
          </a:xfrm>
          <a:prstGeom prst="roundRect">
            <a:avLst>
              <a:gd name="adj" fmla="val 19187"/>
            </a:avLst>
          </a:prstGeom>
          <a:solidFill>
            <a:schemeClr val="accent4"/>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1200" dirty="0">
                <a:solidFill>
                  <a:schemeClr val="bg1"/>
                </a:solidFill>
                <a:latin typeface="微软雅黑" panose="020B0503020204020204" pitchFamily="34" charset="-122"/>
                <a:ea typeface="微软雅黑" panose="020B0503020204020204" pitchFamily="34" charset="-122"/>
              </a:rPr>
              <a:t>添加文本</a:t>
            </a:r>
            <a:endParaRPr lang="zh-CN" altLang="en-US" sz="1200" dirty="0">
              <a:solidFill>
                <a:schemeClr val="bg1"/>
              </a:solidFill>
              <a:latin typeface="微软雅黑" panose="020B0503020204020204" pitchFamily="34" charset="-122"/>
              <a:ea typeface="微软雅黑" panose="020B0503020204020204" pitchFamily="34" charset="-122"/>
            </a:endParaRPr>
          </a:p>
        </p:txBody>
      </p:sp>
      <p:sp>
        <p:nvSpPr>
          <p:cNvPr id="9" name="文本框 7"/>
          <p:cNvSpPr txBox="1">
            <a:spLocks noChangeArrowheads="1"/>
          </p:cNvSpPr>
          <p:nvPr/>
        </p:nvSpPr>
        <p:spPr bwMode="auto">
          <a:xfrm>
            <a:off x="2483768" y="3904425"/>
            <a:ext cx="2664296" cy="8643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lvl1pPr>
              <a:defRPr sz="3200">
                <a:solidFill>
                  <a:schemeClr val="tx1"/>
                </a:solidFill>
                <a:latin typeface="Arial Narrow" panose="020B0606020202030204" pitchFamily="34" charset="0"/>
                <a:ea typeface="微软雅黑" panose="020B0503020204020204" pitchFamily="34" charset="-122"/>
              </a:defRPr>
            </a:lvl1pPr>
            <a:lvl2pPr>
              <a:defRPr sz="2800">
                <a:solidFill>
                  <a:schemeClr val="tx1"/>
                </a:solidFill>
                <a:latin typeface="Arial Narrow" panose="020B0606020202030204" pitchFamily="34" charset="0"/>
                <a:ea typeface="微软雅黑" panose="020B0503020204020204" pitchFamily="34" charset="-122"/>
              </a:defRPr>
            </a:lvl2pPr>
            <a:lvl3pPr>
              <a:defRPr sz="2400">
                <a:solidFill>
                  <a:schemeClr val="tx1"/>
                </a:solidFill>
                <a:latin typeface="Arial Narrow" panose="020B0606020202030204" pitchFamily="34" charset="0"/>
                <a:ea typeface="微软雅黑" panose="020B0503020204020204" pitchFamily="34" charset="-122"/>
              </a:defRPr>
            </a:lvl3pPr>
            <a:lvl4pPr>
              <a:defRPr sz="2000">
                <a:solidFill>
                  <a:schemeClr val="tx1"/>
                </a:solidFill>
                <a:latin typeface="Arial Narrow" panose="020B0606020202030204" pitchFamily="34" charset="0"/>
                <a:ea typeface="微软雅黑" panose="020B0503020204020204" pitchFamily="34" charset="-122"/>
              </a:defRPr>
            </a:lvl4pPr>
            <a:lvl5pPr>
              <a:defRPr sz="2000">
                <a:solidFill>
                  <a:schemeClr val="tx1"/>
                </a:solidFill>
                <a:latin typeface="Arial Narrow" panose="020B0606020202030204" pitchFamily="34" charset="0"/>
                <a:ea typeface="微软雅黑" panose="020B0503020204020204" pitchFamily="34" charset="-122"/>
              </a:defRPr>
            </a:lvl5pPr>
            <a:lvl6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6pPr>
            <a:lvl7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7pPr>
            <a:lvl8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8pPr>
            <a:lvl9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9pPr>
          </a:lstStyle>
          <a:p>
            <a:pPr>
              <a:lnSpc>
                <a:spcPct val="150000"/>
              </a:lnSpc>
              <a:spcBef>
                <a:spcPts val="300"/>
              </a:spcBef>
            </a:pPr>
            <a:r>
              <a:rPr lang="zh-CN" altLang="en-US" sz="900" dirty="0">
                <a:solidFill>
                  <a:schemeClr val="tx1">
                    <a:lumMod val="50000"/>
                    <a:lumOff val="50000"/>
                  </a:schemeClr>
                </a:solidFill>
                <a:latin typeface="微软雅黑" panose="020B0503020204020204" pitchFamily="34" charset="-122"/>
              </a:rPr>
              <a:t>此处添加说明文字添加说明文字添加说明文字此处添加说明文字此处添加说明文字</a:t>
            </a:r>
            <a:endParaRPr lang="zh-CN" altLang="en-US" sz="900" dirty="0">
              <a:solidFill>
                <a:schemeClr val="tx1">
                  <a:lumMod val="50000"/>
                  <a:lumOff val="50000"/>
                </a:schemeClr>
              </a:solidFill>
              <a:latin typeface="微软雅黑" panose="020B0503020204020204" pitchFamily="34" charset="-122"/>
            </a:endParaRPr>
          </a:p>
        </p:txBody>
      </p:sp>
      <p:sp>
        <p:nvSpPr>
          <p:cNvPr id="10" name="文本框 7"/>
          <p:cNvSpPr txBox="1">
            <a:spLocks noChangeArrowheads="1"/>
          </p:cNvSpPr>
          <p:nvPr/>
        </p:nvSpPr>
        <p:spPr bwMode="auto">
          <a:xfrm>
            <a:off x="3635896" y="3040062"/>
            <a:ext cx="2664296" cy="8643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lvl1pPr>
              <a:defRPr sz="3200">
                <a:solidFill>
                  <a:schemeClr val="tx1"/>
                </a:solidFill>
                <a:latin typeface="Arial Narrow" panose="020B0606020202030204" pitchFamily="34" charset="0"/>
                <a:ea typeface="微软雅黑" panose="020B0503020204020204" pitchFamily="34" charset="-122"/>
              </a:defRPr>
            </a:lvl1pPr>
            <a:lvl2pPr>
              <a:defRPr sz="2800">
                <a:solidFill>
                  <a:schemeClr val="tx1"/>
                </a:solidFill>
                <a:latin typeface="Arial Narrow" panose="020B0606020202030204" pitchFamily="34" charset="0"/>
                <a:ea typeface="微软雅黑" panose="020B0503020204020204" pitchFamily="34" charset="-122"/>
              </a:defRPr>
            </a:lvl2pPr>
            <a:lvl3pPr>
              <a:defRPr sz="2400">
                <a:solidFill>
                  <a:schemeClr val="tx1"/>
                </a:solidFill>
                <a:latin typeface="Arial Narrow" panose="020B0606020202030204" pitchFamily="34" charset="0"/>
                <a:ea typeface="微软雅黑" panose="020B0503020204020204" pitchFamily="34" charset="-122"/>
              </a:defRPr>
            </a:lvl3pPr>
            <a:lvl4pPr>
              <a:defRPr sz="2000">
                <a:solidFill>
                  <a:schemeClr val="tx1"/>
                </a:solidFill>
                <a:latin typeface="Arial Narrow" panose="020B0606020202030204" pitchFamily="34" charset="0"/>
                <a:ea typeface="微软雅黑" panose="020B0503020204020204" pitchFamily="34" charset="-122"/>
              </a:defRPr>
            </a:lvl4pPr>
            <a:lvl5pPr>
              <a:defRPr sz="2000">
                <a:solidFill>
                  <a:schemeClr val="tx1"/>
                </a:solidFill>
                <a:latin typeface="Arial Narrow" panose="020B0606020202030204" pitchFamily="34" charset="0"/>
                <a:ea typeface="微软雅黑" panose="020B0503020204020204" pitchFamily="34" charset="-122"/>
              </a:defRPr>
            </a:lvl5pPr>
            <a:lvl6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6pPr>
            <a:lvl7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7pPr>
            <a:lvl8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8pPr>
            <a:lvl9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9pPr>
          </a:lstStyle>
          <a:p>
            <a:pPr>
              <a:lnSpc>
                <a:spcPct val="150000"/>
              </a:lnSpc>
              <a:spcBef>
                <a:spcPts val="300"/>
              </a:spcBef>
            </a:pPr>
            <a:r>
              <a:rPr lang="zh-CN" altLang="en-US" sz="900" dirty="0">
                <a:solidFill>
                  <a:schemeClr val="tx1">
                    <a:lumMod val="50000"/>
                    <a:lumOff val="50000"/>
                  </a:schemeClr>
                </a:solidFill>
                <a:latin typeface="微软雅黑" panose="020B0503020204020204" pitchFamily="34" charset="-122"/>
              </a:rPr>
              <a:t>此处添加说明文字添加说明文字添加说明文字此处添加说明文字此处添加说明文字</a:t>
            </a:r>
            <a:endParaRPr lang="zh-CN" altLang="en-US" sz="900" dirty="0">
              <a:solidFill>
                <a:schemeClr val="tx1">
                  <a:lumMod val="50000"/>
                  <a:lumOff val="50000"/>
                </a:schemeClr>
              </a:solidFill>
              <a:latin typeface="微软雅黑" panose="020B0503020204020204" pitchFamily="34" charset="-122"/>
            </a:endParaRPr>
          </a:p>
        </p:txBody>
      </p:sp>
      <p:sp>
        <p:nvSpPr>
          <p:cNvPr id="11" name="文本框 7"/>
          <p:cNvSpPr txBox="1">
            <a:spLocks noChangeArrowheads="1"/>
          </p:cNvSpPr>
          <p:nvPr/>
        </p:nvSpPr>
        <p:spPr bwMode="auto">
          <a:xfrm>
            <a:off x="4860032" y="2067654"/>
            <a:ext cx="2664296" cy="8643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lvl1pPr>
              <a:defRPr sz="3200">
                <a:solidFill>
                  <a:schemeClr val="tx1"/>
                </a:solidFill>
                <a:latin typeface="Arial Narrow" panose="020B0606020202030204" pitchFamily="34" charset="0"/>
                <a:ea typeface="微软雅黑" panose="020B0503020204020204" pitchFamily="34" charset="-122"/>
              </a:defRPr>
            </a:lvl1pPr>
            <a:lvl2pPr>
              <a:defRPr sz="2800">
                <a:solidFill>
                  <a:schemeClr val="tx1"/>
                </a:solidFill>
                <a:latin typeface="Arial Narrow" panose="020B0606020202030204" pitchFamily="34" charset="0"/>
                <a:ea typeface="微软雅黑" panose="020B0503020204020204" pitchFamily="34" charset="-122"/>
              </a:defRPr>
            </a:lvl2pPr>
            <a:lvl3pPr>
              <a:defRPr sz="2400">
                <a:solidFill>
                  <a:schemeClr val="tx1"/>
                </a:solidFill>
                <a:latin typeface="Arial Narrow" panose="020B0606020202030204" pitchFamily="34" charset="0"/>
                <a:ea typeface="微软雅黑" panose="020B0503020204020204" pitchFamily="34" charset="-122"/>
              </a:defRPr>
            </a:lvl3pPr>
            <a:lvl4pPr>
              <a:defRPr sz="2000">
                <a:solidFill>
                  <a:schemeClr val="tx1"/>
                </a:solidFill>
                <a:latin typeface="Arial Narrow" panose="020B0606020202030204" pitchFamily="34" charset="0"/>
                <a:ea typeface="微软雅黑" panose="020B0503020204020204" pitchFamily="34" charset="-122"/>
              </a:defRPr>
            </a:lvl4pPr>
            <a:lvl5pPr>
              <a:defRPr sz="2000">
                <a:solidFill>
                  <a:schemeClr val="tx1"/>
                </a:solidFill>
                <a:latin typeface="Arial Narrow" panose="020B0606020202030204" pitchFamily="34" charset="0"/>
                <a:ea typeface="微软雅黑" panose="020B0503020204020204" pitchFamily="34" charset="-122"/>
              </a:defRPr>
            </a:lvl5pPr>
            <a:lvl6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6pPr>
            <a:lvl7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7pPr>
            <a:lvl8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8pPr>
            <a:lvl9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9pPr>
          </a:lstStyle>
          <a:p>
            <a:pPr>
              <a:lnSpc>
                <a:spcPct val="150000"/>
              </a:lnSpc>
              <a:spcBef>
                <a:spcPts val="300"/>
              </a:spcBef>
            </a:pPr>
            <a:r>
              <a:rPr lang="zh-CN" altLang="en-US" sz="900" dirty="0">
                <a:solidFill>
                  <a:schemeClr val="tx1">
                    <a:lumMod val="50000"/>
                    <a:lumOff val="50000"/>
                  </a:schemeClr>
                </a:solidFill>
                <a:latin typeface="微软雅黑" panose="020B0503020204020204" pitchFamily="34" charset="-122"/>
              </a:rPr>
              <a:t>此处添加说明文字添加说明文字添加说明文字此处添加说明文字此处添加说明文字</a:t>
            </a:r>
            <a:endParaRPr lang="zh-CN" altLang="en-US" sz="900" dirty="0">
              <a:solidFill>
                <a:schemeClr val="tx1">
                  <a:lumMod val="50000"/>
                  <a:lumOff val="50000"/>
                </a:schemeClr>
              </a:solidFill>
              <a:latin typeface="微软雅黑" panose="020B0503020204020204" pitchFamily="34" charset="-122"/>
            </a:endParaRPr>
          </a:p>
        </p:txBody>
      </p:sp>
      <p:sp>
        <p:nvSpPr>
          <p:cNvPr id="13" name="文本框 7"/>
          <p:cNvSpPr txBox="1">
            <a:spLocks noChangeArrowheads="1"/>
          </p:cNvSpPr>
          <p:nvPr/>
        </p:nvSpPr>
        <p:spPr bwMode="auto">
          <a:xfrm>
            <a:off x="6012160" y="1203291"/>
            <a:ext cx="2664296" cy="8643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lvl1pPr>
              <a:defRPr sz="3200">
                <a:solidFill>
                  <a:schemeClr val="tx1"/>
                </a:solidFill>
                <a:latin typeface="Arial Narrow" panose="020B0606020202030204" pitchFamily="34" charset="0"/>
                <a:ea typeface="微软雅黑" panose="020B0503020204020204" pitchFamily="34" charset="-122"/>
              </a:defRPr>
            </a:lvl1pPr>
            <a:lvl2pPr>
              <a:defRPr sz="2800">
                <a:solidFill>
                  <a:schemeClr val="tx1"/>
                </a:solidFill>
                <a:latin typeface="Arial Narrow" panose="020B0606020202030204" pitchFamily="34" charset="0"/>
                <a:ea typeface="微软雅黑" panose="020B0503020204020204" pitchFamily="34" charset="-122"/>
              </a:defRPr>
            </a:lvl2pPr>
            <a:lvl3pPr>
              <a:defRPr sz="2400">
                <a:solidFill>
                  <a:schemeClr val="tx1"/>
                </a:solidFill>
                <a:latin typeface="Arial Narrow" panose="020B0606020202030204" pitchFamily="34" charset="0"/>
                <a:ea typeface="微软雅黑" panose="020B0503020204020204" pitchFamily="34" charset="-122"/>
              </a:defRPr>
            </a:lvl3pPr>
            <a:lvl4pPr>
              <a:defRPr sz="2000">
                <a:solidFill>
                  <a:schemeClr val="tx1"/>
                </a:solidFill>
                <a:latin typeface="Arial Narrow" panose="020B0606020202030204" pitchFamily="34" charset="0"/>
                <a:ea typeface="微软雅黑" panose="020B0503020204020204" pitchFamily="34" charset="-122"/>
              </a:defRPr>
            </a:lvl4pPr>
            <a:lvl5pPr>
              <a:defRPr sz="2000">
                <a:solidFill>
                  <a:schemeClr val="tx1"/>
                </a:solidFill>
                <a:latin typeface="Arial Narrow" panose="020B0606020202030204" pitchFamily="34" charset="0"/>
                <a:ea typeface="微软雅黑" panose="020B0503020204020204" pitchFamily="34" charset="-122"/>
              </a:defRPr>
            </a:lvl5pPr>
            <a:lvl6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6pPr>
            <a:lvl7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7pPr>
            <a:lvl8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8pPr>
            <a:lvl9pPr eaLnBrk="0" fontAlgn="base" hangingPunct="0">
              <a:spcAft>
                <a:spcPct val="0"/>
              </a:spcAft>
              <a:buFont typeface="Arial" panose="020B0604020202020204" pitchFamily="34" charset="0"/>
              <a:buChar char="»"/>
              <a:defRPr sz="2000">
                <a:solidFill>
                  <a:schemeClr val="tx1"/>
                </a:solidFill>
                <a:latin typeface="Arial Narrow" panose="020B0606020202030204" pitchFamily="34" charset="0"/>
                <a:ea typeface="微软雅黑" panose="020B0503020204020204" pitchFamily="34" charset="-122"/>
              </a:defRPr>
            </a:lvl9pPr>
          </a:lstStyle>
          <a:p>
            <a:pPr>
              <a:lnSpc>
                <a:spcPct val="150000"/>
              </a:lnSpc>
              <a:spcBef>
                <a:spcPts val="300"/>
              </a:spcBef>
            </a:pPr>
            <a:r>
              <a:rPr lang="zh-CN" altLang="en-US" sz="900" dirty="0">
                <a:solidFill>
                  <a:schemeClr val="tx1">
                    <a:lumMod val="50000"/>
                    <a:lumOff val="50000"/>
                  </a:schemeClr>
                </a:solidFill>
                <a:latin typeface="微软雅黑" panose="020B0503020204020204" pitchFamily="34" charset="-122"/>
              </a:rPr>
              <a:t>此处添加说明文字添加说明文字添加说明文字此处添加说明文字此处添加说明文字</a:t>
            </a:r>
            <a:endParaRPr lang="zh-CN" altLang="en-US" sz="900" dirty="0">
              <a:solidFill>
                <a:schemeClr val="tx1">
                  <a:lumMod val="50000"/>
                  <a:lumOff val="50000"/>
                </a:schemeClr>
              </a:solidFill>
              <a:latin typeface="微软雅黑" panose="020B0503020204020204" pitchFamily="34" charset="-122"/>
            </a:endParaRPr>
          </a:p>
        </p:txBody>
      </p:sp>
      <p:sp>
        <p:nvSpPr>
          <p:cNvPr id="15" name="圆角右箭头 14"/>
          <p:cNvSpPr/>
          <p:nvPr/>
        </p:nvSpPr>
        <p:spPr>
          <a:xfrm>
            <a:off x="1403648" y="3271350"/>
            <a:ext cx="432048" cy="576242"/>
          </a:xfrm>
          <a:prstGeom prst="bentArrow">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17" name="圆角右箭头 16"/>
          <p:cNvSpPr/>
          <p:nvPr/>
        </p:nvSpPr>
        <p:spPr>
          <a:xfrm>
            <a:off x="2699792" y="2334957"/>
            <a:ext cx="432048" cy="576242"/>
          </a:xfrm>
          <a:prstGeom prst="bentArrow">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18" name="圆角右箭头 17"/>
          <p:cNvSpPr/>
          <p:nvPr/>
        </p:nvSpPr>
        <p:spPr>
          <a:xfrm>
            <a:off x="3995936" y="1398564"/>
            <a:ext cx="432048" cy="576242"/>
          </a:xfrm>
          <a:prstGeom prst="bentArrow">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additive="base">
                                        <p:cTn id="7" dur="500" fill="hold"/>
                                        <p:tgtEl>
                                          <p:spTgt spid="5"/>
                                        </p:tgtEl>
                                        <p:attrNameLst>
                                          <p:attrName>ppt_x</p:attrName>
                                        </p:attrNameLst>
                                      </p:cBhvr>
                                      <p:tavLst>
                                        <p:tav tm="0">
                                          <p:val>
                                            <p:strVal val="1+#ppt_w/2"/>
                                          </p:val>
                                        </p:tav>
                                        <p:tav tm="100000">
                                          <p:val>
                                            <p:strVal val="#ppt_x"/>
                                          </p:val>
                                        </p:tav>
                                      </p:tavLst>
                                    </p:anim>
                                    <p:anim calcmode="lin" valueType="num">
                                      <p:cBhvr additive="base">
                                        <p:cTn id="8" dur="500" fill="hold"/>
                                        <p:tgtEl>
                                          <p:spTgt spid="5"/>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2" presetClass="entr" presetSubtype="8" fill="hold" grpId="0" nodeType="afterEffect">
                                  <p:stCondLst>
                                    <p:cond delay="0"/>
                                  </p:stCondLst>
                                  <p:childTnLst>
                                    <p:set>
                                      <p:cBhvr>
                                        <p:cTn id="11" dur="1" fill="hold">
                                          <p:stCondLst>
                                            <p:cond delay="0"/>
                                          </p:stCondLst>
                                        </p:cTn>
                                        <p:tgtEl>
                                          <p:spTgt spid="9"/>
                                        </p:tgtEl>
                                        <p:attrNameLst>
                                          <p:attrName>style.visibility</p:attrName>
                                        </p:attrNameLst>
                                      </p:cBhvr>
                                      <p:to>
                                        <p:strVal val="visible"/>
                                      </p:to>
                                    </p:set>
                                    <p:animEffect transition="in" filter="wipe(left)">
                                      <p:cBhvr>
                                        <p:cTn id="12" dur="500"/>
                                        <p:tgtEl>
                                          <p:spTgt spid="9"/>
                                        </p:tgtEl>
                                      </p:cBhvr>
                                    </p:animEffect>
                                  </p:childTnLst>
                                </p:cTn>
                              </p:par>
                            </p:childTnLst>
                          </p:cTn>
                        </p:par>
                        <p:par>
                          <p:cTn id="13" fill="hold">
                            <p:stCondLst>
                              <p:cond delay="1000"/>
                            </p:stCondLst>
                            <p:childTnLst>
                              <p:par>
                                <p:cTn id="14" presetID="53" presetClass="entr" presetSubtype="16" fill="hold" grpId="0" nodeType="afterEffect">
                                  <p:stCondLst>
                                    <p:cond delay="0"/>
                                  </p:stCondLst>
                                  <p:childTnLst>
                                    <p:set>
                                      <p:cBhvr>
                                        <p:cTn id="15" dur="1" fill="hold">
                                          <p:stCondLst>
                                            <p:cond delay="0"/>
                                          </p:stCondLst>
                                        </p:cTn>
                                        <p:tgtEl>
                                          <p:spTgt spid="15"/>
                                        </p:tgtEl>
                                        <p:attrNameLst>
                                          <p:attrName>style.visibility</p:attrName>
                                        </p:attrNameLst>
                                      </p:cBhvr>
                                      <p:to>
                                        <p:strVal val="visible"/>
                                      </p:to>
                                    </p:set>
                                    <p:anim calcmode="lin" valueType="num">
                                      <p:cBhvr>
                                        <p:cTn id="16" dur="500" fill="hold"/>
                                        <p:tgtEl>
                                          <p:spTgt spid="15"/>
                                        </p:tgtEl>
                                        <p:attrNameLst>
                                          <p:attrName>ppt_w</p:attrName>
                                        </p:attrNameLst>
                                      </p:cBhvr>
                                      <p:tavLst>
                                        <p:tav tm="0">
                                          <p:val>
                                            <p:fltVal val="0"/>
                                          </p:val>
                                        </p:tav>
                                        <p:tav tm="100000">
                                          <p:val>
                                            <p:strVal val="#ppt_w"/>
                                          </p:val>
                                        </p:tav>
                                      </p:tavLst>
                                    </p:anim>
                                    <p:anim calcmode="lin" valueType="num">
                                      <p:cBhvr>
                                        <p:cTn id="17" dur="500" fill="hold"/>
                                        <p:tgtEl>
                                          <p:spTgt spid="15"/>
                                        </p:tgtEl>
                                        <p:attrNameLst>
                                          <p:attrName>ppt_h</p:attrName>
                                        </p:attrNameLst>
                                      </p:cBhvr>
                                      <p:tavLst>
                                        <p:tav tm="0">
                                          <p:val>
                                            <p:fltVal val="0"/>
                                          </p:val>
                                        </p:tav>
                                        <p:tav tm="100000">
                                          <p:val>
                                            <p:strVal val="#ppt_h"/>
                                          </p:val>
                                        </p:tav>
                                      </p:tavLst>
                                    </p:anim>
                                    <p:animEffect transition="in" filter="fade">
                                      <p:cBhvr>
                                        <p:cTn id="18" dur="500"/>
                                        <p:tgtEl>
                                          <p:spTgt spid="15"/>
                                        </p:tgtEl>
                                      </p:cBhvr>
                                    </p:animEffect>
                                  </p:childTnLst>
                                </p:cTn>
                              </p:par>
                            </p:childTnLst>
                          </p:cTn>
                        </p:par>
                        <p:par>
                          <p:cTn id="19" fill="hold">
                            <p:stCondLst>
                              <p:cond delay="1500"/>
                            </p:stCondLst>
                            <p:childTnLst>
                              <p:par>
                                <p:cTn id="20" presetID="2" presetClass="entr" presetSubtype="2" fill="hold" grpId="0" nodeType="afterEffect">
                                  <p:stCondLst>
                                    <p:cond delay="0"/>
                                  </p:stCondLst>
                                  <p:childTnLst>
                                    <p:set>
                                      <p:cBhvr>
                                        <p:cTn id="21" dur="1" fill="hold">
                                          <p:stCondLst>
                                            <p:cond delay="0"/>
                                          </p:stCondLst>
                                        </p:cTn>
                                        <p:tgtEl>
                                          <p:spTgt spid="6"/>
                                        </p:tgtEl>
                                        <p:attrNameLst>
                                          <p:attrName>style.visibility</p:attrName>
                                        </p:attrNameLst>
                                      </p:cBhvr>
                                      <p:to>
                                        <p:strVal val="visible"/>
                                      </p:to>
                                    </p:set>
                                    <p:anim calcmode="lin" valueType="num">
                                      <p:cBhvr additive="base">
                                        <p:cTn id="22" dur="500" fill="hold"/>
                                        <p:tgtEl>
                                          <p:spTgt spid="6"/>
                                        </p:tgtEl>
                                        <p:attrNameLst>
                                          <p:attrName>ppt_x</p:attrName>
                                        </p:attrNameLst>
                                      </p:cBhvr>
                                      <p:tavLst>
                                        <p:tav tm="0">
                                          <p:val>
                                            <p:strVal val="1+#ppt_w/2"/>
                                          </p:val>
                                        </p:tav>
                                        <p:tav tm="100000">
                                          <p:val>
                                            <p:strVal val="#ppt_x"/>
                                          </p:val>
                                        </p:tav>
                                      </p:tavLst>
                                    </p:anim>
                                    <p:anim calcmode="lin" valueType="num">
                                      <p:cBhvr additive="base">
                                        <p:cTn id="23" dur="500" fill="hold"/>
                                        <p:tgtEl>
                                          <p:spTgt spid="6"/>
                                        </p:tgtEl>
                                        <p:attrNameLst>
                                          <p:attrName>ppt_y</p:attrName>
                                        </p:attrNameLst>
                                      </p:cBhvr>
                                      <p:tavLst>
                                        <p:tav tm="0">
                                          <p:val>
                                            <p:strVal val="#ppt_y"/>
                                          </p:val>
                                        </p:tav>
                                        <p:tav tm="100000">
                                          <p:val>
                                            <p:strVal val="#ppt_y"/>
                                          </p:val>
                                        </p:tav>
                                      </p:tavLst>
                                    </p:anim>
                                  </p:childTnLst>
                                </p:cTn>
                              </p:par>
                            </p:childTnLst>
                          </p:cTn>
                        </p:par>
                        <p:par>
                          <p:cTn id="24" fill="hold">
                            <p:stCondLst>
                              <p:cond delay="2000"/>
                            </p:stCondLst>
                            <p:childTnLst>
                              <p:par>
                                <p:cTn id="25" presetID="22" presetClass="entr" presetSubtype="8" fill="hold" grpId="0" nodeType="afterEffect">
                                  <p:stCondLst>
                                    <p:cond delay="0"/>
                                  </p:stCondLst>
                                  <p:childTnLst>
                                    <p:set>
                                      <p:cBhvr>
                                        <p:cTn id="26" dur="1" fill="hold">
                                          <p:stCondLst>
                                            <p:cond delay="0"/>
                                          </p:stCondLst>
                                        </p:cTn>
                                        <p:tgtEl>
                                          <p:spTgt spid="10"/>
                                        </p:tgtEl>
                                        <p:attrNameLst>
                                          <p:attrName>style.visibility</p:attrName>
                                        </p:attrNameLst>
                                      </p:cBhvr>
                                      <p:to>
                                        <p:strVal val="visible"/>
                                      </p:to>
                                    </p:set>
                                    <p:animEffect transition="in" filter="wipe(left)">
                                      <p:cBhvr>
                                        <p:cTn id="27" dur="500"/>
                                        <p:tgtEl>
                                          <p:spTgt spid="10"/>
                                        </p:tgtEl>
                                      </p:cBhvr>
                                    </p:animEffect>
                                  </p:childTnLst>
                                </p:cTn>
                              </p:par>
                            </p:childTnLst>
                          </p:cTn>
                        </p:par>
                        <p:par>
                          <p:cTn id="28" fill="hold">
                            <p:stCondLst>
                              <p:cond delay="2500"/>
                            </p:stCondLst>
                            <p:childTnLst>
                              <p:par>
                                <p:cTn id="29" presetID="53" presetClass="entr" presetSubtype="16" fill="hold" grpId="0" nodeType="afterEffect">
                                  <p:stCondLst>
                                    <p:cond delay="0"/>
                                  </p:stCondLst>
                                  <p:childTnLst>
                                    <p:set>
                                      <p:cBhvr>
                                        <p:cTn id="30" dur="1" fill="hold">
                                          <p:stCondLst>
                                            <p:cond delay="0"/>
                                          </p:stCondLst>
                                        </p:cTn>
                                        <p:tgtEl>
                                          <p:spTgt spid="17"/>
                                        </p:tgtEl>
                                        <p:attrNameLst>
                                          <p:attrName>style.visibility</p:attrName>
                                        </p:attrNameLst>
                                      </p:cBhvr>
                                      <p:to>
                                        <p:strVal val="visible"/>
                                      </p:to>
                                    </p:set>
                                    <p:anim calcmode="lin" valueType="num">
                                      <p:cBhvr>
                                        <p:cTn id="31" dur="500" fill="hold"/>
                                        <p:tgtEl>
                                          <p:spTgt spid="17"/>
                                        </p:tgtEl>
                                        <p:attrNameLst>
                                          <p:attrName>ppt_w</p:attrName>
                                        </p:attrNameLst>
                                      </p:cBhvr>
                                      <p:tavLst>
                                        <p:tav tm="0">
                                          <p:val>
                                            <p:fltVal val="0"/>
                                          </p:val>
                                        </p:tav>
                                        <p:tav tm="100000">
                                          <p:val>
                                            <p:strVal val="#ppt_w"/>
                                          </p:val>
                                        </p:tav>
                                      </p:tavLst>
                                    </p:anim>
                                    <p:anim calcmode="lin" valueType="num">
                                      <p:cBhvr>
                                        <p:cTn id="32" dur="500" fill="hold"/>
                                        <p:tgtEl>
                                          <p:spTgt spid="17"/>
                                        </p:tgtEl>
                                        <p:attrNameLst>
                                          <p:attrName>ppt_h</p:attrName>
                                        </p:attrNameLst>
                                      </p:cBhvr>
                                      <p:tavLst>
                                        <p:tav tm="0">
                                          <p:val>
                                            <p:fltVal val="0"/>
                                          </p:val>
                                        </p:tav>
                                        <p:tav tm="100000">
                                          <p:val>
                                            <p:strVal val="#ppt_h"/>
                                          </p:val>
                                        </p:tav>
                                      </p:tavLst>
                                    </p:anim>
                                    <p:animEffect transition="in" filter="fade">
                                      <p:cBhvr>
                                        <p:cTn id="33" dur="500"/>
                                        <p:tgtEl>
                                          <p:spTgt spid="17"/>
                                        </p:tgtEl>
                                      </p:cBhvr>
                                    </p:animEffect>
                                  </p:childTnLst>
                                </p:cTn>
                              </p:par>
                            </p:childTnLst>
                          </p:cTn>
                        </p:par>
                        <p:par>
                          <p:cTn id="34" fill="hold">
                            <p:stCondLst>
                              <p:cond delay="3000"/>
                            </p:stCondLst>
                            <p:childTnLst>
                              <p:par>
                                <p:cTn id="35" presetID="2" presetClass="entr" presetSubtype="2" fill="hold" grpId="0" nodeType="afterEffect">
                                  <p:stCondLst>
                                    <p:cond delay="0"/>
                                  </p:stCondLst>
                                  <p:childTnLst>
                                    <p:set>
                                      <p:cBhvr>
                                        <p:cTn id="36" dur="1" fill="hold">
                                          <p:stCondLst>
                                            <p:cond delay="0"/>
                                          </p:stCondLst>
                                        </p:cTn>
                                        <p:tgtEl>
                                          <p:spTgt spid="7"/>
                                        </p:tgtEl>
                                        <p:attrNameLst>
                                          <p:attrName>style.visibility</p:attrName>
                                        </p:attrNameLst>
                                      </p:cBhvr>
                                      <p:to>
                                        <p:strVal val="visible"/>
                                      </p:to>
                                    </p:set>
                                    <p:anim calcmode="lin" valueType="num">
                                      <p:cBhvr additive="base">
                                        <p:cTn id="37" dur="500" fill="hold"/>
                                        <p:tgtEl>
                                          <p:spTgt spid="7"/>
                                        </p:tgtEl>
                                        <p:attrNameLst>
                                          <p:attrName>ppt_x</p:attrName>
                                        </p:attrNameLst>
                                      </p:cBhvr>
                                      <p:tavLst>
                                        <p:tav tm="0">
                                          <p:val>
                                            <p:strVal val="1+#ppt_w/2"/>
                                          </p:val>
                                        </p:tav>
                                        <p:tav tm="100000">
                                          <p:val>
                                            <p:strVal val="#ppt_x"/>
                                          </p:val>
                                        </p:tav>
                                      </p:tavLst>
                                    </p:anim>
                                    <p:anim calcmode="lin" valueType="num">
                                      <p:cBhvr additive="base">
                                        <p:cTn id="38" dur="500" fill="hold"/>
                                        <p:tgtEl>
                                          <p:spTgt spid="7"/>
                                        </p:tgtEl>
                                        <p:attrNameLst>
                                          <p:attrName>ppt_y</p:attrName>
                                        </p:attrNameLst>
                                      </p:cBhvr>
                                      <p:tavLst>
                                        <p:tav tm="0">
                                          <p:val>
                                            <p:strVal val="#ppt_y"/>
                                          </p:val>
                                        </p:tav>
                                        <p:tav tm="100000">
                                          <p:val>
                                            <p:strVal val="#ppt_y"/>
                                          </p:val>
                                        </p:tav>
                                      </p:tavLst>
                                    </p:anim>
                                  </p:childTnLst>
                                </p:cTn>
                              </p:par>
                            </p:childTnLst>
                          </p:cTn>
                        </p:par>
                        <p:par>
                          <p:cTn id="39" fill="hold">
                            <p:stCondLst>
                              <p:cond delay="3500"/>
                            </p:stCondLst>
                            <p:childTnLst>
                              <p:par>
                                <p:cTn id="40" presetID="22" presetClass="entr" presetSubtype="8" fill="hold" grpId="0" nodeType="afterEffect">
                                  <p:stCondLst>
                                    <p:cond delay="0"/>
                                  </p:stCondLst>
                                  <p:childTnLst>
                                    <p:set>
                                      <p:cBhvr>
                                        <p:cTn id="41" dur="1" fill="hold">
                                          <p:stCondLst>
                                            <p:cond delay="0"/>
                                          </p:stCondLst>
                                        </p:cTn>
                                        <p:tgtEl>
                                          <p:spTgt spid="11"/>
                                        </p:tgtEl>
                                        <p:attrNameLst>
                                          <p:attrName>style.visibility</p:attrName>
                                        </p:attrNameLst>
                                      </p:cBhvr>
                                      <p:to>
                                        <p:strVal val="visible"/>
                                      </p:to>
                                    </p:set>
                                    <p:animEffect transition="in" filter="wipe(left)">
                                      <p:cBhvr>
                                        <p:cTn id="42" dur="500"/>
                                        <p:tgtEl>
                                          <p:spTgt spid="11"/>
                                        </p:tgtEl>
                                      </p:cBhvr>
                                    </p:animEffect>
                                  </p:childTnLst>
                                </p:cTn>
                              </p:par>
                            </p:childTnLst>
                          </p:cTn>
                        </p:par>
                        <p:par>
                          <p:cTn id="43" fill="hold">
                            <p:stCondLst>
                              <p:cond delay="4000"/>
                            </p:stCondLst>
                            <p:childTnLst>
                              <p:par>
                                <p:cTn id="44" presetID="53" presetClass="entr" presetSubtype="16" fill="hold" grpId="0" nodeType="afterEffect">
                                  <p:stCondLst>
                                    <p:cond delay="0"/>
                                  </p:stCondLst>
                                  <p:childTnLst>
                                    <p:set>
                                      <p:cBhvr>
                                        <p:cTn id="45" dur="1" fill="hold">
                                          <p:stCondLst>
                                            <p:cond delay="0"/>
                                          </p:stCondLst>
                                        </p:cTn>
                                        <p:tgtEl>
                                          <p:spTgt spid="18"/>
                                        </p:tgtEl>
                                        <p:attrNameLst>
                                          <p:attrName>style.visibility</p:attrName>
                                        </p:attrNameLst>
                                      </p:cBhvr>
                                      <p:to>
                                        <p:strVal val="visible"/>
                                      </p:to>
                                    </p:set>
                                    <p:anim calcmode="lin" valueType="num">
                                      <p:cBhvr>
                                        <p:cTn id="46" dur="500" fill="hold"/>
                                        <p:tgtEl>
                                          <p:spTgt spid="18"/>
                                        </p:tgtEl>
                                        <p:attrNameLst>
                                          <p:attrName>ppt_w</p:attrName>
                                        </p:attrNameLst>
                                      </p:cBhvr>
                                      <p:tavLst>
                                        <p:tav tm="0">
                                          <p:val>
                                            <p:fltVal val="0"/>
                                          </p:val>
                                        </p:tav>
                                        <p:tav tm="100000">
                                          <p:val>
                                            <p:strVal val="#ppt_w"/>
                                          </p:val>
                                        </p:tav>
                                      </p:tavLst>
                                    </p:anim>
                                    <p:anim calcmode="lin" valueType="num">
                                      <p:cBhvr>
                                        <p:cTn id="47" dur="500" fill="hold"/>
                                        <p:tgtEl>
                                          <p:spTgt spid="18"/>
                                        </p:tgtEl>
                                        <p:attrNameLst>
                                          <p:attrName>ppt_h</p:attrName>
                                        </p:attrNameLst>
                                      </p:cBhvr>
                                      <p:tavLst>
                                        <p:tav tm="0">
                                          <p:val>
                                            <p:fltVal val="0"/>
                                          </p:val>
                                        </p:tav>
                                        <p:tav tm="100000">
                                          <p:val>
                                            <p:strVal val="#ppt_h"/>
                                          </p:val>
                                        </p:tav>
                                      </p:tavLst>
                                    </p:anim>
                                    <p:animEffect transition="in" filter="fade">
                                      <p:cBhvr>
                                        <p:cTn id="48" dur="500"/>
                                        <p:tgtEl>
                                          <p:spTgt spid="18"/>
                                        </p:tgtEl>
                                      </p:cBhvr>
                                    </p:animEffect>
                                  </p:childTnLst>
                                </p:cTn>
                              </p:par>
                            </p:childTnLst>
                          </p:cTn>
                        </p:par>
                        <p:par>
                          <p:cTn id="49" fill="hold">
                            <p:stCondLst>
                              <p:cond delay="4500"/>
                            </p:stCondLst>
                            <p:childTnLst>
                              <p:par>
                                <p:cTn id="50" presetID="2" presetClass="entr" presetSubtype="2" fill="hold" grpId="0" nodeType="afterEffect">
                                  <p:stCondLst>
                                    <p:cond delay="0"/>
                                  </p:stCondLst>
                                  <p:childTnLst>
                                    <p:set>
                                      <p:cBhvr>
                                        <p:cTn id="51" dur="1" fill="hold">
                                          <p:stCondLst>
                                            <p:cond delay="0"/>
                                          </p:stCondLst>
                                        </p:cTn>
                                        <p:tgtEl>
                                          <p:spTgt spid="8"/>
                                        </p:tgtEl>
                                        <p:attrNameLst>
                                          <p:attrName>style.visibility</p:attrName>
                                        </p:attrNameLst>
                                      </p:cBhvr>
                                      <p:to>
                                        <p:strVal val="visible"/>
                                      </p:to>
                                    </p:set>
                                    <p:anim calcmode="lin" valueType="num">
                                      <p:cBhvr additive="base">
                                        <p:cTn id="52" dur="500" fill="hold"/>
                                        <p:tgtEl>
                                          <p:spTgt spid="8"/>
                                        </p:tgtEl>
                                        <p:attrNameLst>
                                          <p:attrName>ppt_x</p:attrName>
                                        </p:attrNameLst>
                                      </p:cBhvr>
                                      <p:tavLst>
                                        <p:tav tm="0">
                                          <p:val>
                                            <p:strVal val="1+#ppt_w/2"/>
                                          </p:val>
                                        </p:tav>
                                        <p:tav tm="100000">
                                          <p:val>
                                            <p:strVal val="#ppt_x"/>
                                          </p:val>
                                        </p:tav>
                                      </p:tavLst>
                                    </p:anim>
                                    <p:anim calcmode="lin" valueType="num">
                                      <p:cBhvr additive="base">
                                        <p:cTn id="53" dur="500" fill="hold"/>
                                        <p:tgtEl>
                                          <p:spTgt spid="8"/>
                                        </p:tgtEl>
                                        <p:attrNameLst>
                                          <p:attrName>ppt_y</p:attrName>
                                        </p:attrNameLst>
                                      </p:cBhvr>
                                      <p:tavLst>
                                        <p:tav tm="0">
                                          <p:val>
                                            <p:strVal val="#ppt_y"/>
                                          </p:val>
                                        </p:tav>
                                        <p:tav tm="100000">
                                          <p:val>
                                            <p:strVal val="#ppt_y"/>
                                          </p:val>
                                        </p:tav>
                                      </p:tavLst>
                                    </p:anim>
                                  </p:childTnLst>
                                </p:cTn>
                              </p:par>
                            </p:childTnLst>
                          </p:cTn>
                        </p:par>
                        <p:par>
                          <p:cTn id="54" fill="hold">
                            <p:stCondLst>
                              <p:cond delay="5000"/>
                            </p:stCondLst>
                            <p:childTnLst>
                              <p:par>
                                <p:cTn id="55" presetID="22" presetClass="entr" presetSubtype="8" fill="hold" grpId="0" nodeType="afterEffect">
                                  <p:stCondLst>
                                    <p:cond delay="0"/>
                                  </p:stCondLst>
                                  <p:childTnLst>
                                    <p:set>
                                      <p:cBhvr>
                                        <p:cTn id="56" dur="1" fill="hold">
                                          <p:stCondLst>
                                            <p:cond delay="0"/>
                                          </p:stCondLst>
                                        </p:cTn>
                                        <p:tgtEl>
                                          <p:spTgt spid="13"/>
                                        </p:tgtEl>
                                        <p:attrNameLst>
                                          <p:attrName>style.visibility</p:attrName>
                                        </p:attrNameLst>
                                      </p:cBhvr>
                                      <p:to>
                                        <p:strVal val="visible"/>
                                      </p:to>
                                    </p:set>
                                    <p:animEffect transition="in" filter="wipe(left)">
                                      <p:cBhvr>
                                        <p:cTn id="57"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6" grpId="0" animBg="1"/>
      <p:bldP spid="7" grpId="0" animBg="1"/>
      <p:bldP spid="8" grpId="0" animBg="1"/>
      <p:bldP spid="9" grpId="0"/>
      <p:bldP spid="10" grpId="0"/>
      <p:bldP spid="11" grpId="0"/>
      <p:bldP spid="13" grpId="0"/>
      <p:bldP spid="15" grpId="0" animBg="1"/>
      <p:bldP spid="17" grpId="0" animBg="1"/>
      <p:bldP spid="18" grpId="0" animBg="1"/>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矩形 13"/>
          <p:cNvSpPr/>
          <p:nvPr/>
        </p:nvSpPr>
        <p:spPr bwMode="auto">
          <a:xfrm rot="20489966">
            <a:off x="819718" y="1279610"/>
            <a:ext cx="1728192" cy="2088876"/>
          </a:xfrm>
          <a:prstGeom prst="rect">
            <a:avLst/>
          </a:prstGeom>
          <a:blipFill dpi="0" rotWithShape="1">
            <a:blip r:embed="rId1"/>
            <a:srcRect/>
            <a:stretch>
              <a:fillRect l="-40579" r="-40579"/>
            </a:stretch>
          </a:blipFill>
          <a:ln w="25400">
            <a:solidFill>
              <a:srgbClr val="FFFFFF"/>
            </a:solidFill>
          </a:ln>
          <a:effectLst>
            <a:outerShdw blurRad="50800" sx="103000" sy="103000" algn="ctr" rotWithShape="0">
              <a:prstClr val="black">
                <a:alpha val="15000"/>
              </a:prstClr>
            </a:outerShdw>
          </a:effectLst>
        </p:spPr>
        <p:txBody>
          <a:bodyPr lIns="68580" tIns="34290" rIns="68580" bIns="34290" rtlCol="0" anchor="ctr"/>
          <a:lstStyle/>
          <a:p>
            <a:pPr algn="ctr" eaLnBrk="1" hangingPunct="1"/>
            <a:endParaRPr lang="zh-CN" altLang="en-US">
              <a:solidFill>
                <a:srgbClr val="FFFFFF"/>
              </a:solidFill>
            </a:endParaRPr>
          </a:p>
        </p:txBody>
      </p:sp>
      <p:sp>
        <p:nvSpPr>
          <p:cNvPr id="15" name="矩形 14"/>
          <p:cNvSpPr/>
          <p:nvPr/>
        </p:nvSpPr>
        <p:spPr bwMode="auto">
          <a:xfrm rot="20663561">
            <a:off x="5132606" y="1548820"/>
            <a:ext cx="1728192" cy="2088876"/>
          </a:xfrm>
          <a:prstGeom prst="rect">
            <a:avLst/>
          </a:prstGeom>
          <a:blipFill dpi="0" rotWithShape="1">
            <a:blip r:embed="rId2"/>
            <a:srcRect/>
            <a:stretch>
              <a:fillRect l="-3838" t="-266" r="-77866" b="266"/>
            </a:stretch>
          </a:blipFill>
          <a:ln w="25400">
            <a:solidFill>
              <a:srgbClr val="FFFFFF"/>
            </a:solidFill>
          </a:ln>
          <a:effectLst>
            <a:outerShdw blurRad="50800" sx="103000" sy="103000" algn="ctr" rotWithShape="0">
              <a:prstClr val="black">
                <a:alpha val="15000"/>
              </a:prstClr>
            </a:outerShdw>
          </a:effectLst>
        </p:spPr>
        <p:txBody>
          <a:bodyPr lIns="68580" tIns="34290" rIns="68580" bIns="34290" rtlCol="0" anchor="ctr"/>
          <a:lstStyle/>
          <a:p>
            <a:pPr algn="ctr" eaLnBrk="1" hangingPunct="1">
              <a:spcBef>
                <a:spcPct val="0"/>
              </a:spcBef>
              <a:buFontTx/>
              <a:buNone/>
            </a:pPr>
            <a:endParaRPr lang="zh-CN" altLang="en-US">
              <a:solidFill>
                <a:srgbClr val="FFFFFF"/>
              </a:solidFill>
            </a:endParaRPr>
          </a:p>
        </p:txBody>
      </p:sp>
      <p:sp>
        <p:nvSpPr>
          <p:cNvPr id="16" name="矩形 15"/>
          <p:cNvSpPr/>
          <p:nvPr/>
        </p:nvSpPr>
        <p:spPr bwMode="auto">
          <a:xfrm rot="492657">
            <a:off x="6686629" y="1413670"/>
            <a:ext cx="1728192" cy="2088876"/>
          </a:xfrm>
          <a:prstGeom prst="rect">
            <a:avLst/>
          </a:prstGeom>
          <a:blipFill dpi="0" rotWithShape="1">
            <a:blip r:embed="rId3"/>
            <a:srcRect/>
            <a:stretch>
              <a:fillRect l="-46761" r="-46761"/>
            </a:stretch>
          </a:blipFill>
          <a:ln w="25400">
            <a:solidFill>
              <a:srgbClr val="FFFFFF"/>
            </a:solidFill>
          </a:ln>
          <a:effectLst>
            <a:outerShdw blurRad="50800" sx="103000" sy="103000" algn="ctr" rotWithShape="0">
              <a:prstClr val="black">
                <a:alpha val="15000"/>
              </a:prstClr>
            </a:outerShdw>
          </a:effectLst>
        </p:spPr>
        <p:txBody>
          <a:bodyPr lIns="68580" tIns="34290" rIns="68580" bIns="34290" rtlCol="0" anchor="ctr"/>
          <a:lstStyle/>
          <a:p>
            <a:pPr algn="ctr" eaLnBrk="1" hangingPunct="1">
              <a:spcBef>
                <a:spcPct val="0"/>
              </a:spcBef>
              <a:buFontTx/>
              <a:buNone/>
            </a:pPr>
            <a:endParaRPr lang="zh-CN" altLang="en-US">
              <a:solidFill>
                <a:srgbClr val="FFFFFF"/>
              </a:solidFill>
            </a:endParaRPr>
          </a:p>
        </p:txBody>
      </p:sp>
      <p:sp>
        <p:nvSpPr>
          <p:cNvPr id="17" name="矩形 16"/>
          <p:cNvSpPr/>
          <p:nvPr/>
        </p:nvSpPr>
        <p:spPr bwMode="auto">
          <a:xfrm rot="1036824">
            <a:off x="2310698" y="1413670"/>
            <a:ext cx="1728192" cy="2088876"/>
          </a:xfrm>
          <a:prstGeom prst="rect">
            <a:avLst/>
          </a:prstGeom>
          <a:blipFill dpi="0" rotWithShape="1">
            <a:blip r:embed="rId4"/>
            <a:srcRect/>
            <a:stretch>
              <a:fillRect l="-23260" t="-2492" r="-2028" b="-1196"/>
            </a:stretch>
          </a:blipFill>
          <a:ln w="25400">
            <a:solidFill>
              <a:srgbClr val="FFFFFF"/>
            </a:solidFill>
          </a:ln>
          <a:effectLst>
            <a:outerShdw blurRad="50800" sx="103000" sy="103000" algn="ctr" rotWithShape="0">
              <a:prstClr val="black">
                <a:alpha val="15000"/>
              </a:prstClr>
            </a:outerShdw>
          </a:effectLst>
        </p:spPr>
        <p:txBody>
          <a:bodyPr lIns="68580" tIns="34290" rIns="68580" bIns="34290" rtlCol="0" anchor="ctr"/>
          <a:lstStyle/>
          <a:p>
            <a:pPr algn="ctr" eaLnBrk="1" hangingPunct="1">
              <a:spcBef>
                <a:spcPct val="0"/>
              </a:spcBef>
              <a:buFontTx/>
              <a:buNone/>
            </a:pPr>
            <a:endParaRPr lang="zh-CN" altLang="en-US">
              <a:solidFill>
                <a:srgbClr val="FFFFFF"/>
              </a:solidFill>
            </a:endParaRPr>
          </a:p>
        </p:txBody>
      </p:sp>
      <p:sp>
        <p:nvSpPr>
          <p:cNvPr id="18" name="矩形 17"/>
          <p:cNvSpPr/>
          <p:nvPr/>
        </p:nvSpPr>
        <p:spPr bwMode="auto">
          <a:xfrm rot="21164024">
            <a:off x="3798559" y="1164256"/>
            <a:ext cx="1791535" cy="2088876"/>
          </a:xfrm>
          <a:prstGeom prst="rect">
            <a:avLst/>
          </a:prstGeom>
          <a:blipFill dpi="0" rotWithShape="1">
            <a:blip r:embed="rId5"/>
            <a:srcRect/>
            <a:stretch>
              <a:fillRect l="-8280" r="-8280"/>
            </a:stretch>
          </a:blipFill>
          <a:ln w="25400">
            <a:solidFill>
              <a:srgbClr val="FFFFFF"/>
            </a:solidFill>
          </a:ln>
          <a:effectLst>
            <a:outerShdw blurRad="50800" sx="103000" sy="103000" algn="ctr" rotWithShape="0">
              <a:prstClr val="black">
                <a:alpha val="15000"/>
              </a:prstClr>
            </a:outerShdw>
          </a:effectLst>
        </p:spPr>
        <p:txBody>
          <a:bodyPr lIns="68580" tIns="34290" rIns="68580" bIns="34290" rtlCol="0" anchor="ctr"/>
          <a:lstStyle/>
          <a:p>
            <a:pPr algn="ctr" eaLnBrk="1" hangingPunct="1">
              <a:spcBef>
                <a:spcPct val="0"/>
              </a:spcBef>
              <a:buFontTx/>
              <a:buNone/>
            </a:pPr>
            <a:endParaRPr lang="zh-CN" altLang="en-US">
              <a:solidFill>
                <a:srgbClr val="FFFFFF"/>
              </a:solidFill>
            </a:endParaRPr>
          </a:p>
        </p:txBody>
      </p:sp>
      <p:grpSp>
        <p:nvGrpSpPr>
          <p:cNvPr id="2" name="组合 18"/>
          <p:cNvGrpSpPr/>
          <p:nvPr/>
        </p:nvGrpSpPr>
        <p:grpSpPr>
          <a:xfrm>
            <a:off x="981079" y="3219464"/>
            <a:ext cx="3096815" cy="1249016"/>
            <a:chOff x="1308105" y="4547730"/>
            <a:chExt cx="4129087" cy="1664840"/>
          </a:xfrm>
        </p:grpSpPr>
        <p:grpSp>
          <p:nvGrpSpPr>
            <p:cNvPr id="3" name="组合 19"/>
            <p:cNvGrpSpPr/>
            <p:nvPr/>
          </p:nvGrpSpPr>
          <p:grpSpPr>
            <a:xfrm>
              <a:off x="1308105" y="4547730"/>
              <a:ext cx="4129087" cy="687387"/>
              <a:chOff x="1426142" y="2033841"/>
              <a:chExt cx="4129087" cy="687387"/>
            </a:xfrm>
          </p:grpSpPr>
          <p:sp>
            <p:nvSpPr>
              <p:cNvPr id="22" name="Freeform 779"/>
              <p:cNvSpPr/>
              <p:nvPr/>
            </p:nvSpPr>
            <p:spPr bwMode="auto">
              <a:xfrm>
                <a:off x="1426142" y="2033841"/>
                <a:ext cx="4129087" cy="687387"/>
              </a:xfrm>
              <a:custGeom>
                <a:avLst/>
                <a:gdLst>
                  <a:gd name="T0" fmla="*/ 2736 w 2736"/>
                  <a:gd name="T1" fmla="*/ 404 h 456"/>
                  <a:gd name="T2" fmla="*/ 2684 w 2736"/>
                  <a:gd name="T3" fmla="*/ 456 h 456"/>
                  <a:gd name="T4" fmla="*/ 52 w 2736"/>
                  <a:gd name="T5" fmla="*/ 456 h 456"/>
                  <a:gd name="T6" fmla="*/ 0 w 2736"/>
                  <a:gd name="T7" fmla="*/ 404 h 456"/>
                  <a:gd name="T8" fmla="*/ 0 w 2736"/>
                  <a:gd name="T9" fmla="*/ 52 h 456"/>
                  <a:gd name="T10" fmla="*/ 52 w 2736"/>
                  <a:gd name="T11" fmla="*/ 0 h 456"/>
                  <a:gd name="T12" fmla="*/ 2684 w 2736"/>
                  <a:gd name="T13" fmla="*/ 0 h 456"/>
                  <a:gd name="T14" fmla="*/ 2736 w 2736"/>
                  <a:gd name="T15" fmla="*/ 52 h 456"/>
                  <a:gd name="T16" fmla="*/ 2736 w 2736"/>
                  <a:gd name="T17" fmla="*/ 404 h 4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736" h="456">
                    <a:moveTo>
                      <a:pt x="2736" y="404"/>
                    </a:moveTo>
                    <a:cubicBezTo>
                      <a:pt x="2736" y="433"/>
                      <a:pt x="2713" y="456"/>
                      <a:pt x="2684" y="456"/>
                    </a:cubicBezTo>
                    <a:cubicBezTo>
                      <a:pt x="52" y="456"/>
                      <a:pt x="52" y="456"/>
                      <a:pt x="52" y="456"/>
                    </a:cubicBezTo>
                    <a:cubicBezTo>
                      <a:pt x="23" y="456"/>
                      <a:pt x="0" y="433"/>
                      <a:pt x="0" y="404"/>
                    </a:cubicBezTo>
                    <a:cubicBezTo>
                      <a:pt x="0" y="52"/>
                      <a:pt x="0" y="52"/>
                      <a:pt x="0" y="52"/>
                    </a:cubicBezTo>
                    <a:cubicBezTo>
                      <a:pt x="0" y="23"/>
                      <a:pt x="23" y="0"/>
                      <a:pt x="52" y="0"/>
                    </a:cubicBezTo>
                    <a:cubicBezTo>
                      <a:pt x="2684" y="0"/>
                      <a:pt x="2684" y="0"/>
                      <a:pt x="2684" y="0"/>
                    </a:cubicBezTo>
                    <a:cubicBezTo>
                      <a:pt x="2713" y="0"/>
                      <a:pt x="2736" y="23"/>
                      <a:pt x="2736" y="52"/>
                    </a:cubicBezTo>
                    <a:cubicBezTo>
                      <a:pt x="2736" y="404"/>
                      <a:pt x="2736" y="404"/>
                      <a:pt x="2736" y="404"/>
                    </a:cubicBezTo>
                  </a:path>
                </a:pathLst>
              </a:custGeom>
              <a:solidFill>
                <a:schemeClr val="bg1">
                  <a:lumMod val="95000"/>
                </a:schemeClr>
              </a:solidFill>
              <a:ln>
                <a:noFill/>
              </a:ln>
              <a:effectLst>
                <a:outerShdw blurRad="63500" sx="102000" sy="102000" algn="ctr" rotWithShape="0">
                  <a:prstClr val="black">
                    <a:alpha val="4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schemeClr val="tx1">
                      <a:lumMod val="50000"/>
                      <a:lumOff val="50000"/>
                    </a:schemeClr>
                  </a:solidFill>
                </a:endParaRPr>
              </a:p>
            </p:txBody>
          </p:sp>
          <p:sp>
            <p:nvSpPr>
              <p:cNvPr id="23" name="任意多边形 23"/>
              <p:cNvSpPr/>
              <p:nvPr/>
            </p:nvSpPr>
            <p:spPr bwMode="auto">
              <a:xfrm>
                <a:off x="1519803" y="2141790"/>
                <a:ext cx="3932238" cy="495300"/>
              </a:xfrm>
              <a:custGeom>
                <a:avLst/>
                <a:gdLst>
                  <a:gd name="T0" fmla="*/ 854480 w 3932277"/>
                  <a:gd name="T1" fmla="*/ 0 h 495300"/>
                  <a:gd name="T2" fmla="*/ 3865683 w 3932277"/>
                  <a:gd name="T3" fmla="*/ 0 h 495300"/>
                  <a:gd name="T4" fmla="*/ 3932277 w 3932277"/>
                  <a:gd name="T5" fmla="*/ 60403 h 495300"/>
                  <a:gd name="T6" fmla="*/ 3932277 w 3932277"/>
                  <a:gd name="T7" fmla="*/ 434898 h 495300"/>
                  <a:gd name="T8" fmla="*/ 3865683 w 3932277"/>
                  <a:gd name="T9" fmla="*/ 495300 h 495300"/>
                  <a:gd name="T10" fmla="*/ 854480 w 3932277"/>
                  <a:gd name="T11" fmla="*/ 495300 h 495300"/>
                  <a:gd name="T12" fmla="*/ 787886 w 3932277"/>
                  <a:gd name="T13" fmla="*/ 434898 h 495300"/>
                  <a:gd name="T14" fmla="*/ 787886 w 3932277"/>
                  <a:gd name="T15" fmla="*/ 398462 h 495300"/>
                  <a:gd name="T16" fmla="*/ 478476 w 3932277"/>
                  <a:gd name="T17" fmla="*/ 398462 h 495300"/>
                  <a:gd name="T18" fmla="*/ 60325 w 3932277"/>
                  <a:gd name="T19" fmla="*/ 398462 h 495300"/>
                  <a:gd name="T20" fmla="*/ 0 w 3932277"/>
                  <a:gd name="T21" fmla="*/ 338202 h 495300"/>
                  <a:gd name="T22" fmla="*/ 0 w 3932277"/>
                  <a:gd name="T23" fmla="*/ 163447 h 495300"/>
                  <a:gd name="T24" fmla="*/ 60325 w 3932277"/>
                  <a:gd name="T25" fmla="*/ 103187 h 495300"/>
                  <a:gd name="T26" fmla="*/ 594767 w 3932277"/>
                  <a:gd name="T27" fmla="*/ 103187 h 495300"/>
                  <a:gd name="T28" fmla="*/ 787886 w 3932277"/>
                  <a:gd name="T29" fmla="*/ 103187 h 495300"/>
                  <a:gd name="T30" fmla="*/ 787886 w 3932277"/>
                  <a:gd name="T31" fmla="*/ 80151 h 495300"/>
                  <a:gd name="T32" fmla="*/ 787886 w 3932277"/>
                  <a:gd name="T33" fmla="*/ 60403 h 495300"/>
                  <a:gd name="T34" fmla="*/ 854480 w 3932277"/>
                  <a:gd name="T35" fmla="*/ 0 h 495300"/>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w 3932277"/>
                  <a:gd name="T55" fmla="*/ 0 h 495300"/>
                  <a:gd name="T56" fmla="*/ 3932277 w 3932277"/>
                  <a:gd name="T57" fmla="*/ 495300 h 495300"/>
                </a:gdLst>
                <a:ahLst/>
                <a:cxnLst>
                  <a:cxn ang="T36">
                    <a:pos x="T0" y="T1"/>
                  </a:cxn>
                  <a:cxn ang="T37">
                    <a:pos x="T2" y="T3"/>
                  </a:cxn>
                  <a:cxn ang="T38">
                    <a:pos x="T4" y="T5"/>
                  </a:cxn>
                  <a:cxn ang="T39">
                    <a:pos x="T6" y="T7"/>
                  </a:cxn>
                  <a:cxn ang="T40">
                    <a:pos x="T8" y="T9"/>
                  </a:cxn>
                  <a:cxn ang="T41">
                    <a:pos x="T10" y="T11"/>
                  </a:cxn>
                  <a:cxn ang="T42">
                    <a:pos x="T12" y="T13"/>
                  </a:cxn>
                  <a:cxn ang="T43">
                    <a:pos x="T14" y="T15"/>
                  </a:cxn>
                  <a:cxn ang="T44">
                    <a:pos x="T16" y="T17"/>
                  </a:cxn>
                  <a:cxn ang="T45">
                    <a:pos x="T18" y="T19"/>
                  </a:cxn>
                  <a:cxn ang="T46">
                    <a:pos x="T20" y="T21"/>
                  </a:cxn>
                  <a:cxn ang="T47">
                    <a:pos x="T22" y="T23"/>
                  </a:cxn>
                  <a:cxn ang="T48">
                    <a:pos x="T24" y="T25"/>
                  </a:cxn>
                  <a:cxn ang="T49">
                    <a:pos x="T26" y="T27"/>
                  </a:cxn>
                  <a:cxn ang="T50">
                    <a:pos x="T28" y="T29"/>
                  </a:cxn>
                  <a:cxn ang="T51">
                    <a:pos x="T30" y="T31"/>
                  </a:cxn>
                  <a:cxn ang="T52">
                    <a:pos x="T32" y="T33"/>
                  </a:cxn>
                  <a:cxn ang="T53">
                    <a:pos x="T34" y="T35"/>
                  </a:cxn>
                </a:cxnLst>
                <a:rect l="T54" t="T55" r="T56" b="T57"/>
                <a:pathLst>
                  <a:path w="3932277" h="495300">
                    <a:moveTo>
                      <a:pt x="854480" y="0"/>
                    </a:moveTo>
                    <a:cubicBezTo>
                      <a:pt x="3865683" y="0"/>
                      <a:pt x="3865683" y="0"/>
                      <a:pt x="3865683" y="0"/>
                    </a:cubicBezTo>
                    <a:cubicBezTo>
                      <a:pt x="3903323" y="0"/>
                      <a:pt x="3932277" y="27181"/>
                      <a:pt x="3932277" y="60403"/>
                    </a:cubicBezTo>
                    <a:lnTo>
                      <a:pt x="3932277" y="434898"/>
                    </a:lnTo>
                    <a:cubicBezTo>
                      <a:pt x="3932277" y="468119"/>
                      <a:pt x="3903323" y="495300"/>
                      <a:pt x="3865683" y="495300"/>
                    </a:cubicBezTo>
                    <a:cubicBezTo>
                      <a:pt x="854480" y="495300"/>
                      <a:pt x="854480" y="495300"/>
                      <a:pt x="854480" y="495300"/>
                    </a:cubicBezTo>
                    <a:cubicBezTo>
                      <a:pt x="816840" y="495300"/>
                      <a:pt x="787886" y="468119"/>
                      <a:pt x="787886" y="434898"/>
                    </a:cubicBezTo>
                    <a:lnTo>
                      <a:pt x="787886" y="398462"/>
                    </a:lnTo>
                    <a:lnTo>
                      <a:pt x="478476" y="398462"/>
                    </a:lnTo>
                    <a:cubicBezTo>
                      <a:pt x="357237" y="398462"/>
                      <a:pt x="218678" y="398462"/>
                      <a:pt x="60325" y="398462"/>
                    </a:cubicBezTo>
                    <a:cubicBezTo>
                      <a:pt x="27146" y="398462"/>
                      <a:pt x="0" y="371345"/>
                      <a:pt x="0" y="338202"/>
                    </a:cubicBezTo>
                    <a:cubicBezTo>
                      <a:pt x="0" y="338202"/>
                      <a:pt x="0" y="338202"/>
                      <a:pt x="0" y="163447"/>
                    </a:cubicBezTo>
                    <a:cubicBezTo>
                      <a:pt x="0" y="130304"/>
                      <a:pt x="27146" y="103187"/>
                      <a:pt x="60325" y="103187"/>
                    </a:cubicBezTo>
                    <a:cubicBezTo>
                      <a:pt x="60325" y="103187"/>
                      <a:pt x="60325" y="103187"/>
                      <a:pt x="594767" y="103187"/>
                    </a:cubicBezTo>
                    <a:lnTo>
                      <a:pt x="787886" y="103187"/>
                    </a:lnTo>
                    <a:lnTo>
                      <a:pt x="787886" y="80151"/>
                    </a:lnTo>
                    <a:cubicBezTo>
                      <a:pt x="787886" y="60403"/>
                      <a:pt x="787886" y="60403"/>
                      <a:pt x="787886" y="60403"/>
                    </a:cubicBezTo>
                    <a:cubicBezTo>
                      <a:pt x="787886" y="27181"/>
                      <a:pt x="816840" y="0"/>
                      <a:pt x="854480" y="0"/>
                    </a:cubicBezTo>
                    <a:close/>
                  </a:path>
                </a:pathLst>
              </a:custGeom>
              <a:solidFill>
                <a:schemeClr val="accent2"/>
              </a:solidFill>
              <a:ln>
                <a:noFill/>
              </a:ln>
            </p:spPr>
            <p:txBody>
              <a:bodyPr lIns="900000" anchor="ctr"/>
              <a:lstStyle>
                <a:lvl1pPr>
                  <a:defRPr>
                    <a:solidFill>
                      <a:schemeClr val="tx1"/>
                    </a:solidFill>
                    <a:latin typeface="Calibri" panose="020F0502020204030204" pitchFamily="34" charset="0"/>
                    <a:ea typeface="宋体" panose="02010600030101010101" pitchFamily="2" charset="-122"/>
                  </a:defRPr>
                </a:lvl1pPr>
                <a:lvl2pPr marL="742950" indent="-285750">
                  <a:defRPr>
                    <a:solidFill>
                      <a:schemeClr val="tx1"/>
                    </a:solidFill>
                    <a:latin typeface="Calibri" panose="020F0502020204030204" pitchFamily="34" charset="0"/>
                    <a:ea typeface="宋体" panose="02010600030101010101" pitchFamily="2" charset="-122"/>
                  </a:defRPr>
                </a:lvl2pPr>
                <a:lvl3pPr marL="1143000" indent="-228600">
                  <a:defRPr>
                    <a:solidFill>
                      <a:schemeClr val="tx1"/>
                    </a:solidFill>
                    <a:latin typeface="Calibri" panose="020F0502020204030204" pitchFamily="34" charset="0"/>
                    <a:ea typeface="宋体" panose="02010600030101010101" pitchFamily="2" charset="-122"/>
                  </a:defRPr>
                </a:lvl3pPr>
                <a:lvl4pPr marL="1600200" indent="-228600">
                  <a:defRPr>
                    <a:solidFill>
                      <a:schemeClr val="tx1"/>
                    </a:solidFill>
                    <a:latin typeface="Calibri" panose="020F0502020204030204" pitchFamily="34" charset="0"/>
                    <a:ea typeface="宋体" panose="02010600030101010101" pitchFamily="2" charset="-122"/>
                  </a:defRPr>
                </a:lvl4pPr>
                <a:lvl5pPr marL="2057400" indent="-228600">
                  <a:defRPr>
                    <a:solidFill>
                      <a:schemeClr val="tx1"/>
                    </a:solidFill>
                    <a:latin typeface="Calibri" panose="020F0502020204030204" pitchFamily="34" charset="0"/>
                    <a:ea typeface="宋体" panose="02010600030101010101" pitchFamily="2" charset="-122"/>
                  </a:defRPr>
                </a:lvl5pPr>
                <a:lvl6pPr marL="25146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r>
                  <a:rPr lang="zh-CN" altLang="en-US" sz="1200" dirty="0">
                    <a:solidFill>
                      <a:schemeClr val="bg1">
                        <a:lumMod val="95000"/>
                      </a:schemeClr>
                    </a:solidFill>
                    <a:latin typeface="微软雅黑" panose="020B0503020204020204" pitchFamily="34" charset="-122"/>
                    <a:ea typeface="微软雅黑" panose="020B0503020204020204" pitchFamily="34" charset="-122"/>
                  </a:rPr>
                  <a:t>单击添加标题</a:t>
                </a:r>
                <a:endParaRPr lang="id-ID" altLang="zh-CN" sz="1200" dirty="0">
                  <a:solidFill>
                    <a:schemeClr val="bg1">
                      <a:lumMod val="95000"/>
                    </a:schemeClr>
                  </a:solidFill>
                  <a:latin typeface="微软雅黑" panose="020B0503020204020204" pitchFamily="34" charset="-122"/>
                  <a:ea typeface="微软雅黑" panose="020B0503020204020204" pitchFamily="34" charset="-122"/>
                </a:endParaRPr>
              </a:p>
            </p:txBody>
          </p:sp>
          <p:sp>
            <p:nvSpPr>
              <p:cNvPr id="24" name="Rectangle 784"/>
              <p:cNvSpPr>
                <a:spLocks noChangeArrowheads="1"/>
              </p:cNvSpPr>
              <p:nvPr/>
            </p:nvSpPr>
            <p:spPr bwMode="auto">
              <a:xfrm>
                <a:off x="1703953" y="2141790"/>
                <a:ext cx="419100" cy="495300"/>
              </a:xfrm>
              <a:prstGeom prst="rect">
                <a:avLst/>
              </a:prstGeom>
              <a:solidFill>
                <a:srgbClr val="FFFFFF"/>
              </a:solidFill>
              <a:ln>
                <a:noFill/>
              </a:ln>
              <a:effectLst>
                <a:outerShdw blurRad="63500" sx="102000" sy="102000" algn="ctr" rotWithShape="0">
                  <a:prstClr val="black">
                    <a:alpha val="20000"/>
                  </a:prstClr>
                </a:outerShdw>
              </a:effectLst>
            </p:spPr>
            <p:txBody>
              <a:bodyPr lIns="0" tIns="0" rIns="0" bIns="0" anchor="ctr"/>
              <a:lstStyle/>
              <a:p>
                <a:pPr algn="ctr">
                  <a:defRPr/>
                </a:pPr>
                <a:r>
                  <a:rPr lang="en-US" altLang="zh-CN" sz="1400" dirty="0">
                    <a:solidFill>
                      <a:schemeClr val="tx1">
                        <a:lumMod val="50000"/>
                        <a:lumOff val="50000"/>
                      </a:schemeClr>
                    </a:solidFill>
                    <a:latin typeface="微软雅黑" panose="020B0503020204020204" pitchFamily="34" charset="-122"/>
                    <a:ea typeface="微软雅黑" panose="020B0503020204020204" pitchFamily="34" charset="-122"/>
                  </a:rPr>
                  <a:t>01</a:t>
                </a:r>
                <a:endParaRPr lang="zh-CN" altLang="en-US" sz="14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5" name="矩形 24"/>
              <p:cNvSpPr/>
              <p:nvPr/>
            </p:nvSpPr>
            <p:spPr>
              <a:xfrm>
                <a:off x="1621404" y="2071941"/>
                <a:ext cx="582613" cy="79375"/>
              </a:xfrm>
              <a:prstGeom prst="rect">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900">
                  <a:solidFill>
                    <a:schemeClr val="tx1">
                      <a:lumMod val="50000"/>
                      <a:lumOff val="50000"/>
                    </a:schemeClr>
                  </a:solidFill>
                </a:endParaRPr>
              </a:p>
            </p:txBody>
          </p:sp>
          <p:sp>
            <p:nvSpPr>
              <p:cNvPr id="26" name="矩形 25"/>
              <p:cNvSpPr/>
              <p:nvPr/>
            </p:nvSpPr>
            <p:spPr>
              <a:xfrm>
                <a:off x="1621404" y="2611691"/>
                <a:ext cx="582613" cy="79375"/>
              </a:xfrm>
              <a:prstGeom prst="rect">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900">
                  <a:solidFill>
                    <a:schemeClr val="tx1">
                      <a:lumMod val="50000"/>
                      <a:lumOff val="50000"/>
                    </a:schemeClr>
                  </a:solidFill>
                </a:endParaRPr>
              </a:p>
            </p:txBody>
          </p:sp>
        </p:grpSp>
        <p:sp>
          <p:nvSpPr>
            <p:cNvPr id="21" name="矩形 20"/>
            <p:cNvSpPr/>
            <p:nvPr/>
          </p:nvSpPr>
          <p:spPr>
            <a:xfrm>
              <a:off x="1336416" y="5258757"/>
              <a:ext cx="4100775" cy="953813"/>
            </a:xfrm>
            <a:prstGeom prst="rect">
              <a:avLst/>
            </a:prstGeom>
          </p:spPr>
          <p:txBody>
            <a:bodyPr wrap="square" anchor="ctr">
              <a:spAutoFit/>
            </a:bodyPr>
            <a:lstStyle/>
            <a:p>
              <a:pPr algn="ctr">
                <a:lnSpc>
                  <a:spcPct val="15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此处添加详细文本描述，建议与标题相关并符合整体语言风格，语言描述尽量简洁生动。尽量将每页幻灯片的字数控制在 </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100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字以内。</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grpSp>
      <p:grpSp>
        <p:nvGrpSpPr>
          <p:cNvPr id="4" name="组合 26"/>
          <p:cNvGrpSpPr/>
          <p:nvPr/>
        </p:nvGrpSpPr>
        <p:grpSpPr>
          <a:xfrm>
            <a:off x="5066107" y="3219464"/>
            <a:ext cx="3096815" cy="1249016"/>
            <a:chOff x="6754808" y="4547730"/>
            <a:chExt cx="4129087" cy="1664840"/>
          </a:xfrm>
        </p:grpSpPr>
        <p:grpSp>
          <p:nvGrpSpPr>
            <p:cNvPr id="5" name="组合 27"/>
            <p:cNvGrpSpPr/>
            <p:nvPr/>
          </p:nvGrpSpPr>
          <p:grpSpPr>
            <a:xfrm>
              <a:off x="6754808" y="4547730"/>
              <a:ext cx="4129087" cy="687387"/>
              <a:chOff x="1426142" y="2033841"/>
              <a:chExt cx="4129087" cy="687387"/>
            </a:xfrm>
          </p:grpSpPr>
          <p:sp>
            <p:nvSpPr>
              <p:cNvPr id="30" name="Freeform 779"/>
              <p:cNvSpPr/>
              <p:nvPr/>
            </p:nvSpPr>
            <p:spPr bwMode="auto">
              <a:xfrm>
                <a:off x="1426142" y="2033841"/>
                <a:ext cx="4129087" cy="687387"/>
              </a:xfrm>
              <a:custGeom>
                <a:avLst/>
                <a:gdLst>
                  <a:gd name="T0" fmla="*/ 2736 w 2736"/>
                  <a:gd name="T1" fmla="*/ 404 h 456"/>
                  <a:gd name="T2" fmla="*/ 2684 w 2736"/>
                  <a:gd name="T3" fmla="*/ 456 h 456"/>
                  <a:gd name="T4" fmla="*/ 52 w 2736"/>
                  <a:gd name="T5" fmla="*/ 456 h 456"/>
                  <a:gd name="T6" fmla="*/ 0 w 2736"/>
                  <a:gd name="T7" fmla="*/ 404 h 456"/>
                  <a:gd name="T8" fmla="*/ 0 w 2736"/>
                  <a:gd name="T9" fmla="*/ 52 h 456"/>
                  <a:gd name="T10" fmla="*/ 52 w 2736"/>
                  <a:gd name="T11" fmla="*/ 0 h 456"/>
                  <a:gd name="T12" fmla="*/ 2684 w 2736"/>
                  <a:gd name="T13" fmla="*/ 0 h 456"/>
                  <a:gd name="T14" fmla="*/ 2736 w 2736"/>
                  <a:gd name="T15" fmla="*/ 52 h 456"/>
                  <a:gd name="T16" fmla="*/ 2736 w 2736"/>
                  <a:gd name="T17" fmla="*/ 404 h 4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736" h="456">
                    <a:moveTo>
                      <a:pt x="2736" y="404"/>
                    </a:moveTo>
                    <a:cubicBezTo>
                      <a:pt x="2736" y="433"/>
                      <a:pt x="2713" y="456"/>
                      <a:pt x="2684" y="456"/>
                    </a:cubicBezTo>
                    <a:cubicBezTo>
                      <a:pt x="52" y="456"/>
                      <a:pt x="52" y="456"/>
                      <a:pt x="52" y="456"/>
                    </a:cubicBezTo>
                    <a:cubicBezTo>
                      <a:pt x="23" y="456"/>
                      <a:pt x="0" y="433"/>
                      <a:pt x="0" y="404"/>
                    </a:cubicBezTo>
                    <a:cubicBezTo>
                      <a:pt x="0" y="52"/>
                      <a:pt x="0" y="52"/>
                      <a:pt x="0" y="52"/>
                    </a:cubicBezTo>
                    <a:cubicBezTo>
                      <a:pt x="0" y="23"/>
                      <a:pt x="23" y="0"/>
                      <a:pt x="52" y="0"/>
                    </a:cubicBezTo>
                    <a:cubicBezTo>
                      <a:pt x="2684" y="0"/>
                      <a:pt x="2684" y="0"/>
                      <a:pt x="2684" y="0"/>
                    </a:cubicBezTo>
                    <a:cubicBezTo>
                      <a:pt x="2713" y="0"/>
                      <a:pt x="2736" y="23"/>
                      <a:pt x="2736" y="52"/>
                    </a:cubicBezTo>
                    <a:cubicBezTo>
                      <a:pt x="2736" y="404"/>
                      <a:pt x="2736" y="404"/>
                      <a:pt x="2736" y="404"/>
                    </a:cubicBezTo>
                  </a:path>
                </a:pathLst>
              </a:custGeom>
              <a:solidFill>
                <a:schemeClr val="bg1">
                  <a:lumMod val="95000"/>
                </a:schemeClr>
              </a:solidFill>
              <a:ln>
                <a:noFill/>
              </a:ln>
              <a:effectLst>
                <a:outerShdw blurRad="63500" sx="102000" sy="102000" algn="ctr" rotWithShape="0">
                  <a:prstClr val="black">
                    <a:alpha val="40000"/>
                  </a:prstClr>
                </a:outerShdw>
              </a:effectLst>
              <a:scene3d>
                <a:camera prst="orthographicFront"/>
                <a:lightRig rig="threePt" dir="t"/>
              </a:scene3d>
              <a:sp3d prstMaterial="softEdge">
                <a:bevelT w="38100" h="635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a:solidFill>
                    <a:schemeClr val="tx1">
                      <a:lumMod val="50000"/>
                      <a:lumOff val="50000"/>
                    </a:schemeClr>
                  </a:solidFill>
                </a:endParaRPr>
              </a:p>
            </p:txBody>
          </p:sp>
          <p:sp>
            <p:nvSpPr>
              <p:cNvPr id="34" name="任意多边形 23"/>
              <p:cNvSpPr/>
              <p:nvPr/>
            </p:nvSpPr>
            <p:spPr bwMode="auto">
              <a:xfrm>
                <a:off x="1519803" y="2141790"/>
                <a:ext cx="3932238" cy="495300"/>
              </a:xfrm>
              <a:custGeom>
                <a:avLst/>
                <a:gdLst>
                  <a:gd name="T0" fmla="*/ 854480 w 3932277"/>
                  <a:gd name="T1" fmla="*/ 0 h 495300"/>
                  <a:gd name="T2" fmla="*/ 3865683 w 3932277"/>
                  <a:gd name="T3" fmla="*/ 0 h 495300"/>
                  <a:gd name="T4" fmla="*/ 3932277 w 3932277"/>
                  <a:gd name="T5" fmla="*/ 60403 h 495300"/>
                  <a:gd name="T6" fmla="*/ 3932277 w 3932277"/>
                  <a:gd name="T7" fmla="*/ 434898 h 495300"/>
                  <a:gd name="T8" fmla="*/ 3865683 w 3932277"/>
                  <a:gd name="T9" fmla="*/ 495300 h 495300"/>
                  <a:gd name="T10" fmla="*/ 854480 w 3932277"/>
                  <a:gd name="T11" fmla="*/ 495300 h 495300"/>
                  <a:gd name="T12" fmla="*/ 787886 w 3932277"/>
                  <a:gd name="T13" fmla="*/ 434898 h 495300"/>
                  <a:gd name="T14" fmla="*/ 787886 w 3932277"/>
                  <a:gd name="T15" fmla="*/ 398462 h 495300"/>
                  <a:gd name="T16" fmla="*/ 478476 w 3932277"/>
                  <a:gd name="T17" fmla="*/ 398462 h 495300"/>
                  <a:gd name="T18" fmla="*/ 60325 w 3932277"/>
                  <a:gd name="T19" fmla="*/ 398462 h 495300"/>
                  <a:gd name="T20" fmla="*/ 0 w 3932277"/>
                  <a:gd name="T21" fmla="*/ 338202 h 495300"/>
                  <a:gd name="T22" fmla="*/ 0 w 3932277"/>
                  <a:gd name="T23" fmla="*/ 163447 h 495300"/>
                  <a:gd name="T24" fmla="*/ 60325 w 3932277"/>
                  <a:gd name="T25" fmla="*/ 103187 h 495300"/>
                  <a:gd name="T26" fmla="*/ 594767 w 3932277"/>
                  <a:gd name="T27" fmla="*/ 103187 h 495300"/>
                  <a:gd name="T28" fmla="*/ 787886 w 3932277"/>
                  <a:gd name="T29" fmla="*/ 103187 h 495300"/>
                  <a:gd name="T30" fmla="*/ 787886 w 3932277"/>
                  <a:gd name="T31" fmla="*/ 80151 h 495300"/>
                  <a:gd name="T32" fmla="*/ 787886 w 3932277"/>
                  <a:gd name="T33" fmla="*/ 60403 h 495300"/>
                  <a:gd name="T34" fmla="*/ 854480 w 3932277"/>
                  <a:gd name="T35" fmla="*/ 0 h 495300"/>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w 3932277"/>
                  <a:gd name="T55" fmla="*/ 0 h 495300"/>
                  <a:gd name="T56" fmla="*/ 3932277 w 3932277"/>
                  <a:gd name="T57" fmla="*/ 495300 h 495300"/>
                </a:gdLst>
                <a:ahLst/>
                <a:cxnLst>
                  <a:cxn ang="T36">
                    <a:pos x="T0" y="T1"/>
                  </a:cxn>
                  <a:cxn ang="T37">
                    <a:pos x="T2" y="T3"/>
                  </a:cxn>
                  <a:cxn ang="T38">
                    <a:pos x="T4" y="T5"/>
                  </a:cxn>
                  <a:cxn ang="T39">
                    <a:pos x="T6" y="T7"/>
                  </a:cxn>
                  <a:cxn ang="T40">
                    <a:pos x="T8" y="T9"/>
                  </a:cxn>
                  <a:cxn ang="T41">
                    <a:pos x="T10" y="T11"/>
                  </a:cxn>
                  <a:cxn ang="T42">
                    <a:pos x="T12" y="T13"/>
                  </a:cxn>
                  <a:cxn ang="T43">
                    <a:pos x="T14" y="T15"/>
                  </a:cxn>
                  <a:cxn ang="T44">
                    <a:pos x="T16" y="T17"/>
                  </a:cxn>
                  <a:cxn ang="T45">
                    <a:pos x="T18" y="T19"/>
                  </a:cxn>
                  <a:cxn ang="T46">
                    <a:pos x="T20" y="T21"/>
                  </a:cxn>
                  <a:cxn ang="T47">
                    <a:pos x="T22" y="T23"/>
                  </a:cxn>
                  <a:cxn ang="T48">
                    <a:pos x="T24" y="T25"/>
                  </a:cxn>
                  <a:cxn ang="T49">
                    <a:pos x="T26" y="T27"/>
                  </a:cxn>
                  <a:cxn ang="T50">
                    <a:pos x="T28" y="T29"/>
                  </a:cxn>
                  <a:cxn ang="T51">
                    <a:pos x="T30" y="T31"/>
                  </a:cxn>
                  <a:cxn ang="T52">
                    <a:pos x="T32" y="T33"/>
                  </a:cxn>
                  <a:cxn ang="T53">
                    <a:pos x="T34" y="T35"/>
                  </a:cxn>
                </a:cxnLst>
                <a:rect l="T54" t="T55" r="T56" b="T57"/>
                <a:pathLst>
                  <a:path w="3932277" h="495300">
                    <a:moveTo>
                      <a:pt x="854480" y="0"/>
                    </a:moveTo>
                    <a:cubicBezTo>
                      <a:pt x="3865683" y="0"/>
                      <a:pt x="3865683" y="0"/>
                      <a:pt x="3865683" y="0"/>
                    </a:cubicBezTo>
                    <a:cubicBezTo>
                      <a:pt x="3903323" y="0"/>
                      <a:pt x="3932277" y="27181"/>
                      <a:pt x="3932277" y="60403"/>
                    </a:cubicBezTo>
                    <a:lnTo>
                      <a:pt x="3932277" y="434898"/>
                    </a:lnTo>
                    <a:cubicBezTo>
                      <a:pt x="3932277" y="468119"/>
                      <a:pt x="3903323" y="495300"/>
                      <a:pt x="3865683" y="495300"/>
                    </a:cubicBezTo>
                    <a:cubicBezTo>
                      <a:pt x="854480" y="495300"/>
                      <a:pt x="854480" y="495300"/>
                      <a:pt x="854480" y="495300"/>
                    </a:cubicBezTo>
                    <a:cubicBezTo>
                      <a:pt x="816840" y="495300"/>
                      <a:pt x="787886" y="468119"/>
                      <a:pt x="787886" y="434898"/>
                    </a:cubicBezTo>
                    <a:lnTo>
                      <a:pt x="787886" y="398462"/>
                    </a:lnTo>
                    <a:lnTo>
                      <a:pt x="478476" y="398462"/>
                    </a:lnTo>
                    <a:cubicBezTo>
                      <a:pt x="357237" y="398462"/>
                      <a:pt x="218678" y="398462"/>
                      <a:pt x="60325" y="398462"/>
                    </a:cubicBezTo>
                    <a:cubicBezTo>
                      <a:pt x="27146" y="398462"/>
                      <a:pt x="0" y="371345"/>
                      <a:pt x="0" y="338202"/>
                    </a:cubicBezTo>
                    <a:cubicBezTo>
                      <a:pt x="0" y="338202"/>
                      <a:pt x="0" y="338202"/>
                      <a:pt x="0" y="163447"/>
                    </a:cubicBezTo>
                    <a:cubicBezTo>
                      <a:pt x="0" y="130304"/>
                      <a:pt x="27146" y="103187"/>
                      <a:pt x="60325" y="103187"/>
                    </a:cubicBezTo>
                    <a:cubicBezTo>
                      <a:pt x="60325" y="103187"/>
                      <a:pt x="60325" y="103187"/>
                      <a:pt x="594767" y="103187"/>
                    </a:cubicBezTo>
                    <a:lnTo>
                      <a:pt x="787886" y="103187"/>
                    </a:lnTo>
                    <a:lnTo>
                      <a:pt x="787886" y="80151"/>
                    </a:lnTo>
                    <a:cubicBezTo>
                      <a:pt x="787886" y="60403"/>
                      <a:pt x="787886" y="60403"/>
                      <a:pt x="787886" y="60403"/>
                    </a:cubicBezTo>
                    <a:cubicBezTo>
                      <a:pt x="787886" y="27181"/>
                      <a:pt x="816840" y="0"/>
                      <a:pt x="854480" y="0"/>
                    </a:cubicBezTo>
                    <a:close/>
                  </a:path>
                </a:pathLst>
              </a:custGeom>
              <a:solidFill>
                <a:schemeClr val="accent3"/>
              </a:solidFill>
              <a:ln>
                <a:noFill/>
              </a:ln>
            </p:spPr>
            <p:txBody>
              <a:bodyPr lIns="900000" anchor="ctr"/>
              <a:lstStyle>
                <a:lvl1pPr>
                  <a:defRPr>
                    <a:solidFill>
                      <a:schemeClr val="tx1"/>
                    </a:solidFill>
                    <a:latin typeface="Calibri" panose="020F0502020204030204" pitchFamily="34" charset="0"/>
                    <a:ea typeface="宋体" panose="02010600030101010101" pitchFamily="2" charset="-122"/>
                  </a:defRPr>
                </a:lvl1pPr>
                <a:lvl2pPr marL="742950" indent="-285750">
                  <a:defRPr>
                    <a:solidFill>
                      <a:schemeClr val="tx1"/>
                    </a:solidFill>
                    <a:latin typeface="Calibri" panose="020F0502020204030204" pitchFamily="34" charset="0"/>
                    <a:ea typeface="宋体" panose="02010600030101010101" pitchFamily="2" charset="-122"/>
                  </a:defRPr>
                </a:lvl2pPr>
                <a:lvl3pPr marL="1143000" indent="-228600">
                  <a:defRPr>
                    <a:solidFill>
                      <a:schemeClr val="tx1"/>
                    </a:solidFill>
                    <a:latin typeface="Calibri" panose="020F0502020204030204" pitchFamily="34" charset="0"/>
                    <a:ea typeface="宋体" panose="02010600030101010101" pitchFamily="2" charset="-122"/>
                  </a:defRPr>
                </a:lvl3pPr>
                <a:lvl4pPr marL="1600200" indent="-228600">
                  <a:defRPr>
                    <a:solidFill>
                      <a:schemeClr val="tx1"/>
                    </a:solidFill>
                    <a:latin typeface="Calibri" panose="020F0502020204030204" pitchFamily="34" charset="0"/>
                    <a:ea typeface="宋体" panose="02010600030101010101" pitchFamily="2" charset="-122"/>
                  </a:defRPr>
                </a:lvl4pPr>
                <a:lvl5pPr marL="2057400" indent="-228600">
                  <a:defRPr>
                    <a:solidFill>
                      <a:schemeClr val="tx1"/>
                    </a:solidFill>
                    <a:latin typeface="Calibri" panose="020F0502020204030204" pitchFamily="34" charset="0"/>
                    <a:ea typeface="宋体" panose="02010600030101010101" pitchFamily="2" charset="-122"/>
                  </a:defRPr>
                </a:lvl5pPr>
                <a:lvl6pPr marL="25146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r>
                  <a:rPr lang="zh-CN" altLang="en-US" sz="1200" dirty="0">
                    <a:solidFill>
                      <a:schemeClr val="bg1">
                        <a:lumMod val="95000"/>
                      </a:schemeClr>
                    </a:solidFill>
                    <a:latin typeface="微软雅黑" panose="020B0503020204020204" pitchFamily="34" charset="-122"/>
                    <a:ea typeface="微软雅黑" panose="020B0503020204020204" pitchFamily="34" charset="-122"/>
                  </a:rPr>
                  <a:t>单击添加标题</a:t>
                </a:r>
                <a:endParaRPr lang="id-ID" altLang="zh-CN" sz="1200" dirty="0">
                  <a:solidFill>
                    <a:schemeClr val="bg1">
                      <a:lumMod val="95000"/>
                    </a:schemeClr>
                  </a:solidFill>
                  <a:latin typeface="微软雅黑" panose="020B0503020204020204" pitchFamily="34" charset="-122"/>
                  <a:ea typeface="微软雅黑" panose="020B0503020204020204" pitchFamily="34" charset="-122"/>
                </a:endParaRPr>
              </a:p>
            </p:txBody>
          </p:sp>
          <p:sp>
            <p:nvSpPr>
              <p:cNvPr id="35" name="Rectangle 784"/>
              <p:cNvSpPr>
                <a:spLocks noChangeArrowheads="1"/>
              </p:cNvSpPr>
              <p:nvPr/>
            </p:nvSpPr>
            <p:spPr bwMode="auto">
              <a:xfrm>
                <a:off x="1703953" y="2141790"/>
                <a:ext cx="419100" cy="495300"/>
              </a:xfrm>
              <a:prstGeom prst="rect">
                <a:avLst/>
              </a:prstGeom>
              <a:solidFill>
                <a:srgbClr val="FFFFFF"/>
              </a:solidFill>
              <a:ln>
                <a:noFill/>
              </a:ln>
              <a:effectLst>
                <a:outerShdw blurRad="63500" sx="102000" sy="102000" algn="ctr" rotWithShape="0">
                  <a:prstClr val="black">
                    <a:alpha val="20000"/>
                  </a:prstClr>
                </a:outerShdw>
              </a:effectLst>
            </p:spPr>
            <p:txBody>
              <a:bodyPr lIns="0" tIns="0" rIns="0" bIns="0" anchor="ctr"/>
              <a:lstStyle/>
              <a:p>
                <a:pPr algn="ctr">
                  <a:defRPr/>
                </a:pPr>
                <a:r>
                  <a:rPr lang="en-US" altLang="zh-CN" sz="1400" dirty="0">
                    <a:solidFill>
                      <a:schemeClr val="tx1">
                        <a:lumMod val="50000"/>
                        <a:lumOff val="50000"/>
                      </a:schemeClr>
                    </a:solidFill>
                    <a:latin typeface="微软雅黑" panose="020B0503020204020204" pitchFamily="34" charset="-122"/>
                    <a:ea typeface="微软雅黑" panose="020B0503020204020204" pitchFamily="34" charset="-122"/>
                  </a:rPr>
                  <a:t>02</a:t>
                </a:r>
                <a:endParaRPr lang="zh-CN" altLang="en-US" sz="14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6" name="矩形 35"/>
              <p:cNvSpPr/>
              <p:nvPr/>
            </p:nvSpPr>
            <p:spPr>
              <a:xfrm>
                <a:off x="1621404" y="2071941"/>
                <a:ext cx="582613" cy="79375"/>
              </a:xfrm>
              <a:prstGeom prst="rect">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900">
                  <a:solidFill>
                    <a:schemeClr val="tx1">
                      <a:lumMod val="50000"/>
                      <a:lumOff val="50000"/>
                    </a:schemeClr>
                  </a:solidFill>
                </a:endParaRPr>
              </a:p>
            </p:txBody>
          </p:sp>
          <p:sp>
            <p:nvSpPr>
              <p:cNvPr id="46" name="矩形 45"/>
              <p:cNvSpPr/>
              <p:nvPr/>
            </p:nvSpPr>
            <p:spPr>
              <a:xfrm>
                <a:off x="1621404" y="2611691"/>
                <a:ext cx="582613" cy="79375"/>
              </a:xfrm>
              <a:prstGeom prst="rect">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900">
                  <a:solidFill>
                    <a:schemeClr val="tx1">
                      <a:lumMod val="50000"/>
                      <a:lumOff val="50000"/>
                    </a:schemeClr>
                  </a:solidFill>
                </a:endParaRPr>
              </a:p>
            </p:txBody>
          </p:sp>
        </p:grpSp>
        <p:sp>
          <p:nvSpPr>
            <p:cNvPr id="29" name="矩形 28"/>
            <p:cNvSpPr/>
            <p:nvPr/>
          </p:nvSpPr>
          <p:spPr>
            <a:xfrm>
              <a:off x="6764208" y="5258757"/>
              <a:ext cx="4100775" cy="953813"/>
            </a:xfrm>
            <a:prstGeom prst="rect">
              <a:avLst/>
            </a:prstGeom>
          </p:spPr>
          <p:txBody>
            <a:bodyPr wrap="square" anchor="ctr">
              <a:spAutoFit/>
            </a:bodyPr>
            <a:lstStyle/>
            <a:p>
              <a:pPr algn="ctr">
                <a:lnSpc>
                  <a:spcPct val="15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此处添加详细文本描述，建议与标题相关并符合整体语言风格，语言描述尽量简洁生动。尽量将每页幻灯片的字数控制在 </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100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rPr>
                <a:t>字以内。</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Segoe UI" panose="020B0502040204020203" pitchFamily="34" charset="0"/>
              </a:endParaRPr>
            </a:p>
          </p:txBody>
        </p:sp>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500"/>
                                        <p:tgtEl>
                                          <p:spTgt spid="2"/>
                                        </p:tgtEl>
                                      </p:cBhvr>
                                    </p:animEffect>
                                  </p:childTnLst>
                                </p:cTn>
                              </p:par>
                              <p:par>
                                <p:cTn id="8" presetID="10" presetClass="entr" presetSubtype="0" fill="hold" nodeType="withEffect">
                                  <p:stCondLst>
                                    <p:cond delay="250"/>
                                  </p:stCondLst>
                                  <p:childTnLst>
                                    <p:set>
                                      <p:cBhvr>
                                        <p:cTn id="9" dur="1" fill="hold">
                                          <p:stCondLst>
                                            <p:cond delay="0"/>
                                          </p:stCondLst>
                                        </p:cTn>
                                        <p:tgtEl>
                                          <p:spTgt spid="4"/>
                                        </p:tgtEl>
                                        <p:attrNameLst>
                                          <p:attrName>style.visibility</p:attrName>
                                        </p:attrNameLst>
                                      </p:cBhvr>
                                      <p:to>
                                        <p:strVal val="visible"/>
                                      </p:to>
                                    </p:set>
                                    <p:animEffect transition="in" filter="fade">
                                      <p:cBhvr>
                                        <p:cTn id="10" dur="500"/>
                                        <p:tgtEl>
                                          <p:spTgt spid="4"/>
                                        </p:tgtEl>
                                      </p:cBhvr>
                                    </p:animEffect>
                                  </p:childTnLst>
                                </p:cTn>
                              </p:par>
                            </p:childTnLst>
                          </p:cTn>
                        </p:par>
                        <p:par>
                          <p:cTn id="11" fill="hold">
                            <p:stCondLst>
                              <p:cond delay="500"/>
                            </p:stCondLst>
                            <p:childTnLst>
                              <p:par>
                                <p:cTn id="12" presetID="12" presetClass="entr" presetSubtype="4" fill="hold" grpId="0" nodeType="afterEffect">
                                  <p:stCondLst>
                                    <p:cond delay="0"/>
                                  </p:stCondLst>
                                  <p:childTnLst>
                                    <p:set>
                                      <p:cBhvr>
                                        <p:cTn id="13" dur="1" fill="hold">
                                          <p:stCondLst>
                                            <p:cond delay="0"/>
                                          </p:stCondLst>
                                        </p:cTn>
                                        <p:tgtEl>
                                          <p:spTgt spid="14"/>
                                        </p:tgtEl>
                                        <p:attrNameLst>
                                          <p:attrName>style.visibility</p:attrName>
                                        </p:attrNameLst>
                                      </p:cBhvr>
                                      <p:to>
                                        <p:strVal val="visible"/>
                                      </p:to>
                                    </p:set>
                                    <p:anim calcmode="lin" valueType="num">
                                      <p:cBhvr additive="base">
                                        <p:cTn id="14" dur="500"/>
                                        <p:tgtEl>
                                          <p:spTgt spid="14"/>
                                        </p:tgtEl>
                                        <p:attrNameLst>
                                          <p:attrName>ppt_y</p:attrName>
                                        </p:attrNameLst>
                                      </p:cBhvr>
                                      <p:tavLst>
                                        <p:tav tm="0">
                                          <p:val>
                                            <p:strVal val="#ppt_y+#ppt_h*1.125000"/>
                                          </p:val>
                                        </p:tav>
                                        <p:tav tm="100000">
                                          <p:val>
                                            <p:strVal val="#ppt_y"/>
                                          </p:val>
                                        </p:tav>
                                      </p:tavLst>
                                    </p:anim>
                                    <p:animEffect transition="in" filter="wipe(up)">
                                      <p:cBhvr>
                                        <p:cTn id="15" dur="500"/>
                                        <p:tgtEl>
                                          <p:spTgt spid="14"/>
                                        </p:tgtEl>
                                      </p:cBhvr>
                                    </p:animEffect>
                                  </p:childTnLst>
                                </p:cTn>
                              </p:par>
                              <p:par>
                                <p:cTn id="16" presetID="12" presetClass="entr" presetSubtype="4" fill="hold" grpId="0" nodeType="withEffect">
                                  <p:stCondLst>
                                    <p:cond delay="100"/>
                                  </p:stCondLst>
                                  <p:childTnLst>
                                    <p:set>
                                      <p:cBhvr>
                                        <p:cTn id="17" dur="1" fill="hold">
                                          <p:stCondLst>
                                            <p:cond delay="0"/>
                                          </p:stCondLst>
                                        </p:cTn>
                                        <p:tgtEl>
                                          <p:spTgt spid="17"/>
                                        </p:tgtEl>
                                        <p:attrNameLst>
                                          <p:attrName>style.visibility</p:attrName>
                                        </p:attrNameLst>
                                      </p:cBhvr>
                                      <p:to>
                                        <p:strVal val="visible"/>
                                      </p:to>
                                    </p:set>
                                    <p:anim calcmode="lin" valueType="num">
                                      <p:cBhvr additive="base">
                                        <p:cTn id="18" dur="500"/>
                                        <p:tgtEl>
                                          <p:spTgt spid="17"/>
                                        </p:tgtEl>
                                        <p:attrNameLst>
                                          <p:attrName>ppt_y</p:attrName>
                                        </p:attrNameLst>
                                      </p:cBhvr>
                                      <p:tavLst>
                                        <p:tav tm="0">
                                          <p:val>
                                            <p:strVal val="#ppt_y+#ppt_h*1.125000"/>
                                          </p:val>
                                        </p:tav>
                                        <p:tav tm="100000">
                                          <p:val>
                                            <p:strVal val="#ppt_y"/>
                                          </p:val>
                                        </p:tav>
                                      </p:tavLst>
                                    </p:anim>
                                    <p:animEffect transition="in" filter="wipe(up)">
                                      <p:cBhvr>
                                        <p:cTn id="19" dur="500"/>
                                        <p:tgtEl>
                                          <p:spTgt spid="17"/>
                                        </p:tgtEl>
                                      </p:cBhvr>
                                    </p:animEffect>
                                  </p:childTnLst>
                                </p:cTn>
                              </p:par>
                              <p:par>
                                <p:cTn id="20" presetID="12" presetClass="entr" presetSubtype="4" fill="hold" grpId="0" nodeType="withEffect">
                                  <p:stCondLst>
                                    <p:cond delay="200"/>
                                  </p:stCondLst>
                                  <p:childTnLst>
                                    <p:set>
                                      <p:cBhvr>
                                        <p:cTn id="21" dur="1" fill="hold">
                                          <p:stCondLst>
                                            <p:cond delay="0"/>
                                          </p:stCondLst>
                                        </p:cTn>
                                        <p:tgtEl>
                                          <p:spTgt spid="18"/>
                                        </p:tgtEl>
                                        <p:attrNameLst>
                                          <p:attrName>style.visibility</p:attrName>
                                        </p:attrNameLst>
                                      </p:cBhvr>
                                      <p:to>
                                        <p:strVal val="visible"/>
                                      </p:to>
                                    </p:set>
                                    <p:anim calcmode="lin" valueType="num">
                                      <p:cBhvr additive="base">
                                        <p:cTn id="22" dur="500"/>
                                        <p:tgtEl>
                                          <p:spTgt spid="18"/>
                                        </p:tgtEl>
                                        <p:attrNameLst>
                                          <p:attrName>ppt_y</p:attrName>
                                        </p:attrNameLst>
                                      </p:cBhvr>
                                      <p:tavLst>
                                        <p:tav tm="0">
                                          <p:val>
                                            <p:strVal val="#ppt_y+#ppt_h*1.125000"/>
                                          </p:val>
                                        </p:tav>
                                        <p:tav tm="100000">
                                          <p:val>
                                            <p:strVal val="#ppt_y"/>
                                          </p:val>
                                        </p:tav>
                                      </p:tavLst>
                                    </p:anim>
                                    <p:animEffect transition="in" filter="wipe(up)">
                                      <p:cBhvr>
                                        <p:cTn id="23" dur="500"/>
                                        <p:tgtEl>
                                          <p:spTgt spid="18"/>
                                        </p:tgtEl>
                                      </p:cBhvr>
                                    </p:animEffect>
                                  </p:childTnLst>
                                </p:cTn>
                              </p:par>
                              <p:par>
                                <p:cTn id="24" presetID="12" presetClass="entr" presetSubtype="4" fill="hold" grpId="0" nodeType="withEffect">
                                  <p:stCondLst>
                                    <p:cond delay="300"/>
                                  </p:stCondLst>
                                  <p:childTnLst>
                                    <p:set>
                                      <p:cBhvr>
                                        <p:cTn id="25" dur="1" fill="hold">
                                          <p:stCondLst>
                                            <p:cond delay="0"/>
                                          </p:stCondLst>
                                        </p:cTn>
                                        <p:tgtEl>
                                          <p:spTgt spid="15"/>
                                        </p:tgtEl>
                                        <p:attrNameLst>
                                          <p:attrName>style.visibility</p:attrName>
                                        </p:attrNameLst>
                                      </p:cBhvr>
                                      <p:to>
                                        <p:strVal val="visible"/>
                                      </p:to>
                                    </p:set>
                                    <p:anim calcmode="lin" valueType="num">
                                      <p:cBhvr additive="base">
                                        <p:cTn id="26" dur="500"/>
                                        <p:tgtEl>
                                          <p:spTgt spid="15"/>
                                        </p:tgtEl>
                                        <p:attrNameLst>
                                          <p:attrName>ppt_y</p:attrName>
                                        </p:attrNameLst>
                                      </p:cBhvr>
                                      <p:tavLst>
                                        <p:tav tm="0">
                                          <p:val>
                                            <p:strVal val="#ppt_y+#ppt_h*1.125000"/>
                                          </p:val>
                                        </p:tav>
                                        <p:tav tm="100000">
                                          <p:val>
                                            <p:strVal val="#ppt_y"/>
                                          </p:val>
                                        </p:tav>
                                      </p:tavLst>
                                    </p:anim>
                                    <p:animEffect transition="in" filter="wipe(up)">
                                      <p:cBhvr>
                                        <p:cTn id="27" dur="500"/>
                                        <p:tgtEl>
                                          <p:spTgt spid="15"/>
                                        </p:tgtEl>
                                      </p:cBhvr>
                                    </p:animEffect>
                                  </p:childTnLst>
                                </p:cTn>
                              </p:par>
                              <p:par>
                                <p:cTn id="28" presetID="12" presetClass="entr" presetSubtype="4" fill="hold" grpId="0" nodeType="withEffect">
                                  <p:stCondLst>
                                    <p:cond delay="400"/>
                                  </p:stCondLst>
                                  <p:childTnLst>
                                    <p:set>
                                      <p:cBhvr>
                                        <p:cTn id="29" dur="1" fill="hold">
                                          <p:stCondLst>
                                            <p:cond delay="0"/>
                                          </p:stCondLst>
                                        </p:cTn>
                                        <p:tgtEl>
                                          <p:spTgt spid="16"/>
                                        </p:tgtEl>
                                        <p:attrNameLst>
                                          <p:attrName>style.visibility</p:attrName>
                                        </p:attrNameLst>
                                      </p:cBhvr>
                                      <p:to>
                                        <p:strVal val="visible"/>
                                      </p:to>
                                    </p:set>
                                    <p:anim calcmode="lin" valueType="num">
                                      <p:cBhvr additive="base">
                                        <p:cTn id="30" dur="500"/>
                                        <p:tgtEl>
                                          <p:spTgt spid="16"/>
                                        </p:tgtEl>
                                        <p:attrNameLst>
                                          <p:attrName>ppt_y</p:attrName>
                                        </p:attrNameLst>
                                      </p:cBhvr>
                                      <p:tavLst>
                                        <p:tav tm="0">
                                          <p:val>
                                            <p:strVal val="#ppt_y+#ppt_h*1.125000"/>
                                          </p:val>
                                        </p:tav>
                                        <p:tav tm="100000">
                                          <p:val>
                                            <p:strVal val="#ppt_y"/>
                                          </p:val>
                                        </p:tav>
                                      </p:tavLst>
                                    </p:anim>
                                    <p:animEffect transition="in" filter="wipe(up)">
                                      <p:cBhvr>
                                        <p:cTn id="31"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animBg="1"/>
      <p:bldP spid="15" grpId="0" animBg="1"/>
      <p:bldP spid="16" grpId="0" animBg="1"/>
      <p:bldP spid="17" grpId="0" animBg="1"/>
      <p:bldP spid="18" grpId="0" animBg="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弧形 3"/>
          <p:cNvSpPr/>
          <p:nvPr/>
        </p:nvSpPr>
        <p:spPr>
          <a:xfrm>
            <a:off x="899592" y="1180701"/>
            <a:ext cx="1601532" cy="1602026"/>
          </a:xfrm>
          <a:prstGeom prst="arc">
            <a:avLst>
              <a:gd name="adj1" fmla="val 9603366"/>
              <a:gd name="adj2" fmla="val 20041278"/>
            </a:avLst>
          </a:prstGeom>
          <a:ln w="28575">
            <a:solidFill>
              <a:schemeClr val="bg1">
                <a:lumMod val="65000"/>
              </a:schemeClr>
            </a:solidFill>
            <a:prstDash val="sysDot"/>
            <a:headEnd type="oval" w="lg" len="lg"/>
            <a:tailEnd type="stealth" w="lg" len="lg"/>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a:p>
        </p:txBody>
      </p:sp>
      <p:grpSp>
        <p:nvGrpSpPr>
          <p:cNvPr id="2" name="组合 4"/>
          <p:cNvGrpSpPr/>
          <p:nvPr/>
        </p:nvGrpSpPr>
        <p:grpSpPr>
          <a:xfrm>
            <a:off x="2228120" y="1661145"/>
            <a:ext cx="981411" cy="981714"/>
            <a:chOff x="2494238" y="1545926"/>
            <a:chExt cx="1170130" cy="1170130"/>
          </a:xfrm>
        </p:grpSpPr>
        <p:sp>
          <p:nvSpPr>
            <p:cNvPr id="6" name="椭圆 5"/>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endParaRPr>
            </a:p>
          </p:txBody>
        </p:sp>
        <p:sp>
          <p:nvSpPr>
            <p:cNvPr id="7" name="椭圆 6"/>
            <p:cNvSpPr/>
            <p:nvPr/>
          </p:nvSpPr>
          <p:spPr>
            <a:xfrm>
              <a:off x="2633023" y="1684711"/>
              <a:ext cx="892559" cy="892559"/>
            </a:xfrm>
            <a:prstGeom prst="ellipse">
              <a:avLst/>
            </a:pr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endParaRPr>
            </a:p>
          </p:txBody>
        </p:sp>
        <p:sp>
          <p:nvSpPr>
            <p:cNvPr id="8" name="TextBox 7"/>
            <p:cNvSpPr txBox="1"/>
            <p:nvPr/>
          </p:nvSpPr>
          <p:spPr>
            <a:xfrm>
              <a:off x="2516740" y="1884118"/>
              <a:ext cx="1125124" cy="374184"/>
            </a:xfrm>
            <a:prstGeom prst="rect">
              <a:avLst/>
            </a:prstGeom>
            <a:noFill/>
          </p:spPr>
          <p:txBody>
            <a:bodyPr wrap="square" rtlCol="0">
              <a:spAutoFit/>
            </a:bodyPr>
            <a:lstStyle/>
            <a:p>
              <a:pPr algn="ctr">
                <a:lnSpc>
                  <a:spcPct val="120000"/>
                </a:lnSpc>
              </a:pPr>
              <a:r>
                <a:rPr lang="zh-CN" altLang="en-US" sz="1200" dirty="0">
                  <a:solidFill>
                    <a:schemeClr val="bg1">
                      <a:lumMod val="95000"/>
                    </a:schemeClr>
                  </a:solidFill>
                  <a:latin typeface="微软雅黑" panose="020B0503020204020204" pitchFamily="34" charset="-122"/>
                  <a:ea typeface="微软雅黑" panose="020B0503020204020204" pitchFamily="34" charset="-122"/>
                </a:rPr>
                <a:t>输入标题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endParaRPr>
            </a:p>
          </p:txBody>
        </p:sp>
      </p:grpSp>
      <p:grpSp>
        <p:nvGrpSpPr>
          <p:cNvPr id="3" name="组合 8"/>
          <p:cNvGrpSpPr/>
          <p:nvPr/>
        </p:nvGrpSpPr>
        <p:grpSpPr>
          <a:xfrm>
            <a:off x="2228120" y="2930088"/>
            <a:ext cx="981411" cy="981714"/>
            <a:chOff x="2494238" y="1545926"/>
            <a:chExt cx="1170130" cy="1170130"/>
          </a:xfrm>
        </p:grpSpPr>
        <p:sp>
          <p:nvSpPr>
            <p:cNvPr id="10" name="椭圆 9"/>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endParaRPr>
            </a:p>
          </p:txBody>
        </p:sp>
        <p:sp>
          <p:nvSpPr>
            <p:cNvPr id="11" name="椭圆 10"/>
            <p:cNvSpPr/>
            <p:nvPr/>
          </p:nvSpPr>
          <p:spPr>
            <a:xfrm>
              <a:off x="2633023" y="1684711"/>
              <a:ext cx="892559" cy="892559"/>
            </a:xfrm>
            <a:prstGeom prst="ellipse">
              <a:avLst/>
            </a:prstGeom>
            <a:solidFill>
              <a:schemeClr val="accent3"/>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endParaRPr>
            </a:p>
          </p:txBody>
        </p:sp>
        <p:sp>
          <p:nvSpPr>
            <p:cNvPr id="12" name="TextBox 11"/>
            <p:cNvSpPr txBox="1"/>
            <p:nvPr/>
          </p:nvSpPr>
          <p:spPr>
            <a:xfrm>
              <a:off x="2516740" y="1884118"/>
              <a:ext cx="1125124" cy="374184"/>
            </a:xfrm>
            <a:prstGeom prst="rect">
              <a:avLst/>
            </a:prstGeom>
            <a:noFill/>
          </p:spPr>
          <p:txBody>
            <a:bodyPr wrap="square" rtlCol="0">
              <a:spAutoFit/>
            </a:bodyPr>
            <a:lstStyle/>
            <a:p>
              <a:pPr algn="ctr">
                <a:lnSpc>
                  <a:spcPct val="120000"/>
                </a:lnSpc>
              </a:pPr>
              <a:r>
                <a:rPr lang="zh-CN" altLang="en-US" sz="1200" dirty="0">
                  <a:solidFill>
                    <a:schemeClr val="bg1">
                      <a:lumMod val="95000"/>
                    </a:schemeClr>
                  </a:solidFill>
                  <a:latin typeface="微软雅黑" panose="020B0503020204020204" pitchFamily="34" charset="-122"/>
                  <a:ea typeface="微软雅黑" panose="020B0503020204020204" pitchFamily="34" charset="-122"/>
                </a:rPr>
                <a:t>输入标题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endParaRPr>
            </a:p>
          </p:txBody>
        </p:sp>
      </p:grpSp>
      <p:grpSp>
        <p:nvGrpSpPr>
          <p:cNvPr id="5" name="组合 12"/>
          <p:cNvGrpSpPr/>
          <p:nvPr/>
        </p:nvGrpSpPr>
        <p:grpSpPr>
          <a:xfrm>
            <a:off x="3510915" y="2258837"/>
            <a:ext cx="981411" cy="981714"/>
            <a:chOff x="2494238" y="1545926"/>
            <a:chExt cx="1170130" cy="1170130"/>
          </a:xfrm>
        </p:grpSpPr>
        <p:sp>
          <p:nvSpPr>
            <p:cNvPr id="14" name="椭圆 13"/>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endParaRPr>
            </a:p>
          </p:txBody>
        </p:sp>
        <p:sp>
          <p:nvSpPr>
            <p:cNvPr id="15" name="椭圆 14"/>
            <p:cNvSpPr/>
            <p:nvPr/>
          </p:nvSpPr>
          <p:spPr>
            <a:xfrm>
              <a:off x="2633023" y="1684711"/>
              <a:ext cx="892559" cy="892559"/>
            </a:xfrm>
            <a:prstGeom prst="ellipse">
              <a:avLst/>
            </a:prstGeom>
            <a:solidFill>
              <a:schemeClr val="accent4"/>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endParaRPr>
            </a:p>
          </p:txBody>
        </p:sp>
        <p:sp>
          <p:nvSpPr>
            <p:cNvPr id="16" name="TextBox 15"/>
            <p:cNvSpPr txBox="1"/>
            <p:nvPr/>
          </p:nvSpPr>
          <p:spPr>
            <a:xfrm>
              <a:off x="2516740" y="1884118"/>
              <a:ext cx="1125124" cy="374184"/>
            </a:xfrm>
            <a:prstGeom prst="rect">
              <a:avLst/>
            </a:prstGeom>
            <a:noFill/>
          </p:spPr>
          <p:txBody>
            <a:bodyPr wrap="square" rtlCol="0">
              <a:spAutoFit/>
            </a:bodyPr>
            <a:lstStyle/>
            <a:p>
              <a:pPr algn="ctr">
                <a:lnSpc>
                  <a:spcPct val="120000"/>
                </a:lnSpc>
              </a:pPr>
              <a:r>
                <a:rPr lang="zh-CN" altLang="en-US" sz="1200" dirty="0">
                  <a:solidFill>
                    <a:schemeClr val="bg1">
                      <a:lumMod val="95000"/>
                    </a:schemeClr>
                  </a:solidFill>
                  <a:latin typeface="微软雅黑" panose="020B0503020204020204" pitchFamily="34" charset="-122"/>
                  <a:ea typeface="微软雅黑" panose="020B0503020204020204" pitchFamily="34" charset="-122"/>
                </a:rPr>
                <a:t>输入标题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endParaRPr>
            </a:p>
          </p:txBody>
        </p:sp>
      </p:grpSp>
      <p:grpSp>
        <p:nvGrpSpPr>
          <p:cNvPr id="9" name="组合 16"/>
          <p:cNvGrpSpPr/>
          <p:nvPr/>
        </p:nvGrpSpPr>
        <p:grpSpPr>
          <a:xfrm>
            <a:off x="916021" y="2258837"/>
            <a:ext cx="981411" cy="981714"/>
            <a:chOff x="2494238" y="1545926"/>
            <a:chExt cx="1170130" cy="1170130"/>
          </a:xfrm>
        </p:grpSpPr>
        <p:sp>
          <p:nvSpPr>
            <p:cNvPr id="18" name="椭圆 17"/>
            <p:cNvSpPr/>
            <p:nvPr/>
          </p:nvSpPr>
          <p:spPr>
            <a:xfrm>
              <a:off x="2494238" y="1545926"/>
              <a:ext cx="1170130" cy="1170130"/>
            </a:xfrm>
            <a:prstGeom prst="ellipse">
              <a:avLst/>
            </a:prstGeom>
            <a:gradFill flip="none" rotWithShape="1">
              <a:gsLst>
                <a:gs pos="100000">
                  <a:srgbClr val="FCFCFC"/>
                </a:gs>
                <a:gs pos="0">
                  <a:srgbClr val="CCCCCC"/>
                </a:gs>
              </a:gsLst>
              <a:lin ang="7200000" scaled="0"/>
              <a:tileRect/>
            </a:gradFill>
            <a:ln w="12700">
              <a:gradFill>
                <a:gsLst>
                  <a:gs pos="89000">
                    <a:schemeClr val="bg1">
                      <a:lumMod val="85000"/>
                    </a:schemeClr>
                  </a:gs>
                  <a:gs pos="0">
                    <a:schemeClr val="bg1"/>
                  </a:gs>
                </a:gsLst>
                <a:lin ang="7200000" scaled="0"/>
              </a:gra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endParaRPr>
            </a:p>
          </p:txBody>
        </p:sp>
        <p:sp>
          <p:nvSpPr>
            <p:cNvPr id="19" name="椭圆 18"/>
            <p:cNvSpPr/>
            <p:nvPr/>
          </p:nvSpPr>
          <p:spPr>
            <a:xfrm>
              <a:off x="2633023" y="1684711"/>
              <a:ext cx="892559" cy="892559"/>
            </a:xfrm>
            <a:prstGeom prst="ellipse">
              <a:avLst/>
            </a:pr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lumMod val="95000"/>
                  </a:schemeClr>
                </a:solidFill>
              </a:endParaRPr>
            </a:p>
          </p:txBody>
        </p:sp>
        <p:sp>
          <p:nvSpPr>
            <p:cNvPr id="20" name="TextBox 19"/>
            <p:cNvSpPr txBox="1"/>
            <p:nvPr/>
          </p:nvSpPr>
          <p:spPr>
            <a:xfrm>
              <a:off x="2516740" y="1884118"/>
              <a:ext cx="1125124" cy="374184"/>
            </a:xfrm>
            <a:prstGeom prst="rect">
              <a:avLst/>
            </a:prstGeom>
            <a:noFill/>
          </p:spPr>
          <p:txBody>
            <a:bodyPr wrap="square" rtlCol="0">
              <a:spAutoFit/>
            </a:bodyPr>
            <a:lstStyle/>
            <a:p>
              <a:pPr algn="ctr">
                <a:lnSpc>
                  <a:spcPct val="120000"/>
                </a:lnSpc>
              </a:pPr>
              <a:r>
                <a:rPr lang="zh-CN" altLang="en-US" sz="1200" dirty="0">
                  <a:solidFill>
                    <a:schemeClr val="bg1">
                      <a:lumMod val="95000"/>
                    </a:schemeClr>
                  </a:solidFill>
                  <a:latin typeface="微软雅黑" panose="020B0503020204020204" pitchFamily="34" charset="-122"/>
                  <a:ea typeface="微软雅黑" panose="020B0503020204020204" pitchFamily="34" charset="-122"/>
                </a:rPr>
                <a:t>输入标题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endParaRPr>
            </a:p>
          </p:txBody>
        </p:sp>
      </p:grpSp>
      <p:sp>
        <p:nvSpPr>
          <p:cNvPr id="26" name="弧形 25"/>
          <p:cNvSpPr/>
          <p:nvPr/>
        </p:nvSpPr>
        <p:spPr>
          <a:xfrm>
            <a:off x="2718824" y="1180701"/>
            <a:ext cx="1601532" cy="1602026"/>
          </a:xfrm>
          <a:prstGeom prst="arc">
            <a:avLst>
              <a:gd name="adj1" fmla="val 12803105"/>
              <a:gd name="adj2" fmla="val 828106"/>
            </a:avLst>
          </a:prstGeom>
          <a:ln w="28575">
            <a:solidFill>
              <a:schemeClr val="bg1">
                <a:lumMod val="65000"/>
              </a:schemeClr>
            </a:solidFill>
            <a:prstDash val="sysDot"/>
            <a:headEnd type="oval" w="lg" len="lg"/>
            <a:tailEnd type="stealth" w="lg" len="lg"/>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a:p>
        </p:txBody>
      </p:sp>
      <p:sp>
        <p:nvSpPr>
          <p:cNvPr id="27" name="弧形 26"/>
          <p:cNvSpPr/>
          <p:nvPr/>
        </p:nvSpPr>
        <p:spPr>
          <a:xfrm>
            <a:off x="2718824" y="2930088"/>
            <a:ext cx="1601532" cy="1602026"/>
          </a:xfrm>
          <a:prstGeom prst="arc">
            <a:avLst>
              <a:gd name="adj1" fmla="val 20157344"/>
              <a:gd name="adj2" fmla="val 9292749"/>
            </a:avLst>
          </a:prstGeom>
          <a:ln w="28575">
            <a:solidFill>
              <a:schemeClr val="bg1">
                <a:lumMod val="65000"/>
              </a:schemeClr>
            </a:solidFill>
            <a:prstDash val="sysDot"/>
            <a:headEnd type="oval" w="lg" len="lg"/>
            <a:tailEnd type="stealth" w="lg" len="lg"/>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a:p>
        </p:txBody>
      </p:sp>
      <p:sp>
        <p:nvSpPr>
          <p:cNvPr id="28" name="弧形 27"/>
          <p:cNvSpPr/>
          <p:nvPr/>
        </p:nvSpPr>
        <p:spPr>
          <a:xfrm>
            <a:off x="980263" y="2930088"/>
            <a:ext cx="1601532" cy="1602026"/>
          </a:xfrm>
          <a:prstGeom prst="arc">
            <a:avLst>
              <a:gd name="adj1" fmla="val 1668242"/>
              <a:gd name="adj2" fmla="val 12488419"/>
            </a:avLst>
          </a:prstGeom>
          <a:ln w="28575">
            <a:solidFill>
              <a:schemeClr val="bg1">
                <a:lumMod val="65000"/>
              </a:schemeClr>
            </a:solidFill>
            <a:prstDash val="sysDot"/>
            <a:headEnd type="oval" w="lg" len="lg"/>
            <a:tailEnd type="stealth" w="lg" len="lg"/>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a:p>
        </p:txBody>
      </p:sp>
      <p:sp>
        <p:nvSpPr>
          <p:cNvPr id="29" name="TextBox 28"/>
          <p:cNvSpPr txBox="1"/>
          <p:nvPr/>
        </p:nvSpPr>
        <p:spPr>
          <a:xfrm>
            <a:off x="986553" y="1489545"/>
            <a:ext cx="606286" cy="338554"/>
          </a:xfrm>
          <a:prstGeom prst="rect">
            <a:avLst/>
          </a:prstGeom>
          <a:noFill/>
        </p:spPr>
        <p:txBody>
          <a:bodyPr wrap="square" rtlCol="0">
            <a:spAutoFit/>
          </a:bodyPr>
          <a:lstStyle/>
          <a:p>
            <a:r>
              <a:rPr lang="en-US" altLang="zh-CN" sz="1600" dirty="0">
                <a:solidFill>
                  <a:schemeClr val="tx1">
                    <a:lumMod val="75000"/>
                    <a:lumOff val="25000"/>
                  </a:schemeClr>
                </a:solidFill>
                <a:latin typeface="Arial" panose="020B0604020202020204" pitchFamily="34" charset="0"/>
                <a:cs typeface="Arial" panose="020B0604020202020204" pitchFamily="34" charset="0"/>
              </a:rPr>
              <a:t>01</a:t>
            </a:r>
            <a:endParaRPr lang="zh-CN" altLang="en-US" sz="1600" dirty="0">
              <a:solidFill>
                <a:schemeClr val="tx1">
                  <a:lumMod val="75000"/>
                  <a:lumOff val="25000"/>
                </a:schemeClr>
              </a:solidFill>
              <a:latin typeface="Arial" panose="020B0604020202020204" pitchFamily="34" charset="0"/>
              <a:cs typeface="Arial" panose="020B0604020202020204" pitchFamily="34" charset="0"/>
            </a:endParaRPr>
          </a:p>
        </p:txBody>
      </p:sp>
      <p:sp>
        <p:nvSpPr>
          <p:cNvPr id="30" name="TextBox 29"/>
          <p:cNvSpPr txBox="1"/>
          <p:nvPr/>
        </p:nvSpPr>
        <p:spPr>
          <a:xfrm>
            <a:off x="1140911" y="1492424"/>
            <a:ext cx="1054825" cy="295145"/>
          </a:xfrm>
          <a:prstGeom prst="rect">
            <a:avLst/>
          </a:prstGeom>
          <a:noFill/>
        </p:spPr>
        <p:txBody>
          <a:bodyPr wrap="square" rtlCol="0">
            <a:spAutoFit/>
          </a:bodyPr>
          <a:lstStyle/>
          <a:p>
            <a:pPr algn="ctr">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输入标题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1" name="Rectangle 42"/>
          <p:cNvSpPr/>
          <p:nvPr/>
        </p:nvSpPr>
        <p:spPr>
          <a:xfrm>
            <a:off x="1151620" y="1797044"/>
            <a:ext cx="1192902" cy="235439"/>
          </a:xfrm>
          <a:prstGeom prst="rect">
            <a:avLst/>
          </a:prstGeom>
          <a:noFill/>
          <a:ln w="12700" cap="flat" cmpd="sng" algn="ctr">
            <a:noFill/>
            <a:prstDash val="solid"/>
          </a:ln>
          <a:effectLst/>
        </p:spPr>
        <p:txBody>
          <a:bodyPr lIns="91440" tIns="0" rIns="91440" bIns="0" rtlCol="0" anchor="t"/>
          <a:lstStyle/>
          <a:p>
            <a:pPr>
              <a:spcBef>
                <a:spcPts val="840"/>
              </a:spcBef>
              <a:spcAft>
                <a:spcPts val="840"/>
              </a:spcAft>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请在此处输入您的文本，或者复制您的文本粘贴</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2" name="TextBox 31"/>
          <p:cNvSpPr txBox="1"/>
          <p:nvPr/>
        </p:nvSpPr>
        <p:spPr>
          <a:xfrm>
            <a:off x="3039507" y="1489545"/>
            <a:ext cx="606286" cy="338554"/>
          </a:xfrm>
          <a:prstGeom prst="rect">
            <a:avLst/>
          </a:prstGeom>
          <a:noFill/>
        </p:spPr>
        <p:txBody>
          <a:bodyPr wrap="square" rtlCol="0">
            <a:spAutoFit/>
          </a:bodyPr>
          <a:lstStyle/>
          <a:p>
            <a:r>
              <a:rPr lang="en-US" altLang="zh-CN" sz="1600" dirty="0">
                <a:solidFill>
                  <a:schemeClr val="tx1">
                    <a:lumMod val="75000"/>
                    <a:lumOff val="25000"/>
                  </a:schemeClr>
                </a:solidFill>
                <a:latin typeface="Arial" panose="020B0604020202020204" pitchFamily="34" charset="0"/>
                <a:cs typeface="Arial" panose="020B0604020202020204" pitchFamily="34" charset="0"/>
              </a:rPr>
              <a:t>02</a:t>
            </a:r>
            <a:endParaRPr lang="zh-CN" altLang="en-US" sz="1600" dirty="0">
              <a:solidFill>
                <a:schemeClr val="tx1">
                  <a:lumMod val="75000"/>
                  <a:lumOff val="25000"/>
                </a:schemeClr>
              </a:solidFill>
              <a:latin typeface="Arial" panose="020B0604020202020204" pitchFamily="34" charset="0"/>
              <a:cs typeface="Arial" panose="020B0604020202020204" pitchFamily="34" charset="0"/>
            </a:endParaRPr>
          </a:p>
        </p:txBody>
      </p:sp>
      <p:sp>
        <p:nvSpPr>
          <p:cNvPr id="33" name="TextBox 32"/>
          <p:cNvSpPr txBox="1"/>
          <p:nvPr/>
        </p:nvSpPr>
        <p:spPr>
          <a:xfrm>
            <a:off x="3209344" y="1492424"/>
            <a:ext cx="1054825" cy="295145"/>
          </a:xfrm>
          <a:prstGeom prst="rect">
            <a:avLst/>
          </a:prstGeom>
          <a:noFill/>
        </p:spPr>
        <p:txBody>
          <a:bodyPr wrap="square" rtlCol="0">
            <a:spAutoFit/>
          </a:bodyPr>
          <a:lstStyle/>
          <a:p>
            <a:pPr algn="ctr">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输入标题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4" name="Rectangle 42"/>
          <p:cNvSpPr/>
          <p:nvPr/>
        </p:nvSpPr>
        <p:spPr>
          <a:xfrm>
            <a:off x="3204574" y="1797044"/>
            <a:ext cx="1192902" cy="235439"/>
          </a:xfrm>
          <a:prstGeom prst="rect">
            <a:avLst/>
          </a:prstGeom>
          <a:noFill/>
          <a:ln w="12700" cap="flat" cmpd="sng" algn="ctr">
            <a:noFill/>
            <a:prstDash val="solid"/>
          </a:ln>
          <a:effectLst/>
        </p:spPr>
        <p:txBody>
          <a:bodyPr lIns="91440" tIns="0" rIns="91440" bIns="0" rtlCol="0" anchor="t"/>
          <a:lstStyle/>
          <a:p>
            <a:pPr>
              <a:spcBef>
                <a:spcPts val="840"/>
              </a:spcBef>
              <a:spcAft>
                <a:spcPts val="840"/>
              </a:spcAft>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请在此处输入您的文本，或者复制您的文本粘贴</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5" name="TextBox 34"/>
          <p:cNvSpPr txBox="1"/>
          <p:nvPr/>
        </p:nvSpPr>
        <p:spPr>
          <a:xfrm>
            <a:off x="986553" y="3645561"/>
            <a:ext cx="606286" cy="338554"/>
          </a:xfrm>
          <a:prstGeom prst="rect">
            <a:avLst/>
          </a:prstGeom>
          <a:noFill/>
        </p:spPr>
        <p:txBody>
          <a:bodyPr wrap="square" rtlCol="0">
            <a:spAutoFit/>
          </a:bodyPr>
          <a:lstStyle/>
          <a:p>
            <a:r>
              <a:rPr lang="en-US" altLang="zh-CN" sz="1600" dirty="0">
                <a:solidFill>
                  <a:schemeClr val="tx1">
                    <a:lumMod val="75000"/>
                    <a:lumOff val="25000"/>
                  </a:schemeClr>
                </a:solidFill>
                <a:latin typeface="Arial" panose="020B0604020202020204" pitchFamily="34" charset="0"/>
                <a:cs typeface="Arial" panose="020B0604020202020204" pitchFamily="34" charset="0"/>
              </a:rPr>
              <a:t>04</a:t>
            </a:r>
            <a:endParaRPr lang="zh-CN" altLang="en-US" sz="1600" dirty="0">
              <a:solidFill>
                <a:schemeClr val="tx1">
                  <a:lumMod val="75000"/>
                  <a:lumOff val="25000"/>
                </a:schemeClr>
              </a:solidFill>
              <a:latin typeface="Arial" panose="020B0604020202020204" pitchFamily="34" charset="0"/>
              <a:cs typeface="Arial" panose="020B0604020202020204" pitchFamily="34" charset="0"/>
            </a:endParaRPr>
          </a:p>
        </p:txBody>
      </p:sp>
      <p:sp>
        <p:nvSpPr>
          <p:cNvPr id="36" name="TextBox 35"/>
          <p:cNvSpPr txBox="1"/>
          <p:nvPr/>
        </p:nvSpPr>
        <p:spPr>
          <a:xfrm>
            <a:off x="1151620" y="3652664"/>
            <a:ext cx="1054825" cy="295145"/>
          </a:xfrm>
          <a:prstGeom prst="rect">
            <a:avLst/>
          </a:prstGeom>
          <a:noFill/>
        </p:spPr>
        <p:txBody>
          <a:bodyPr wrap="square" rtlCol="0">
            <a:spAutoFit/>
          </a:bodyPr>
          <a:lstStyle/>
          <a:p>
            <a:pPr algn="ctr">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输入标题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7" name="Rectangle 42"/>
          <p:cNvSpPr/>
          <p:nvPr/>
        </p:nvSpPr>
        <p:spPr>
          <a:xfrm>
            <a:off x="1151620" y="3953061"/>
            <a:ext cx="1192902" cy="235439"/>
          </a:xfrm>
          <a:prstGeom prst="rect">
            <a:avLst/>
          </a:prstGeom>
          <a:noFill/>
          <a:ln w="12700" cap="flat" cmpd="sng" algn="ctr">
            <a:noFill/>
            <a:prstDash val="solid"/>
          </a:ln>
          <a:effectLst/>
        </p:spPr>
        <p:txBody>
          <a:bodyPr lIns="91440" tIns="0" rIns="91440" bIns="0" rtlCol="0" anchor="t"/>
          <a:lstStyle/>
          <a:p>
            <a:pPr>
              <a:spcBef>
                <a:spcPts val="840"/>
              </a:spcBef>
              <a:spcAft>
                <a:spcPts val="840"/>
              </a:spcAft>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请在此处输入您的文本，或者复制您的文本粘贴</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8" name="TextBox 37"/>
          <p:cNvSpPr txBox="1"/>
          <p:nvPr/>
        </p:nvSpPr>
        <p:spPr>
          <a:xfrm>
            <a:off x="3039507" y="3645561"/>
            <a:ext cx="606286" cy="338554"/>
          </a:xfrm>
          <a:prstGeom prst="rect">
            <a:avLst/>
          </a:prstGeom>
          <a:noFill/>
        </p:spPr>
        <p:txBody>
          <a:bodyPr wrap="square" rtlCol="0">
            <a:spAutoFit/>
          </a:bodyPr>
          <a:lstStyle/>
          <a:p>
            <a:r>
              <a:rPr lang="en-US" altLang="zh-CN" sz="1600" dirty="0">
                <a:solidFill>
                  <a:schemeClr val="tx1">
                    <a:lumMod val="75000"/>
                    <a:lumOff val="25000"/>
                  </a:schemeClr>
                </a:solidFill>
                <a:latin typeface="Arial" panose="020B0604020202020204" pitchFamily="34" charset="0"/>
                <a:cs typeface="Arial" panose="020B0604020202020204" pitchFamily="34" charset="0"/>
              </a:rPr>
              <a:t>03</a:t>
            </a:r>
            <a:endParaRPr lang="zh-CN" altLang="en-US" sz="1600" dirty="0">
              <a:solidFill>
                <a:schemeClr val="tx1">
                  <a:lumMod val="75000"/>
                  <a:lumOff val="25000"/>
                </a:schemeClr>
              </a:solidFill>
              <a:latin typeface="Arial" panose="020B0604020202020204" pitchFamily="34" charset="0"/>
              <a:cs typeface="Arial" panose="020B0604020202020204" pitchFamily="34" charset="0"/>
            </a:endParaRPr>
          </a:p>
        </p:txBody>
      </p:sp>
      <p:sp>
        <p:nvSpPr>
          <p:cNvPr id="39" name="TextBox 38"/>
          <p:cNvSpPr txBox="1"/>
          <p:nvPr/>
        </p:nvSpPr>
        <p:spPr>
          <a:xfrm>
            <a:off x="3229143" y="3645551"/>
            <a:ext cx="1054825" cy="295145"/>
          </a:xfrm>
          <a:prstGeom prst="rect">
            <a:avLst/>
          </a:prstGeom>
          <a:noFill/>
        </p:spPr>
        <p:txBody>
          <a:bodyPr wrap="square" rtlCol="0">
            <a:spAutoFit/>
          </a:bodyPr>
          <a:lstStyle/>
          <a:p>
            <a:pPr algn="ctr">
              <a:lnSpc>
                <a:spcPct val="120000"/>
              </a:lnSpc>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输入标题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0" name="Rectangle 42"/>
          <p:cNvSpPr/>
          <p:nvPr/>
        </p:nvSpPr>
        <p:spPr>
          <a:xfrm>
            <a:off x="3204574" y="3953061"/>
            <a:ext cx="1192902" cy="235439"/>
          </a:xfrm>
          <a:prstGeom prst="rect">
            <a:avLst/>
          </a:prstGeom>
          <a:noFill/>
          <a:ln w="12700" cap="flat" cmpd="sng" algn="ctr">
            <a:noFill/>
            <a:prstDash val="solid"/>
          </a:ln>
          <a:effectLst/>
        </p:spPr>
        <p:txBody>
          <a:bodyPr lIns="91440" tIns="0" rIns="91440" bIns="0" rtlCol="0" anchor="t"/>
          <a:lstStyle/>
          <a:p>
            <a:pPr>
              <a:spcBef>
                <a:spcPts val="840"/>
              </a:spcBef>
              <a:spcAft>
                <a:spcPts val="840"/>
              </a:spcAft>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请在此处输入您的文本，或者复制您的文本粘贴</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13" name="Group 11"/>
          <p:cNvGrpSpPr/>
          <p:nvPr/>
        </p:nvGrpSpPr>
        <p:grpSpPr bwMode="auto">
          <a:xfrm>
            <a:off x="5132588" y="1234519"/>
            <a:ext cx="3183829" cy="540711"/>
            <a:chOff x="0" y="0"/>
            <a:chExt cx="4245395" cy="720080"/>
          </a:xfrm>
        </p:grpSpPr>
        <p:sp>
          <p:nvSpPr>
            <p:cNvPr id="45" name="矩形 22"/>
            <p:cNvSpPr>
              <a:spLocks noChangeArrowheads="1"/>
            </p:cNvSpPr>
            <p:nvPr/>
          </p:nvSpPr>
          <p:spPr bwMode="auto">
            <a:xfrm>
              <a:off x="0" y="0"/>
              <a:ext cx="834911" cy="720080"/>
            </a:xfrm>
            <a:prstGeom prst="rect">
              <a:avLst/>
            </a:prstGeom>
            <a:solidFill>
              <a:schemeClr val="accent1"/>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46" name="矩形 23"/>
            <p:cNvSpPr>
              <a:spLocks noChangeArrowheads="1"/>
            </p:cNvSpPr>
            <p:nvPr/>
          </p:nvSpPr>
          <p:spPr bwMode="auto">
            <a:xfrm>
              <a:off x="834912" y="0"/>
              <a:ext cx="3410483" cy="720080"/>
            </a:xfrm>
            <a:prstGeom prst="rect">
              <a:avLst/>
            </a:prstGeom>
            <a:solidFill>
              <a:schemeClr val="bg1">
                <a:lumMod val="75000"/>
              </a:schemeClr>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47" name="文本框 24"/>
            <p:cNvSpPr>
              <a:spLocks noChangeArrowheads="1"/>
            </p:cNvSpPr>
            <p:nvPr/>
          </p:nvSpPr>
          <p:spPr bwMode="auto">
            <a:xfrm>
              <a:off x="866416" y="144596"/>
              <a:ext cx="2130753" cy="4918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单击此处添加标题单击此</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处添加标题单击此处添加</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p:txBody>
        </p:sp>
        <p:pic>
          <p:nvPicPr>
            <p:cNvPr id="48" name="图片 25"/>
            <p:cNvPicPr>
              <a:picLocks noChangeAspect="1" noChangeArrowheads="1"/>
            </p:cNvPicPr>
            <p:nvPr/>
          </p:nvPicPr>
          <p:blipFill>
            <a:blip r:embed="rId1" cstate="print">
              <a:extLst>
                <a:ext uri="{28A0092B-C50C-407E-A947-70E740481C1C}">
                  <a14:useLocalDpi xmlns:a14="http://schemas.microsoft.com/office/drawing/2010/main" val="0"/>
                </a:ext>
              </a:extLst>
            </a:blip>
            <a:srcRect/>
            <a:stretch>
              <a:fillRect/>
            </a:stretch>
          </p:blipFill>
          <p:spPr bwMode="auto">
            <a:xfrm>
              <a:off x="112694" y="63230"/>
              <a:ext cx="609524" cy="60952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grpSp>
      <p:grpSp>
        <p:nvGrpSpPr>
          <p:cNvPr id="17" name="Group 16"/>
          <p:cNvGrpSpPr/>
          <p:nvPr/>
        </p:nvGrpSpPr>
        <p:grpSpPr bwMode="auto">
          <a:xfrm>
            <a:off x="5148065" y="1930059"/>
            <a:ext cx="3168353" cy="540711"/>
            <a:chOff x="0" y="0"/>
            <a:chExt cx="4224756" cy="720080"/>
          </a:xfrm>
        </p:grpSpPr>
        <p:grpSp>
          <p:nvGrpSpPr>
            <p:cNvPr id="21" name="Group 17"/>
            <p:cNvGrpSpPr/>
            <p:nvPr/>
          </p:nvGrpSpPr>
          <p:grpSpPr bwMode="auto">
            <a:xfrm>
              <a:off x="0" y="0"/>
              <a:ext cx="4224756" cy="720080"/>
              <a:chOff x="0" y="0"/>
              <a:chExt cx="4224756" cy="720080"/>
            </a:xfrm>
          </p:grpSpPr>
          <p:sp>
            <p:nvSpPr>
              <p:cNvPr id="52" name="矩形 29"/>
              <p:cNvSpPr>
                <a:spLocks noChangeArrowheads="1"/>
              </p:cNvSpPr>
              <p:nvPr/>
            </p:nvSpPr>
            <p:spPr bwMode="auto">
              <a:xfrm>
                <a:off x="0" y="0"/>
                <a:ext cx="834912" cy="720080"/>
              </a:xfrm>
              <a:prstGeom prst="rect">
                <a:avLst/>
              </a:prstGeom>
              <a:solidFill>
                <a:schemeClr val="accent2"/>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53" name="矩形 30"/>
              <p:cNvSpPr>
                <a:spLocks noChangeArrowheads="1"/>
              </p:cNvSpPr>
              <p:nvPr/>
            </p:nvSpPr>
            <p:spPr bwMode="auto">
              <a:xfrm>
                <a:off x="834913" y="0"/>
                <a:ext cx="3389843" cy="720080"/>
              </a:xfrm>
              <a:prstGeom prst="rect">
                <a:avLst/>
              </a:prstGeom>
              <a:solidFill>
                <a:schemeClr val="bg1">
                  <a:lumMod val="75000"/>
                </a:schemeClr>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54" name="文本框 31"/>
              <p:cNvSpPr>
                <a:spLocks noChangeArrowheads="1"/>
              </p:cNvSpPr>
              <p:nvPr/>
            </p:nvSpPr>
            <p:spPr bwMode="auto">
              <a:xfrm>
                <a:off x="866416" y="144596"/>
                <a:ext cx="2062106" cy="4918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单击此处添加标题单击此</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处添加标题单击此处添加</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p:txBody>
          </p:sp>
        </p:grpSp>
        <p:pic>
          <p:nvPicPr>
            <p:cNvPr id="51" name="图片 28"/>
            <p:cNvPicPr>
              <a:picLocks noChangeAspect="1" noChangeArrowheads="1"/>
            </p:cNvPicPr>
            <p:nvPr/>
          </p:nvPicPr>
          <p:blipFill>
            <a:blip r:embed="rId2" cstate="print">
              <a:extLst>
                <a:ext uri="{28A0092B-C50C-407E-A947-70E740481C1C}">
                  <a14:useLocalDpi xmlns:a14="http://schemas.microsoft.com/office/drawing/2010/main" val="0"/>
                </a:ext>
              </a:extLst>
            </a:blip>
            <a:srcRect/>
            <a:stretch>
              <a:fillRect/>
            </a:stretch>
          </p:blipFill>
          <p:spPr bwMode="auto">
            <a:xfrm>
              <a:off x="151209" y="144596"/>
              <a:ext cx="492120" cy="4921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grpSp>
      <p:grpSp>
        <p:nvGrpSpPr>
          <p:cNvPr id="22" name="Group 22"/>
          <p:cNvGrpSpPr/>
          <p:nvPr/>
        </p:nvGrpSpPr>
        <p:grpSpPr bwMode="auto">
          <a:xfrm>
            <a:off x="5132587" y="2605026"/>
            <a:ext cx="3183830" cy="539521"/>
            <a:chOff x="0" y="0"/>
            <a:chExt cx="4245394" cy="720080"/>
          </a:xfrm>
        </p:grpSpPr>
        <p:grpSp>
          <p:nvGrpSpPr>
            <p:cNvPr id="23" name="Group 23"/>
            <p:cNvGrpSpPr/>
            <p:nvPr/>
          </p:nvGrpSpPr>
          <p:grpSpPr bwMode="auto">
            <a:xfrm>
              <a:off x="0" y="0"/>
              <a:ext cx="4245394" cy="720080"/>
              <a:chOff x="0" y="0"/>
              <a:chExt cx="4245394" cy="720080"/>
            </a:xfrm>
          </p:grpSpPr>
          <p:sp>
            <p:nvSpPr>
              <p:cNvPr id="58" name="矩形 35"/>
              <p:cNvSpPr>
                <a:spLocks noChangeArrowheads="1"/>
              </p:cNvSpPr>
              <p:nvPr/>
            </p:nvSpPr>
            <p:spPr bwMode="auto">
              <a:xfrm>
                <a:off x="0" y="0"/>
                <a:ext cx="834912" cy="720080"/>
              </a:xfrm>
              <a:prstGeom prst="rect">
                <a:avLst/>
              </a:prstGeom>
              <a:solidFill>
                <a:schemeClr val="accent3"/>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59" name="矩形 36"/>
              <p:cNvSpPr>
                <a:spLocks noChangeArrowheads="1"/>
              </p:cNvSpPr>
              <p:nvPr/>
            </p:nvSpPr>
            <p:spPr bwMode="auto">
              <a:xfrm>
                <a:off x="834913" y="0"/>
                <a:ext cx="3410481" cy="720080"/>
              </a:xfrm>
              <a:prstGeom prst="rect">
                <a:avLst/>
              </a:prstGeom>
              <a:solidFill>
                <a:schemeClr val="bg1">
                  <a:lumMod val="75000"/>
                </a:schemeClr>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60" name="文本框 37"/>
              <p:cNvSpPr>
                <a:spLocks noChangeArrowheads="1"/>
              </p:cNvSpPr>
              <p:nvPr/>
            </p:nvSpPr>
            <p:spPr bwMode="auto">
              <a:xfrm>
                <a:off x="866416" y="144596"/>
                <a:ext cx="2034736" cy="49293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单击此处添加标题单击此</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处添加标题单击此处添加</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p:txBody>
          </p:sp>
        </p:grpSp>
        <p:pic>
          <p:nvPicPr>
            <p:cNvPr id="57" name="图片 34"/>
            <p:cNvPicPr>
              <a:picLocks noChangeAspect="1" noChangeArrowheads="1"/>
            </p:cNvPicPr>
            <p:nvPr/>
          </p:nvPicPr>
          <p:blipFill>
            <a:blip r:embed="rId3" cstate="print">
              <a:extLst>
                <a:ext uri="{28A0092B-C50C-407E-A947-70E740481C1C}">
                  <a14:useLocalDpi xmlns:a14="http://schemas.microsoft.com/office/drawing/2010/main" val="0"/>
                </a:ext>
              </a:extLst>
            </a:blip>
            <a:srcRect/>
            <a:stretch>
              <a:fillRect/>
            </a:stretch>
          </p:blipFill>
          <p:spPr bwMode="auto">
            <a:xfrm>
              <a:off x="117006" y="88845"/>
              <a:ext cx="542387" cy="5423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grpSp>
      <p:grpSp>
        <p:nvGrpSpPr>
          <p:cNvPr id="24" name="Group 28"/>
          <p:cNvGrpSpPr/>
          <p:nvPr/>
        </p:nvGrpSpPr>
        <p:grpSpPr bwMode="auto">
          <a:xfrm flipH="1">
            <a:off x="5132587" y="3240550"/>
            <a:ext cx="3183828" cy="540711"/>
            <a:chOff x="-1585645" y="0"/>
            <a:chExt cx="4244044" cy="720080"/>
          </a:xfrm>
        </p:grpSpPr>
        <p:grpSp>
          <p:nvGrpSpPr>
            <p:cNvPr id="25" name="Group 29"/>
            <p:cNvGrpSpPr/>
            <p:nvPr/>
          </p:nvGrpSpPr>
          <p:grpSpPr bwMode="auto">
            <a:xfrm>
              <a:off x="-1585645" y="0"/>
              <a:ext cx="4244044" cy="720080"/>
              <a:chOff x="-1585645" y="0"/>
              <a:chExt cx="4244044" cy="720080"/>
            </a:xfrm>
          </p:grpSpPr>
          <p:sp>
            <p:nvSpPr>
              <p:cNvPr id="64" name="矩形 41"/>
              <p:cNvSpPr>
                <a:spLocks noChangeArrowheads="1"/>
              </p:cNvSpPr>
              <p:nvPr/>
            </p:nvSpPr>
            <p:spPr bwMode="auto">
              <a:xfrm>
                <a:off x="1823487" y="0"/>
                <a:ext cx="834912" cy="720080"/>
              </a:xfrm>
              <a:prstGeom prst="rect">
                <a:avLst/>
              </a:prstGeom>
              <a:solidFill>
                <a:schemeClr val="accent4"/>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65" name="矩形 42"/>
              <p:cNvSpPr>
                <a:spLocks noChangeArrowheads="1"/>
              </p:cNvSpPr>
              <p:nvPr/>
            </p:nvSpPr>
            <p:spPr bwMode="auto">
              <a:xfrm>
                <a:off x="-1585645" y="0"/>
                <a:ext cx="3385847" cy="720080"/>
              </a:xfrm>
              <a:prstGeom prst="rect">
                <a:avLst/>
              </a:prstGeom>
              <a:solidFill>
                <a:schemeClr val="bg1">
                  <a:lumMod val="75000"/>
                </a:schemeClr>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66" name="文本框 43"/>
              <p:cNvSpPr>
                <a:spLocks noChangeArrowheads="1"/>
              </p:cNvSpPr>
              <p:nvPr/>
            </p:nvSpPr>
            <p:spPr bwMode="auto">
              <a:xfrm>
                <a:off x="-145845" y="144596"/>
                <a:ext cx="2049559" cy="4918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单击此处添加标题单击此</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处添加标题单击此处添加</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p:txBody>
          </p:sp>
        </p:grpSp>
        <p:pic>
          <p:nvPicPr>
            <p:cNvPr id="63" name="图片 40"/>
            <p:cNvPicPr>
              <a:picLocks noChangeAspect="1" noChangeArrowheads="1"/>
            </p:cNvPicPr>
            <p:nvPr/>
          </p:nvPicPr>
          <p:blipFill>
            <a:blip r:embed="rId4" cstate="print">
              <a:extLst>
                <a:ext uri="{28A0092B-C50C-407E-A947-70E740481C1C}">
                  <a14:useLocalDpi xmlns:a14="http://schemas.microsoft.com/office/drawing/2010/main" val="0"/>
                </a:ext>
              </a:extLst>
            </a:blip>
            <a:srcRect/>
            <a:stretch>
              <a:fillRect/>
            </a:stretch>
          </p:blipFill>
          <p:spPr bwMode="auto">
            <a:xfrm>
              <a:off x="2018579" y="119869"/>
              <a:ext cx="524953" cy="52495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grpSp>
      <p:grpSp>
        <p:nvGrpSpPr>
          <p:cNvPr id="41" name="Group 34"/>
          <p:cNvGrpSpPr/>
          <p:nvPr/>
        </p:nvGrpSpPr>
        <p:grpSpPr bwMode="auto">
          <a:xfrm flipH="1">
            <a:off x="5126864" y="3853229"/>
            <a:ext cx="3189551" cy="540711"/>
            <a:chOff x="-1595815" y="0"/>
            <a:chExt cx="4254214" cy="720080"/>
          </a:xfrm>
        </p:grpSpPr>
        <p:grpSp>
          <p:nvGrpSpPr>
            <p:cNvPr id="42" name="Group 35"/>
            <p:cNvGrpSpPr/>
            <p:nvPr/>
          </p:nvGrpSpPr>
          <p:grpSpPr bwMode="auto">
            <a:xfrm>
              <a:off x="-1595815" y="0"/>
              <a:ext cx="4254214" cy="720080"/>
              <a:chOff x="-1595815" y="0"/>
              <a:chExt cx="4254214" cy="720080"/>
            </a:xfrm>
          </p:grpSpPr>
          <p:sp>
            <p:nvSpPr>
              <p:cNvPr id="70" name="矩形 47"/>
              <p:cNvSpPr>
                <a:spLocks noChangeArrowheads="1"/>
              </p:cNvSpPr>
              <p:nvPr/>
            </p:nvSpPr>
            <p:spPr bwMode="auto">
              <a:xfrm>
                <a:off x="1823487" y="0"/>
                <a:ext cx="834912" cy="720080"/>
              </a:xfrm>
              <a:prstGeom prst="rect">
                <a:avLst/>
              </a:prstGeom>
              <a:solidFill>
                <a:schemeClr val="accent1"/>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71" name="矩形 48"/>
              <p:cNvSpPr>
                <a:spLocks noChangeArrowheads="1"/>
              </p:cNvSpPr>
              <p:nvPr/>
            </p:nvSpPr>
            <p:spPr bwMode="auto">
              <a:xfrm>
                <a:off x="-1595815" y="0"/>
                <a:ext cx="3396017" cy="720080"/>
              </a:xfrm>
              <a:prstGeom prst="rect">
                <a:avLst/>
              </a:prstGeom>
              <a:solidFill>
                <a:schemeClr val="bg1">
                  <a:lumMod val="75000"/>
                </a:schemeClr>
              </a:solidFill>
              <a:ln w="12700" cap="flat" cmpd="sng">
                <a:noFill/>
                <a:bevel/>
              </a:ln>
            </p:spPr>
            <p:txBody>
              <a:bodyPr anchor="ctr"/>
              <a:lstStyle/>
              <a:p>
                <a:pPr algn="ctr"/>
                <a:endParaRPr lang="zh-CN" altLang="zh-CN" sz="900">
                  <a:solidFill>
                    <a:srgbClr val="FFFFFF"/>
                  </a:solidFill>
                  <a:latin typeface="宋体" panose="02010600030101010101" pitchFamily="2" charset="-122"/>
                  <a:sym typeface="宋体" panose="02010600030101010101" pitchFamily="2" charset="-122"/>
                </a:endParaRPr>
              </a:p>
            </p:txBody>
          </p:sp>
          <p:sp>
            <p:nvSpPr>
              <p:cNvPr id="72" name="文本框 49"/>
              <p:cNvSpPr>
                <a:spLocks noChangeArrowheads="1"/>
              </p:cNvSpPr>
              <p:nvPr/>
            </p:nvSpPr>
            <p:spPr bwMode="auto">
              <a:xfrm>
                <a:off x="-107133" y="144596"/>
                <a:ext cx="2010846" cy="4918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单击此处添加标题单击此</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a:p>
                <a:r>
                  <a:rPr lang="zh-CN" alt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rPr>
                  <a:t>处添加标题单击此处添加</a:t>
                </a:r>
                <a:endParaRPr lang="en-US" sz="900" dirty="0">
                  <a:solidFill>
                    <a:schemeClr val="bg1"/>
                  </a:solidFill>
                  <a:latin typeface="微软雅黑" panose="020B0503020204020204" pitchFamily="34" charset="-122"/>
                  <a:ea typeface="微软雅黑" panose="020B0503020204020204" pitchFamily="34" charset="-122"/>
                  <a:sym typeface="微软雅黑" panose="020B0503020204020204" pitchFamily="34" charset="-122"/>
                </a:endParaRPr>
              </a:p>
            </p:txBody>
          </p:sp>
        </p:grpSp>
        <p:pic>
          <p:nvPicPr>
            <p:cNvPr id="69" name="图片 46"/>
            <p:cNvPicPr>
              <a:picLocks noChangeAspect="1" noChangeArrowheads="1"/>
            </p:cNvPicPr>
            <p:nvPr/>
          </p:nvPicPr>
          <p:blipFill>
            <a:blip r:embed="rId5" cstate="print">
              <a:extLst>
                <a:ext uri="{28A0092B-C50C-407E-A947-70E740481C1C}">
                  <a14:useLocalDpi xmlns:a14="http://schemas.microsoft.com/office/drawing/2010/main" val="0"/>
                </a:ext>
              </a:extLst>
            </a:blip>
            <a:srcRect/>
            <a:stretch>
              <a:fillRect/>
            </a:stretch>
          </p:blipFill>
          <p:spPr bwMode="auto">
            <a:xfrm>
              <a:off x="1969886" y="90047"/>
              <a:ext cx="562802" cy="55519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nodeType="afterEffect">
                                  <p:stCondLst>
                                    <p:cond delay="0"/>
                                  </p:stCondLst>
                                  <p:childTnLst>
                                    <p:set>
                                      <p:cBhvr>
                                        <p:cTn id="6" dur="1" fill="hold">
                                          <p:stCondLst>
                                            <p:cond delay="0"/>
                                          </p:stCondLst>
                                        </p:cTn>
                                        <p:tgtEl>
                                          <p:spTgt spid="13"/>
                                        </p:tgtEl>
                                        <p:attrNameLst>
                                          <p:attrName>style.visibility</p:attrName>
                                        </p:attrNameLst>
                                      </p:cBhvr>
                                      <p:to>
                                        <p:strVal val="visible"/>
                                      </p:to>
                                    </p:set>
                                    <p:anim calcmode="lin" valueType="num">
                                      <p:cBhvr additive="base">
                                        <p:cTn id="7" dur="1250" fill="hold"/>
                                        <p:tgtEl>
                                          <p:spTgt spid="13"/>
                                        </p:tgtEl>
                                        <p:attrNameLst>
                                          <p:attrName>ppt_x</p:attrName>
                                        </p:attrNameLst>
                                      </p:cBhvr>
                                      <p:tavLst>
                                        <p:tav tm="0">
                                          <p:val>
                                            <p:strVal val="#ppt_x"/>
                                          </p:val>
                                        </p:tav>
                                        <p:tav tm="100000">
                                          <p:val>
                                            <p:strVal val="#ppt_x"/>
                                          </p:val>
                                        </p:tav>
                                      </p:tavLst>
                                    </p:anim>
                                    <p:anim calcmode="lin" valueType="num">
                                      <p:cBhvr additive="base">
                                        <p:cTn id="8" dur="1250" fill="hold"/>
                                        <p:tgtEl>
                                          <p:spTgt spid="13"/>
                                        </p:tgtEl>
                                        <p:attrNameLst>
                                          <p:attrName>ppt_y</p:attrName>
                                        </p:attrNameLst>
                                      </p:cBhvr>
                                      <p:tavLst>
                                        <p:tav tm="0">
                                          <p:val>
                                            <p:strVal val="1+#ppt_h/2"/>
                                          </p:val>
                                        </p:tav>
                                        <p:tav tm="100000">
                                          <p:val>
                                            <p:strVal val="#ppt_y"/>
                                          </p:val>
                                        </p:tav>
                                      </p:tavLst>
                                    </p:anim>
                                  </p:childTnLst>
                                </p:cTn>
                              </p:par>
                              <p:par>
                                <p:cTn id="9" presetID="2" presetClass="entr" presetSubtype="4" fill="hold" nodeType="withEffect">
                                  <p:stCondLst>
                                    <p:cond delay="0"/>
                                  </p:stCondLst>
                                  <p:childTnLst>
                                    <p:set>
                                      <p:cBhvr>
                                        <p:cTn id="10" dur="1" fill="hold">
                                          <p:stCondLst>
                                            <p:cond delay="0"/>
                                          </p:stCondLst>
                                        </p:cTn>
                                        <p:tgtEl>
                                          <p:spTgt spid="17"/>
                                        </p:tgtEl>
                                        <p:attrNameLst>
                                          <p:attrName>style.visibility</p:attrName>
                                        </p:attrNameLst>
                                      </p:cBhvr>
                                      <p:to>
                                        <p:strVal val="visible"/>
                                      </p:to>
                                    </p:set>
                                    <p:anim calcmode="lin" valueType="num">
                                      <p:cBhvr additive="base">
                                        <p:cTn id="11" dur="1250" fill="hold"/>
                                        <p:tgtEl>
                                          <p:spTgt spid="17"/>
                                        </p:tgtEl>
                                        <p:attrNameLst>
                                          <p:attrName>ppt_x</p:attrName>
                                        </p:attrNameLst>
                                      </p:cBhvr>
                                      <p:tavLst>
                                        <p:tav tm="0">
                                          <p:val>
                                            <p:strVal val="#ppt_x"/>
                                          </p:val>
                                        </p:tav>
                                        <p:tav tm="100000">
                                          <p:val>
                                            <p:strVal val="#ppt_x"/>
                                          </p:val>
                                        </p:tav>
                                      </p:tavLst>
                                    </p:anim>
                                    <p:anim calcmode="lin" valueType="num">
                                      <p:cBhvr additive="base">
                                        <p:cTn id="12" dur="1250" fill="hold"/>
                                        <p:tgtEl>
                                          <p:spTgt spid="17"/>
                                        </p:tgtEl>
                                        <p:attrNameLst>
                                          <p:attrName>ppt_y</p:attrName>
                                        </p:attrNameLst>
                                      </p:cBhvr>
                                      <p:tavLst>
                                        <p:tav tm="0">
                                          <p:val>
                                            <p:strVal val="1+#ppt_h/2"/>
                                          </p:val>
                                        </p:tav>
                                        <p:tav tm="100000">
                                          <p:val>
                                            <p:strVal val="#ppt_y"/>
                                          </p:val>
                                        </p:tav>
                                      </p:tavLst>
                                    </p:anim>
                                  </p:childTnLst>
                                </p:cTn>
                              </p:par>
                              <p:par>
                                <p:cTn id="13" presetID="2" presetClass="entr" presetSubtype="4" fill="hold" nodeType="withEffect">
                                  <p:stCondLst>
                                    <p:cond delay="0"/>
                                  </p:stCondLst>
                                  <p:childTnLst>
                                    <p:set>
                                      <p:cBhvr>
                                        <p:cTn id="14" dur="1" fill="hold">
                                          <p:stCondLst>
                                            <p:cond delay="0"/>
                                          </p:stCondLst>
                                        </p:cTn>
                                        <p:tgtEl>
                                          <p:spTgt spid="22"/>
                                        </p:tgtEl>
                                        <p:attrNameLst>
                                          <p:attrName>style.visibility</p:attrName>
                                        </p:attrNameLst>
                                      </p:cBhvr>
                                      <p:to>
                                        <p:strVal val="visible"/>
                                      </p:to>
                                    </p:set>
                                    <p:anim calcmode="lin" valueType="num">
                                      <p:cBhvr additive="base">
                                        <p:cTn id="15" dur="1250" fill="hold"/>
                                        <p:tgtEl>
                                          <p:spTgt spid="22"/>
                                        </p:tgtEl>
                                        <p:attrNameLst>
                                          <p:attrName>ppt_x</p:attrName>
                                        </p:attrNameLst>
                                      </p:cBhvr>
                                      <p:tavLst>
                                        <p:tav tm="0">
                                          <p:val>
                                            <p:strVal val="#ppt_x"/>
                                          </p:val>
                                        </p:tav>
                                        <p:tav tm="100000">
                                          <p:val>
                                            <p:strVal val="#ppt_x"/>
                                          </p:val>
                                        </p:tav>
                                      </p:tavLst>
                                    </p:anim>
                                    <p:anim calcmode="lin" valueType="num">
                                      <p:cBhvr additive="base">
                                        <p:cTn id="16" dur="1250" fill="hold"/>
                                        <p:tgtEl>
                                          <p:spTgt spid="22"/>
                                        </p:tgtEl>
                                        <p:attrNameLst>
                                          <p:attrName>ppt_y</p:attrName>
                                        </p:attrNameLst>
                                      </p:cBhvr>
                                      <p:tavLst>
                                        <p:tav tm="0">
                                          <p:val>
                                            <p:strVal val="1+#ppt_h/2"/>
                                          </p:val>
                                        </p:tav>
                                        <p:tav tm="100000">
                                          <p:val>
                                            <p:strVal val="#ppt_y"/>
                                          </p:val>
                                        </p:tav>
                                      </p:tavLst>
                                    </p:anim>
                                  </p:childTnLst>
                                </p:cTn>
                              </p:par>
                            </p:childTnLst>
                          </p:cTn>
                        </p:par>
                        <p:par>
                          <p:cTn id="17" fill="hold">
                            <p:stCondLst>
                              <p:cond delay="1500"/>
                            </p:stCondLst>
                            <p:childTnLst>
                              <p:par>
                                <p:cTn id="18" presetID="2" presetClass="entr" presetSubtype="4" fill="hold" nodeType="afterEffect">
                                  <p:stCondLst>
                                    <p:cond delay="0"/>
                                  </p:stCondLst>
                                  <p:childTnLst>
                                    <p:set>
                                      <p:cBhvr>
                                        <p:cTn id="19" dur="1" fill="hold">
                                          <p:stCondLst>
                                            <p:cond delay="0"/>
                                          </p:stCondLst>
                                        </p:cTn>
                                        <p:tgtEl>
                                          <p:spTgt spid="24"/>
                                        </p:tgtEl>
                                        <p:attrNameLst>
                                          <p:attrName>style.visibility</p:attrName>
                                        </p:attrNameLst>
                                      </p:cBhvr>
                                      <p:to>
                                        <p:strVal val="visible"/>
                                      </p:to>
                                    </p:set>
                                    <p:anim calcmode="lin" valueType="num">
                                      <p:cBhvr additive="base">
                                        <p:cTn id="20" dur="1250" fill="hold"/>
                                        <p:tgtEl>
                                          <p:spTgt spid="24"/>
                                        </p:tgtEl>
                                        <p:attrNameLst>
                                          <p:attrName>ppt_x</p:attrName>
                                        </p:attrNameLst>
                                      </p:cBhvr>
                                      <p:tavLst>
                                        <p:tav tm="0">
                                          <p:val>
                                            <p:strVal val="#ppt_x"/>
                                          </p:val>
                                        </p:tav>
                                        <p:tav tm="100000">
                                          <p:val>
                                            <p:strVal val="#ppt_x"/>
                                          </p:val>
                                        </p:tav>
                                      </p:tavLst>
                                    </p:anim>
                                    <p:anim calcmode="lin" valueType="num">
                                      <p:cBhvr additive="base">
                                        <p:cTn id="21" dur="1250" fill="hold"/>
                                        <p:tgtEl>
                                          <p:spTgt spid="24"/>
                                        </p:tgtEl>
                                        <p:attrNameLst>
                                          <p:attrName>ppt_y</p:attrName>
                                        </p:attrNameLst>
                                      </p:cBhvr>
                                      <p:tavLst>
                                        <p:tav tm="0">
                                          <p:val>
                                            <p:strVal val="1+#ppt_h/2"/>
                                          </p:val>
                                        </p:tav>
                                        <p:tav tm="100000">
                                          <p:val>
                                            <p:strVal val="#ppt_y"/>
                                          </p:val>
                                        </p:tav>
                                      </p:tavLst>
                                    </p:anim>
                                  </p:childTnLst>
                                </p:cTn>
                              </p:par>
                              <p:par>
                                <p:cTn id="22" presetID="2" presetClass="entr" presetSubtype="4" fill="hold" nodeType="withEffect">
                                  <p:stCondLst>
                                    <p:cond delay="0"/>
                                  </p:stCondLst>
                                  <p:childTnLst>
                                    <p:set>
                                      <p:cBhvr>
                                        <p:cTn id="23" dur="1" fill="hold">
                                          <p:stCondLst>
                                            <p:cond delay="0"/>
                                          </p:stCondLst>
                                        </p:cTn>
                                        <p:tgtEl>
                                          <p:spTgt spid="41"/>
                                        </p:tgtEl>
                                        <p:attrNameLst>
                                          <p:attrName>style.visibility</p:attrName>
                                        </p:attrNameLst>
                                      </p:cBhvr>
                                      <p:to>
                                        <p:strVal val="visible"/>
                                      </p:to>
                                    </p:set>
                                    <p:anim calcmode="lin" valueType="num">
                                      <p:cBhvr additive="base">
                                        <p:cTn id="24" dur="1250" fill="hold"/>
                                        <p:tgtEl>
                                          <p:spTgt spid="41"/>
                                        </p:tgtEl>
                                        <p:attrNameLst>
                                          <p:attrName>ppt_x</p:attrName>
                                        </p:attrNameLst>
                                      </p:cBhvr>
                                      <p:tavLst>
                                        <p:tav tm="0">
                                          <p:val>
                                            <p:strVal val="#ppt_x"/>
                                          </p:val>
                                        </p:tav>
                                        <p:tav tm="100000">
                                          <p:val>
                                            <p:strVal val="#ppt_x"/>
                                          </p:val>
                                        </p:tav>
                                      </p:tavLst>
                                    </p:anim>
                                    <p:anim calcmode="lin" valueType="num">
                                      <p:cBhvr additive="base">
                                        <p:cTn id="25" dur="1250" fill="hold"/>
                                        <p:tgtEl>
                                          <p:spTgt spid="41"/>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rotWithShape="1">
          <a:blip r:embed="rId1">
            <a:extLst>
              <a:ext uri="{28A0092B-C50C-407E-A947-70E740481C1C}">
                <a14:useLocalDpi xmlns:a14="http://schemas.microsoft.com/office/drawing/2010/main" val="0"/>
              </a:ext>
            </a:extLst>
          </a:blip>
          <a:srcRect l="987" r="14588"/>
          <a:stretch>
            <a:fillRect/>
          </a:stretch>
        </p:blipFill>
        <p:spPr>
          <a:xfrm>
            <a:off x="0" y="0"/>
            <a:ext cx="9144508" cy="5145088"/>
          </a:xfrm>
          <a:prstGeom prst="rect">
            <a:avLst/>
          </a:prstGeom>
        </p:spPr>
      </p:pic>
      <p:sp>
        <p:nvSpPr>
          <p:cNvPr id="5" name="矩形 4"/>
          <p:cNvSpPr/>
          <p:nvPr/>
        </p:nvSpPr>
        <p:spPr>
          <a:xfrm>
            <a:off x="4086071" y="2171596"/>
            <a:ext cx="1188132" cy="361829"/>
          </a:xfrm>
          <a:prstGeom prst="rect">
            <a:avLst/>
          </a:prstGeom>
        </p:spPr>
        <p:txBody>
          <a:bodyPr wrap="square" lIns="72578" tIns="36290" rIns="72578" bIns="36290">
            <a:spAutoFit/>
          </a:bodyPr>
          <a:lstStyle/>
          <a:p>
            <a:pPr>
              <a:defRPr/>
            </a:pPr>
            <a:r>
              <a:rPr lang="zh-CN" altLang="en-US" sz="1875" kern="0" dirty="0">
                <a:solidFill>
                  <a:schemeClr val="accent1"/>
                </a:solidFill>
                <a:effectLst>
                  <a:glow rad="63500">
                    <a:schemeClr val="bg1">
                      <a:lumMod val="65000"/>
                      <a:alpha val="40000"/>
                    </a:schemeClr>
                  </a:glow>
                </a:effectLst>
                <a:latin typeface="微软雅黑" panose="020B0503020204020204" pitchFamily="34" charset="-122"/>
                <a:ea typeface="微软雅黑" panose="020B0503020204020204" pitchFamily="34" charset="-122"/>
              </a:rPr>
              <a:t>第二部份</a:t>
            </a:r>
            <a:endParaRPr lang="zh-CN" altLang="en-US" sz="1875" kern="0" dirty="0">
              <a:solidFill>
                <a:schemeClr val="accent1"/>
              </a:solidFill>
              <a:effectLst>
                <a:glow rad="63500">
                  <a:schemeClr val="bg1">
                    <a:lumMod val="65000"/>
                    <a:alpha val="40000"/>
                  </a:schemeClr>
                </a:glow>
              </a:effectLst>
              <a:latin typeface="微软雅黑" panose="020B0503020204020204" pitchFamily="34" charset="-122"/>
              <a:ea typeface="微软雅黑" panose="020B0503020204020204" pitchFamily="34" charset="-122"/>
            </a:endParaRPr>
          </a:p>
        </p:txBody>
      </p:sp>
      <p:sp>
        <p:nvSpPr>
          <p:cNvPr id="6" name="矩形 5"/>
          <p:cNvSpPr/>
          <p:nvPr/>
        </p:nvSpPr>
        <p:spPr>
          <a:xfrm>
            <a:off x="4086071" y="2666318"/>
            <a:ext cx="2817549" cy="488787"/>
          </a:xfrm>
          <a:prstGeom prst="rect">
            <a:avLst/>
          </a:prstGeom>
        </p:spPr>
        <p:txBody>
          <a:bodyPr wrap="square" lIns="72578" tIns="36290" rIns="72578" bIns="36290">
            <a:spAutoFit/>
          </a:bodyPr>
          <a:lstStyle/>
          <a:p>
            <a:pPr>
              <a:defRPr/>
            </a:pPr>
            <a:r>
              <a:rPr lang="zh-CN" altLang="en-US" sz="2700" b="1" dirty="0">
                <a:solidFill>
                  <a:schemeClr val="accent1"/>
                </a:solidFill>
                <a:latin typeface="微软雅黑" panose="020B0503020204020204" pitchFamily="34" charset="-122"/>
                <a:ea typeface="微软雅黑" panose="020B0503020204020204" pitchFamily="34" charset="-122"/>
              </a:rPr>
              <a:t>产品运行</a:t>
            </a:r>
            <a:endParaRPr lang="zh-CN" altLang="en-US" sz="2625" kern="0" dirty="0">
              <a:solidFill>
                <a:schemeClr val="accent1"/>
              </a:solidFill>
              <a:effectLst>
                <a:glow rad="63500">
                  <a:schemeClr val="bg1">
                    <a:lumMod val="65000"/>
                    <a:alpha val="40000"/>
                  </a:schemeClr>
                </a:glow>
              </a:effectLst>
              <a:latin typeface="方正兰亭大黑_GBK" pitchFamily="2" charset="-122"/>
              <a:ea typeface="方正兰亭大黑_GBK" pitchFamily="2" charset="-122"/>
            </a:endParaRPr>
          </a:p>
        </p:txBody>
      </p:sp>
      <p:sp>
        <p:nvSpPr>
          <p:cNvPr id="10" name="TextBox 15"/>
          <p:cNvSpPr txBox="1">
            <a:spLocks noChangeArrowheads="1"/>
          </p:cNvSpPr>
          <p:nvPr/>
        </p:nvSpPr>
        <p:spPr bwMode="auto">
          <a:xfrm>
            <a:off x="3998518" y="3316574"/>
            <a:ext cx="3850223" cy="275588"/>
          </a:xfrm>
          <a:prstGeom prst="rect">
            <a:avLst/>
          </a:prstGeom>
          <a:noFill/>
          <a:ln w="9525">
            <a:noFill/>
            <a:miter lim="800000"/>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defPPr>
              <a:defRPr lang="en-US"/>
            </a:defPPr>
            <a:lvl1pPr lvl="0" algn="l">
              <a:lnSpc>
                <a:spcPct val="120000"/>
              </a:lnSpc>
              <a:defRPr sz="1200" b="0" kern="0">
                <a:solidFill>
                  <a:schemeClr val="accent3">
                    <a:lumMod val="50000"/>
                  </a:schemeClr>
                </a:solidFill>
                <a:latin typeface="微软雅黑" panose="020B0503020204020204" pitchFamily="34" charset="-122"/>
                <a:ea typeface="微软雅黑" panose="020B0503020204020204" pitchFamily="34" charset="-122"/>
              </a:defRPr>
            </a:lvl1pPr>
          </a:lstStyle>
          <a:p>
            <a:pPr>
              <a:lnSpc>
                <a:spcPct val="150000"/>
              </a:lnSpc>
            </a:pPr>
            <a:r>
              <a:rPr lang="zh-CN" altLang="en-US" sz="900" dirty="0">
                <a:solidFill>
                  <a:schemeClr val="accent1"/>
                </a:solidFill>
              </a:rPr>
              <a:t>★ 单击此处添加标题  ★单击此处添加标题  ★单击此处添加标题</a:t>
            </a:r>
            <a:endParaRPr lang="zh-CN" altLang="en-US" sz="900" dirty="0">
              <a:solidFill>
                <a:schemeClr val="accent1"/>
              </a:solidFill>
            </a:endParaRPr>
          </a:p>
        </p:txBody>
      </p:sp>
    </p:spTree>
  </p:cSld>
  <p:clrMapOvr>
    <a:masterClrMapping/>
  </p:clrMapOvr>
  <mc:AlternateContent xmlns:mc="http://schemas.openxmlformats.org/markup-compatibility/2006">
    <mc:Choice xmlns:p14="http://schemas.microsoft.com/office/powerpoint/2010/main" Requires="p14">
      <p:transition spd="slow" p14:dur="1500" advClick="0" advTm="0">
        <p:split orient="vert"/>
      </p:transition>
    </mc:Choice>
    <mc:Fallback>
      <p:transition spd="slow" advClick="0" advTm="0">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1000" fill="hold"/>
                                        <p:tgtEl>
                                          <p:spTgt spid="7"/>
                                        </p:tgtEl>
                                        <p:attrNameLst>
                                          <p:attrName>ppt_w</p:attrName>
                                        </p:attrNameLst>
                                      </p:cBhvr>
                                      <p:tavLst>
                                        <p:tav tm="0">
                                          <p:val>
                                            <p:strVal val="#ppt_w+.3"/>
                                          </p:val>
                                        </p:tav>
                                        <p:tav tm="100000">
                                          <p:val>
                                            <p:strVal val="#ppt_w"/>
                                          </p:val>
                                        </p:tav>
                                      </p:tavLst>
                                    </p:anim>
                                    <p:anim calcmode="lin" valueType="num">
                                      <p:cBhvr>
                                        <p:cTn id="8" dur="1000" fill="hold"/>
                                        <p:tgtEl>
                                          <p:spTgt spid="7"/>
                                        </p:tgtEl>
                                        <p:attrNameLst>
                                          <p:attrName>ppt_h</p:attrName>
                                        </p:attrNameLst>
                                      </p:cBhvr>
                                      <p:tavLst>
                                        <p:tav tm="0">
                                          <p:val>
                                            <p:strVal val="#ppt_h"/>
                                          </p:val>
                                        </p:tav>
                                        <p:tav tm="100000">
                                          <p:val>
                                            <p:strVal val="#ppt_h"/>
                                          </p:val>
                                        </p:tav>
                                      </p:tavLst>
                                    </p:anim>
                                    <p:animEffect transition="in" filter="fade">
                                      <p:cBhvr>
                                        <p:cTn id="9" dur="1000"/>
                                        <p:tgtEl>
                                          <p:spTgt spid="7"/>
                                        </p:tgtEl>
                                      </p:cBhvr>
                                    </p:animEffect>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5"/>
                                        </p:tgtEl>
                                        <p:attrNameLst>
                                          <p:attrName>style.visibility</p:attrName>
                                        </p:attrNameLst>
                                      </p:cBhvr>
                                      <p:to>
                                        <p:strVal val="visible"/>
                                      </p:to>
                                    </p:set>
                                    <p:anim calcmode="lin" valueType="num">
                                      <p:cBhvr>
                                        <p:cTn id="13" dur="500" fill="hold"/>
                                        <p:tgtEl>
                                          <p:spTgt spid="5"/>
                                        </p:tgtEl>
                                        <p:attrNameLst>
                                          <p:attrName>ppt_w</p:attrName>
                                        </p:attrNameLst>
                                      </p:cBhvr>
                                      <p:tavLst>
                                        <p:tav tm="0">
                                          <p:val>
                                            <p:fltVal val="0"/>
                                          </p:val>
                                        </p:tav>
                                        <p:tav tm="100000">
                                          <p:val>
                                            <p:strVal val="#ppt_w"/>
                                          </p:val>
                                        </p:tav>
                                      </p:tavLst>
                                    </p:anim>
                                    <p:anim calcmode="lin" valueType="num">
                                      <p:cBhvr>
                                        <p:cTn id="14" dur="500" fill="hold"/>
                                        <p:tgtEl>
                                          <p:spTgt spid="5"/>
                                        </p:tgtEl>
                                        <p:attrNameLst>
                                          <p:attrName>ppt_h</p:attrName>
                                        </p:attrNameLst>
                                      </p:cBhvr>
                                      <p:tavLst>
                                        <p:tav tm="0">
                                          <p:val>
                                            <p:fltVal val="0"/>
                                          </p:val>
                                        </p:tav>
                                        <p:tav tm="100000">
                                          <p:val>
                                            <p:strVal val="#ppt_h"/>
                                          </p:val>
                                        </p:tav>
                                      </p:tavLst>
                                    </p:anim>
                                    <p:animEffect transition="in" filter="fade">
                                      <p:cBhvr>
                                        <p:cTn id="15" dur="500"/>
                                        <p:tgtEl>
                                          <p:spTgt spid="5"/>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6"/>
                                        </p:tgtEl>
                                        <p:attrNameLst>
                                          <p:attrName>style.visibility</p:attrName>
                                        </p:attrNameLst>
                                      </p:cBhvr>
                                      <p:to>
                                        <p:strVal val="visible"/>
                                      </p:to>
                                    </p:set>
                                    <p:animEffect transition="in" filter="wipe(left)">
                                      <p:cBhvr>
                                        <p:cTn id="19" dur="500"/>
                                        <p:tgtEl>
                                          <p:spTgt spid="6"/>
                                        </p:tgtEl>
                                      </p:cBhvr>
                                    </p:animEffect>
                                  </p:childTnLst>
                                </p:cTn>
                              </p:par>
                            </p:childTnLst>
                          </p:cTn>
                        </p:par>
                        <p:par>
                          <p:cTn id="20" fill="hold">
                            <p:stCondLst>
                              <p:cond delay="2000"/>
                            </p:stCondLst>
                            <p:childTnLst>
                              <p:par>
                                <p:cTn id="21" presetID="27" presetClass="entr" presetSubtype="0" fill="hold" grpId="0" nodeType="afterEffect">
                                  <p:stCondLst>
                                    <p:cond delay="0"/>
                                  </p:stCondLst>
                                  <p:iterate type="lt">
                                    <p:tmPct val="50000"/>
                                  </p:iterate>
                                  <p:childTnLst>
                                    <p:set>
                                      <p:cBhvr>
                                        <p:cTn id="22" dur="1" fill="hold">
                                          <p:stCondLst>
                                            <p:cond delay="0"/>
                                          </p:stCondLst>
                                        </p:cTn>
                                        <p:tgtEl>
                                          <p:spTgt spid="10"/>
                                        </p:tgtEl>
                                        <p:attrNameLst>
                                          <p:attrName>style.visibility</p:attrName>
                                        </p:attrNameLst>
                                      </p:cBhvr>
                                      <p:to>
                                        <p:strVal val="visible"/>
                                      </p:to>
                                    </p:set>
                                    <p:anim calcmode="discrete" valueType="clr">
                                      <p:cBhvr override="childStyle">
                                        <p:cTn id="23" dur="80"/>
                                        <p:tgtEl>
                                          <p:spTgt spid="10"/>
                                        </p:tgtEl>
                                        <p:attrNameLst>
                                          <p:attrName>style.color</p:attrName>
                                        </p:attrNameLst>
                                      </p:cBhvr>
                                      <p:tavLst>
                                        <p:tav tm="0">
                                          <p:val>
                                            <p:clrVal>
                                              <a:schemeClr val="accent2"/>
                                            </p:clrVal>
                                          </p:val>
                                        </p:tav>
                                        <p:tav tm="50000">
                                          <p:val>
                                            <p:clrVal>
                                              <a:schemeClr val="hlink"/>
                                            </p:clrVal>
                                          </p:val>
                                        </p:tav>
                                      </p:tavLst>
                                    </p:anim>
                                    <p:anim calcmode="discrete" valueType="clr">
                                      <p:cBhvr>
                                        <p:cTn id="24" dur="80"/>
                                        <p:tgtEl>
                                          <p:spTgt spid="10"/>
                                        </p:tgtEl>
                                        <p:attrNameLst>
                                          <p:attrName>fillcolor</p:attrName>
                                        </p:attrNameLst>
                                      </p:cBhvr>
                                      <p:tavLst>
                                        <p:tav tm="0">
                                          <p:val>
                                            <p:clrVal>
                                              <a:schemeClr val="accent2"/>
                                            </p:clrVal>
                                          </p:val>
                                        </p:tav>
                                        <p:tav tm="50000">
                                          <p:val>
                                            <p:clrVal>
                                              <a:schemeClr val="hlink"/>
                                            </p:clrVal>
                                          </p:val>
                                        </p:tav>
                                      </p:tavLst>
                                    </p:anim>
                                    <p:set>
                                      <p:cBhvr>
                                        <p:cTn id="25" dur="80"/>
                                        <p:tgtEl>
                                          <p:spTgt spid="10"/>
                                        </p:tgtEl>
                                        <p:attrNameLst>
                                          <p:attrName>fill.type</p:attrName>
                                        </p:attrNameLst>
                                      </p:cBhvr>
                                      <p:to>
                                        <p:strVal val="solid"/>
                                      </p:to>
                                    </p:se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10"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55" name="Freeform 19"/>
          <p:cNvSpPr/>
          <p:nvPr/>
        </p:nvSpPr>
        <p:spPr bwMode="auto">
          <a:xfrm>
            <a:off x="3624880" y="4168478"/>
            <a:ext cx="216363" cy="166007"/>
          </a:xfrm>
          <a:custGeom>
            <a:avLst/>
            <a:gdLst/>
            <a:ahLst/>
            <a:cxnLst>
              <a:cxn ang="0">
                <a:pos x="192" y="0"/>
              </a:cxn>
              <a:cxn ang="0">
                <a:pos x="203" y="0"/>
              </a:cxn>
              <a:cxn ang="0">
                <a:pos x="225" y="5"/>
              </a:cxn>
              <a:cxn ang="0">
                <a:pos x="245" y="13"/>
              </a:cxn>
              <a:cxn ang="0">
                <a:pos x="262" y="26"/>
              </a:cxn>
              <a:cxn ang="0">
                <a:pos x="271" y="32"/>
              </a:cxn>
              <a:cxn ang="0">
                <a:pos x="282" y="47"/>
              </a:cxn>
              <a:cxn ang="0">
                <a:pos x="292" y="63"/>
              </a:cxn>
              <a:cxn ang="0">
                <a:pos x="232" y="63"/>
              </a:cxn>
              <a:cxn ang="0">
                <a:pos x="213" y="53"/>
              </a:cxn>
              <a:cxn ang="0">
                <a:pos x="192" y="49"/>
              </a:cxn>
              <a:cxn ang="0">
                <a:pos x="112" y="49"/>
              </a:cxn>
              <a:cxn ang="0">
                <a:pos x="88" y="54"/>
              </a:cxn>
              <a:cxn ang="0">
                <a:pos x="68" y="68"/>
              </a:cxn>
              <a:cxn ang="0">
                <a:pos x="61" y="77"/>
              </a:cxn>
              <a:cxn ang="0">
                <a:pos x="51" y="99"/>
              </a:cxn>
              <a:cxn ang="0">
                <a:pos x="50" y="111"/>
              </a:cxn>
              <a:cxn ang="0">
                <a:pos x="51" y="124"/>
              </a:cxn>
              <a:cxn ang="0">
                <a:pos x="61" y="146"/>
              </a:cxn>
              <a:cxn ang="0">
                <a:pos x="68" y="154"/>
              </a:cxn>
              <a:cxn ang="0">
                <a:pos x="88" y="168"/>
              </a:cxn>
              <a:cxn ang="0">
                <a:pos x="112" y="173"/>
              </a:cxn>
              <a:cxn ang="0">
                <a:pos x="192" y="173"/>
              </a:cxn>
              <a:cxn ang="0">
                <a:pos x="213" y="169"/>
              </a:cxn>
              <a:cxn ang="0">
                <a:pos x="232" y="158"/>
              </a:cxn>
              <a:cxn ang="0">
                <a:pos x="292" y="158"/>
              </a:cxn>
              <a:cxn ang="0">
                <a:pos x="282" y="175"/>
              </a:cxn>
              <a:cxn ang="0">
                <a:pos x="271" y="189"/>
              </a:cxn>
              <a:cxn ang="0">
                <a:pos x="262" y="196"/>
              </a:cxn>
              <a:cxn ang="0">
                <a:pos x="245" y="209"/>
              </a:cxn>
              <a:cxn ang="0">
                <a:pos x="225" y="217"/>
              </a:cxn>
              <a:cxn ang="0">
                <a:pos x="203" y="221"/>
              </a:cxn>
              <a:cxn ang="0">
                <a:pos x="112" y="222"/>
              </a:cxn>
              <a:cxn ang="0">
                <a:pos x="100" y="221"/>
              </a:cxn>
              <a:cxn ang="0">
                <a:pos x="78" y="217"/>
              </a:cxn>
              <a:cxn ang="0">
                <a:pos x="58" y="209"/>
              </a:cxn>
              <a:cxn ang="0">
                <a:pos x="41" y="196"/>
              </a:cxn>
              <a:cxn ang="0">
                <a:pos x="34" y="189"/>
              </a:cxn>
              <a:cxn ang="0">
                <a:pos x="20" y="173"/>
              </a:cxn>
              <a:cxn ang="0">
                <a:pos x="9" y="154"/>
              </a:cxn>
              <a:cxn ang="0">
                <a:pos x="3" y="133"/>
              </a:cxn>
              <a:cxn ang="0">
                <a:pos x="0" y="111"/>
              </a:cxn>
              <a:cxn ang="0">
                <a:pos x="0" y="111"/>
              </a:cxn>
              <a:cxn ang="0">
                <a:pos x="3" y="89"/>
              </a:cxn>
              <a:cxn ang="0">
                <a:pos x="9" y="68"/>
              </a:cxn>
              <a:cxn ang="0">
                <a:pos x="20" y="49"/>
              </a:cxn>
              <a:cxn ang="0">
                <a:pos x="34" y="32"/>
              </a:cxn>
              <a:cxn ang="0">
                <a:pos x="41" y="26"/>
              </a:cxn>
              <a:cxn ang="0">
                <a:pos x="58" y="13"/>
              </a:cxn>
              <a:cxn ang="0">
                <a:pos x="78" y="5"/>
              </a:cxn>
              <a:cxn ang="0">
                <a:pos x="100" y="0"/>
              </a:cxn>
              <a:cxn ang="0">
                <a:pos x="112" y="0"/>
              </a:cxn>
            </a:cxnLst>
            <a:rect l="0" t="0" r="r" b="b"/>
            <a:pathLst>
              <a:path w="292" h="222">
                <a:moveTo>
                  <a:pt x="112" y="0"/>
                </a:moveTo>
                <a:lnTo>
                  <a:pt x="192" y="0"/>
                </a:lnTo>
                <a:lnTo>
                  <a:pt x="192" y="0"/>
                </a:lnTo>
                <a:lnTo>
                  <a:pt x="203" y="0"/>
                </a:lnTo>
                <a:lnTo>
                  <a:pt x="214" y="2"/>
                </a:lnTo>
                <a:lnTo>
                  <a:pt x="225" y="5"/>
                </a:lnTo>
                <a:lnTo>
                  <a:pt x="235" y="9"/>
                </a:lnTo>
                <a:lnTo>
                  <a:pt x="245" y="13"/>
                </a:lnTo>
                <a:lnTo>
                  <a:pt x="254" y="18"/>
                </a:lnTo>
                <a:lnTo>
                  <a:pt x="262" y="26"/>
                </a:lnTo>
                <a:lnTo>
                  <a:pt x="271" y="32"/>
                </a:lnTo>
                <a:lnTo>
                  <a:pt x="271" y="32"/>
                </a:lnTo>
                <a:lnTo>
                  <a:pt x="277" y="39"/>
                </a:lnTo>
                <a:lnTo>
                  <a:pt x="282" y="47"/>
                </a:lnTo>
                <a:lnTo>
                  <a:pt x="288" y="56"/>
                </a:lnTo>
                <a:lnTo>
                  <a:pt x="292" y="63"/>
                </a:lnTo>
                <a:lnTo>
                  <a:pt x="232" y="63"/>
                </a:lnTo>
                <a:lnTo>
                  <a:pt x="232" y="63"/>
                </a:lnTo>
                <a:lnTo>
                  <a:pt x="223" y="58"/>
                </a:lnTo>
                <a:lnTo>
                  <a:pt x="213" y="53"/>
                </a:lnTo>
                <a:lnTo>
                  <a:pt x="203" y="51"/>
                </a:lnTo>
                <a:lnTo>
                  <a:pt x="192" y="49"/>
                </a:lnTo>
                <a:lnTo>
                  <a:pt x="112" y="49"/>
                </a:lnTo>
                <a:lnTo>
                  <a:pt x="112" y="49"/>
                </a:lnTo>
                <a:lnTo>
                  <a:pt x="99" y="51"/>
                </a:lnTo>
                <a:lnTo>
                  <a:pt x="88" y="54"/>
                </a:lnTo>
                <a:lnTo>
                  <a:pt x="77" y="60"/>
                </a:lnTo>
                <a:lnTo>
                  <a:pt x="68" y="68"/>
                </a:lnTo>
                <a:lnTo>
                  <a:pt x="68" y="68"/>
                </a:lnTo>
                <a:lnTo>
                  <a:pt x="61" y="77"/>
                </a:lnTo>
                <a:lnTo>
                  <a:pt x="55" y="86"/>
                </a:lnTo>
                <a:lnTo>
                  <a:pt x="51" y="99"/>
                </a:lnTo>
                <a:lnTo>
                  <a:pt x="50" y="111"/>
                </a:lnTo>
                <a:lnTo>
                  <a:pt x="50" y="111"/>
                </a:lnTo>
                <a:lnTo>
                  <a:pt x="50" y="111"/>
                </a:lnTo>
                <a:lnTo>
                  <a:pt x="51" y="124"/>
                </a:lnTo>
                <a:lnTo>
                  <a:pt x="55" y="135"/>
                </a:lnTo>
                <a:lnTo>
                  <a:pt x="61" y="146"/>
                </a:lnTo>
                <a:lnTo>
                  <a:pt x="68" y="154"/>
                </a:lnTo>
                <a:lnTo>
                  <a:pt x="68" y="154"/>
                </a:lnTo>
                <a:lnTo>
                  <a:pt x="77" y="162"/>
                </a:lnTo>
                <a:lnTo>
                  <a:pt x="88" y="168"/>
                </a:lnTo>
                <a:lnTo>
                  <a:pt x="99" y="172"/>
                </a:lnTo>
                <a:lnTo>
                  <a:pt x="112" y="173"/>
                </a:lnTo>
                <a:lnTo>
                  <a:pt x="192" y="173"/>
                </a:lnTo>
                <a:lnTo>
                  <a:pt x="192" y="173"/>
                </a:lnTo>
                <a:lnTo>
                  <a:pt x="203" y="172"/>
                </a:lnTo>
                <a:lnTo>
                  <a:pt x="213" y="169"/>
                </a:lnTo>
                <a:lnTo>
                  <a:pt x="223" y="164"/>
                </a:lnTo>
                <a:lnTo>
                  <a:pt x="232" y="158"/>
                </a:lnTo>
                <a:lnTo>
                  <a:pt x="292" y="158"/>
                </a:lnTo>
                <a:lnTo>
                  <a:pt x="292" y="158"/>
                </a:lnTo>
                <a:lnTo>
                  <a:pt x="288" y="167"/>
                </a:lnTo>
                <a:lnTo>
                  <a:pt x="282" y="175"/>
                </a:lnTo>
                <a:lnTo>
                  <a:pt x="277" y="183"/>
                </a:lnTo>
                <a:lnTo>
                  <a:pt x="271" y="189"/>
                </a:lnTo>
                <a:lnTo>
                  <a:pt x="271" y="189"/>
                </a:lnTo>
                <a:lnTo>
                  <a:pt x="262" y="196"/>
                </a:lnTo>
                <a:lnTo>
                  <a:pt x="254" y="203"/>
                </a:lnTo>
                <a:lnTo>
                  <a:pt x="245" y="209"/>
                </a:lnTo>
                <a:lnTo>
                  <a:pt x="235" y="214"/>
                </a:lnTo>
                <a:lnTo>
                  <a:pt x="225" y="217"/>
                </a:lnTo>
                <a:lnTo>
                  <a:pt x="214" y="220"/>
                </a:lnTo>
                <a:lnTo>
                  <a:pt x="203" y="221"/>
                </a:lnTo>
                <a:lnTo>
                  <a:pt x="192" y="222"/>
                </a:lnTo>
                <a:lnTo>
                  <a:pt x="112" y="222"/>
                </a:lnTo>
                <a:lnTo>
                  <a:pt x="112" y="222"/>
                </a:lnTo>
                <a:lnTo>
                  <a:pt x="100" y="221"/>
                </a:lnTo>
                <a:lnTo>
                  <a:pt x="89" y="220"/>
                </a:lnTo>
                <a:lnTo>
                  <a:pt x="78" y="217"/>
                </a:lnTo>
                <a:lnTo>
                  <a:pt x="68" y="214"/>
                </a:lnTo>
                <a:lnTo>
                  <a:pt x="58" y="209"/>
                </a:lnTo>
                <a:lnTo>
                  <a:pt x="50" y="203"/>
                </a:lnTo>
                <a:lnTo>
                  <a:pt x="41" y="196"/>
                </a:lnTo>
                <a:lnTo>
                  <a:pt x="34" y="189"/>
                </a:lnTo>
                <a:lnTo>
                  <a:pt x="34" y="189"/>
                </a:lnTo>
                <a:lnTo>
                  <a:pt x="26" y="182"/>
                </a:lnTo>
                <a:lnTo>
                  <a:pt x="20" y="173"/>
                </a:lnTo>
                <a:lnTo>
                  <a:pt x="14" y="164"/>
                </a:lnTo>
                <a:lnTo>
                  <a:pt x="9" y="154"/>
                </a:lnTo>
                <a:lnTo>
                  <a:pt x="5" y="143"/>
                </a:lnTo>
                <a:lnTo>
                  <a:pt x="3" y="133"/>
                </a:lnTo>
                <a:lnTo>
                  <a:pt x="2" y="122"/>
                </a:lnTo>
                <a:lnTo>
                  <a:pt x="0" y="111"/>
                </a:lnTo>
                <a:lnTo>
                  <a:pt x="0" y="111"/>
                </a:lnTo>
                <a:lnTo>
                  <a:pt x="0" y="111"/>
                </a:lnTo>
                <a:lnTo>
                  <a:pt x="2" y="100"/>
                </a:lnTo>
                <a:lnTo>
                  <a:pt x="3" y="89"/>
                </a:lnTo>
                <a:lnTo>
                  <a:pt x="5" y="78"/>
                </a:lnTo>
                <a:lnTo>
                  <a:pt x="9" y="68"/>
                </a:lnTo>
                <a:lnTo>
                  <a:pt x="14" y="58"/>
                </a:lnTo>
                <a:lnTo>
                  <a:pt x="20" y="49"/>
                </a:lnTo>
                <a:lnTo>
                  <a:pt x="26" y="41"/>
                </a:lnTo>
                <a:lnTo>
                  <a:pt x="34" y="32"/>
                </a:lnTo>
                <a:lnTo>
                  <a:pt x="34" y="32"/>
                </a:lnTo>
                <a:lnTo>
                  <a:pt x="41" y="26"/>
                </a:lnTo>
                <a:lnTo>
                  <a:pt x="50" y="18"/>
                </a:lnTo>
                <a:lnTo>
                  <a:pt x="58" y="13"/>
                </a:lnTo>
                <a:lnTo>
                  <a:pt x="68" y="9"/>
                </a:lnTo>
                <a:lnTo>
                  <a:pt x="78" y="5"/>
                </a:lnTo>
                <a:lnTo>
                  <a:pt x="89" y="2"/>
                </a:lnTo>
                <a:lnTo>
                  <a:pt x="100" y="0"/>
                </a:lnTo>
                <a:lnTo>
                  <a:pt x="112" y="0"/>
                </a:lnTo>
                <a:lnTo>
                  <a:pt x="112" y="0"/>
                </a:lnTo>
                <a:close/>
              </a:path>
            </a:pathLst>
          </a:custGeom>
          <a:solidFill>
            <a:schemeClr val="bg1"/>
          </a:solidFill>
          <a:ln w="9525">
            <a:noFill/>
            <a:round/>
          </a:ln>
        </p:spPr>
        <p:txBody>
          <a:bodyPr vert="horz" wrap="square" lIns="68589" tIns="34295" rIns="68589" bIns="34295" numCol="1" anchor="t" anchorCtr="0" compatLnSpc="1"/>
          <a:lstStyle/>
          <a:p>
            <a:endParaRPr lang="en-US">
              <a:cs typeface="+mn-ea"/>
              <a:sym typeface="+mn-lt"/>
            </a:endParaRPr>
          </a:p>
        </p:txBody>
      </p:sp>
      <p:sp>
        <p:nvSpPr>
          <p:cNvPr id="256" name="Freeform 20"/>
          <p:cNvSpPr/>
          <p:nvPr/>
        </p:nvSpPr>
        <p:spPr bwMode="auto">
          <a:xfrm>
            <a:off x="3879773" y="4168478"/>
            <a:ext cx="214881" cy="166007"/>
          </a:xfrm>
          <a:custGeom>
            <a:avLst/>
            <a:gdLst/>
            <a:ahLst/>
            <a:cxnLst>
              <a:cxn ang="0">
                <a:pos x="181" y="0"/>
              </a:cxn>
              <a:cxn ang="0">
                <a:pos x="192" y="0"/>
              </a:cxn>
              <a:cxn ang="0">
                <a:pos x="213" y="5"/>
              </a:cxn>
              <a:cxn ang="0">
                <a:pos x="234" y="13"/>
              </a:cxn>
              <a:cxn ang="0">
                <a:pos x="251" y="26"/>
              </a:cxn>
              <a:cxn ang="0">
                <a:pos x="258" y="32"/>
              </a:cxn>
              <a:cxn ang="0">
                <a:pos x="272" y="49"/>
              </a:cxn>
              <a:cxn ang="0">
                <a:pos x="283" y="68"/>
              </a:cxn>
              <a:cxn ang="0">
                <a:pos x="289" y="89"/>
              </a:cxn>
              <a:cxn ang="0">
                <a:pos x="292" y="111"/>
              </a:cxn>
              <a:cxn ang="0">
                <a:pos x="292" y="111"/>
              </a:cxn>
              <a:cxn ang="0">
                <a:pos x="289" y="133"/>
              </a:cxn>
              <a:cxn ang="0">
                <a:pos x="283" y="154"/>
              </a:cxn>
              <a:cxn ang="0">
                <a:pos x="272" y="173"/>
              </a:cxn>
              <a:cxn ang="0">
                <a:pos x="258" y="189"/>
              </a:cxn>
              <a:cxn ang="0">
                <a:pos x="251" y="196"/>
              </a:cxn>
              <a:cxn ang="0">
                <a:pos x="234" y="209"/>
              </a:cxn>
              <a:cxn ang="0">
                <a:pos x="213" y="217"/>
              </a:cxn>
              <a:cxn ang="0">
                <a:pos x="192" y="221"/>
              </a:cxn>
              <a:cxn ang="0">
                <a:pos x="100" y="222"/>
              </a:cxn>
              <a:cxn ang="0">
                <a:pos x="89" y="221"/>
              </a:cxn>
              <a:cxn ang="0">
                <a:pos x="67" y="217"/>
              </a:cxn>
              <a:cxn ang="0">
                <a:pos x="47" y="209"/>
              </a:cxn>
              <a:cxn ang="0">
                <a:pos x="30" y="196"/>
              </a:cxn>
              <a:cxn ang="0">
                <a:pos x="21" y="189"/>
              </a:cxn>
              <a:cxn ang="0">
                <a:pos x="9" y="175"/>
              </a:cxn>
              <a:cxn ang="0">
                <a:pos x="0" y="158"/>
              </a:cxn>
              <a:cxn ang="0">
                <a:pos x="61" y="158"/>
              </a:cxn>
              <a:cxn ang="0">
                <a:pos x="79" y="169"/>
              </a:cxn>
              <a:cxn ang="0">
                <a:pos x="100" y="173"/>
              </a:cxn>
              <a:cxn ang="0">
                <a:pos x="181" y="173"/>
              </a:cxn>
              <a:cxn ang="0">
                <a:pos x="204" y="168"/>
              </a:cxn>
              <a:cxn ang="0">
                <a:pos x="224" y="154"/>
              </a:cxn>
              <a:cxn ang="0">
                <a:pos x="231" y="146"/>
              </a:cxn>
              <a:cxn ang="0">
                <a:pos x="241" y="124"/>
              </a:cxn>
              <a:cxn ang="0">
                <a:pos x="242" y="111"/>
              </a:cxn>
              <a:cxn ang="0">
                <a:pos x="241" y="99"/>
              </a:cxn>
              <a:cxn ang="0">
                <a:pos x="231" y="77"/>
              </a:cxn>
              <a:cxn ang="0">
                <a:pos x="224" y="68"/>
              </a:cxn>
              <a:cxn ang="0">
                <a:pos x="204" y="54"/>
              </a:cxn>
              <a:cxn ang="0">
                <a:pos x="181" y="49"/>
              </a:cxn>
              <a:cxn ang="0">
                <a:pos x="100" y="49"/>
              </a:cxn>
              <a:cxn ang="0">
                <a:pos x="79" y="53"/>
              </a:cxn>
              <a:cxn ang="0">
                <a:pos x="61" y="63"/>
              </a:cxn>
              <a:cxn ang="0">
                <a:pos x="0" y="63"/>
              </a:cxn>
              <a:cxn ang="0">
                <a:pos x="9" y="47"/>
              </a:cxn>
              <a:cxn ang="0">
                <a:pos x="21" y="32"/>
              </a:cxn>
              <a:cxn ang="0">
                <a:pos x="30" y="26"/>
              </a:cxn>
              <a:cxn ang="0">
                <a:pos x="47" y="13"/>
              </a:cxn>
              <a:cxn ang="0">
                <a:pos x="67" y="5"/>
              </a:cxn>
              <a:cxn ang="0">
                <a:pos x="89" y="0"/>
              </a:cxn>
              <a:cxn ang="0">
                <a:pos x="100" y="0"/>
              </a:cxn>
            </a:cxnLst>
            <a:rect l="0" t="0" r="r" b="b"/>
            <a:pathLst>
              <a:path w="292" h="222">
                <a:moveTo>
                  <a:pt x="100" y="0"/>
                </a:moveTo>
                <a:lnTo>
                  <a:pt x="181" y="0"/>
                </a:lnTo>
                <a:lnTo>
                  <a:pt x="181" y="0"/>
                </a:lnTo>
                <a:lnTo>
                  <a:pt x="192" y="0"/>
                </a:lnTo>
                <a:lnTo>
                  <a:pt x="203" y="2"/>
                </a:lnTo>
                <a:lnTo>
                  <a:pt x="213" y="5"/>
                </a:lnTo>
                <a:lnTo>
                  <a:pt x="224" y="9"/>
                </a:lnTo>
                <a:lnTo>
                  <a:pt x="234" y="13"/>
                </a:lnTo>
                <a:lnTo>
                  <a:pt x="242" y="18"/>
                </a:lnTo>
                <a:lnTo>
                  <a:pt x="251" y="26"/>
                </a:lnTo>
                <a:lnTo>
                  <a:pt x="258" y="32"/>
                </a:lnTo>
                <a:lnTo>
                  <a:pt x="258" y="32"/>
                </a:lnTo>
                <a:lnTo>
                  <a:pt x="266" y="41"/>
                </a:lnTo>
                <a:lnTo>
                  <a:pt x="272" y="49"/>
                </a:lnTo>
                <a:lnTo>
                  <a:pt x="278" y="58"/>
                </a:lnTo>
                <a:lnTo>
                  <a:pt x="283" y="68"/>
                </a:lnTo>
                <a:lnTo>
                  <a:pt x="287" y="78"/>
                </a:lnTo>
                <a:lnTo>
                  <a:pt x="289" y="89"/>
                </a:lnTo>
                <a:lnTo>
                  <a:pt x="291" y="100"/>
                </a:lnTo>
                <a:lnTo>
                  <a:pt x="292" y="111"/>
                </a:lnTo>
                <a:lnTo>
                  <a:pt x="292" y="111"/>
                </a:lnTo>
                <a:lnTo>
                  <a:pt x="292" y="111"/>
                </a:lnTo>
                <a:lnTo>
                  <a:pt x="291" y="122"/>
                </a:lnTo>
                <a:lnTo>
                  <a:pt x="289" y="133"/>
                </a:lnTo>
                <a:lnTo>
                  <a:pt x="287" y="143"/>
                </a:lnTo>
                <a:lnTo>
                  <a:pt x="283" y="154"/>
                </a:lnTo>
                <a:lnTo>
                  <a:pt x="278" y="164"/>
                </a:lnTo>
                <a:lnTo>
                  <a:pt x="272" y="173"/>
                </a:lnTo>
                <a:lnTo>
                  <a:pt x="266" y="182"/>
                </a:lnTo>
                <a:lnTo>
                  <a:pt x="258" y="189"/>
                </a:lnTo>
                <a:lnTo>
                  <a:pt x="258" y="189"/>
                </a:lnTo>
                <a:lnTo>
                  <a:pt x="251" y="196"/>
                </a:lnTo>
                <a:lnTo>
                  <a:pt x="242" y="203"/>
                </a:lnTo>
                <a:lnTo>
                  <a:pt x="234" y="209"/>
                </a:lnTo>
                <a:lnTo>
                  <a:pt x="224" y="214"/>
                </a:lnTo>
                <a:lnTo>
                  <a:pt x="213" y="217"/>
                </a:lnTo>
                <a:lnTo>
                  <a:pt x="203" y="220"/>
                </a:lnTo>
                <a:lnTo>
                  <a:pt x="192" y="221"/>
                </a:lnTo>
                <a:lnTo>
                  <a:pt x="181" y="222"/>
                </a:lnTo>
                <a:lnTo>
                  <a:pt x="100" y="222"/>
                </a:lnTo>
                <a:lnTo>
                  <a:pt x="100" y="222"/>
                </a:lnTo>
                <a:lnTo>
                  <a:pt x="89" y="221"/>
                </a:lnTo>
                <a:lnTo>
                  <a:pt x="78" y="220"/>
                </a:lnTo>
                <a:lnTo>
                  <a:pt x="67" y="217"/>
                </a:lnTo>
                <a:lnTo>
                  <a:pt x="57" y="214"/>
                </a:lnTo>
                <a:lnTo>
                  <a:pt x="47" y="209"/>
                </a:lnTo>
                <a:lnTo>
                  <a:pt x="38" y="203"/>
                </a:lnTo>
                <a:lnTo>
                  <a:pt x="30" y="196"/>
                </a:lnTo>
                <a:lnTo>
                  <a:pt x="21" y="189"/>
                </a:lnTo>
                <a:lnTo>
                  <a:pt x="21" y="189"/>
                </a:lnTo>
                <a:lnTo>
                  <a:pt x="15" y="183"/>
                </a:lnTo>
                <a:lnTo>
                  <a:pt x="9" y="175"/>
                </a:lnTo>
                <a:lnTo>
                  <a:pt x="4" y="167"/>
                </a:lnTo>
                <a:lnTo>
                  <a:pt x="0" y="158"/>
                </a:lnTo>
                <a:lnTo>
                  <a:pt x="61" y="158"/>
                </a:lnTo>
                <a:lnTo>
                  <a:pt x="61" y="158"/>
                </a:lnTo>
                <a:lnTo>
                  <a:pt x="69" y="164"/>
                </a:lnTo>
                <a:lnTo>
                  <a:pt x="79" y="169"/>
                </a:lnTo>
                <a:lnTo>
                  <a:pt x="89" y="172"/>
                </a:lnTo>
                <a:lnTo>
                  <a:pt x="100" y="173"/>
                </a:lnTo>
                <a:lnTo>
                  <a:pt x="181" y="173"/>
                </a:lnTo>
                <a:lnTo>
                  <a:pt x="181" y="173"/>
                </a:lnTo>
                <a:lnTo>
                  <a:pt x="193" y="172"/>
                </a:lnTo>
                <a:lnTo>
                  <a:pt x="204" y="168"/>
                </a:lnTo>
                <a:lnTo>
                  <a:pt x="215" y="162"/>
                </a:lnTo>
                <a:lnTo>
                  <a:pt x="224" y="154"/>
                </a:lnTo>
                <a:lnTo>
                  <a:pt x="224" y="154"/>
                </a:lnTo>
                <a:lnTo>
                  <a:pt x="231" y="146"/>
                </a:lnTo>
                <a:lnTo>
                  <a:pt x="237" y="135"/>
                </a:lnTo>
                <a:lnTo>
                  <a:pt x="241" y="124"/>
                </a:lnTo>
                <a:lnTo>
                  <a:pt x="242" y="111"/>
                </a:lnTo>
                <a:lnTo>
                  <a:pt x="242" y="111"/>
                </a:lnTo>
                <a:lnTo>
                  <a:pt x="242" y="111"/>
                </a:lnTo>
                <a:lnTo>
                  <a:pt x="241" y="99"/>
                </a:lnTo>
                <a:lnTo>
                  <a:pt x="237" y="86"/>
                </a:lnTo>
                <a:lnTo>
                  <a:pt x="231" y="77"/>
                </a:lnTo>
                <a:lnTo>
                  <a:pt x="224" y="68"/>
                </a:lnTo>
                <a:lnTo>
                  <a:pt x="224" y="68"/>
                </a:lnTo>
                <a:lnTo>
                  <a:pt x="215" y="60"/>
                </a:lnTo>
                <a:lnTo>
                  <a:pt x="204" y="54"/>
                </a:lnTo>
                <a:lnTo>
                  <a:pt x="193" y="51"/>
                </a:lnTo>
                <a:lnTo>
                  <a:pt x="181" y="49"/>
                </a:lnTo>
                <a:lnTo>
                  <a:pt x="100" y="49"/>
                </a:lnTo>
                <a:lnTo>
                  <a:pt x="100" y="49"/>
                </a:lnTo>
                <a:lnTo>
                  <a:pt x="89" y="51"/>
                </a:lnTo>
                <a:lnTo>
                  <a:pt x="79" y="53"/>
                </a:lnTo>
                <a:lnTo>
                  <a:pt x="69" y="58"/>
                </a:lnTo>
                <a:lnTo>
                  <a:pt x="61" y="63"/>
                </a:lnTo>
                <a:lnTo>
                  <a:pt x="0" y="63"/>
                </a:lnTo>
                <a:lnTo>
                  <a:pt x="0" y="63"/>
                </a:lnTo>
                <a:lnTo>
                  <a:pt x="4" y="56"/>
                </a:lnTo>
                <a:lnTo>
                  <a:pt x="9" y="47"/>
                </a:lnTo>
                <a:lnTo>
                  <a:pt x="15" y="39"/>
                </a:lnTo>
                <a:lnTo>
                  <a:pt x="21" y="32"/>
                </a:lnTo>
                <a:lnTo>
                  <a:pt x="21" y="32"/>
                </a:lnTo>
                <a:lnTo>
                  <a:pt x="30" y="26"/>
                </a:lnTo>
                <a:lnTo>
                  <a:pt x="38" y="18"/>
                </a:lnTo>
                <a:lnTo>
                  <a:pt x="47" y="13"/>
                </a:lnTo>
                <a:lnTo>
                  <a:pt x="57" y="9"/>
                </a:lnTo>
                <a:lnTo>
                  <a:pt x="67" y="5"/>
                </a:lnTo>
                <a:lnTo>
                  <a:pt x="78" y="2"/>
                </a:lnTo>
                <a:lnTo>
                  <a:pt x="89" y="0"/>
                </a:lnTo>
                <a:lnTo>
                  <a:pt x="100" y="0"/>
                </a:lnTo>
                <a:lnTo>
                  <a:pt x="100" y="0"/>
                </a:lnTo>
                <a:close/>
              </a:path>
            </a:pathLst>
          </a:custGeom>
          <a:solidFill>
            <a:schemeClr val="bg1"/>
          </a:solidFill>
          <a:ln w="9525">
            <a:noFill/>
            <a:round/>
          </a:ln>
        </p:spPr>
        <p:txBody>
          <a:bodyPr vert="horz" wrap="square" lIns="68589" tIns="34295" rIns="68589" bIns="34295" numCol="1" anchor="t" anchorCtr="0" compatLnSpc="1"/>
          <a:lstStyle/>
          <a:p>
            <a:endParaRPr lang="en-US">
              <a:cs typeface="+mn-ea"/>
              <a:sym typeface="+mn-lt"/>
            </a:endParaRPr>
          </a:p>
        </p:txBody>
      </p:sp>
      <p:sp>
        <p:nvSpPr>
          <p:cNvPr id="257" name="Freeform 25"/>
          <p:cNvSpPr/>
          <p:nvPr/>
        </p:nvSpPr>
        <p:spPr bwMode="auto">
          <a:xfrm>
            <a:off x="4433002" y="2080180"/>
            <a:ext cx="1526517" cy="1524750"/>
          </a:xfrm>
          <a:custGeom>
            <a:avLst/>
            <a:gdLst>
              <a:gd name="T0" fmla="*/ 750 w 1497"/>
              <a:gd name="T1" fmla="*/ 0 h 1495"/>
              <a:gd name="T2" fmla="*/ 1497 w 1497"/>
              <a:gd name="T3" fmla="*/ 747 h 1495"/>
              <a:gd name="T4" fmla="*/ 750 w 1497"/>
              <a:gd name="T5" fmla="*/ 1495 h 1495"/>
              <a:gd name="T6" fmla="*/ 662 w 1497"/>
              <a:gd name="T7" fmla="*/ 1407 h 1495"/>
              <a:gd name="T8" fmla="*/ 776 w 1497"/>
              <a:gd name="T9" fmla="*/ 1293 h 1495"/>
              <a:gd name="T10" fmla="*/ 776 w 1497"/>
              <a:gd name="T11" fmla="*/ 1388 h 1495"/>
              <a:gd name="T12" fmla="*/ 845 w 1497"/>
              <a:gd name="T13" fmla="*/ 1388 h 1495"/>
              <a:gd name="T14" fmla="*/ 845 w 1497"/>
              <a:gd name="T15" fmla="*/ 1176 h 1495"/>
              <a:gd name="T16" fmla="*/ 632 w 1497"/>
              <a:gd name="T17" fmla="*/ 1176 h 1495"/>
              <a:gd name="T18" fmla="*/ 632 w 1497"/>
              <a:gd name="T19" fmla="*/ 1245 h 1495"/>
              <a:gd name="T20" fmla="*/ 727 w 1497"/>
              <a:gd name="T21" fmla="*/ 1245 h 1495"/>
              <a:gd name="T22" fmla="*/ 613 w 1497"/>
              <a:gd name="T23" fmla="*/ 1358 h 1495"/>
              <a:gd name="T24" fmla="*/ 526 w 1497"/>
              <a:gd name="T25" fmla="*/ 1271 h 1495"/>
              <a:gd name="T26" fmla="*/ 893 w 1497"/>
              <a:gd name="T27" fmla="*/ 905 h 1495"/>
              <a:gd name="T28" fmla="*/ 0 w 1497"/>
              <a:gd name="T29" fmla="*/ 905 h 1495"/>
              <a:gd name="T30" fmla="*/ 0 w 1497"/>
              <a:gd name="T31" fmla="*/ 782 h 1495"/>
              <a:gd name="T32" fmla="*/ 162 w 1497"/>
              <a:gd name="T33" fmla="*/ 782 h 1495"/>
              <a:gd name="T34" fmla="*/ 95 w 1497"/>
              <a:gd name="T35" fmla="*/ 849 h 1495"/>
              <a:gd name="T36" fmla="*/ 144 w 1497"/>
              <a:gd name="T37" fmla="*/ 898 h 1495"/>
              <a:gd name="T38" fmla="*/ 294 w 1497"/>
              <a:gd name="T39" fmla="*/ 747 h 1495"/>
              <a:gd name="T40" fmla="*/ 144 w 1497"/>
              <a:gd name="T41" fmla="*/ 597 h 1495"/>
              <a:gd name="T42" fmla="*/ 95 w 1497"/>
              <a:gd name="T43" fmla="*/ 646 h 1495"/>
              <a:gd name="T44" fmla="*/ 162 w 1497"/>
              <a:gd name="T45" fmla="*/ 713 h 1495"/>
              <a:gd name="T46" fmla="*/ 0 w 1497"/>
              <a:gd name="T47" fmla="*/ 713 h 1495"/>
              <a:gd name="T48" fmla="*/ 0 w 1497"/>
              <a:gd name="T49" fmla="*/ 590 h 1495"/>
              <a:gd name="T50" fmla="*/ 893 w 1497"/>
              <a:gd name="T51" fmla="*/ 590 h 1495"/>
              <a:gd name="T52" fmla="*/ 527 w 1497"/>
              <a:gd name="T53" fmla="*/ 224 h 1495"/>
              <a:gd name="T54" fmla="*/ 613 w 1497"/>
              <a:gd name="T55" fmla="*/ 136 h 1495"/>
              <a:gd name="T56" fmla="*/ 727 w 1497"/>
              <a:gd name="T57" fmla="*/ 251 h 1495"/>
              <a:gd name="T58" fmla="*/ 632 w 1497"/>
              <a:gd name="T59" fmla="*/ 251 h 1495"/>
              <a:gd name="T60" fmla="*/ 632 w 1497"/>
              <a:gd name="T61" fmla="*/ 319 h 1495"/>
              <a:gd name="T62" fmla="*/ 845 w 1497"/>
              <a:gd name="T63" fmla="*/ 319 h 1495"/>
              <a:gd name="T64" fmla="*/ 845 w 1497"/>
              <a:gd name="T65" fmla="*/ 107 h 1495"/>
              <a:gd name="T66" fmla="*/ 776 w 1497"/>
              <a:gd name="T67" fmla="*/ 107 h 1495"/>
              <a:gd name="T68" fmla="*/ 776 w 1497"/>
              <a:gd name="T69" fmla="*/ 202 h 1495"/>
              <a:gd name="T70" fmla="*/ 662 w 1497"/>
              <a:gd name="T71" fmla="*/ 87 h 1495"/>
              <a:gd name="T72" fmla="*/ 750 w 1497"/>
              <a:gd name="T73" fmla="*/ 0 h 14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497" h="1495">
                <a:moveTo>
                  <a:pt x="750" y="0"/>
                </a:moveTo>
                <a:lnTo>
                  <a:pt x="1497" y="747"/>
                </a:lnTo>
                <a:lnTo>
                  <a:pt x="750" y="1495"/>
                </a:lnTo>
                <a:lnTo>
                  <a:pt x="662" y="1407"/>
                </a:lnTo>
                <a:lnTo>
                  <a:pt x="776" y="1293"/>
                </a:lnTo>
                <a:lnTo>
                  <a:pt x="776" y="1388"/>
                </a:lnTo>
                <a:lnTo>
                  <a:pt x="845" y="1388"/>
                </a:lnTo>
                <a:lnTo>
                  <a:pt x="845" y="1176"/>
                </a:lnTo>
                <a:lnTo>
                  <a:pt x="632" y="1176"/>
                </a:lnTo>
                <a:lnTo>
                  <a:pt x="632" y="1245"/>
                </a:lnTo>
                <a:lnTo>
                  <a:pt x="727" y="1245"/>
                </a:lnTo>
                <a:lnTo>
                  <a:pt x="613" y="1358"/>
                </a:lnTo>
                <a:lnTo>
                  <a:pt x="526" y="1271"/>
                </a:lnTo>
                <a:lnTo>
                  <a:pt x="893" y="905"/>
                </a:lnTo>
                <a:lnTo>
                  <a:pt x="0" y="905"/>
                </a:lnTo>
                <a:lnTo>
                  <a:pt x="0" y="782"/>
                </a:lnTo>
                <a:lnTo>
                  <a:pt x="162" y="782"/>
                </a:lnTo>
                <a:lnTo>
                  <a:pt x="95" y="849"/>
                </a:lnTo>
                <a:lnTo>
                  <a:pt x="144" y="898"/>
                </a:lnTo>
                <a:lnTo>
                  <a:pt x="294" y="747"/>
                </a:lnTo>
                <a:lnTo>
                  <a:pt x="144" y="597"/>
                </a:lnTo>
                <a:lnTo>
                  <a:pt x="95" y="646"/>
                </a:lnTo>
                <a:lnTo>
                  <a:pt x="162" y="713"/>
                </a:lnTo>
                <a:lnTo>
                  <a:pt x="0" y="713"/>
                </a:lnTo>
                <a:lnTo>
                  <a:pt x="0" y="590"/>
                </a:lnTo>
                <a:lnTo>
                  <a:pt x="893" y="590"/>
                </a:lnTo>
                <a:lnTo>
                  <a:pt x="527" y="224"/>
                </a:lnTo>
                <a:lnTo>
                  <a:pt x="613" y="136"/>
                </a:lnTo>
                <a:lnTo>
                  <a:pt x="727" y="251"/>
                </a:lnTo>
                <a:lnTo>
                  <a:pt x="632" y="251"/>
                </a:lnTo>
                <a:lnTo>
                  <a:pt x="632" y="319"/>
                </a:lnTo>
                <a:lnTo>
                  <a:pt x="845" y="319"/>
                </a:lnTo>
                <a:lnTo>
                  <a:pt x="845" y="107"/>
                </a:lnTo>
                <a:lnTo>
                  <a:pt x="776" y="107"/>
                </a:lnTo>
                <a:lnTo>
                  <a:pt x="776" y="202"/>
                </a:lnTo>
                <a:lnTo>
                  <a:pt x="662" y="87"/>
                </a:lnTo>
                <a:lnTo>
                  <a:pt x="750" y="0"/>
                </a:lnTo>
                <a:close/>
              </a:path>
            </a:pathLst>
          </a:custGeom>
          <a:solidFill>
            <a:schemeClr val="accent1"/>
          </a:solidFill>
          <a:ln>
            <a:noFill/>
          </a:ln>
        </p:spPr>
        <p:txBody>
          <a:bodyPr vert="horz" wrap="square" lIns="68589" tIns="34295" rIns="68589" bIns="34295" numCol="1" anchor="t" anchorCtr="0" compatLnSpc="1"/>
          <a:lstStyle/>
          <a:p>
            <a:endParaRPr lang="zh-CN" altLang="en-US">
              <a:cs typeface="+mn-ea"/>
              <a:sym typeface="+mn-lt"/>
            </a:endParaRPr>
          </a:p>
        </p:txBody>
      </p:sp>
      <p:sp>
        <p:nvSpPr>
          <p:cNvPr id="258" name="Oval 2467"/>
          <p:cNvSpPr/>
          <p:nvPr/>
        </p:nvSpPr>
        <p:spPr>
          <a:xfrm flipH="1">
            <a:off x="6246404" y="2016292"/>
            <a:ext cx="1729688" cy="1717585"/>
          </a:xfrm>
          <a:prstGeom prst="ellipse">
            <a:avLst/>
          </a:prstGeom>
          <a:solidFill>
            <a:schemeClr val="accent1"/>
          </a:solidFill>
          <a:ln w="25400" cap="flat" cmpd="sng" algn="ctr">
            <a:noFill/>
            <a:prstDash val="solid"/>
          </a:ln>
          <a:effectLst/>
        </p:spPr>
        <p:txBody>
          <a:bodyPr lIns="68589" tIns="34295" rIns="68589" bIns="34295" rtlCol="0" anchor="ctr"/>
          <a:lstStyle/>
          <a:p>
            <a:pPr algn="ctr" defTabSz="685800">
              <a:defRPr/>
            </a:pPr>
            <a:endParaRPr lang="en-US" sz="1400" kern="0" dirty="0">
              <a:solidFill>
                <a:sysClr val="window" lastClr="FFFFFF"/>
              </a:solidFill>
              <a:cs typeface="+mn-ea"/>
              <a:sym typeface="+mn-lt"/>
            </a:endParaRPr>
          </a:p>
        </p:txBody>
      </p:sp>
      <p:grpSp>
        <p:nvGrpSpPr>
          <p:cNvPr id="2" name="组合 258"/>
          <p:cNvGrpSpPr/>
          <p:nvPr/>
        </p:nvGrpSpPr>
        <p:grpSpPr>
          <a:xfrm>
            <a:off x="6560348" y="2333830"/>
            <a:ext cx="1107996" cy="910914"/>
            <a:chOff x="1658899" y="3372704"/>
            <a:chExt cx="1477137" cy="1214177"/>
          </a:xfrm>
        </p:grpSpPr>
        <p:sp>
          <p:nvSpPr>
            <p:cNvPr id="260" name="TextBox 259"/>
            <p:cNvSpPr txBox="1"/>
            <p:nvPr/>
          </p:nvSpPr>
          <p:spPr>
            <a:xfrm>
              <a:off x="1658899" y="4217663"/>
              <a:ext cx="1477137" cy="369218"/>
            </a:xfrm>
            <a:prstGeom prst="rect">
              <a:avLst/>
            </a:prstGeom>
            <a:noFill/>
          </p:spPr>
          <p:txBody>
            <a:bodyPr wrap="none" rtlCol="0">
              <a:spAutoFit/>
            </a:bodyPr>
            <a:lstStyle/>
            <a:p>
              <a:pPr algn="r"/>
              <a:r>
                <a:rPr lang="zh-CN" altLang="en-US" sz="1200" dirty="0">
                  <a:solidFill>
                    <a:schemeClr val="bg1">
                      <a:lumMod val="95000"/>
                    </a:schemeClr>
                  </a:solidFill>
                  <a:latin typeface="微软雅黑" panose="020B0503020204020204" pitchFamily="34" charset="-122"/>
                  <a:ea typeface="微软雅黑" panose="020B0503020204020204" pitchFamily="34" charset="-122"/>
                  <a:cs typeface="+mn-ea"/>
                  <a:sym typeface="+mn-lt"/>
                </a:rPr>
                <a:t>点击输入标题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cs typeface="+mn-ea"/>
                <a:sym typeface="+mn-lt"/>
              </a:endParaRPr>
            </a:p>
          </p:txBody>
        </p:sp>
        <p:grpSp>
          <p:nvGrpSpPr>
            <p:cNvPr id="3" name="Group 63"/>
            <p:cNvGrpSpPr/>
            <p:nvPr/>
          </p:nvGrpSpPr>
          <p:grpSpPr>
            <a:xfrm>
              <a:off x="2059816" y="3372704"/>
              <a:ext cx="667037" cy="752359"/>
              <a:chOff x="5513440" y="1766202"/>
              <a:chExt cx="429274" cy="484183"/>
            </a:xfrm>
            <a:solidFill>
              <a:schemeClr val="bg1"/>
            </a:solidFill>
          </p:grpSpPr>
          <p:sp>
            <p:nvSpPr>
              <p:cNvPr id="263" name="Freeform 147"/>
              <p:cNvSpPr/>
              <p:nvPr/>
            </p:nvSpPr>
            <p:spPr bwMode="auto">
              <a:xfrm>
                <a:off x="5513440" y="1766202"/>
                <a:ext cx="429274" cy="87353"/>
              </a:xfrm>
              <a:custGeom>
                <a:avLst/>
                <a:gdLst>
                  <a:gd name="T0" fmla="*/ 68 w 129"/>
                  <a:gd name="T1" fmla="*/ 8 h 26"/>
                  <a:gd name="T2" fmla="*/ 68 w 129"/>
                  <a:gd name="T3" fmla="*/ 4 h 26"/>
                  <a:gd name="T4" fmla="*/ 64 w 129"/>
                  <a:gd name="T5" fmla="*/ 0 h 26"/>
                  <a:gd name="T6" fmla="*/ 61 w 129"/>
                  <a:gd name="T7" fmla="*/ 4 h 26"/>
                  <a:gd name="T8" fmla="*/ 61 w 129"/>
                  <a:gd name="T9" fmla="*/ 8 h 26"/>
                  <a:gd name="T10" fmla="*/ 0 w 129"/>
                  <a:gd name="T11" fmla="*/ 8 h 26"/>
                  <a:gd name="T12" fmla="*/ 0 w 129"/>
                  <a:gd name="T13" fmla="*/ 26 h 26"/>
                  <a:gd name="T14" fmla="*/ 129 w 129"/>
                  <a:gd name="T15" fmla="*/ 26 h 26"/>
                  <a:gd name="T16" fmla="*/ 129 w 129"/>
                  <a:gd name="T17" fmla="*/ 8 h 26"/>
                  <a:gd name="T18" fmla="*/ 68 w 129"/>
                  <a:gd name="T19" fmla="*/ 8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9" h="26">
                    <a:moveTo>
                      <a:pt x="68" y="8"/>
                    </a:moveTo>
                    <a:cubicBezTo>
                      <a:pt x="68" y="4"/>
                      <a:pt x="68" y="4"/>
                      <a:pt x="68" y="4"/>
                    </a:cubicBezTo>
                    <a:cubicBezTo>
                      <a:pt x="68" y="2"/>
                      <a:pt x="66" y="0"/>
                      <a:pt x="64" y="0"/>
                    </a:cubicBezTo>
                    <a:cubicBezTo>
                      <a:pt x="63" y="0"/>
                      <a:pt x="61" y="2"/>
                      <a:pt x="61" y="4"/>
                    </a:cubicBezTo>
                    <a:cubicBezTo>
                      <a:pt x="61" y="8"/>
                      <a:pt x="61" y="8"/>
                      <a:pt x="61" y="8"/>
                    </a:cubicBezTo>
                    <a:cubicBezTo>
                      <a:pt x="0" y="8"/>
                      <a:pt x="0" y="8"/>
                      <a:pt x="0" y="8"/>
                    </a:cubicBezTo>
                    <a:cubicBezTo>
                      <a:pt x="0" y="26"/>
                      <a:pt x="0" y="26"/>
                      <a:pt x="0" y="26"/>
                    </a:cubicBezTo>
                    <a:cubicBezTo>
                      <a:pt x="129" y="26"/>
                      <a:pt x="129" y="26"/>
                      <a:pt x="129" y="26"/>
                    </a:cubicBezTo>
                    <a:cubicBezTo>
                      <a:pt x="129" y="8"/>
                      <a:pt x="129" y="8"/>
                      <a:pt x="129" y="8"/>
                    </a:cubicBezTo>
                    <a:lnTo>
                      <a:pt x="68" y="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a:cs typeface="+mn-ea"/>
                  <a:sym typeface="+mn-lt"/>
                </a:endParaRPr>
              </a:p>
            </p:txBody>
          </p:sp>
          <p:sp>
            <p:nvSpPr>
              <p:cNvPr id="266" name="Freeform 148"/>
              <p:cNvSpPr>
                <a:spLocks noEditPoints="1"/>
              </p:cNvSpPr>
              <p:nvPr/>
            </p:nvSpPr>
            <p:spPr bwMode="auto">
              <a:xfrm>
                <a:off x="5550876" y="1873521"/>
                <a:ext cx="356897" cy="376864"/>
              </a:xfrm>
              <a:custGeom>
                <a:avLst/>
                <a:gdLst>
                  <a:gd name="T0" fmla="*/ 143 w 143"/>
                  <a:gd name="T1" fmla="*/ 95 h 151"/>
                  <a:gd name="T2" fmla="*/ 143 w 143"/>
                  <a:gd name="T3" fmla="*/ 0 h 151"/>
                  <a:gd name="T4" fmla="*/ 0 w 143"/>
                  <a:gd name="T5" fmla="*/ 0 h 151"/>
                  <a:gd name="T6" fmla="*/ 0 w 143"/>
                  <a:gd name="T7" fmla="*/ 95 h 151"/>
                  <a:gd name="T8" fmla="*/ 63 w 143"/>
                  <a:gd name="T9" fmla="*/ 95 h 151"/>
                  <a:gd name="T10" fmla="*/ 63 w 143"/>
                  <a:gd name="T11" fmla="*/ 125 h 151"/>
                  <a:gd name="T12" fmla="*/ 45 w 143"/>
                  <a:gd name="T13" fmla="*/ 125 h 151"/>
                  <a:gd name="T14" fmla="*/ 45 w 143"/>
                  <a:gd name="T15" fmla="*/ 121 h 151"/>
                  <a:gd name="T16" fmla="*/ 37 w 143"/>
                  <a:gd name="T17" fmla="*/ 121 h 151"/>
                  <a:gd name="T18" fmla="*/ 25 w 143"/>
                  <a:gd name="T19" fmla="*/ 151 h 151"/>
                  <a:gd name="T20" fmla="*/ 33 w 143"/>
                  <a:gd name="T21" fmla="*/ 151 h 151"/>
                  <a:gd name="T22" fmla="*/ 40 w 143"/>
                  <a:gd name="T23" fmla="*/ 137 h 151"/>
                  <a:gd name="T24" fmla="*/ 104 w 143"/>
                  <a:gd name="T25" fmla="*/ 137 h 151"/>
                  <a:gd name="T26" fmla="*/ 109 w 143"/>
                  <a:gd name="T27" fmla="*/ 151 h 151"/>
                  <a:gd name="T28" fmla="*/ 119 w 143"/>
                  <a:gd name="T29" fmla="*/ 151 h 151"/>
                  <a:gd name="T30" fmla="*/ 107 w 143"/>
                  <a:gd name="T31" fmla="*/ 121 h 151"/>
                  <a:gd name="T32" fmla="*/ 97 w 143"/>
                  <a:gd name="T33" fmla="*/ 121 h 151"/>
                  <a:gd name="T34" fmla="*/ 97 w 143"/>
                  <a:gd name="T35" fmla="*/ 125 h 151"/>
                  <a:gd name="T36" fmla="*/ 80 w 143"/>
                  <a:gd name="T37" fmla="*/ 125 h 151"/>
                  <a:gd name="T38" fmla="*/ 80 w 143"/>
                  <a:gd name="T39" fmla="*/ 95 h 151"/>
                  <a:gd name="T40" fmla="*/ 143 w 143"/>
                  <a:gd name="T41" fmla="*/ 95 h 151"/>
                  <a:gd name="T42" fmla="*/ 92 w 143"/>
                  <a:gd name="T43" fmla="*/ 28 h 151"/>
                  <a:gd name="T44" fmla="*/ 133 w 143"/>
                  <a:gd name="T45" fmla="*/ 28 h 151"/>
                  <a:gd name="T46" fmla="*/ 133 w 143"/>
                  <a:gd name="T47" fmla="*/ 37 h 151"/>
                  <a:gd name="T48" fmla="*/ 92 w 143"/>
                  <a:gd name="T49" fmla="*/ 37 h 151"/>
                  <a:gd name="T50" fmla="*/ 92 w 143"/>
                  <a:gd name="T51" fmla="*/ 28 h 151"/>
                  <a:gd name="T52" fmla="*/ 92 w 143"/>
                  <a:gd name="T53" fmla="*/ 46 h 151"/>
                  <a:gd name="T54" fmla="*/ 133 w 143"/>
                  <a:gd name="T55" fmla="*/ 46 h 151"/>
                  <a:gd name="T56" fmla="*/ 133 w 143"/>
                  <a:gd name="T57" fmla="*/ 56 h 151"/>
                  <a:gd name="T58" fmla="*/ 92 w 143"/>
                  <a:gd name="T59" fmla="*/ 56 h 151"/>
                  <a:gd name="T60" fmla="*/ 92 w 143"/>
                  <a:gd name="T61" fmla="*/ 46 h 151"/>
                  <a:gd name="T62" fmla="*/ 92 w 143"/>
                  <a:gd name="T63" fmla="*/ 63 h 151"/>
                  <a:gd name="T64" fmla="*/ 133 w 143"/>
                  <a:gd name="T65" fmla="*/ 63 h 151"/>
                  <a:gd name="T66" fmla="*/ 133 w 143"/>
                  <a:gd name="T67" fmla="*/ 74 h 151"/>
                  <a:gd name="T68" fmla="*/ 92 w 143"/>
                  <a:gd name="T69" fmla="*/ 74 h 151"/>
                  <a:gd name="T70" fmla="*/ 92 w 143"/>
                  <a:gd name="T71" fmla="*/ 63 h 151"/>
                  <a:gd name="T72" fmla="*/ 8 w 143"/>
                  <a:gd name="T73" fmla="*/ 75 h 151"/>
                  <a:gd name="T74" fmla="*/ 8 w 143"/>
                  <a:gd name="T75" fmla="*/ 24 h 151"/>
                  <a:gd name="T76" fmla="*/ 83 w 143"/>
                  <a:gd name="T77" fmla="*/ 24 h 151"/>
                  <a:gd name="T78" fmla="*/ 83 w 143"/>
                  <a:gd name="T79" fmla="*/ 75 h 151"/>
                  <a:gd name="T80" fmla="*/ 8 w 143"/>
                  <a:gd name="T81" fmla="*/ 75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43" h="151">
                    <a:moveTo>
                      <a:pt x="143" y="95"/>
                    </a:moveTo>
                    <a:lnTo>
                      <a:pt x="143" y="0"/>
                    </a:lnTo>
                    <a:lnTo>
                      <a:pt x="0" y="0"/>
                    </a:lnTo>
                    <a:lnTo>
                      <a:pt x="0" y="95"/>
                    </a:lnTo>
                    <a:lnTo>
                      <a:pt x="63" y="95"/>
                    </a:lnTo>
                    <a:lnTo>
                      <a:pt x="63" y="125"/>
                    </a:lnTo>
                    <a:lnTo>
                      <a:pt x="45" y="125"/>
                    </a:lnTo>
                    <a:lnTo>
                      <a:pt x="45" y="121"/>
                    </a:lnTo>
                    <a:lnTo>
                      <a:pt x="37" y="121"/>
                    </a:lnTo>
                    <a:lnTo>
                      <a:pt x="25" y="151"/>
                    </a:lnTo>
                    <a:lnTo>
                      <a:pt x="33" y="151"/>
                    </a:lnTo>
                    <a:lnTo>
                      <a:pt x="40" y="137"/>
                    </a:lnTo>
                    <a:lnTo>
                      <a:pt x="104" y="137"/>
                    </a:lnTo>
                    <a:lnTo>
                      <a:pt x="109" y="151"/>
                    </a:lnTo>
                    <a:lnTo>
                      <a:pt x="119" y="151"/>
                    </a:lnTo>
                    <a:lnTo>
                      <a:pt x="107" y="121"/>
                    </a:lnTo>
                    <a:lnTo>
                      <a:pt x="97" y="121"/>
                    </a:lnTo>
                    <a:lnTo>
                      <a:pt x="97" y="125"/>
                    </a:lnTo>
                    <a:lnTo>
                      <a:pt x="80" y="125"/>
                    </a:lnTo>
                    <a:lnTo>
                      <a:pt x="80" y="95"/>
                    </a:lnTo>
                    <a:lnTo>
                      <a:pt x="143" y="95"/>
                    </a:lnTo>
                    <a:close/>
                    <a:moveTo>
                      <a:pt x="92" y="28"/>
                    </a:moveTo>
                    <a:lnTo>
                      <a:pt x="133" y="28"/>
                    </a:lnTo>
                    <a:lnTo>
                      <a:pt x="133" y="37"/>
                    </a:lnTo>
                    <a:lnTo>
                      <a:pt x="92" y="37"/>
                    </a:lnTo>
                    <a:lnTo>
                      <a:pt x="92" y="28"/>
                    </a:lnTo>
                    <a:close/>
                    <a:moveTo>
                      <a:pt x="92" y="46"/>
                    </a:moveTo>
                    <a:lnTo>
                      <a:pt x="133" y="46"/>
                    </a:lnTo>
                    <a:lnTo>
                      <a:pt x="133" y="56"/>
                    </a:lnTo>
                    <a:lnTo>
                      <a:pt x="92" y="56"/>
                    </a:lnTo>
                    <a:lnTo>
                      <a:pt x="92" y="46"/>
                    </a:lnTo>
                    <a:close/>
                    <a:moveTo>
                      <a:pt x="92" y="63"/>
                    </a:moveTo>
                    <a:lnTo>
                      <a:pt x="133" y="63"/>
                    </a:lnTo>
                    <a:lnTo>
                      <a:pt x="133" y="74"/>
                    </a:lnTo>
                    <a:lnTo>
                      <a:pt x="92" y="74"/>
                    </a:lnTo>
                    <a:lnTo>
                      <a:pt x="92" y="63"/>
                    </a:lnTo>
                    <a:close/>
                    <a:moveTo>
                      <a:pt x="8" y="75"/>
                    </a:moveTo>
                    <a:lnTo>
                      <a:pt x="8" y="24"/>
                    </a:lnTo>
                    <a:lnTo>
                      <a:pt x="83" y="24"/>
                    </a:lnTo>
                    <a:lnTo>
                      <a:pt x="83" y="75"/>
                    </a:lnTo>
                    <a:lnTo>
                      <a:pt x="8" y="7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a:cs typeface="+mn-ea"/>
                  <a:sym typeface="+mn-lt"/>
                </a:endParaRPr>
              </a:p>
            </p:txBody>
          </p:sp>
          <p:sp>
            <p:nvSpPr>
              <p:cNvPr id="267" name="Freeform 149"/>
              <p:cNvSpPr/>
              <p:nvPr/>
            </p:nvSpPr>
            <p:spPr bwMode="auto">
              <a:xfrm>
                <a:off x="5578330" y="1945898"/>
                <a:ext cx="174705" cy="102328"/>
              </a:xfrm>
              <a:custGeom>
                <a:avLst/>
                <a:gdLst>
                  <a:gd name="T0" fmla="*/ 58 w 70"/>
                  <a:gd name="T1" fmla="*/ 12 h 41"/>
                  <a:gd name="T2" fmla="*/ 54 w 70"/>
                  <a:gd name="T3" fmla="*/ 20 h 41"/>
                  <a:gd name="T4" fmla="*/ 48 w 70"/>
                  <a:gd name="T5" fmla="*/ 16 h 41"/>
                  <a:gd name="T6" fmla="*/ 48 w 70"/>
                  <a:gd name="T7" fmla="*/ 16 h 41"/>
                  <a:gd name="T8" fmla="*/ 34 w 70"/>
                  <a:gd name="T9" fmla="*/ 8 h 41"/>
                  <a:gd name="T10" fmla="*/ 32 w 70"/>
                  <a:gd name="T11" fmla="*/ 12 h 41"/>
                  <a:gd name="T12" fmla="*/ 28 w 70"/>
                  <a:gd name="T13" fmla="*/ 20 h 41"/>
                  <a:gd name="T14" fmla="*/ 16 w 70"/>
                  <a:gd name="T15" fmla="*/ 12 h 41"/>
                  <a:gd name="T16" fmla="*/ 12 w 70"/>
                  <a:gd name="T17" fmla="*/ 17 h 41"/>
                  <a:gd name="T18" fmla="*/ 12 w 70"/>
                  <a:gd name="T19" fmla="*/ 17 h 41"/>
                  <a:gd name="T20" fmla="*/ 0 w 70"/>
                  <a:gd name="T21" fmla="*/ 37 h 41"/>
                  <a:gd name="T22" fmla="*/ 5 w 70"/>
                  <a:gd name="T23" fmla="*/ 41 h 41"/>
                  <a:gd name="T24" fmla="*/ 17 w 70"/>
                  <a:gd name="T25" fmla="*/ 21 h 41"/>
                  <a:gd name="T26" fmla="*/ 24 w 70"/>
                  <a:gd name="T27" fmla="*/ 25 h 41"/>
                  <a:gd name="T28" fmla="*/ 24 w 70"/>
                  <a:gd name="T29" fmla="*/ 25 h 41"/>
                  <a:gd name="T30" fmla="*/ 30 w 70"/>
                  <a:gd name="T31" fmla="*/ 29 h 41"/>
                  <a:gd name="T32" fmla="*/ 37 w 70"/>
                  <a:gd name="T33" fmla="*/ 17 h 41"/>
                  <a:gd name="T34" fmla="*/ 42 w 70"/>
                  <a:gd name="T35" fmla="*/ 21 h 41"/>
                  <a:gd name="T36" fmla="*/ 42 w 70"/>
                  <a:gd name="T37" fmla="*/ 21 h 41"/>
                  <a:gd name="T38" fmla="*/ 56 w 70"/>
                  <a:gd name="T39" fmla="*/ 28 h 41"/>
                  <a:gd name="T40" fmla="*/ 57 w 70"/>
                  <a:gd name="T41" fmla="*/ 28 h 41"/>
                  <a:gd name="T42" fmla="*/ 57 w 70"/>
                  <a:gd name="T43" fmla="*/ 28 h 41"/>
                  <a:gd name="T44" fmla="*/ 64 w 70"/>
                  <a:gd name="T45" fmla="*/ 17 h 41"/>
                  <a:gd name="T46" fmla="*/ 64 w 70"/>
                  <a:gd name="T47" fmla="*/ 17 h 41"/>
                  <a:gd name="T48" fmla="*/ 70 w 70"/>
                  <a:gd name="T49" fmla="*/ 4 h 41"/>
                  <a:gd name="T50" fmla="*/ 65 w 70"/>
                  <a:gd name="T51" fmla="*/ 0 h 41"/>
                  <a:gd name="T52" fmla="*/ 58 w 70"/>
                  <a:gd name="T53" fmla="*/ 12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70" h="41">
                    <a:moveTo>
                      <a:pt x="58" y="12"/>
                    </a:moveTo>
                    <a:lnTo>
                      <a:pt x="54" y="20"/>
                    </a:lnTo>
                    <a:lnTo>
                      <a:pt x="48" y="16"/>
                    </a:lnTo>
                    <a:lnTo>
                      <a:pt x="48" y="16"/>
                    </a:lnTo>
                    <a:lnTo>
                      <a:pt x="34" y="8"/>
                    </a:lnTo>
                    <a:lnTo>
                      <a:pt x="32" y="12"/>
                    </a:lnTo>
                    <a:lnTo>
                      <a:pt x="28" y="20"/>
                    </a:lnTo>
                    <a:lnTo>
                      <a:pt x="16" y="12"/>
                    </a:lnTo>
                    <a:lnTo>
                      <a:pt x="12" y="17"/>
                    </a:lnTo>
                    <a:lnTo>
                      <a:pt x="12" y="17"/>
                    </a:lnTo>
                    <a:lnTo>
                      <a:pt x="0" y="37"/>
                    </a:lnTo>
                    <a:lnTo>
                      <a:pt x="5" y="41"/>
                    </a:lnTo>
                    <a:lnTo>
                      <a:pt x="17" y="21"/>
                    </a:lnTo>
                    <a:lnTo>
                      <a:pt x="24" y="25"/>
                    </a:lnTo>
                    <a:lnTo>
                      <a:pt x="24" y="25"/>
                    </a:lnTo>
                    <a:lnTo>
                      <a:pt x="30" y="29"/>
                    </a:lnTo>
                    <a:lnTo>
                      <a:pt x="37" y="17"/>
                    </a:lnTo>
                    <a:lnTo>
                      <a:pt x="42" y="21"/>
                    </a:lnTo>
                    <a:lnTo>
                      <a:pt x="42" y="21"/>
                    </a:lnTo>
                    <a:lnTo>
                      <a:pt x="56" y="28"/>
                    </a:lnTo>
                    <a:lnTo>
                      <a:pt x="57" y="28"/>
                    </a:lnTo>
                    <a:lnTo>
                      <a:pt x="57" y="28"/>
                    </a:lnTo>
                    <a:lnTo>
                      <a:pt x="64" y="17"/>
                    </a:lnTo>
                    <a:lnTo>
                      <a:pt x="64" y="17"/>
                    </a:lnTo>
                    <a:lnTo>
                      <a:pt x="70" y="4"/>
                    </a:lnTo>
                    <a:lnTo>
                      <a:pt x="65" y="0"/>
                    </a:lnTo>
                    <a:lnTo>
                      <a:pt x="58" y="1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a:cs typeface="+mn-ea"/>
                  <a:sym typeface="+mn-lt"/>
                </a:endParaRPr>
              </a:p>
            </p:txBody>
          </p:sp>
        </p:grpSp>
      </p:grpSp>
      <p:grpSp>
        <p:nvGrpSpPr>
          <p:cNvPr id="4" name="组合 275"/>
          <p:cNvGrpSpPr/>
          <p:nvPr/>
        </p:nvGrpSpPr>
        <p:grpSpPr>
          <a:xfrm>
            <a:off x="3925184" y="1438664"/>
            <a:ext cx="885114" cy="770024"/>
            <a:chOff x="5232896" y="1917626"/>
            <a:chExt cx="1179999" cy="1026382"/>
          </a:xfrm>
        </p:grpSpPr>
        <p:sp>
          <p:nvSpPr>
            <p:cNvPr id="277" name="Freeform 27"/>
            <p:cNvSpPr/>
            <p:nvPr/>
          </p:nvSpPr>
          <p:spPr bwMode="auto">
            <a:xfrm>
              <a:off x="5232896" y="1917626"/>
              <a:ext cx="1179999" cy="1026382"/>
            </a:xfrm>
            <a:custGeom>
              <a:avLst/>
              <a:gdLst>
                <a:gd name="T0" fmla="*/ 1133 w 1133"/>
                <a:gd name="T1" fmla="*/ 835 h 987"/>
                <a:gd name="T2" fmla="*/ 937 w 1133"/>
                <a:gd name="T3" fmla="*/ 710 h 987"/>
                <a:gd name="T4" fmla="*/ 987 w 1133"/>
                <a:gd name="T5" fmla="*/ 494 h 987"/>
                <a:gd name="T6" fmla="*/ 493 w 1133"/>
                <a:gd name="T7" fmla="*/ 0 h 987"/>
                <a:gd name="T8" fmla="*/ 0 w 1133"/>
                <a:gd name="T9" fmla="*/ 494 h 987"/>
                <a:gd name="T10" fmla="*/ 493 w 1133"/>
                <a:gd name="T11" fmla="*/ 987 h 987"/>
                <a:gd name="T12" fmla="*/ 849 w 1133"/>
                <a:gd name="T13" fmla="*/ 835 h 987"/>
                <a:gd name="T14" fmla="*/ 1133 w 1133"/>
                <a:gd name="T15" fmla="*/ 835 h 98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33" h="987">
                  <a:moveTo>
                    <a:pt x="1133" y="835"/>
                  </a:moveTo>
                  <a:cubicBezTo>
                    <a:pt x="937" y="710"/>
                    <a:pt x="937" y="710"/>
                    <a:pt x="937" y="710"/>
                  </a:cubicBezTo>
                  <a:cubicBezTo>
                    <a:pt x="969" y="645"/>
                    <a:pt x="987" y="571"/>
                    <a:pt x="987" y="494"/>
                  </a:cubicBezTo>
                  <a:cubicBezTo>
                    <a:pt x="987" y="221"/>
                    <a:pt x="766" y="0"/>
                    <a:pt x="493" y="0"/>
                  </a:cubicBezTo>
                  <a:cubicBezTo>
                    <a:pt x="221" y="0"/>
                    <a:pt x="0" y="221"/>
                    <a:pt x="0" y="494"/>
                  </a:cubicBezTo>
                  <a:cubicBezTo>
                    <a:pt x="0" y="766"/>
                    <a:pt x="221" y="987"/>
                    <a:pt x="493" y="987"/>
                  </a:cubicBezTo>
                  <a:cubicBezTo>
                    <a:pt x="633" y="987"/>
                    <a:pt x="759" y="929"/>
                    <a:pt x="849" y="835"/>
                  </a:cubicBezTo>
                  <a:lnTo>
                    <a:pt x="1133" y="835"/>
                  </a:lnTo>
                  <a:close/>
                </a:path>
              </a:pathLst>
            </a:custGeom>
            <a:solidFill>
              <a:schemeClr val="accent2"/>
            </a:solidFill>
            <a:ln>
              <a:noFill/>
            </a:ln>
          </p:spPr>
          <p:txBody>
            <a:bodyPr vert="horz" wrap="square" lIns="91440" tIns="45720" rIns="91440" bIns="45720" numCol="1" anchor="t" anchorCtr="0" compatLnSpc="1"/>
            <a:lstStyle/>
            <a:p>
              <a:endParaRPr lang="zh-CN" altLang="en-US">
                <a:cs typeface="+mn-ea"/>
                <a:sym typeface="+mn-lt"/>
              </a:endParaRPr>
            </a:p>
          </p:txBody>
        </p:sp>
        <p:sp>
          <p:nvSpPr>
            <p:cNvPr id="278" name="KSO_Shape"/>
            <p:cNvSpPr>
              <a:spLocks noChangeAspect="1"/>
            </p:cNvSpPr>
            <p:nvPr/>
          </p:nvSpPr>
          <p:spPr bwMode="auto">
            <a:xfrm>
              <a:off x="5577688" y="2151479"/>
              <a:ext cx="363552" cy="495302"/>
            </a:xfrm>
            <a:custGeom>
              <a:avLst/>
              <a:gdLst>
                <a:gd name="T0" fmla="*/ 659720 w 1122363"/>
                <a:gd name="T1" fmla="*/ 1061049 h 1531938"/>
                <a:gd name="T2" fmla="*/ 657679 w 1122363"/>
                <a:gd name="T3" fmla="*/ 1105186 h 1531938"/>
                <a:gd name="T4" fmla="*/ 613002 w 1122363"/>
                <a:gd name="T5" fmla="*/ 1132121 h 1531938"/>
                <a:gd name="T6" fmla="*/ 496276 w 1122363"/>
                <a:gd name="T7" fmla="*/ 860262 h 1531938"/>
                <a:gd name="T8" fmla="*/ 478065 w 1122363"/>
                <a:gd name="T9" fmla="*/ 820434 h 1531938"/>
                <a:gd name="T10" fmla="*/ 495593 w 1122363"/>
                <a:gd name="T11" fmla="*/ 792738 h 1531938"/>
                <a:gd name="T12" fmla="*/ 513236 w 1122363"/>
                <a:gd name="T13" fmla="*/ 692440 h 1531938"/>
                <a:gd name="T14" fmla="*/ 428226 w 1122363"/>
                <a:gd name="T15" fmla="*/ 723969 h 1531938"/>
                <a:gd name="T16" fmla="*/ 379486 w 1122363"/>
                <a:gd name="T17" fmla="*/ 771377 h 1531938"/>
                <a:gd name="T18" fmla="*/ 359537 w 1122363"/>
                <a:gd name="T19" fmla="*/ 859614 h 1531938"/>
                <a:gd name="T20" fmla="*/ 388554 w 1122363"/>
                <a:gd name="T21" fmla="*/ 929250 h 1531938"/>
                <a:gd name="T22" fmla="*/ 452482 w 1122363"/>
                <a:gd name="T23" fmla="*/ 975751 h 1531938"/>
                <a:gd name="T24" fmla="*/ 515503 w 1122363"/>
                <a:gd name="T25" fmla="*/ 1131583 h 1531938"/>
                <a:gd name="T26" fmla="*/ 419611 w 1122363"/>
                <a:gd name="T27" fmla="*/ 1093929 h 1531938"/>
                <a:gd name="T28" fmla="*/ 452255 w 1122363"/>
                <a:gd name="T29" fmla="*/ 1208705 h 1531938"/>
                <a:gd name="T30" fmla="*/ 616608 w 1122363"/>
                <a:gd name="T31" fmla="*/ 1227305 h 1531938"/>
                <a:gd name="T32" fmla="*/ 701392 w 1122363"/>
                <a:gd name="T33" fmla="*/ 1200993 h 1531938"/>
                <a:gd name="T34" fmla="*/ 755799 w 1122363"/>
                <a:gd name="T35" fmla="*/ 1155627 h 1531938"/>
                <a:gd name="T36" fmla="*/ 783682 w 1122363"/>
                <a:gd name="T37" fmla="*/ 1087805 h 1531938"/>
                <a:gd name="T38" fmla="*/ 769174 w 1122363"/>
                <a:gd name="T39" fmla="*/ 1001156 h 1531938"/>
                <a:gd name="T40" fmla="*/ 693004 w 1122363"/>
                <a:gd name="T41" fmla="*/ 932199 h 1531938"/>
                <a:gd name="T42" fmla="*/ 624543 w 1122363"/>
                <a:gd name="T43" fmla="*/ 792018 h 1531938"/>
                <a:gd name="T44" fmla="*/ 756025 w 1122363"/>
                <a:gd name="T45" fmla="*/ 858933 h 1531938"/>
                <a:gd name="T46" fmla="*/ 653106 w 1122363"/>
                <a:gd name="T47" fmla="*/ 698791 h 1531938"/>
                <a:gd name="T48" fmla="*/ 617515 w 1122363"/>
                <a:gd name="T49" fmla="*/ 373743 h 1531938"/>
                <a:gd name="T50" fmla="*/ 768267 w 1122363"/>
                <a:gd name="T51" fmla="*/ 414573 h 1531938"/>
                <a:gd name="T52" fmla="*/ 889095 w 1122363"/>
                <a:gd name="T53" fmla="*/ 508707 h 1531938"/>
                <a:gd name="T54" fmla="*/ 986347 w 1122363"/>
                <a:gd name="T55" fmla="*/ 659549 h 1531938"/>
                <a:gd name="T56" fmla="*/ 1066143 w 1122363"/>
                <a:gd name="T57" fmla="*/ 870048 h 1531938"/>
                <a:gd name="T58" fmla="*/ 1122136 w 1122363"/>
                <a:gd name="T59" fmla="*/ 1120922 h 1531938"/>
                <a:gd name="T60" fmla="*/ 1088812 w 1122363"/>
                <a:gd name="T61" fmla="*/ 1284920 h 1531938"/>
                <a:gd name="T62" fmla="*/ 987253 w 1122363"/>
                <a:gd name="T63" fmla="*/ 1407408 h 1531938"/>
                <a:gd name="T64" fmla="*/ 836275 w 1122363"/>
                <a:gd name="T65" fmla="*/ 1488160 h 1531938"/>
                <a:gd name="T66" fmla="*/ 653786 w 1122363"/>
                <a:gd name="T67" fmla="*/ 1527401 h 1531938"/>
                <a:gd name="T68" fmla="*/ 459056 w 1122363"/>
                <a:gd name="T69" fmla="*/ 1525133 h 1531938"/>
                <a:gd name="T70" fmla="*/ 274754 w 1122363"/>
                <a:gd name="T71" fmla="*/ 1477952 h 1531938"/>
                <a:gd name="T72" fmla="*/ 122868 w 1122363"/>
                <a:gd name="T73" fmla="*/ 1387674 h 1531938"/>
                <a:gd name="T74" fmla="*/ 25163 w 1122363"/>
                <a:gd name="T75" fmla="*/ 1257020 h 1531938"/>
                <a:gd name="T76" fmla="*/ 2947 w 1122363"/>
                <a:gd name="T77" fmla="*/ 1087805 h 1531938"/>
                <a:gd name="T78" fmla="*/ 101785 w 1122363"/>
                <a:gd name="T79" fmla="*/ 770469 h 1531938"/>
                <a:gd name="T80" fmla="*/ 185436 w 1122363"/>
                <a:gd name="T81" fmla="*/ 597625 h 1531938"/>
                <a:gd name="T82" fmla="*/ 291076 w 1122363"/>
                <a:gd name="T83" fmla="*/ 468105 h 1531938"/>
                <a:gd name="T84" fmla="*/ 429359 w 1122363"/>
                <a:gd name="T85" fmla="*/ 390529 h 1531938"/>
                <a:gd name="T86" fmla="*/ 479174 w 1122363"/>
                <a:gd name="T87" fmla="*/ 1591 h 1531938"/>
                <a:gd name="T88" fmla="*/ 551894 w 1122363"/>
                <a:gd name="T89" fmla="*/ 29995 h 1531938"/>
                <a:gd name="T90" fmla="*/ 625293 w 1122363"/>
                <a:gd name="T91" fmla="*/ 25905 h 1531938"/>
                <a:gd name="T92" fmla="*/ 709340 w 1122363"/>
                <a:gd name="T93" fmla="*/ 227 h 1531938"/>
                <a:gd name="T94" fmla="*/ 758726 w 1122363"/>
                <a:gd name="T95" fmla="*/ 27496 h 1531938"/>
                <a:gd name="T96" fmla="*/ 796785 w 1122363"/>
                <a:gd name="T97" fmla="*/ 126571 h 1531938"/>
                <a:gd name="T98" fmla="*/ 842547 w 1122363"/>
                <a:gd name="T99" fmla="*/ 132706 h 1531938"/>
                <a:gd name="T100" fmla="*/ 877887 w 1122363"/>
                <a:gd name="T101" fmla="*/ 128389 h 1531938"/>
                <a:gd name="T102" fmla="*/ 854327 w 1122363"/>
                <a:gd name="T103" fmla="*/ 210421 h 1531938"/>
                <a:gd name="T104" fmla="*/ 786364 w 1122363"/>
                <a:gd name="T105" fmla="*/ 279955 h 1531938"/>
                <a:gd name="T106" fmla="*/ 671961 w 1122363"/>
                <a:gd name="T107" fmla="*/ 339492 h 1531938"/>
                <a:gd name="T108" fmla="*/ 528333 w 1122363"/>
                <a:gd name="T109" fmla="*/ 325403 h 1531938"/>
                <a:gd name="T110" fmla="*/ 445646 w 1122363"/>
                <a:gd name="T111" fmla="*/ 337219 h 1531938"/>
                <a:gd name="T112" fmla="*/ 251726 w 1122363"/>
                <a:gd name="T113" fmla="*/ 176563 h 1531938"/>
                <a:gd name="T114" fmla="*/ 329656 w 1122363"/>
                <a:gd name="T115" fmla="*/ 137024 h 1531938"/>
                <a:gd name="T116" fmla="*/ 389916 w 1122363"/>
                <a:gd name="T117" fmla="*/ 127934 h 1531938"/>
                <a:gd name="T118" fmla="*/ 417101 w 1122363"/>
                <a:gd name="T119" fmla="*/ 43857 h 15319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122363" h="1531938">
                  <a:moveTo>
                    <a:pt x="600075" y="1019175"/>
                  </a:moveTo>
                  <a:lnTo>
                    <a:pt x="608240" y="1022344"/>
                  </a:lnTo>
                  <a:lnTo>
                    <a:pt x="615950" y="1025965"/>
                  </a:lnTo>
                  <a:lnTo>
                    <a:pt x="622981" y="1029134"/>
                  </a:lnTo>
                  <a:lnTo>
                    <a:pt x="629331" y="1032303"/>
                  </a:lnTo>
                  <a:lnTo>
                    <a:pt x="635227" y="1035925"/>
                  </a:lnTo>
                  <a:lnTo>
                    <a:pt x="640443" y="1039093"/>
                  </a:lnTo>
                  <a:lnTo>
                    <a:pt x="644979" y="1042488"/>
                  </a:lnTo>
                  <a:lnTo>
                    <a:pt x="649061" y="1045884"/>
                  </a:lnTo>
                  <a:lnTo>
                    <a:pt x="652236" y="1049505"/>
                  </a:lnTo>
                  <a:lnTo>
                    <a:pt x="655411" y="1053127"/>
                  </a:lnTo>
                  <a:lnTo>
                    <a:pt x="657906" y="1056974"/>
                  </a:lnTo>
                  <a:lnTo>
                    <a:pt x="659720" y="1061049"/>
                  </a:lnTo>
                  <a:lnTo>
                    <a:pt x="661534" y="1065576"/>
                  </a:lnTo>
                  <a:lnTo>
                    <a:pt x="662668" y="1070329"/>
                  </a:lnTo>
                  <a:lnTo>
                    <a:pt x="663348" y="1074856"/>
                  </a:lnTo>
                  <a:lnTo>
                    <a:pt x="663575" y="1080062"/>
                  </a:lnTo>
                  <a:lnTo>
                    <a:pt x="663575" y="1083230"/>
                  </a:lnTo>
                  <a:lnTo>
                    <a:pt x="663348" y="1086626"/>
                  </a:lnTo>
                  <a:lnTo>
                    <a:pt x="662895" y="1089568"/>
                  </a:lnTo>
                  <a:lnTo>
                    <a:pt x="662441" y="1092510"/>
                  </a:lnTo>
                  <a:lnTo>
                    <a:pt x="661761" y="1095227"/>
                  </a:lnTo>
                  <a:lnTo>
                    <a:pt x="660854" y="1097716"/>
                  </a:lnTo>
                  <a:lnTo>
                    <a:pt x="659947" y="1100432"/>
                  </a:lnTo>
                  <a:lnTo>
                    <a:pt x="659040" y="1102922"/>
                  </a:lnTo>
                  <a:lnTo>
                    <a:pt x="657679" y="1105186"/>
                  </a:lnTo>
                  <a:lnTo>
                    <a:pt x="656545" y="1107449"/>
                  </a:lnTo>
                  <a:lnTo>
                    <a:pt x="654957" y="1109486"/>
                  </a:lnTo>
                  <a:lnTo>
                    <a:pt x="653143" y="1111523"/>
                  </a:lnTo>
                  <a:lnTo>
                    <a:pt x="651556" y="1113334"/>
                  </a:lnTo>
                  <a:lnTo>
                    <a:pt x="649515" y="1115145"/>
                  </a:lnTo>
                  <a:lnTo>
                    <a:pt x="647473" y="1116729"/>
                  </a:lnTo>
                  <a:lnTo>
                    <a:pt x="645206" y="1118087"/>
                  </a:lnTo>
                  <a:lnTo>
                    <a:pt x="640670" y="1120803"/>
                  </a:lnTo>
                  <a:lnTo>
                    <a:pt x="635681" y="1123520"/>
                  </a:lnTo>
                  <a:lnTo>
                    <a:pt x="630238" y="1126009"/>
                  </a:lnTo>
                  <a:lnTo>
                    <a:pt x="625022" y="1128046"/>
                  </a:lnTo>
                  <a:lnTo>
                    <a:pt x="619125" y="1130310"/>
                  </a:lnTo>
                  <a:lnTo>
                    <a:pt x="613002" y="1132121"/>
                  </a:lnTo>
                  <a:lnTo>
                    <a:pt x="606652" y="1133705"/>
                  </a:lnTo>
                  <a:lnTo>
                    <a:pt x="600075" y="1135063"/>
                  </a:lnTo>
                  <a:lnTo>
                    <a:pt x="600075" y="1019175"/>
                  </a:lnTo>
                  <a:close/>
                  <a:moveTo>
                    <a:pt x="538162" y="779462"/>
                  </a:moveTo>
                  <a:lnTo>
                    <a:pt x="538162" y="877887"/>
                  </a:lnTo>
                  <a:lnTo>
                    <a:pt x="529967" y="875827"/>
                  </a:lnTo>
                  <a:lnTo>
                    <a:pt x="522227" y="873538"/>
                  </a:lnTo>
                  <a:lnTo>
                    <a:pt x="515398" y="870791"/>
                  </a:lnTo>
                  <a:lnTo>
                    <a:pt x="509024" y="868273"/>
                  </a:lnTo>
                  <a:lnTo>
                    <a:pt x="503333" y="865298"/>
                  </a:lnTo>
                  <a:lnTo>
                    <a:pt x="500829" y="863467"/>
                  </a:lnTo>
                  <a:lnTo>
                    <a:pt x="498553" y="861864"/>
                  </a:lnTo>
                  <a:lnTo>
                    <a:pt x="496276" y="860262"/>
                  </a:lnTo>
                  <a:lnTo>
                    <a:pt x="494227" y="858431"/>
                  </a:lnTo>
                  <a:lnTo>
                    <a:pt x="492406" y="856600"/>
                  </a:lnTo>
                  <a:lnTo>
                    <a:pt x="490813" y="854540"/>
                  </a:lnTo>
                  <a:lnTo>
                    <a:pt x="487626" y="850877"/>
                  </a:lnTo>
                  <a:lnTo>
                    <a:pt x="485122" y="846986"/>
                  </a:lnTo>
                  <a:lnTo>
                    <a:pt x="482618" y="843324"/>
                  </a:lnTo>
                  <a:lnTo>
                    <a:pt x="481024" y="839662"/>
                  </a:lnTo>
                  <a:lnTo>
                    <a:pt x="479658" y="835999"/>
                  </a:lnTo>
                  <a:lnTo>
                    <a:pt x="478520" y="832337"/>
                  </a:lnTo>
                  <a:lnTo>
                    <a:pt x="478065" y="828903"/>
                  </a:lnTo>
                  <a:lnTo>
                    <a:pt x="477837" y="825241"/>
                  </a:lnTo>
                  <a:lnTo>
                    <a:pt x="477837" y="822952"/>
                  </a:lnTo>
                  <a:lnTo>
                    <a:pt x="478065" y="820434"/>
                  </a:lnTo>
                  <a:lnTo>
                    <a:pt x="478520" y="817916"/>
                  </a:lnTo>
                  <a:lnTo>
                    <a:pt x="478975" y="815627"/>
                  </a:lnTo>
                  <a:lnTo>
                    <a:pt x="479431" y="813339"/>
                  </a:lnTo>
                  <a:lnTo>
                    <a:pt x="480341" y="810821"/>
                  </a:lnTo>
                  <a:lnTo>
                    <a:pt x="481252" y="808761"/>
                  </a:lnTo>
                  <a:lnTo>
                    <a:pt x="482162" y="806701"/>
                  </a:lnTo>
                  <a:lnTo>
                    <a:pt x="483528" y="804869"/>
                  </a:lnTo>
                  <a:lnTo>
                    <a:pt x="484894" y="802809"/>
                  </a:lnTo>
                  <a:lnTo>
                    <a:pt x="486260" y="800978"/>
                  </a:lnTo>
                  <a:lnTo>
                    <a:pt x="487853" y="799147"/>
                  </a:lnTo>
                  <a:lnTo>
                    <a:pt x="489447" y="797545"/>
                  </a:lnTo>
                  <a:lnTo>
                    <a:pt x="491496" y="795714"/>
                  </a:lnTo>
                  <a:lnTo>
                    <a:pt x="495593" y="792738"/>
                  </a:lnTo>
                  <a:lnTo>
                    <a:pt x="500146" y="789991"/>
                  </a:lnTo>
                  <a:lnTo>
                    <a:pt x="504699" y="787244"/>
                  </a:lnTo>
                  <a:lnTo>
                    <a:pt x="509935" y="785184"/>
                  </a:lnTo>
                  <a:lnTo>
                    <a:pt x="515170" y="783582"/>
                  </a:lnTo>
                  <a:lnTo>
                    <a:pt x="520634" y="781980"/>
                  </a:lnTo>
                  <a:lnTo>
                    <a:pt x="526097" y="780835"/>
                  </a:lnTo>
                  <a:lnTo>
                    <a:pt x="532016" y="779920"/>
                  </a:lnTo>
                  <a:lnTo>
                    <a:pt x="538162" y="779462"/>
                  </a:lnTo>
                  <a:close/>
                  <a:moveTo>
                    <a:pt x="538626" y="654332"/>
                  </a:moveTo>
                  <a:lnTo>
                    <a:pt x="538626" y="688810"/>
                  </a:lnTo>
                  <a:lnTo>
                    <a:pt x="530011" y="689945"/>
                  </a:lnTo>
                  <a:lnTo>
                    <a:pt x="521624" y="691079"/>
                  </a:lnTo>
                  <a:lnTo>
                    <a:pt x="513236" y="692440"/>
                  </a:lnTo>
                  <a:lnTo>
                    <a:pt x="505302" y="694028"/>
                  </a:lnTo>
                  <a:lnTo>
                    <a:pt x="497594" y="695842"/>
                  </a:lnTo>
                  <a:lnTo>
                    <a:pt x="490113" y="697657"/>
                  </a:lnTo>
                  <a:lnTo>
                    <a:pt x="482859" y="699471"/>
                  </a:lnTo>
                  <a:lnTo>
                    <a:pt x="475831" y="701740"/>
                  </a:lnTo>
                  <a:lnTo>
                    <a:pt x="469257" y="704008"/>
                  </a:lnTo>
                  <a:lnTo>
                    <a:pt x="462683" y="706276"/>
                  </a:lnTo>
                  <a:lnTo>
                    <a:pt x="456336" y="708998"/>
                  </a:lnTo>
                  <a:lnTo>
                    <a:pt x="450215" y="711720"/>
                  </a:lnTo>
                  <a:lnTo>
                    <a:pt x="444321" y="714442"/>
                  </a:lnTo>
                  <a:lnTo>
                    <a:pt x="438654" y="717618"/>
                  </a:lnTo>
                  <a:lnTo>
                    <a:pt x="433440" y="720567"/>
                  </a:lnTo>
                  <a:lnTo>
                    <a:pt x="428226" y="723969"/>
                  </a:lnTo>
                  <a:lnTo>
                    <a:pt x="423238" y="727372"/>
                  </a:lnTo>
                  <a:lnTo>
                    <a:pt x="418478" y="731001"/>
                  </a:lnTo>
                  <a:lnTo>
                    <a:pt x="413944" y="734403"/>
                  </a:lnTo>
                  <a:lnTo>
                    <a:pt x="409410" y="738033"/>
                  </a:lnTo>
                  <a:lnTo>
                    <a:pt x="405556" y="741435"/>
                  </a:lnTo>
                  <a:lnTo>
                    <a:pt x="401476" y="744837"/>
                  </a:lnTo>
                  <a:lnTo>
                    <a:pt x="397849" y="748694"/>
                  </a:lnTo>
                  <a:lnTo>
                    <a:pt x="394221" y="752323"/>
                  </a:lnTo>
                  <a:lnTo>
                    <a:pt x="391048" y="755952"/>
                  </a:lnTo>
                  <a:lnTo>
                    <a:pt x="387874" y="760035"/>
                  </a:lnTo>
                  <a:lnTo>
                    <a:pt x="384927" y="763664"/>
                  </a:lnTo>
                  <a:lnTo>
                    <a:pt x="382207" y="767520"/>
                  </a:lnTo>
                  <a:lnTo>
                    <a:pt x="379486" y="771377"/>
                  </a:lnTo>
                  <a:lnTo>
                    <a:pt x="377219" y="775460"/>
                  </a:lnTo>
                  <a:lnTo>
                    <a:pt x="375179" y="779316"/>
                  </a:lnTo>
                  <a:lnTo>
                    <a:pt x="373366" y="783399"/>
                  </a:lnTo>
                  <a:lnTo>
                    <a:pt x="369738" y="791338"/>
                  </a:lnTo>
                  <a:lnTo>
                    <a:pt x="367018" y="799277"/>
                  </a:lnTo>
                  <a:lnTo>
                    <a:pt x="364298" y="806989"/>
                  </a:lnTo>
                  <a:lnTo>
                    <a:pt x="362258" y="814701"/>
                  </a:lnTo>
                  <a:lnTo>
                    <a:pt x="360671" y="822187"/>
                  </a:lnTo>
                  <a:lnTo>
                    <a:pt x="359537" y="829672"/>
                  </a:lnTo>
                  <a:lnTo>
                    <a:pt x="358857" y="836931"/>
                  </a:lnTo>
                  <a:lnTo>
                    <a:pt x="358630" y="844189"/>
                  </a:lnTo>
                  <a:lnTo>
                    <a:pt x="358857" y="851901"/>
                  </a:lnTo>
                  <a:lnTo>
                    <a:pt x="359537" y="859614"/>
                  </a:lnTo>
                  <a:lnTo>
                    <a:pt x="360444" y="867326"/>
                  </a:lnTo>
                  <a:lnTo>
                    <a:pt x="362031" y="874811"/>
                  </a:lnTo>
                  <a:lnTo>
                    <a:pt x="363844" y="882297"/>
                  </a:lnTo>
                  <a:lnTo>
                    <a:pt x="366111" y="889782"/>
                  </a:lnTo>
                  <a:lnTo>
                    <a:pt x="368832" y="897267"/>
                  </a:lnTo>
                  <a:lnTo>
                    <a:pt x="371779" y="904526"/>
                  </a:lnTo>
                  <a:lnTo>
                    <a:pt x="373592" y="907928"/>
                  </a:lnTo>
                  <a:lnTo>
                    <a:pt x="375633" y="911558"/>
                  </a:lnTo>
                  <a:lnTo>
                    <a:pt x="377673" y="915187"/>
                  </a:lnTo>
                  <a:lnTo>
                    <a:pt x="379940" y="918816"/>
                  </a:lnTo>
                  <a:lnTo>
                    <a:pt x="382660" y="922219"/>
                  </a:lnTo>
                  <a:lnTo>
                    <a:pt x="385380" y="925848"/>
                  </a:lnTo>
                  <a:lnTo>
                    <a:pt x="388554" y="929250"/>
                  </a:lnTo>
                  <a:lnTo>
                    <a:pt x="391501" y="932880"/>
                  </a:lnTo>
                  <a:lnTo>
                    <a:pt x="395128" y="936282"/>
                  </a:lnTo>
                  <a:lnTo>
                    <a:pt x="398529" y="939685"/>
                  </a:lnTo>
                  <a:lnTo>
                    <a:pt x="402609" y="943087"/>
                  </a:lnTo>
                  <a:lnTo>
                    <a:pt x="406463" y="946489"/>
                  </a:lnTo>
                  <a:lnTo>
                    <a:pt x="410770" y="949892"/>
                  </a:lnTo>
                  <a:lnTo>
                    <a:pt x="415077" y="953294"/>
                  </a:lnTo>
                  <a:lnTo>
                    <a:pt x="424372" y="959646"/>
                  </a:lnTo>
                  <a:lnTo>
                    <a:pt x="429586" y="963048"/>
                  </a:lnTo>
                  <a:lnTo>
                    <a:pt x="434800" y="966224"/>
                  </a:lnTo>
                  <a:lnTo>
                    <a:pt x="440467" y="969626"/>
                  </a:lnTo>
                  <a:lnTo>
                    <a:pt x="446361" y="972575"/>
                  </a:lnTo>
                  <a:lnTo>
                    <a:pt x="452482" y="975751"/>
                  </a:lnTo>
                  <a:lnTo>
                    <a:pt x="459056" y="978473"/>
                  </a:lnTo>
                  <a:lnTo>
                    <a:pt x="465630" y="981421"/>
                  </a:lnTo>
                  <a:lnTo>
                    <a:pt x="472658" y="984370"/>
                  </a:lnTo>
                  <a:lnTo>
                    <a:pt x="479912" y="987092"/>
                  </a:lnTo>
                  <a:lnTo>
                    <a:pt x="487619" y="989814"/>
                  </a:lnTo>
                  <a:lnTo>
                    <a:pt x="495327" y="992309"/>
                  </a:lnTo>
                  <a:lnTo>
                    <a:pt x="503488" y="994804"/>
                  </a:lnTo>
                  <a:lnTo>
                    <a:pt x="520490" y="1000021"/>
                  </a:lnTo>
                  <a:lnTo>
                    <a:pt x="538626" y="1004785"/>
                  </a:lnTo>
                  <a:lnTo>
                    <a:pt x="538626" y="1135439"/>
                  </a:lnTo>
                  <a:lnTo>
                    <a:pt x="530918" y="1134305"/>
                  </a:lnTo>
                  <a:lnTo>
                    <a:pt x="523210" y="1133171"/>
                  </a:lnTo>
                  <a:lnTo>
                    <a:pt x="515503" y="1131583"/>
                  </a:lnTo>
                  <a:lnTo>
                    <a:pt x="507795" y="1129768"/>
                  </a:lnTo>
                  <a:lnTo>
                    <a:pt x="500088" y="1127727"/>
                  </a:lnTo>
                  <a:lnTo>
                    <a:pt x="492607" y="1125685"/>
                  </a:lnTo>
                  <a:lnTo>
                    <a:pt x="485126" y="1123417"/>
                  </a:lnTo>
                  <a:lnTo>
                    <a:pt x="477645" y="1120695"/>
                  </a:lnTo>
                  <a:lnTo>
                    <a:pt x="470164" y="1117973"/>
                  </a:lnTo>
                  <a:lnTo>
                    <a:pt x="462683" y="1115024"/>
                  </a:lnTo>
                  <a:lnTo>
                    <a:pt x="455429" y="1111849"/>
                  </a:lnTo>
                  <a:lnTo>
                    <a:pt x="448175" y="1108673"/>
                  </a:lnTo>
                  <a:lnTo>
                    <a:pt x="440920" y="1105044"/>
                  </a:lnTo>
                  <a:lnTo>
                    <a:pt x="433893" y="1101641"/>
                  </a:lnTo>
                  <a:lnTo>
                    <a:pt x="426639" y="1097785"/>
                  </a:lnTo>
                  <a:lnTo>
                    <a:pt x="419611" y="1093929"/>
                  </a:lnTo>
                  <a:lnTo>
                    <a:pt x="405783" y="1085310"/>
                  </a:lnTo>
                  <a:lnTo>
                    <a:pt x="392181" y="1076690"/>
                  </a:lnTo>
                  <a:lnTo>
                    <a:pt x="379033" y="1067617"/>
                  </a:lnTo>
                  <a:lnTo>
                    <a:pt x="366338" y="1058317"/>
                  </a:lnTo>
                  <a:lnTo>
                    <a:pt x="366338" y="1169917"/>
                  </a:lnTo>
                  <a:lnTo>
                    <a:pt x="376313" y="1175588"/>
                  </a:lnTo>
                  <a:lnTo>
                    <a:pt x="386287" y="1181032"/>
                  </a:lnTo>
                  <a:lnTo>
                    <a:pt x="396715" y="1186249"/>
                  </a:lnTo>
                  <a:lnTo>
                    <a:pt x="407370" y="1191466"/>
                  </a:lnTo>
                  <a:lnTo>
                    <a:pt x="418251" y="1196003"/>
                  </a:lnTo>
                  <a:lnTo>
                    <a:pt x="429359" y="1200539"/>
                  </a:lnTo>
                  <a:lnTo>
                    <a:pt x="440694" y="1204849"/>
                  </a:lnTo>
                  <a:lnTo>
                    <a:pt x="452255" y="1208705"/>
                  </a:lnTo>
                  <a:lnTo>
                    <a:pt x="464043" y="1212561"/>
                  </a:lnTo>
                  <a:lnTo>
                    <a:pt x="475151" y="1215964"/>
                  </a:lnTo>
                  <a:lnTo>
                    <a:pt x="486486" y="1218686"/>
                  </a:lnTo>
                  <a:lnTo>
                    <a:pt x="497367" y="1221634"/>
                  </a:lnTo>
                  <a:lnTo>
                    <a:pt x="508022" y="1223903"/>
                  </a:lnTo>
                  <a:lnTo>
                    <a:pt x="518450" y="1225944"/>
                  </a:lnTo>
                  <a:lnTo>
                    <a:pt x="528878" y="1227759"/>
                  </a:lnTo>
                  <a:lnTo>
                    <a:pt x="538626" y="1229120"/>
                  </a:lnTo>
                  <a:lnTo>
                    <a:pt x="538626" y="1297396"/>
                  </a:lnTo>
                  <a:lnTo>
                    <a:pt x="600740" y="1297396"/>
                  </a:lnTo>
                  <a:lnTo>
                    <a:pt x="600740" y="1229120"/>
                  </a:lnTo>
                  <a:lnTo>
                    <a:pt x="608674" y="1228213"/>
                  </a:lnTo>
                  <a:lnTo>
                    <a:pt x="616608" y="1227305"/>
                  </a:lnTo>
                  <a:lnTo>
                    <a:pt x="624089" y="1225944"/>
                  </a:lnTo>
                  <a:lnTo>
                    <a:pt x="631570" y="1224810"/>
                  </a:lnTo>
                  <a:lnTo>
                    <a:pt x="638824" y="1223449"/>
                  </a:lnTo>
                  <a:lnTo>
                    <a:pt x="645852" y="1221861"/>
                  </a:lnTo>
                  <a:lnTo>
                    <a:pt x="652880" y="1220273"/>
                  </a:lnTo>
                  <a:lnTo>
                    <a:pt x="659454" y="1218232"/>
                  </a:lnTo>
                  <a:lnTo>
                    <a:pt x="666028" y="1216191"/>
                  </a:lnTo>
                  <a:lnTo>
                    <a:pt x="672375" y="1214149"/>
                  </a:lnTo>
                  <a:lnTo>
                    <a:pt x="678723" y="1211881"/>
                  </a:lnTo>
                  <a:lnTo>
                    <a:pt x="684617" y="1209386"/>
                  </a:lnTo>
                  <a:lnTo>
                    <a:pt x="690284" y="1206890"/>
                  </a:lnTo>
                  <a:lnTo>
                    <a:pt x="695951" y="1203942"/>
                  </a:lnTo>
                  <a:lnTo>
                    <a:pt x="701392" y="1200993"/>
                  </a:lnTo>
                  <a:lnTo>
                    <a:pt x="706833" y="1198044"/>
                  </a:lnTo>
                  <a:lnTo>
                    <a:pt x="711593" y="1194868"/>
                  </a:lnTo>
                  <a:lnTo>
                    <a:pt x="716581" y="1191693"/>
                  </a:lnTo>
                  <a:lnTo>
                    <a:pt x="721341" y="1188290"/>
                  </a:lnTo>
                  <a:lnTo>
                    <a:pt x="725875" y="1184888"/>
                  </a:lnTo>
                  <a:lnTo>
                    <a:pt x="730182" y="1181486"/>
                  </a:lnTo>
                  <a:lnTo>
                    <a:pt x="734263" y="1178083"/>
                  </a:lnTo>
                  <a:lnTo>
                    <a:pt x="738343" y="1174227"/>
                  </a:lnTo>
                  <a:lnTo>
                    <a:pt x="742197" y="1170825"/>
                  </a:lnTo>
                  <a:lnTo>
                    <a:pt x="745824" y="1166968"/>
                  </a:lnTo>
                  <a:lnTo>
                    <a:pt x="749225" y="1163339"/>
                  </a:lnTo>
                  <a:lnTo>
                    <a:pt x="752625" y="1159256"/>
                  </a:lnTo>
                  <a:lnTo>
                    <a:pt x="755799" y="1155627"/>
                  </a:lnTo>
                  <a:lnTo>
                    <a:pt x="758746" y="1151544"/>
                  </a:lnTo>
                  <a:lnTo>
                    <a:pt x="761466" y="1147461"/>
                  </a:lnTo>
                  <a:lnTo>
                    <a:pt x="763960" y="1143378"/>
                  </a:lnTo>
                  <a:lnTo>
                    <a:pt x="766453" y="1139295"/>
                  </a:lnTo>
                  <a:lnTo>
                    <a:pt x="770760" y="1130676"/>
                  </a:lnTo>
                  <a:lnTo>
                    <a:pt x="774614" y="1122056"/>
                  </a:lnTo>
                  <a:lnTo>
                    <a:pt x="777561" y="1113436"/>
                  </a:lnTo>
                  <a:lnTo>
                    <a:pt x="778921" y="1109354"/>
                  </a:lnTo>
                  <a:lnTo>
                    <a:pt x="780055" y="1105044"/>
                  </a:lnTo>
                  <a:lnTo>
                    <a:pt x="781415" y="1100507"/>
                  </a:lnTo>
                  <a:lnTo>
                    <a:pt x="782322" y="1096424"/>
                  </a:lnTo>
                  <a:lnTo>
                    <a:pt x="783002" y="1092114"/>
                  </a:lnTo>
                  <a:lnTo>
                    <a:pt x="783682" y="1087805"/>
                  </a:lnTo>
                  <a:lnTo>
                    <a:pt x="784135" y="1083495"/>
                  </a:lnTo>
                  <a:lnTo>
                    <a:pt x="784589" y="1079185"/>
                  </a:lnTo>
                  <a:lnTo>
                    <a:pt x="784816" y="1074875"/>
                  </a:lnTo>
                  <a:lnTo>
                    <a:pt x="784816" y="1070339"/>
                  </a:lnTo>
                  <a:lnTo>
                    <a:pt x="784589" y="1061719"/>
                  </a:lnTo>
                  <a:lnTo>
                    <a:pt x="784135" y="1053326"/>
                  </a:lnTo>
                  <a:lnTo>
                    <a:pt x="783229" y="1045161"/>
                  </a:lnTo>
                  <a:lnTo>
                    <a:pt x="781869" y="1037222"/>
                  </a:lnTo>
                  <a:lnTo>
                    <a:pt x="779828" y="1029509"/>
                  </a:lnTo>
                  <a:lnTo>
                    <a:pt x="777788" y="1022251"/>
                  </a:lnTo>
                  <a:lnTo>
                    <a:pt x="775294" y="1014992"/>
                  </a:lnTo>
                  <a:lnTo>
                    <a:pt x="772347" y="1007960"/>
                  </a:lnTo>
                  <a:lnTo>
                    <a:pt x="769174" y="1001156"/>
                  </a:lnTo>
                  <a:lnTo>
                    <a:pt x="765320" y="994577"/>
                  </a:lnTo>
                  <a:lnTo>
                    <a:pt x="761466" y="988226"/>
                  </a:lnTo>
                  <a:lnTo>
                    <a:pt x="756705" y="982329"/>
                  </a:lnTo>
                  <a:lnTo>
                    <a:pt x="752172" y="976431"/>
                  </a:lnTo>
                  <a:lnTo>
                    <a:pt x="746731" y="970987"/>
                  </a:lnTo>
                  <a:lnTo>
                    <a:pt x="741064" y="965543"/>
                  </a:lnTo>
                  <a:lnTo>
                    <a:pt x="734943" y="960553"/>
                  </a:lnTo>
                  <a:lnTo>
                    <a:pt x="728822" y="955563"/>
                  </a:lnTo>
                  <a:lnTo>
                    <a:pt x="722248" y="950572"/>
                  </a:lnTo>
                  <a:lnTo>
                    <a:pt x="715220" y="946036"/>
                  </a:lnTo>
                  <a:lnTo>
                    <a:pt x="708193" y="941272"/>
                  </a:lnTo>
                  <a:lnTo>
                    <a:pt x="700712" y="936509"/>
                  </a:lnTo>
                  <a:lnTo>
                    <a:pt x="693004" y="932199"/>
                  </a:lnTo>
                  <a:lnTo>
                    <a:pt x="685070" y="927889"/>
                  </a:lnTo>
                  <a:lnTo>
                    <a:pt x="676456" y="923806"/>
                  </a:lnTo>
                  <a:lnTo>
                    <a:pt x="668068" y="919497"/>
                  </a:lnTo>
                  <a:lnTo>
                    <a:pt x="659227" y="915641"/>
                  </a:lnTo>
                  <a:lnTo>
                    <a:pt x="650159" y="911558"/>
                  </a:lnTo>
                  <a:lnTo>
                    <a:pt x="641091" y="907475"/>
                  </a:lnTo>
                  <a:lnTo>
                    <a:pt x="631117" y="903845"/>
                  </a:lnTo>
                  <a:lnTo>
                    <a:pt x="621369" y="899989"/>
                  </a:lnTo>
                  <a:lnTo>
                    <a:pt x="611394" y="896587"/>
                  </a:lnTo>
                  <a:lnTo>
                    <a:pt x="600740" y="892958"/>
                  </a:lnTo>
                  <a:lnTo>
                    <a:pt x="600740" y="785894"/>
                  </a:lnTo>
                  <a:lnTo>
                    <a:pt x="612755" y="788616"/>
                  </a:lnTo>
                  <a:lnTo>
                    <a:pt x="624543" y="792018"/>
                  </a:lnTo>
                  <a:lnTo>
                    <a:pt x="636331" y="795421"/>
                  </a:lnTo>
                  <a:lnTo>
                    <a:pt x="647892" y="799504"/>
                  </a:lnTo>
                  <a:lnTo>
                    <a:pt x="659227" y="803813"/>
                  </a:lnTo>
                  <a:lnTo>
                    <a:pt x="670562" y="808577"/>
                  </a:lnTo>
                  <a:lnTo>
                    <a:pt x="681443" y="813794"/>
                  </a:lnTo>
                  <a:lnTo>
                    <a:pt x="692324" y="819465"/>
                  </a:lnTo>
                  <a:lnTo>
                    <a:pt x="702752" y="824909"/>
                  </a:lnTo>
                  <a:lnTo>
                    <a:pt x="712727" y="830806"/>
                  </a:lnTo>
                  <a:lnTo>
                    <a:pt x="722475" y="836477"/>
                  </a:lnTo>
                  <a:lnTo>
                    <a:pt x="731542" y="842148"/>
                  </a:lnTo>
                  <a:lnTo>
                    <a:pt x="740157" y="847592"/>
                  </a:lnTo>
                  <a:lnTo>
                    <a:pt x="748318" y="853262"/>
                  </a:lnTo>
                  <a:lnTo>
                    <a:pt x="756025" y="858933"/>
                  </a:lnTo>
                  <a:lnTo>
                    <a:pt x="763280" y="864604"/>
                  </a:lnTo>
                  <a:lnTo>
                    <a:pt x="763280" y="748240"/>
                  </a:lnTo>
                  <a:lnTo>
                    <a:pt x="752625" y="741889"/>
                  </a:lnTo>
                  <a:lnTo>
                    <a:pt x="741744" y="735764"/>
                  </a:lnTo>
                  <a:lnTo>
                    <a:pt x="731316" y="730547"/>
                  </a:lnTo>
                  <a:lnTo>
                    <a:pt x="720888" y="725103"/>
                  </a:lnTo>
                  <a:lnTo>
                    <a:pt x="710913" y="720340"/>
                  </a:lnTo>
                  <a:lnTo>
                    <a:pt x="701165" y="716030"/>
                  </a:lnTo>
                  <a:lnTo>
                    <a:pt x="691644" y="711720"/>
                  </a:lnTo>
                  <a:lnTo>
                    <a:pt x="682123" y="708318"/>
                  </a:lnTo>
                  <a:lnTo>
                    <a:pt x="672602" y="704689"/>
                  </a:lnTo>
                  <a:lnTo>
                    <a:pt x="663081" y="701740"/>
                  </a:lnTo>
                  <a:lnTo>
                    <a:pt x="653106" y="698791"/>
                  </a:lnTo>
                  <a:lnTo>
                    <a:pt x="643132" y="696296"/>
                  </a:lnTo>
                  <a:lnTo>
                    <a:pt x="632930" y="694254"/>
                  </a:lnTo>
                  <a:lnTo>
                    <a:pt x="622276" y="691986"/>
                  </a:lnTo>
                  <a:lnTo>
                    <a:pt x="611848" y="690171"/>
                  </a:lnTo>
                  <a:lnTo>
                    <a:pt x="600740" y="688810"/>
                  </a:lnTo>
                  <a:lnTo>
                    <a:pt x="600740" y="654332"/>
                  </a:lnTo>
                  <a:lnTo>
                    <a:pt x="538626" y="654332"/>
                  </a:lnTo>
                  <a:close/>
                  <a:moveTo>
                    <a:pt x="549280" y="371475"/>
                  </a:moveTo>
                  <a:lnTo>
                    <a:pt x="564015" y="371475"/>
                  </a:lnTo>
                  <a:lnTo>
                    <a:pt x="577844" y="371475"/>
                  </a:lnTo>
                  <a:lnTo>
                    <a:pt x="591219" y="371929"/>
                  </a:lnTo>
                  <a:lnTo>
                    <a:pt x="604594" y="372609"/>
                  </a:lnTo>
                  <a:lnTo>
                    <a:pt x="617515" y="373743"/>
                  </a:lnTo>
                  <a:lnTo>
                    <a:pt x="630210" y="375104"/>
                  </a:lnTo>
                  <a:lnTo>
                    <a:pt x="642905" y="376692"/>
                  </a:lnTo>
                  <a:lnTo>
                    <a:pt x="655373" y="378507"/>
                  </a:lnTo>
                  <a:lnTo>
                    <a:pt x="667388" y="380775"/>
                  </a:lnTo>
                  <a:lnTo>
                    <a:pt x="679403" y="383497"/>
                  </a:lnTo>
                  <a:lnTo>
                    <a:pt x="691191" y="386219"/>
                  </a:lnTo>
                  <a:lnTo>
                    <a:pt x="702752" y="389168"/>
                  </a:lnTo>
                  <a:lnTo>
                    <a:pt x="714314" y="392797"/>
                  </a:lnTo>
                  <a:lnTo>
                    <a:pt x="725422" y="396426"/>
                  </a:lnTo>
                  <a:lnTo>
                    <a:pt x="736530" y="400509"/>
                  </a:lnTo>
                  <a:lnTo>
                    <a:pt x="747184" y="405046"/>
                  </a:lnTo>
                  <a:lnTo>
                    <a:pt x="757839" y="409582"/>
                  </a:lnTo>
                  <a:lnTo>
                    <a:pt x="768267" y="414573"/>
                  </a:lnTo>
                  <a:lnTo>
                    <a:pt x="778468" y="420017"/>
                  </a:lnTo>
                  <a:lnTo>
                    <a:pt x="788669" y="425461"/>
                  </a:lnTo>
                  <a:lnTo>
                    <a:pt x="798644" y="431358"/>
                  </a:lnTo>
                  <a:lnTo>
                    <a:pt x="808392" y="437709"/>
                  </a:lnTo>
                  <a:lnTo>
                    <a:pt x="818140" y="444288"/>
                  </a:lnTo>
                  <a:lnTo>
                    <a:pt x="827434" y="451092"/>
                  </a:lnTo>
                  <a:lnTo>
                    <a:pt x="836729" y="458351"/>
                  </a:lnTo>
                  <a:lnTo>
                    <a:pt x="845796" y="466063"/>
                  </a:lnTo>
                  <a:lnTo>
                    <a:pt x="854864" y="473775"/>
                  </a:lnTo>
                  <a:lnTo>
                    <a:pt x="863705" y="481941"/>
                  </a:lnTo>
                  <a:lnTo>
                    <a:pt x="872319" y="490561"/>
                  </a:lnTo>
                  <a:lnTo>
                    <a:pt x="880934" y="499407"/>
                  </a:lnTo>
                  <a:lnTo>
                    <a:pt x="889095" y="508707"/>
                  </a:lnTo>
                  <a:lnTo>
                    <a:pt x="897483" y="518234"/>
                  </a:lnTo>
                  <a:lnTo>
                    <a:pt x="905417" y="527988"/>
                  </a:lnTo>
                  <a:lnTo>
                    <a:pt x="913351" y="538422"/>
                  </a:lnTo>
                  <a:lnTo>
                    <a:pt x="921512" y="548856"/>
                  </a:lnTo>
                  <a:lnTo>
                    <a:pt x="929220" y="559744"/>
                  </a:lnTo>
                  <a:lnTo>
                    <a:pt x="936701" y="571086"/>
                  </a:lnTo>
                  <a:lnTo>
                    <a:pt x="944182" y="582654"/>
                  </a:lnTo>
                  <a:lnTo>
                    <a:pt x="951436" y="594449"/>
                  </a:lnTo>
                  <a:lnTo>
                    <a:pt x="958690" y="606925"/>
                  </a:lnTo>
                  <a:lnTo>
                    <a:pt x="965944" y="619627"/>
                  </a:lnTo>
                  <a:lnTo>
                    <a:pt x="972745" y="632330"/>
                  </a:lnTo>
                  <a:lnTo>
                    <a:pt x="979546" y="645713"/>
                  </a:lnTo>
                  <a:lnTo>
                    <a:pt x="986347" y="659549"/>
                  </a:lnTo>
                  <a:lnTo>
                    <a:pt x="993148" y="673613"/>
                  </a:lnTo>
                  <a:lnTo>
                    <a:pt x="999722" y="687903"/>
                  </a:lnTo>
                  <a:lnTo>
                    <a:pt x="1006069" y="702647"/>
                  </a:lnTo>
                  <a:lnTo>
                    <a:pt x="1012643" y="717845"/>
                  </a:lnTo>
                  <a:lnTo>
                    <a:pt x="1018991" y="733269"/>
                  </a:lnTo>
                  <a:lnTo>
                    <a:pt x="1025111" y="748920"/>
                  </a:lnTo>
                  <a:lnTo>
                    <a:pt x="1031005" y="765252"/>
                  </a:lnTo>
                  <a:lnTo>
                    <a:pt x="1037126" y="781584"/>
                  </a:lnTo>
                  <a:lnTo>
                    <a:pt x="1043247" y="798823"/>
                  </a:lnTo>
                  <a:lnTo>
                    <a:pt x="1049141" y="816062"/>
                  </a:lnTo>
                  <a:lnTo>
                    <a:pt x="1054808" y="833528"/>
                  </a:lnTo>
                  <a:lnTo>
                    <a:pt x="1060476" y="851674"/>
                  </a:lnTo>
                  <a:lnTo>
                    <a:pt x="1066143" y="870048"/>
                  </a:lnTo>
                  <a:lnTo>
                    <a:pt x="1071810" y="888875"/>
                  </a:lnTo>
                  <a:lnTo>
                    <a:pt x="1077478" y="907928"/>
                  </a:lnTo>
                  <a:lnTo>
                    <a:pt x="1082692" y="927436"/>
                  </a:lnTo>
                  <a:lnTo>
                    <a:pt x="1088132" y="947624"/>
                  </a:lnTo>
                  <a:lnTo>
                    <a:pt x="1093573" y="967812"/>
                  </a:lnTo>
                  <a:lnTo>
                    <a:pt x="1098787" y="988453"/>
                  </a:lnTo>
                  <a:lnTo>
                    <a:pt x="1109215" y="1030870"/>
                  </a:lnTo>
                  <a:lnTo>
                    <a:pt x="1112615" y="1046522"/>
                  </a:lnTo>
                  <a:lnTo>
                    <a:pt x="1115789" y="1061946"/>
                  </a:lnTo>
                  <a:lnTo>
                    <a:pt x="1118056" y="1076917"/>
                  </a:lnTo>
                  <a:lnTo>
                    <a:pt x="1119870" y="1091888"/>
                  </a:lnTo>
                  <a:lnTo>
                    <a:pt x="1121456" y="1106405"/>
                  </a:lnTo>
                  <a:lnTo>
                    <a:pt x="1122136" y="1120922"/>
                  </a:lnTo>
                  <a:lnTo>
                    <a:pt x="1122363" y="1134985"/>
                  </a:lnTo>
                  <a:lnTo>
                    <a:pt x="1122136" y="1148822"/>
                  </a:lnTo>
                  <a:lnTo>
                    <a:pt x="1121456" y="1162659"/>
                  </a:lnTo>
                  <a:lnTo>
                    <a:pt x="1120096" y="1176042"/>
                  </a:lnTo>
                  <a:lnTo>
                    <a:pt x="1118509" y="1188971"/>
                  </a:lnTo>
                  <a:lnTo>
                    <a:pt x="1116469" y="1201900"/>
                  </a:lnTo>
                  <a:lnTo>
                    <a:pt x="1113749" y="1214603"/>
                  </a:lnTo>
                  <a:lnTo>
                    <a:pt x="1110575" y="1227078"/>
                  </a:lnTo>
                  <a:lnTo>
                    <a:pt x="1107175" y="1239100"/>
                  </a:lnTo>
                  <a:lnTo>
                    <a:pt x="1103321" y="1250896"/>
                  </a:lnTo>
                  <a:lnTo>
                    <a:pt x="1098787" y="1262464"/>
                  </a:lnTo>
                  <a:lnTo>
                    <a:pt x="1094026" y="1274032"/>
                  </a:lnTo>
                  <a:lnTo>
                    <a:pt x="1088812" y="1284920"/>
                  </a:lnTo>
                  <a:lnTo>
                    <a:pt x="1083145" y="1296035"/>
                  </a:lnTo>
                  <a:lnTo>
                    <a:pt x="1077251" y="1306469"/>
                  </a:lnTo>
                  <a:lnTo>
                    <a:pt x="1070904" y="1317130"/>
                  </a:lnTo>
                  <a:lnTo>
                    <a:pt x="1064103" y="1327110"/>
                  </a:lnTo>
                  <a:lnTo>
                    <a:pt x="1056849" y="1336864"/>
                  </a:lnTo>
                  <a:lnTo>
                    <a:pt x="1049368" y="1346845"/>
                  </a:lnTo>
                  <a:lnTo>
                    <a:pt x="1041660" y="1356145"/>
                  </a:lnTo>
                  <a:lnTo>
                    <a:pt x="1033499" y="1365218"/>
                  </a:lnTo>
                  <a:lnTo>
                    <a:pt x="1024658" y="1374064"/>
                  </a:lnTo>
                  <a:lnTo>
                    <a:pt x="1015817" y="1382911"/>
                  </a:lnTo>
                  <a:lnTo>
                    <a:pt x="1006749" y="1391303"/>
                  </a:lnTo>
                  <a:lnTo>
                    <a:pt x="997228" y="1399469"/>
                  </a:lnTo>
                  <a:lnTo>
                    <a:pt x="987253" y="1407408"/>
                  </a:lnTo>
                  <a:lnTo>
                    <a:pt x="977279" y="1415121"/>
                  </a:lnTo>
                  <a:lnTo>
                    <a:pt x="967078" y="1422606"/>
                  </a:lnTo>
                  <a:lnTo>
                    <a:pt x="956196" y="1429638"/>
                  </a:lnTo>
                  <a:lnTo>
                    <a:pt x="945315" y="1436669"/>
                  </a:lnTo>
                  <a:lnTo>
                    <a:pt x="934207" y="1443474"/>
                  </a:lnTo>
                  <a:lnTo>
                    <a:pt x="922872" y="1449826"/>
                  </a:lnTo>
                  <a:lnTo>
                    <a:pt x="911084" y="1455950"/>
                  </a:lnTo>
                  <a:lnTo>
                    <a:pt x="899296" y="1461848"/>
                  </a:lnTo>
                  <a:lnTo>
                    <a:pt x="887055" y="1467745"/>
                  </a:lnTo>
                  <a:lnTo>
                    <a:pt x="874586" y="1473189"/>
                  </a:lnTo>
                  <a:lnTo>
                    <a:pt x="862118" y="1478179"/>
                  </a:lnTo>
                  <a:lnTo>
                    <a:pt x="849197" y="1483396"/>
                  </a:lnTo>
                  <a:lnTo>
                    <a:pt x="836275" y="1488160"/>
                  </a:lnTo>
                  <a:lnTo>
                    <a:pt x="823127" y="1492470"/>
                  </a:lnTo>
                  <a:lnTo>
                    <a:pt x="809752" y="1496779"/>
                  </a:lnTo>
                  <a:lnTo>
                    <a:pt x="796377" y="1500862"/>
                  </a:lnTo>
                  <a:lnTo>
                    <a:pt x="782549" y="1504492"/>
                  </a:lnTo>
                  <a:lnTo>
                    <a:pt x="768720" y="1508348"/>
                  </a:lnTo>
                  <a:lnTo>
                    <a:pt x="754892" y="1511523"/>
                  </a:lnTo>
                  <a:lnTo>
                    <a:pt x="740610" y="1514472"/>
                  </a:lnTo>
                  <a:lnTo>
                    <a:pt x="726555" y="1517194"/>
                  </a:lnTo>
                  <a:lnTo>
                    <a:pt x="712047" y="1519689"/>
                  </a:lnTo>
                  <a:lnTo>
                    <a:pt x="697538" y="1521958"/>
                  </a:lnTo>
                  <a:lnTo>
                    <a:pt x="683030" y="1524226"/>
                  </a:lnTo>
                  <a:lnTo>
                    <a:pt x="668521" y="1526040"/>
                  </a:lnTo>
                  <a:lnTo>
                    <a:pt x="653786" y="1527401"/>
                  </a:lnTo>
                  <a:lnTo>
                    <a:pt x="638824" y="1528762"/>
                  </a:lnTo>
                  <a:lnTo>
                    <a:pt x="624089" y="1529897"/>
                  </a:lnTo>
                  <a:lnTo>
                    <a:pt x="609128" y="1530804"/>
                  </a:lnTo>
                  <a:lnTo>
                    <a:pt x="594166" y="1531484"/>
                  </a:lnTo>
                  <a:lnTo>
                    <a:pt x="579204" y="1531938"/>
                  </a:lnTo>
                  <a:lnTo>
                    <a:pt x="564015" y="1531938"/>
                  </a:lnTo>
                  <a:lnTo>
                    <a:pt x="549054" y="1531938"/>
                  </a:lnTo>
                  <a:lnTo>
                    <a:pt x="533865" y="1531484"/>
                  </a:lnTo>
                  <a:lnTo>
                    <a:pt x="518903" y="1530804"/>
                  </a:lnTo>
                  <a:lnTo>
                    <a:pt x="503941" y="1529670"/>
                  </a:lnTo>
                  <a:lnTo>
                    <a:pt x="488980" y="1528309"/>
                  </a:lnTo>
                  <a:lnTo>
                    <a:pt x="474018" y="1526948"/>
                  </a:lnTo>
                  <a:lnTo>
                    <a:pt x="459056" y="1525133"/>
                  </a:lnTo>
                  <a:lnTo>
                    <a:pt x="444321" y="1523319"/>
                  </a:lnTo>
                  <a:lnTo>
                    <a:pt x="429359" y="1520823"/>
                  </a:lnTo>
                  <a:lnTo>
                    <a:pt x="414851" y="1518328"/>
                  </a:lnTo>
                  <a:lnTo>
                    <a:pt x="400115" y="1515606"/>
                  </a:lnTo>
                  <a:lnTo>
                    <a:pt x="385607" y="1512204"/>
                  </a:lnTo>
                  <a:lnTo>
                    <a:pt x="371325" y="1509028"/>
                  </a:lnTo>
                  <a:lnTo>
                    <a:pt x="357044" y="1505172"/>
                  </a:lnTo>
                  <a:lnTo>
                    <a:pt x="342989" y="1501543"/>
                  </a:lnTo>
                  <a:lnTo>
                    <a:pt x="329160" y="1497233"/>
                  </a:lnTo>
                  <a:lnTo>
                    <a:pt x="315332" y="1492696"/>
                  </a:lnTo>
                  <a:lnTo>
                    <a:pt x="301730" y="1488160"/>
                  </a:lnTo>
                  <a:lnTo>
                    <a:pt x="288129" y="1483170"/>
                  </a:lnTo>
                  <a:lnTo>
                    <a:pt x="274754" y="1477952"/>
                  </a:lnTo>
                  <a:lnTo>
                    <a:pt x="261832" y="1472735"/>
                  </a:lnTo>
                  <a:lnTo>
                    <a:pt x="248910" y="1466838"/>
                  </a:lnTo>
                  <a:lnTo>
                    <a:pt x="235988" y="1460940"/>
                  </a:lnTo>
                  <a:lnTo>
                    <a:pt x="223520" y="1454816"/>
                  </a:lnTo>
                  <a:lnTo>
                    <a:pt x="211505" y="1448238"/>
                  </a:lnTo>
                  <a:lnTo>
                    <a:pt x="199264" y="1441660"/>
                  </a:lnTo>
                  <a:lnTo>
                    <a:pt x="187703" y="1434855"/>
                  </a:lnTo>
                  <a:lnTo>
                    <a:pt x="176141" y="1427596"/>
                  </a:lnTo>
                  <a:lnTo>
                    <a:pt x="164806" y="1420111"/>
                  </a:lnTo>
                  <a:lnTo>
                    <a:pt x="153925" y="1412399"/>
                  </a:lnTo>
                  <a:lnTo>
                    <a:pt x="143497" y="1404233"/>
                  </a:lnTo>
                  <a:lnTo>
                    <a:pt x="132843" y="1396067"/>
                  </a:lnTo>
                  <a:lnTo>
                    <a:pt x="122868" y="1387674"/>
                  </a:lnTo>
                  <a:lnTo>
                    <a:pt x="113120" y="1379055"/>
                  </a:lnTo>
                  <a:lnTo>
                    <a:pt x="103826" y="1370208"/>
                  </a:lnTo>
                  <a:lnTo>
                    <a:pt x="94758" y="1361135"/>
                  </a:lnTo>
                  <a:lnTo>
                    <a:pt x="86144" y="1351608"/>
                  </a:lnTo>
                  <a:lnTo>
                    <a:pt x="77756" y="1342081"/>
                  </a:lnTo>
                  <a:lnTo>
                    <a:pt x="69822" y="1332328"/>
                  </a:lnTo>
                  <a:lnTo>
                    <a:pt x="62341" y="1322120"/>
                  </a:lnTo>
                  <a:lnTo>
                    <a:pt x="55086" y="1311913"/>
                  </a:lnTo>
                  <a:lnTo>
                    <a:pt x="48286" y="1301479"/>
                  </a:lnTo>
                  <a:lnTo>
                    <a:pt x="41711" y="1290591"/>
                  </a:lnTo>
                  <a:lnTo>
                    <a:pt x="35817" y="1279703"/>
                  </a:lnTo>
                  <a:lnTo>
                    <a:pt x="30150" y="1268361"/>
                  </a:lnTo>
                  <a:lnTo>
                    <a:pt x="25163" y="1257020"/>
                  </a:lnTo>
                  <a:lnTo>
                    <a:pt x="20402" y="1245225"/>
                  </a:lnTo>
                  <a:lnTo>
                    <a:pt x="16095" y="1233203"/>
                  </a:lnTo>
                  <a:lnTo>
                    <a:pt x="12468" y="1221181"/>
                  </a:lnTo>
                  <a:lnTo>
                    <a:pt x="9068" y="1208932"/>
                  </a:lnTo>
                  <a:lnTo>
                    <a:pt x="6347" y="1196229"/>
                  </a:lnTo>
                  <a:lnTo>
                    <a:pt x="4080" y="1183527"/>
                  </a:lnTo>
                  <a:lnTo>
                    <a:pt x="2493" y="1170371"/>
                  </a:lnTo>
                  <a:lnTo>
                    <a:pt x="907" y="1157215"/>
                  </a:lnTo>
                  <a:lnTo>
                    <a:pt x="226" y="1143605"/>
                  </a:lnTo>
                  <a:lnTo>
                    <a:pt x="0" y="1129995"/>
                  </a:lnTo>
                  <a:lnTo>
                    <a:pt x="453" y="1116158"/>
                  </a:lnTo>
                  <a:lnTo>
                    <a:pt x="1133" y="1102095"/>
                  </a:lnTo>
                  <a:lnTo>
                    <a:pt x="2947" y="1087805"/>
                  </a:lnTo>
                  <a:lnTo>
                    <a:pt x="4760" y="1073288"/>
                  </a:lnTo>
                  <a:lnTo>
                    <a:pt x="7481" y="1058544"/>
                  </a:lnTo>
                  <a:lnTo>
                    <a:pt x="10654" y="1043573"/>
                  </a:lnTo>
                  <a:lnTo>
                    <a:pt x="14508" y="1028375"/>
                  </a:lnTo>
                  <a:lnTo>
                    <a:pt x="19042" y="1012951"/>
                  </a:lnTo>
                  <a:lnTo>
                    <a:pt x="29697" y="978473"/>
                  </a:lnTo>
                  <a:lnTo>
                    <a:pt x="40578" y="944448"/>
                  </a:lnTo>
                  <a:lnTo>
                    <a:pt x="51233" y="911104"/>
                  </a:lnTo>
                  <a:lnTo>
                    <a:pt x="62114" y="878667"/>
                  </a:lnTo>
                  <a:lnTo>
                    <a:pt x="73222" y="846684"/>
                  </a:lnTo>
                  <a:lnTo>
                    <a:pt x="84557" y="815608"/>
                  </a:lnTo>
                  <a:lnTo>
                    <a:pt x="95891" y="785213"/>
                  </a:lnTo>
                  <a:lnTo>
                    <a:pt x="101785" y="770469"/>
                  </a:lnTo>
                  <a:lnTo>
                    <a:pt x="107679" y="755725"/>
                  </a:lnTo>
                  <a:lnTo>
                    <a:pt x="113574" y="741435"/>
                  </a:lnTo>
                  <a:lnTo>
                    <a:pt x="119468" y="727145"/>
                  </a:lnTo>
                  <a:lnTo>
                    <a:pt x="125588" y="713081"/>
                  </a:lnTo>
                  <a:lnTo>
                    <a:pt x="131936" y="699245"/>
                  </a:lnTo>
                  <a:lnTo>
                    <a:pt x="138283" y="685635"/>
                  </a:lnTo>
                  <a:lnTo>
                    <a:pt x="144631" y="672479"/>
                  </a:lnTo>
                  <a:lnTo>
                    <a:pt x="151205" y="659322"/>
                  </a:lnTo>
                  <a:lnTo>
                    <a:pt x="157552" y="646393"/>
                  </a:lnTo>
                  <a:lnTo>
                    <a:pt x="164353" y="633691"/>
                  </a:lnTo>
                  <a:lnTo>
                    <a:pt x="171381" y="621669"/>
                  </a:lnTo>
                  <a:lnTo>
                    <a:pt x="178181" y="609420"/>
                  </a:lnTo>
                  <a:lnTo>
                    <a:pt x="185436" y="597625"/>
                  </a:lnTo>
                  <a:lnTo>
                    <a:pt x="192463" y="585830"/>
                  </a:lnTo>
                  <a:lnTo>
                    <a:pt x="199944" y="574488"/>
                  </a:lnTo>
                  <a:lnTo>
                    <a:pt x="207425" y="563600"/>
                  </a:lnTo>
                  <a:lnTo>
                    <a:pt x="215133" y="552712"/>
                  </a:lnTo>
                  <a:lnTo>
                    <a:pt x="222840" y="542051"/>
                  </a:lnTo>
                  <a:lnTo>
                    <a:pt x="230774" y="531844"/>
                  </a:lnTo>
                  <a:lnTo>
                    <a:pt x="238935" y="521863"/>
                  </a:lnTo>
                  <a:lnTo>
                    <a:pt x="247324" y="512110"/>
                  </a:lnTo>
                  <a:lnTo>
                    <a:pt x="255711" y="502810"/>
                  </a:lnTo>
                  <a:lnTo>
                    <a:pt x="264326" y="493736"/>
                  </a:lnTo>
                  <a:lnTo>
                    <a:pt x="272940" y="484663"/>
                  </a:lnTo>
                  <a:lnTo>
                    <a:pt x="282008" y="476271"/>
                  </a:lnTo>
                  <a:lnTo>
                    <a:pt x="291076" y="468105"/>
                  </a:lnTo>
                  <a:lnTo>
                    <a:pt x="300597" y="460166"/>
                  </a:lnTo>
                  <a:lnTo>
                    <a:pt x="310118" y="452453"/>
                  </a:lnTo>
                  <a:lnTo>
                    <a:pt x="319639" y="445195"/>
                  </a:lnTo>
                  <a:lnTo>
                    <a:pt x="329840" y="438163"/>
                  </a:lnTo>
                  <a:lnTo>
                    <a:pt x="339815" y="431585"/>
                  </a:lnTo>
                  <a:lnTo>
                    <a:pt x="350243" y="425234"/>
                  </a:lnTo>
                  <a:lnTo>
                    <a:pt x="360897" y="419336"/>
                  </a:lnTo>
                  <a:lnTo>
                    <a:pt x="371552" y="413665"/>
                  </a:lnTo>
                  <a:lnTo>
                    <a:pt x="382660" y="408222"/>
                  </a:lnTo>
                  <a:lnTo>
                    <a:pt x="393995" y="403231"/>
                  </a:lnTo>
                  <a:lnTo>
                    <a:pt x="405556" y="398695"/>
                  </a:lnTo>
                  <a:lnTo>
                    <a:pt x="417344" y="394385"/>
                  </a:lnTo>
                  <a:lnTo>
                    <a:pt x="429359" y="390529"/>
                  </a:lnTo>
                  <a:lnTo>
                    <a:pt x="441601" y="386899"/>
                  </a:lnTo>
                  <a:lnTo>
                    <a:pt x="454069" y="383724"/>
                  </a:lnTo>
                  <a:lnTo>
                    <a:pt x="466764" y="380775"/>
                  </a:lnTo>
                  <a:lnTo>
                    <a:pt x="479912" y="378280"/>
                  </a:lnTo>
                  <a:lnTo>
                    <a:pt x="493287" y="376238"/>
                  </a:lnTo>
                  <a:lnTo>
                    <a:pt x="506888" y="374424"/>
                  </a:lnTo>
                  <a:lnTo>
                    <a:pt x="520717" y="373063"/>
                  </a:lnTo>
                  <a:lnTo>
                    <a:pt x="534772" y="372156"/>
                  </a:lnTo>
                  <a:lnTo>
                    <a:pt x="549280" y="371475"/>
                  </a:lnTo>
                  <a:close/>
                  <a:moveTo>
                    <a:pt x="455387" y="0"/>
                  </a:moveTo>
                  <a:lnTo>
                    <a:pt x="463542" y="227"/>
                  </a:lnTo>
                  <a:lnTo>
                    <a:pt x="471471" y="682"/>
                  </a:lnTo>
                  <a:lnTo>
                    <a:pt x="479174" y="1591"/>
                  </a:lnTo>
                  <a:lnTo>
                    <a:pt x="486423" y="2500"/>
                  </a:lnTo>
                  <a:lnTo>
                    <a:pt x="493446" y="3863"/>
                  </a:lnTo>
                  <a:lnTo>
                    <a:pt x="500242" y="5681"/>
                  </a:lnTo>
                  <a:lnTo>
                    <a:pt x="506812" y="7499"/>
                  </a:lnTo>
                  <a:lnTo>
                    <a:pt x="512702" y="9317"/>
                  </a:lnTo>
                  <a:lnTo>
                    <a:pt x="518592" y="11362"/>
                  </a:lnTo>
                  <a:lnTo>
                    <a:pt x="524256" y="13861"/>
                  </a:lnTo>
                  <a:lnTo>
                    <a:pt x="529466" y="16361"/>
                  </a:lnTo>
                  <a:lnTo>
                    <a:pt x="534450" y="18861"/>
                  </a:lnTo>
                  <a:lnTo>
                    <a:pt x="539207" y="21587"/>
                  </a:lnTo>
                  <a:lnTo>
                    <a:pt x="543738" y="24314"/>
                  </a:lnTo>
                  <a:lnTo>
                    <a:pt x="547816" y="27268"/>
                  </a:lnTo>
                  <a:lnTo>
                    <a:pt x="551894" y="29995"/>
                  </a:lnTo>
                  <a:lnTo>
                    <a:pt x="555292" y="32722"/>
                  </a:lnTo>
                  <a:lnTo>
                    <a:pt x="558916" y="35676"/>
                  </a:lnTo>
                  <a:lnTo>
                    <a:pt x="564807" y="40903"/>
                  </a:lnTo>
                  <a:lnTo>
                    <a:pt x="569790" y="45902"/>
                  </a:lnTo>
                  <a:lnTo>
                    <a:pt x="574095" y="50674"/>
                  </a:lnTo>
                  <a:lnTo>
                    <a:pt x="577040" y="54310"/>
                  </a:lnTo>
                  <a:lnTo>
                    <a:pt x="579079" y="57491"/>
                  </a:lnTo>
                  <a:lnTo>
                    <a:pt x="581118" y="59990"/>
                  </a:lnTo>
                  <a:lnTo>
                    <a:pt x="590406" y="51810"/>
                  </a:lnTo>
                  <a:lnTo>
                    <a:pt x="599467" y="44311"/>
                  </a:lnTo>
                  <a:lnTo>
                    <a:pt x="608076" y="37494"/>
                  </a:lnTo>
                  <a:lnTo>
                    <a:pt x="616685" y="31359"/>
                  </a:lnTo>
                  <a:lnTo>
                    <a:pt x="625293" y="25905"/>
                  </a:lnTo>
                  <a:lnTo>
                    <a:pt x="633449" y="21360"/>
                  </a:lnTo>
                  <a:lnTo>
                    <a:pt x="641151" y="17043"/>
                  </a:lnTo>
                  <a:lnTo>
                    <a:pt x="648854" y="13407"/>
                  </a:lnTo>
                  <a:lnTo>
                    <a:pt x="656103" y="10226"/>
                  </a:lnTo>
                  <a:lnTo>
                    <a:pt x="663126" y="7499"/>
                  </a:lnTo>
                  <a:lnTo>
                    <a:pt x="669922" y="5454"/>
                  </a:lnTo>
                  <a:lnTo>
                    <a:pt x="676492" y="3409"/>
                  </a:lnTo>
                  <a:lnTo>
                    <a:pt x="682608" y="2272"/>
                  </a:lnTo>
                  <a:lnTo>
                    <a:pt x="688498" y="1136"/>
                  </a:lnTo>
                  <a:lnTo>
                    <a:pt x="694162" y="454"/>
                  </a:lnTo>
                  <a:lnTo>
                    <a:pt x="699599" y="227"/>
                  </a:lnTo>
                  <a:lnTo>
                    <a:pt x="704583" y="0"/>
                  </a:lnTo>
                  <a:lnTo>
                    <a:pt x="709340" y="227"/>
                  </a:lnTo>
                  <a:lnTo>
                    <a:pt x="713871" y="454"/>
                  </a:lnTo>
                  <a:lnTo>
                    <a:pt x="717949" y="909"/>
                  </a:lnTo>
                  <a:lnTo>
                    <a:pt x="721800" y="1591"/>
                  </a:lnTo>
                  <a:lnTo>
                    <a:pt x="725198" y="2272"/>
                  </a:lnTo>
                  <a:lnTo>
                    <a:pt x="728596" y="3181"/>
                  </a:lnTo>
                  <a:lnTo>
                    <a:pt x="731315" y="3863"/>
                  </a:lnTo>
                  <a:lnTo>
                    <a:pt x="736299" y="5908"/>
                  </a:lnTo>
                  <a:lnTo>
                    <a:pt x="739697" y="7499"/>
                  </a:lnTo>
                  <a:lnTo>
                    <a:pt x="742415" y="8862"/>
                  </a:lnTo>
                  <a:lnTo>
                    <a:pt x="746720" y="13180"/>
                  </a:lnTo>
                  <a:lnTo>
                    <a:pt x="751024" y="17497"/>
                  </a:lnTo>
                  <a:lnTo>
                    <a:pt x="754875" y="22269"/>
                  </a:lnTo>
                  <a:lnTo>
                    <a:pt x="758726" y="27496"/>
                  </a:lnTo>
                  <a:lnTo>
                    <a:pt x="762124" y="32495"/>
                  </a:lnTo>
                  <a:lnTo>
                    <a:pt x="765523" y="37949"/>
                  </a:lnTo>
                  <a:lnTo>
                    <a:pt x="768694" y="43629"/>
                  </a:lnTo>
                  <a:lnTo>
                    <a:pt x="771639" y="49310"/>
                  </a:lnTo>
                  <a:lnTo>
                    <a:pt x="774584" y="54764"/>
                  </a:lnTo>
                  <a:lnTo>
                    <a:pt x="777076" y="60672"/>
                  </a:lnTo>
                  <a:lnTo>
                    <a:pt x="779342" y="66808"/>
                  </a:lnTo>
                  <a:lnTo>
                    <a:pt x="781834" y="72716"/>
                  </a:lnTo>
                  <a:lnTo>
                    <a:pt x="785911" y="84305"/>
                  </a:lnTo>
                  <a:lnTo>
                    <a:pt x="789536" y="95894"/>
                  </a:lnTo>
                  <a:lnTo>
                    <a:pt x="792481" y="106801"/>
                  </a:lnTo>
                  <a:lnTo>
                    <a:pt x="794973" y="117254"/>
                  </a:lnTo>
                  <a:lnTo>
                    <a:pt x="796785" y="126571"/>
                  </a:lnTo>
                  <a:lnTo>
                    <a:pt x="798371" y="134524"/>
                  </a:lnTo>
                  <a:lnTo>
                    <a:pt x="800183" y="146568"/>
                  </a:lnTo>
                  <a:lnTo>
                    <a:pt x="800636" y="150658"/>
                  </a:lnTo>
                  <a:lnTo>
                    <a:pt x="805847" y="149294"/>
                  </a:lnTo>
                  <a:lnTo>
                    <a:pt x="810831" y="147931"/>
                  </a:lnTo>
                  <a:lnTo>
                    <a:pt x="815362" y="146340"/>
                  </a:lnTo>
                  <a:lnTo>
                    <a:pt x="820119" y="144522"/>
                  </a:lnTo>
                  <a:lnTo>
                    <a:pt x="824197" y="142705"/>
                  </a:lnTo>
                  <a:lnTo>
                    <a:pt x="828275" y="140887"/>
                  </a:lnTo>
                  <a:lnTo>
                    <a:pt x="832352" y="139069"/>
                  </a:lnTo>
                  <a:lnTo>
                    <a:pt x="835750" y="136796"/>
                  </a:lnTo>
                  <a:lnTo>
                    <a:pt x="839375" y="134751"/>
                  </a:lnTo>
                  <a:lnTo>
                    <a:pt x="842547" y="132706"/>
                  </a:lnTo>
                  <a:lnTo>
                    <a:pt x="848663" y="128389"/>
                  </a:lnTo>
                  <a:lnTo>
                    <a:pt x="853647" y="124071"/>
                  </a:lnTo>
                  <a:lnTo>
                    <a:pt x="858405" y="119754"/>
                  </a:lnTo>
                  <a:lnTo>
                    <a:pt x="862482" y="115663"/>
                  </a:lnTo>
                  <a:lnTo>
                    <a:pt x="865654" y="111800"/>
                  </a:lnTo>
                  <a:lnTo>
                    <a:pt x="868372" y="108392"/>
                  </a:lnTo>
                  <a:lnTo>
                    <a:pt x="870638" y="105211"/>
                  </a:lnTo>
                  <a:lnTo>
                    <a:pt x="873130" y="100439"/>
                  </a:lnTo>
                  <a:lnTo>
                    <a:pt x="874036" y="98848"/>
                  </a:lnTo>
                  <a:lnTo>
                    <a:pt x="875395" y="106347"/>
                  </a:lnTo>
                  <a:lnTo>
                    <a:pt x="876755" y="113846"/>
                  </a:lnTo>
                  <a:lnTo>
                    <a:pt x="877434" y="121117"/>
                  </a:lnTo>
                  <a:lnTo>
                    <a:pt x="877887" y="128389"/>
                  </a:lnTo>
                  <a:lnTo>
                    <a:pt x="877887" y="135433"/>
                  </a:lnTo>
                  <a:lnTo>
                    <a:pt x="877434" y="142250"/>
                  </a:lnTo>
                  <a:lnTo>
                    <a:pt x="876755" y="149067"/>
                  </a:lnTo>
                  <a:lnTo>
                    <a:pt x="875622" y="155884"/>
                  </a:lnTo>
                  <a:lnTo>
                    <a:pt x="874263" y="162474"/>
                  </a:lnTo>
                  <a:lnTo>
                    <a:pt x="872903" y="168837"/>
                  </a:lnTo>
                  <a:lnTo>
                    <a:pt x="870864" y="175199"/>
                  </a:lnTo>
                  <a:lnTo>
                    <a:pt x="868599" y="181335"/>
                  </a:lnTo>
                  <a:lnTo>
                    <a:pt x="866334" y="187243"/>
                  </a:lnTo>
                  <a:lnTo>
                    <a:pt x="863615" y="193378"/>
                  </a:lnTo>
                  <a:lnTo>
                    <a:pt x="860670" y="199287"/>
                  </a:lnTo>
                  <a:lnTo>
                    <a:pt x="857725" y="204967"/>
                  </a:lnTo>
                  <a:lnTo>
                    <a:pt x="854327" y="210421"/>
                  </a:lnTo>
                  <a:lnTo>
                    <a:pt x="850702" y="215875"/>
                  </a:lnTo>
                  <a:lnTo>
                    <a:pt x="847078" y="221328"/>
                  </a:lnTo>
                  <a:lnTo>
                    <a:pt x="843000" y="226328"/>
                  </a:lnTo>
                  <a:lnTo>
                    <a:pt x="838922" y="231554"/>
                  </a:lnTo>
                  <a:lnTo>
                    <a:pt x="834844" y="236553"/>
                  </a:lnTo>
                  <a:lnTo>
                    <a:pt x="830313" y="241325"/>
                  </a:lnTo>
                  <a:lnTo>
                    <a:pt x="826009" y="246097"/>
                  </a:lnTo>
                  <a:lnTo>
                    <a:pt x="821252" y="250869"/>
                  </a:lnTo>
                  <a:lnTo>
                    <a:pt x="816494" y="255187"/>
                  </a:lnTo>
                  <a:lnTo>
                    <a:pt x="811737" y="259731"/>
                  </a:lnTo>
                  <a:lnTo>
                    <a:pt x="806753" y="264049"/>
                  </a:lnTo>
                  <a:lnTo>
                    <a:pt x="796785" y="272229"/>
                  </a:lnTo>
                  <a:lnTo>
                    <a:pt x="786364" y="279955"/>
                  </a:lnTo>
                  <a:lnTo>
                    <a:pt x="776170" y="287227"/>
                  </a:lnTo>
                  <a:lnTo>
                    <a:pt x="765749" y="294044"/>
                  </a:lnTo>
                  <a:lnTo>
                    <a:pt x="755328" y="300180"/>
                  </a:lnTo>
                  <a:lnTo>
                    <a:pt x="745360" y="305860"/>
                  </a:lnTo>
                  <a:lnTo>
                    <a:pt x="735619" y="311314"/>
                  </a:lnTo>
                  <a:lnTo>
                    <a:pt x="725878" y="316313"/>
                  </a:lnTo>
                  <a:lnTo>
                    <a:pt x="717043" y="320631"/>
                  </a:lnTo>
                  <a:lnTo>
                    <a:pt x="708661" y="324721"/>
                  </a:lnTo>
                  <a:lnTo>
                    <a:pt x="700732" y="327902"/>
                  </a:lnTo>
                  <a:lnTo>
                    <a:pt x="693709" y="331084"/>
                  </a:lnTo>
                  <a:lnTo>
                    <a:pt x="681929" y="335628"/>
                  </a:lnTo>
                  <a:lnTo>
                    <a:pt x="674453" y="338583"/>
                  </a:lnTo>
                  <a:lnTo>
                    <a:pt x="671961" y="339492"/>
                  </a:lnTo>
                  <a:lnTo>
                    <a:pt x="658142" y="336083"/>
                  </a:lnTo>
                  <a:lnTo>
                    <a:pt x="644776" y="333583"/>
                  </a:lnTo>
                  <a:lnTo>
                    <a:pt x="632089" y="331311"/>
                  </a:lnTo>
                  <a:lnTo>
                    <a:pt x="619630" y="329266"/>
                  </a:lnTo>
                  <a:lnTo>
                    <a:pt x="607623" y="327675"/>
                  </a:lnTo>
                  <a:lnTo>
                    <a:pt x="596069" y="326539"/>
                  </a:lnTo>
                  <a:lnTo>
                    <a:pt x="584969" y="325630"/>
                  </a:lnTo>
                  <a:lnTo>
                    <a:pt x="574548" y="324948"/>
                  </a:lnTo>
                  <a:lnTo>
                    <a:pt x="564127" y="324494"/>
                  </a:lnTo>
                  <a:lnTo>
                    <a:pt x="554612" y="324494"/>
                  </a:lnTo>
                  <a:lnTo>
                    <a:pt x="545324" y="324494"/>
                  </a:lnTo>
                  <a:lnTo>
                    <a:pt x="536715" y="324948"/>
                  </a:lnTo>
                  <a:lnTo>
                    <a:pt x="528333" y="325403"/>
                  </a:lnTo>
                  <a:lnTo>
                    <a:pt x="520178" y="326085"/>
                  </a:lnTo>
                  <a:lnTo>
                    <a:pt x="512702" y="326766"/>
                  </a:lnTo>
                  <a:lnTo>
                    <a:pt x="505679" y="327675"/>
                  </a:lnTo>
                  <a:lnTo>
                    <a:pt x="499109" y="328811"/>
                  </a:lnTo>
                  <a:lnTo>
                    <a:pt x="492993" y="329948"/>
                  </a:lnTo>
                  <a:lnTo>
                    <a:pt x="487329" y="331311"/>
                  </a:lnTo>
                  <a:lnTo>
                    <a:pt x="481892" y="332447"/>
                  </a:lnTo>
                  <a:lnTo>
                    <a:pt x="472604" y="334947"/>
                  </a:lnTo>
                  <a:lnTo>
                    <a:pt x="465128" y="337219"/>
                  </a:lnTo>
                  <a:lnTo>
                    <a:pt x="459012" y="339719"/>
                  </a:lnTo>
                  <a:lnTo>
                    <a:pt x="454934" y="341309"/>
                  </a:lnTo>
                  <a:lnTo>
                    <a:pt x="451536" y="342900"/>
                  </a:lnTo>
                  <a:lnTo>
                    <a:pt x="445646" y="337219"/>
                  </a:lnTo>
                  <a:lnTo>
                    <a:pt x="439529" y="331311"/>
                  </a:lnTo>
                  <a:lnTo>
                    <a:pt x="425710" y="318813"/>
                  </a:lnTo>
                  <a:lnTo>
                    <a:pt x="410532" y="305860"/>
                  </a:lnTo>
                  <a:lnTo>
                    <a:pt x="394221" y="292454"/>
                  </a:lnTo>
                  <a:lnTo>
                    <a:pt x="377456" y="279274"/>
                  </a:lnTo>
                  <a:lnTo>
                    <a:pt x="360239" y="266094"/>
                  </a:lnTo>
                  <a:lnTo>
                    <a:pt x="343249" y="252914"/>
                  </a:lnTo>
                  <a:lnTo>
                    <a:pt x="326258" y="240416"/>
                  </a:lnTo>
                  <a:lnTo>
                    <a:pt x="295222" y="217693"/>
                  </a:lnTo>
                  <a:lnTo>
                    <a:pt x="269849" y="199514"/>
                  </a:lnTo>
                  <a:lnTo>
                    <a:pt x="252405" y="187243"/>
                  </a:lnTo>
                  <a:lnTo>
                    <a:pt x="246062" y="183153"/>
                  </a:lnTo>
                  <a:lnTo>
                    <a:pt x="251726" y="176563"/>
                  </a:lnTo>
                  <a:lnTo>
                    <a:pt x="257616" y="170655"/>
                  </a:lnTo>
                  <a:lnTo>
                    <a:pt x="263506" y="165428"/>
                  </a:lnTo>
                  <a:lnTo>
                    <a:pt x="269623" y="160656"/>
                  </a:lnTo>
                  <a:lnTo>
                    <a:pt x="275286" y="156339"/>
                  </a:lnTo>
                  <a:lnTo>
                    <a:pt x="281629" y="152476"/>
                  </a:lnTo>
                  <a:lnTo>
                    <a:pt x="287746" y="149294"/>
                  </a:lnTo>
                  <a:lnTo>
                    <a:pt x="293863" y="146568"/>
                  </a:lnTo>
                  <a:lnTo>
                    <a:pt x="299979" y="144068"/>
                  </a:lnTo>
                  <a:lnTo>
                    <a:pt x="306096" y="142023"/>
                  </a:lnTo>
                  <a:lnTo>
                    <a:pt x="311986" y="140432"/>
                  </a:lnTo>
                  <a:lnTo>
                    <a:pt x="317876" y="139069"/>
                  </a:lnTo>
                  <a:lnTo>
                    <a:pt x="323766" y="138160"/>
                  </a:lnTo>
                  <a:lnTo>
                    <a:pt x="329656" y="137024"/>
                  </a:lnTo>
                  <a:lnTo>
                    <a:pt x="335093" y="136569"/>
                  </a:lnTo>
                  <a:lnTo>
                    <a:pt x="340530" y="136342"/>
                  </a:lnTo>
                  <a:lnTo>
                    <a:pt x="345967" y="136342"/>
                  </a:lnTo>
                  <a:lnTo>
                    <a:pt x="350951" y="136569"/>
                  </a:lnTo>
                  <a:lnTo>
                    <a:pt x="355708" y="136796"/>
                  </a:lnTo>
                  <a:lnTo>
                    <a:pt x="360466" y="137251"/>
                  </a:lnTo>
                  <a:lnTo>
                    <a:pt x="368848" y="138614"/>
                  </a:lnTo>
                  <a:lnTo>
                    <a:pt x="376097" y="139978"/>
                  </a:lnTo>
                  <a:lnTo>
                    <a:pt x="382214" y="141341"/>
                  </a:lnTo>
                  <a:lnTo>
                    <a:pt x="386518" y="142705"/>
                  </a:lnTo>
                  <a:lnTo>
                    <a:pt x="390369" y="143841"/>
                  </a:lnTo>
                  <a:lnTo>
                    <a:pt x="389916" y="135888"/>
                  </a:lnTo>
                  <a:lnTo>
                    <a:pt x="389916" y="127934"/>
                  </a:lnTo>
                  <a:lnTo>
                    <a:pt x="390369" y="120208"/>
                  </a:lnTo>
                  <a:lnTo>
                    <a:pt x="391049" y="112482"/>
                  </a:lnTo>
                  <a:lnTo>
                    <a:pt x="392182" y="105211"/>
                  </a:lnTo>
                  <a:lnTo>
                    <a:pt x="393767" y="98166"/>
                  </a:lnTo>
                  <a:lnTo>
                    <a:pt x="395580" y="91122"/>
                  </a:lnTo>
                  <a:lnTo>
                    <a:pt x="397619" y="84305"/>
                  </a:lnTo>
                  <a:lnTo>
                    <a:pt x="399884" y="77942"/>
                  </a:lnTo>
                  <a:lnTo>
                    <a:pt x="402376" y="71807"/>
                  </a:lnTo>
                  <a:lnTo>
                    <a:pt x="405095" y="65671"/>
                  </a:lnTo>
                  <a:lnTo>
                    <a:pt x="407813" y="59763"/>
                  </a:lnTo>
                  <a:lnTo>
                    <a:pt x="410985" y="54310"/>
                  </a:lnTo>
                  <a:lnTo>
                    <a:pt x="413930" y="49083"/>
                  </a:lnTo>
                  <a:lnTo>
                    <a:pt x="417101" y="43857"/>
                  </a:lnTo>
                  <a:lnTo>
                    <a:pt x="420273" y="39085"/>
                  </a:lnTo>
                  <a:lnTo>
                    <a:pt x="423444" y="34540"/>
                  </a:lnTo>
                  <a:lnTo>
                    <a:pt x="426616" y="30222"/>
                  </a:lnTo>
                  <a:lnTo>
                    <a:pt x="432959" y="22496"/>
                  </a:lnTo>
                  <a:lnTo>
                    <a:pt x="438849" y="15679"/>
                  </a:lnTo>
                  <a:lnTo>
                    <a:pt x="444060" y="10226"/>
                  </a:lnTo>
                  <a:lnTo>
                    <a:pt x="448817" y="5908"/>
                  </a:lnTo>
                  <a:lnTo>
                    <a:pt x="452215" y="2500"/>
                  </a:lnTo>
                  <a:lnTo>
                    <a:pt x="455387" y="0"/>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anchor="ctr"/>
            <a:lstStyle/>
            <a:p>
              <a:endParaRPr lang="zh-CN" altLang="en-US">
                <a:solidFill>
                  <a:schemeClr val="bg1">
                    <a:lumMod val="50000"/>
                  </a:schemeClr>
                </a:solidFill>
                <a:cs typeface="+mn-ea"/>
                <a:sym typeface="+mn-lt"/>
              </a:endParaRPr>
            </a:p>
          </p:txBody>
        </p:sp>
      </p:grpSp>
      <p:grpSp>
        <p:nvGrpSpPr>
          <p:cNvPr id="5" name="组合 278"/>
          <p:cNvGrpSpPr/>
          <p:nvPr/>
        </p:nvGrpSpPr>
        <p:grpSpPr>
          <a:xfrm>
            <a:off x="3383714" y="2457543"/>
            <a:ext cx="945278" cy="770024"/>
            <a:chOff x="4511031" y="3275712"/>
            <a:chExt cx="1260207" cy="1026382"/>
          </a:xfrm>
        </p:grpSpPr>
        <p:sp>
          <p:nvSpPr>
            <p:cNvPr id="280" name="Freeform 26"/>
            <p:cNvSpPr/>
            <p:nvPr/>
          </p:nvSpPr>
          <p:spPr bwMode="auto">
            <a:xfrm>
              <a:off x="4511031" y="3275712"/>
              <a:ext cx="1260207" cy="1026382"/>
            </a:xfrm>
            <a:custGeom>
              <a:avLst/>
              <a:gdLst>
                <a:gd name="T0" fmla="*/ 1210 w 1210"/>
                <a:gd name="T1" fmla="*/ 491 h 986"/>
                <a:gd name="T2" fmla="*/ 982 w 1210"/>
                <a:gd name="T3" fmla="*/ 424 h 986"/>
                <a:gd name="T4" fmla="*/ 494 w 1210"/>
                <a:gd name="T5" fmla="*/ 0 h 986"/>
                <a:gd name="T6" fmla="*/ 0 w 1210"/>
                <a:gd name="T7" fmla="*/ 493 h 986"/>
                <a:gd name="T8" fmla="*/ 494 w 1210"/>
                <a:gd name="T9" fmla="*/ 986 h 986"/>
                <a:gd name="T10" fmla="*/ 983 w 1210"/>
                <a:gd name="T11" fmla="*/ 557 h 986"/>
                <a:gd name="T12" fmla="*/ 1210 w 1210"/>
                <a:gd name="T13" fmla="*/ 491 h 986"/>
              </a:gdLst>
              <a:ahLst/>
              <a:cxnLst>
                <a:cxn ang="0">
                  <a:pos x="T0" y="T1"/>
                </a:cxn>
                <a:cxn ang="0">
                  <a:pos x="T2" y="T3"/>
                </a:cxn>
                <a:cxn ang="0">
                  <a:pos x="T4" y="T5"/>
                </a:cxn>
                <a:cxn ang="0">
                  <a:pos x="T6" y="T7"/>
                </a:cxn>
                <a:cxn ang="0">
                  <a:pos x="T8" y="T9"/>
                </a:cxn>
                <a:cxn ang="0">
                  <a:pos x="T10" y="T11"/>
                </a:cxn>
                <a:cxn ang="0">
                  <a:pos x="T12" y="T13"/>
                </a:cxn>
              </a:cxnLst>
              <a:rect l="0" t="0" r="r" b="b"/>
              <a:pathLst>
                <a:path w="1210" h="986">
                  <a:moveTo>
                    <a:pt x="1210" y="491"/>
                  </a:moveTo>
                  <a:cubicBezTo>
                    <a:pt x="982" y="424"/>
                    <a:pt x="982" y="424"/>
                    <a:pt x="982" y="424"/>
                  </a:cubicBezTo>
                  <a:cubicBezTo>
                    <a:pt x="949" y="184"/>
                    <a:pt x="743" y="0"/>
                    <a:pt x="494" y="0"/>
                  </a:cubicBezTo>
                  <a:cubicBezTo>
                    <a:pt x="221" y="0"/>
                    <a:pt x="0" y="221"/>
                    <a:pt x="0" y="493"/>
                  </a:cubicBezTo>
                  <a:cubicBezTo>
                    <a:pt x="0" y="766"/>
                    <a:pt x="221" y="986"/>
                    <a:pt x="494" y="986"/>
                  </a:cubicBezTo>
                  <a:cubicBezTo>
                    <a:pt x="745" y="986"/>
                    <a:pt x="952" y="799"/>
                    <a:pt x="983" y="557"/>
                  </a:cubicBezTo>
                  <a:lnTo>
                    <a:pt x="1210" y="491"/>
                  </a:lnTo>
                  <a:close/>
                </a:path>
              </a:pathLst>
            </a:custGeom>
            <a:solidFill>
              <a:schemeClr val="accent3"/>
            </a:solidFill>
            <a:ln>
              <a:noFill/>
            </a:ln>
          </p:spPr>
          <p:txBody>
            <a:bodyPr vert="horz" wrap="square" lIns="91440" tIns="45720" rIns="91440" bIns="45720" numCol="1" anchor="t" anchorCtr="0" compatLnSpc="1"/>
            <a:lstStyle/>
            <a:p>
              <a:endParaRPr lang="zh-CN" altLang="en-US">
                <a:cs typeface="+mn-ea"/>
                <a:sym typeface="+mn-lt"/>
              </a:endParaRPr>
            </a:p>
          </p:txBody>
        </p:sp>
        <p:grpSp>
          <p:nvGrpSpPr>
            <p:cNvPr id="6" name="组合 280"/>
            <p:cNvGrpSpPr/>
            <p:nvPr/>
          </p:nvGrpSpPr>
          <p:grpSpPr>
            <a:xfrm>
              <a:off x="4705983" y="3473671"/>
              <a:ext cx="646784" cy="631384"/>
              <a:chOff x="4394819" y="2344552"/>
              <a:chExt cx="3402363" cy="3321353"/>
            </a:xfrm>
            <a:solidFill>
              <a:schemeClr val="bg1"/>
            </a:solidFill>
          </p:grpSpPr>
          <p:sp>
            <p:nvSpPr>
              <p:cNvPr id="282" name="Freeform 5"/>
              <p:cNvSpPr/>
              <p:nvPr/>
            </p:nvSpPr>
            <p:spPr bwMode="auto">
              <a:xfrm>
                <a:off x="4455435" y="2344552"/>
                <a:ext cx="2644823" cy="2629649"/>
              </a:xfrm>
              <a:custGeom>
                <a:avLst/>
                <a:gdLst>
                  <a:gd name="T0" fmla="*/ 2100 w 2100"/>
                  <a:gd name="T1" fmla="*/ 630 h 2147"/>
                  <a:gd name="T2" fmla="*/ 634 w 2100"/>
                  <a:gd name="T3" fmla="*/ 510 h 2147"/>
                  <a:gd name="T4" fmla="*/ 1574 w 2100"/>
                  <a:gd name="T5" fmla="*/ 1621 h 2147"/>
                  <a:gd name="T6" fmla="*/ 991 w 2100"/>
                  <a:gd name="T7" fmla="*/ 1572 h 2147"/>
                  <a:gd name="T8" fmla="*/ 2100 w 2100"/>
                  <a:gd name="T9" fmla="*/ 630 h 2147"/>
                </a:gdLst>
                <a:ahLst/>
                <a:cxnLst>
                  <a:cxn ang="0">
                    <a:pos x="T0" y="T1"/>
                  </a:cxn>
                  <a:cxn ang="0">
                    <a:pos x="T2" y="T3"/>
                  </a:cxn>
                  <a:cxn ang="0">
                    <a:pos x="T4" y="T5"/>
                  </a:cxn>
                  <a:cxn ang="0">
                    <a:pos x="T6" y="T7"/>
                  </a:cxn>
                  <a:cxn ang="0">
                    <a:pos x="T8" y="T9"/>
                  </a:cxn>
                </a:cxnLst>
                <a:rect l="0" t="0" r="r" b="b"/>
                <a:pathLst>
                  <a:path w="2100" h="2147">
                    <a:moveTo>
                      <a:pt x="2100" y="630"/>
                    </a:moveTo>
                    <a:cubicBezTo>
                      <a:pt x="1728" y="193"/>
                      <a:pt x="1072" y="139"/>
                      <a:pt x="634" y="510"/>
                    </a:cubicBezTo>
                    <a:cubicBezTo>
                      <a:pt x="0" y="1047"/>
                      <a:pt x="953" y="2147"/>
                      <a:pt x="1574" y="1621"/>
                    </a:cubicBezTo>
                    <a:cubicBezTo>
                      <a:pt x="1400" y="1768"/>
                      <a:pt x="1139" y="1747"/>
                      <a:pt x="991" y="1572"/>
                    </a:cubicBezTo>
                    <a:cubicBezTo>
                      <a:pt x="466" y="952"/>
                      <a:pt x="1563" y="0"/>
                      <a:pt x="2100" y="630"/>
                    </a:cubicBezTo>
                    <a:close/>
                  </a:path>
                </a:pathLst>
              </a:custGeom>
              <a:grpFill/>
              <a:ln>
                <a:noFill/>
              </a:ln>
            </p:spPr>
            <p:txBody>
              <a:bodyPr vert="horz" wrap="square" lIns="91440" tIns="45720" rIns="91440" bIns="45720" numCol="1" anchor="t" anchorCtr="0" compatLnSpc="1"/>
              <a:lstStyle/>
              <a:p>
                <a:endParaRPr lang="en-US">
                  <a:cs typeface="+mn-ea"/>
                  <a:sym typeface="+mn-lt"/>
                </a:endParaRPr>
              </a:p>
            </p:txBody>
          </p:sp>
          <p:sp>
            <p:nvSpPr>
              <p:cNvPr id="287" name="Freeform 6"/>
              <p:cNvSpPr/>
              <p:nvPr/>
            </p:nvSpPr>
            <p:spPr bwMode="auto">
              <a:xfrm>
                <a:off x="5099786" y="2405315"/>
                <a:ext cx="2697396" cy="2568886"/>
              </a:xfrm>
              <a:custGeom>
                <a:avLst/>
                <a:gdLst>
                  <a:gd name="T0" fmla="*/ 1521 w 2142"/>
                  <a:gd name="T1" fmla="*/ 2097 h 2097"/>
                  <a:gd name="T2" fmla="*/ 1637 w 2142"/>
                  <a:gd name="T3" fmla="*/ 634 h 2097"/>
                  <a:gd name="T4" fmla="*/ 526 w 2142"/>
                  <a:gd name="T5" fmla="*/ 1574 h 2097"/>
                  <a:gd name="T6" fmla="*/ 575 w 2142"/>
                  <a:gd name="T7" fmla="*/ 991 h 2097"/>
                  <a:gd name="T8" fmla="*/ 1521 w 2142"/>
                  <a:gd name="T9" fmla="*/ 2097 h 2097"/>
                </a:gdLst>
                <a:ahLst/>
                <a:cxnLst>
                  <a:cxn ang="0">
                    <a:pos x="T0" y="T1"/>
                  </a:cxn>
                  <a:cxn ang="0">
                    <a:pos x="T2" y="T3"/>
                  </a:cxn>
                  <a:cxn ang="0">
                    <a:pos x="T4" y="T5"/>
                  </a:cxn>
                  <a:cxn ang="0">
                    <a:pos x="T6" y="T7"/>
                  </a:cxn>
                  <a:cxn ang="0">
                    <a:pos x="T8" y="T9"/>
                  </a:cxn>
                </a:cxnLst>
                <a:rect l="0" t="0" r="r" b="b"/>
                <a:pathLst>
                  <a:path w="2142" h="2097">
                    <a:moveTo>
                      <a:pt x="1521" y="2097"/>
                    </a:moveTo>
                    <a:cubicBezTo>
                      <a:pt x="1954" y="1724"/>
                      <a:pt x="2007" y="1071"/>
                      <a:pt x="1637" y="634"/>
                    </a:cubicBezTo>
                    <a:cubicBezTo>
                      <a:pt x="1100" y="0"/>
                      <a:pt x="0" y="953"/>
                      <a:pt x="526" y="1574"/>
                    </a:cubicBezTo>
                    <a:cubicBezTo>
                      <a:pt x="379" y="1400"/>
                      <a:pt x="400" y="1139"/>
                      <a:pt x="575" y="991"/>
                    </a:cubicBezTo>
                    <a:cubicBezTo>
                      <a:pt x="1194" y="467"/>
                      <a:pt x="2142" y="1558"/>
                      <a:pt x="1521" y="2097"/>
                    </a:cubicBezTo>
                    <a:close/>
                  </a:path>
                </a:pathLst>
              </a:custGeom>
              <a:grpFill/>
              <a:ln>
                <a:noFill/>
              </a:ln>
            </p:spPr>
            <p:txBody>
              <a:bodyPr vert="horz" wrap="square" lIns="91440" tIns="45720" rIns="91440" bIns="45720" numCol="1" anchor="t" anchorCtr="0" compatLnSpc="1"/>
              <a:lstStyle/>
              <a:p>
                <a:endParaRPr lang="en-US">
                  <a:cs typeface="+mn-ea"/>
                  <a:sym typeface="+mn-lt"/>
                </a:endParaRPr>
              </a:p>
            </p:txBody>
          </p:sp>
          <p:sp>
            <p:nvSpPr>
              <p:cNvPr id="288" name="Freeform 7"/>
              <p:cNvSpPr/>
              <p:nvPr/>
            </p:nvSpPr>
            <p:spPr bwMode="auto">
              <a:xfrm>
                <a:off x="4394819" y="3056411"/>
                <a:ext cx="2705438" cy="2573699"/>
              </a:xfrm>
              <a:custGeom>
                <a:avLst/>
                <a:gdLst>
                  <a:gd name="T0" fmla="*/ 633 w 2148"/>
                  <a:gd name="T1" fmla="*/ 0 h 2101"/>
                  <a:gd name="T2" fmla="*/ 512 w 2148"/>
                  <a:gd name="T3" fmla="*/ 1467 h 2101"/>
                  <a:gd name="T4" fmla="*/ 1623 w 2148"/>
                  <a:gd name="T5" fmla="*/ 527 h 2101"/>
                  <a:gd name="T6" fmla="*/ 1574 w 2148"/>
                  <a:gd name="T7" fmla="*/ 1110 h 2101"/>
                  <a:gd name="T8" fmla="*/ 633 w 2148"/>
                  <a:gd name="T9" fmla="*/ 0 h 2101"/>
                </a:gdLst>
                <a:ahLst/>
                <a:cxnLst>
                  <a:cxn ang="0">
                    <a:pos x="T0" y="T1"/>
                  </a:cxn>
                  <a:cxn ang="0">
                    <a:pos x="T2" y="T3"/>
                  </a:cxn>
                  <a:cxn ang="0">
                    <a:pos x="T4" y="T5"/>
                  </a:cxn>
                  <a:cxn ang="0">
                    <a:pos x="T6" y="T7"/>
                  </a:cxn>
                  <a:cxn ang="0">
                    <a:pos x="T8" y="T9"/>
                  </a:cxn>
                </a:cxnLst>
                <a:rect l="0" t="0" r="r" b="b"/>
                <a:pathLst>
                  <a:path w="2148" h="2101">
                    <a:moveTo>
                      <a:pt x="633" y="0"/>
                    </a:moveTo>
                    <a:cubicBezTo>
                      <a:pt x="195" y="371"/>
                      <a:pt x="140" y="1028"/>
                      <a:pt x="512" y="1467"/>
                    </a:cubicBezTo>
                    <a:cubicBezTo>
                      <a:pt x="1048" y="2101"/>
                      <a:pt x="2148" y="1148"/>
                      <a:pt x="1623" y="527"/>
                    </a:cubicBezTo>
                    <a:cubicBezTo>
                      <a:pt x="1770" y="701"/>
                      <a:pt x="1748" y="962"/>
                      <a:pt x="1574" y="1110"/>
                    </a:cubicBezTo>
                    <a:cubicBezTo>
                      <a:pt x="953" y="1636"/>
                      <a:pt x="0" y="536"/>
                      <a:pt x="633" y="0"/>
                    </a:cubicBezTo>
                    <a:close/>
                  </a:path>
                </a:pathLst>
              </a:custGeom>
              <a:grpFill/>
              <a:ln>
                <a:noFill/>
              </a:ln>
            </p:spPr>
            <p:txBody>
              <a:bodyPr vert="horz" wrap="square" lIns="91440" tIns="45720" rIns="91440" bIns="45720" numCol="1" anchor="t" anchorCtr="0" compatLnSpc="1"/>
              <a:lstStyle/>
              <a:p>
                <a:endParaRPr lang="en-US">
                  <a:cs typeface="+mn-ea"/>
                  <a:sym typeface="+mn-lt"/>
                </a:endParaRPr>
              </a:p>
            </p:txBody>
          </p:sp>
          <p:sp>
            <p:nvSpPr>
              <p:cNvPr id="289" name="Freeform 8"/>
              <p:cNvSpPr/>
              <p:nvPr/>
            </p:nvSpPr>
            <p:spPr bwMode="auto">
              <a:xfrm>
                <a:off x="5091744" y="3041671"/>
                <a:ext cx="2641111" cy="2624234"/>
              </a:xfrm>
              <a:custGeom>
                <a:avLst/>
                <a:gdLst>
                  <a:gd name="T0" fmla="*/ 0 w 2097"/>
                  <a:gd name="T1" fmla="*/ 1520 h 2142"/>
                  <a:gd name="T2" fmla="*/ 1463 w 2097"/>
                  <a:gd name="T3" fmla="*/ 1636 h 2142"/>
                  <a:gd name="T4" fmla="*/ 523 w 2097"/>
                  <a:gd name="T5" fmla="*/ 525 h 2142"/>
                  <a:gd name="T6" fmla="*/ 1106 w 2097"/>
                  <a:gd name="T7" fmla="*/ 574 h 2142"/>
                  <a:gd name="T8" fmla="*/ 0 w 2097"/>
                  <a:gd name="T9" fmla="*/ 1520 h 2142"/>
                </a:gdLst>
                <a:ahLst/>
                <a:cxnLst>
                  <a:cxn ang="0">
                    <a:pos x="T0" y="T1"/>
                  </a:cxn>
                  <a:cxn ang="0">
                    <a:pos x="T2" y="T3"/>
                  </a:cxn>
                  <a:cxn ang="0">
                    <a:pos x="T4" y="T5"/>
                  </a:cxn>
                  <a:cxn ang="0">
                    <a:pos x="T6" y="T7"/>
                  </a:cxn>
                  <a:cxn ang="0">
                    <a:pos x="T8" y="T9"/>
                  </a:cxn>
                </a:cxnLst>
                <a:rect l="0" t="0" r="r" b="b"/>
                <a:pathLst>
                  <a:path w="2097" h="2142">
                    <a:moveTo>
                      <a:pt x="0" y="1520"/>
                    </a:moveTo>
                    <a:cubicBezTo>
                      <a:pt x="373" y="1954"/>
                      <a:pt x="1026" y="2006"/>
                      <a:pt x="1463" y="1636"/>
                    </a:cubicBezTo>
                    <a:cubicBezTo>
                      <a:pt x="2097" y="1100"/>
                      <a:pt x="1144" y="0"/>
                      <a:pt x="523" y="525"/>
                    </a:cubicBezTo>
                    <a:cubicBezTo>
                      <a:pt x="697" y="378"/>
                      <a:pt x="958" y="400"/>
                      <a:pt x="1106" y="574"/>
                    </a:cubicBezTo>
                    <a:cubicBezTo>
                      <a:pt x="1630" y="1193"/>
                      <a:pt x="539" y="2142"/>
                      <a:pt x="0" y="1520"/>
                    </a:cubicBezTo>
                    <a:close/>
                  </a:path>
                </a:pathLst>
              </a:custGeom>
              <a:grpFill/>
              <a:ln>
                <a:noFill/>
              </a:ln>
            </p:spPr>
            <p:txBody>
              <a:bodyPr vert="horz" wrap="square" lIns="91440" tIns="45720" rIns="91440" bIns="45720" numCol="1" anchor="t" anchorCtr="0" compatLnSpc="1"/>
              <a:lstStyle/>
              <a:p>
                <a:endParaRPr lang="en-US">
                  <a:cs typeface="+mn-ea"/>
                  <a:sym typeface="+mn-lt"/>
                </a:endParaRPr>
              </a:p>
            </p:txBody>
          </p:sp>
        </p:grpSp>
      </p:grpSp>
      <p:grpSp>
        <p:nvGrpSpPr>
          <p:cNvPr id="7" name="组合 289"/>
          <p:cNvGrpSpPr/>
          <p:nvPr/>
        </p:nvGrpSpPr>
        <p:grpSpPr>
          <a:xfrm>
            <a:off x="3937734" y="3514302"/>
            <a:ext cx="885114" cy="770024"/>
            <a:chOff x="5249628" y="4684290"/>
            <a:chExt cx="1179999" cy="1026382"/>
          </a:xfrm>
        </p:grpSpPr>
        <p:sp>
          <p:nvSpPr>
            <p:cNvPr id="291" name="Freeform 28"/>
            <p:cNvSpPr/>
            <p:nvPr/>
          </p:nvSpPr>
          <p:spPr bwMode="auto">
            <a:xfrm>
              <a:off x="5249628" y="4684290"/>
              <a:ext cx="1179999" cy="1026382"/>
            </a:xfrm>
            <a:custGeom>
              <a:avLst/>
              <a:gdLst>
                <a:gd name="T0" fmla="*/ 1133 w 1133"/>
                <a:gd name="T1" fmla="*/ 151 h 986"/>
                <a:gd name="T2" fmla="*/ 849 w 1133"/>
                <a:gd name="T3" fmla="*/ 151 h 986"/>
                <a:gd name="T4" fmla="*/ 493 w 1133"/>
                <a:gd name="T5" fmla="*/ 0 h 986"/>
                <a:gd name="T6" fmla="*/ 0 w 1133"/>
                <a:gd name="T7" fmla="*/ 493 h 986"/>
                <a:gd name="T8" fmla="*/ 493 w 1133"/>
                <a:gd name="T9" fmla="*/ 986 h 986"/>
                <a:gd name="T10" fmla="*/ 987 w 1133"/>
                <a:gd name="T11" fmla="*/ 493 h 986"/>
                <a:gd name="T12" fmla="*/ 937 w 1133"/>
                <a:gd name="T13" fmla="*/ 277 h 986"/>
                <a:gd name="T14" fmla="*/ 1133 w 1133"/>
                <a:gd name="T15" fmla="*/ 151 h 98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33" h="986">
                  <a:moveTo>
                    <a:pt x="1133" y="151"/>
                  </a:moveTo>
                  <a:cubicBezTo>
                    <a:pt x="849" y="151"/>
                    <a:pt x="849" y="151"/>
                    <a:pt x="849" y="151"/>
                  </a:cubicBezTo>
                  <a:cubicBezTo>
                    <a:pt x="759" y="58"/>
                    <a:pt x="633" y="0"/>
                    <a:pt x="493" y="0"/>
                  </a:cubicBezTo>
                  <a:cubicBezTo>
                    <a:pt x="221" y="0"/>
                    <a:pt x="0" y="220"/>
                    <a:pt x="0" y="493"/>
                  </a:cubicBezTo>
                  <a:cubicBezTo>
                    <a:pt x="0" y="765"/>
                    <a:pt x="221" y="986"/>
                    <a:pt x="493" y="986"/>
                  </a:cubicBezTo>
                  <a:cubicBezTo>
                    <a:pt x="766" y="986"/>
                    <a:pt x="987" y="765"/>
                    <a:pt x="987" y="493"/>
                  </a:cubicBezTo>
                  <a:cubicBezTo>
                    <a:pt x="987" y="415"/>
                    <a:pt x="969" y="342"/>
                    <a:pt x="937" y="277"/>
                  </a:cubicBezTo>
                  <a:lnTo>
                    <a:pt x="1133" y="151"/>
                  </a:lnTo>
                  <a:close/>
                </a:path>
              </a:pathLst>
            </a:custGeom>
            <a:solidFill>
              <a:schemeClr val="accent4"/>
            </a:solidFill>
            <a:ln>
              <a:noFill/>
            </a:ln>
          </p:spPr>
          <p:txBody>
            <a:bodyPr vert="horz" wrap="square" lIns="91440" tIns="45720" rIns="91440" bIns="45720" numCol="1" anchor="t" anchorCtr="0" compatLnSpc="1"/>
            <a:lstStyle/>
            <a:p>
              <a:endParaRPr lang="zh-CN" altLang="en-US">
                <a:cs typeface="+mn-ea"/>
                <a:sym typeface="+mn-lt"/>
              </a:endParaRPr>
            </a:p>
          </p:txBody>
        </p:sp>
        <p:sp>
          <p:nvSpPr>
            <p:cNvPr id="292" name="Freeform 58"/>
            <p:cNvSpPr>
              <a:spLocks noEditPoints="1"/>
            </p:cNvSpPr>
            <p:nvPr/>
          </p:nvSpPr>
          <p:spPr bwMode="auto">
            <a:xfrm>
              <a:off x="5577688" y="4976966"/>
              <a:ext cx="434597" cy="382196"/>
            </a:xfrm>
            <a:custGeom>
              <a:avLst/>
              <a:gdLst>
                <a:gd name="T0" fmla="*/ 400 w 400"/>
                <a:gd name="T1" fmla="*/ 352 h 352"/>
                <a:gd name="T2" fmla="*/ 394 w 400"/>
                <a:gd name="T3" fmla="*/ 268 h 352"/>
                <a:gd name="T4" fmla="*/ 342 w 400"/>
                <a:gd name="T5" fmla="*/ 236 h 352"/>
                <a:gd name="T6" fmla="*/ 303 w 400"/>
                <a:gd name="T7" fmla="*/ 191 h 352"/>
                <a:gd name="T8" fmla="*/ 316 w 400"/>
                <a:gd name="T9" fmla="*/ 157 h 352"/>
                <a:gd name="T10" fmla="*/ 327 w 400"/>
                <a:gd name="T11" fmla="*/ 134 h 352"/>
                <a:gd name="T12" fmla="*/ 322 w 400"/>
                <a:gd name="T13" fmla="*/ 122 h 352"/>
                <a:gd name="T14" fmla="*/ 325 w 400"/>
                <a:gd name="T15" fmla="*/ 98 h 352"/>
                <a:gd name="T16" fmla="*/ 278 w 400"/>
                <a:gd name="T17" fmla="*/ 51 h 352"/>
                <a:gd name="T18" fmla="*/ 230 w 400"/>
                <a:gd name="T19" fmla="*/ 98 h 352"/>
                <a:gd name="T20" fmla="*/ 233 w 400"/>
                <a:gd name="T21" fmla="*/ 122 h 352"/>
                <a:gd name="T22" fmla="*/ 229 w 400"/>
                <a:gd name="T23" fmla="*/ 134 h 352"/>
                <a:gd name="T24" fmla="*/ 240 w 400"/>
                <a:gd name="T25" fmla="*/ 157 h 352"/>
                <a:gd name="T26" fmla="*/ 253 w 400"/>
                <a:gd name="T27" fmla="*/ 191 h 352"/>
                <a:gd name="T28" fmla="*/ 236 w 400"/>
                <a:gd name="T29" fmla="*/ 224 h 352"/>
                <a:gd name="T30" fmla="*/ 310 w 400"/>
                <a:gd name="T31" fmla="*/ 292 h 352"/>
                <a:gd name="T32" fmla="*/ 310 w 400"/>
                <a:gd name="T33" fmla="*/ 352 h 352"/>
                <a:gd name="T34" fmla="*/ 400 w 400"/>
                <a:gd name="T35" fmla="*/ 352 h 352"/>
                <a:gd name="T36" fmla="*/ 204 w 400"/>
                <a:gd name="T37" fmla="*/ 247 h 352"/>
                <a:gd name="T38" fmla="*/ 152 w 400"/>
                <a:gd name="T39" fmla="*/ 187 h 352"/>
                <a:gd name="T40" fmla="*/ 169 w 400"/>
                <a:gd name="T41" fmla="*/ 142 h 352"/>
                <a:gd name="T42" fmla="*/ 184 w 400"/>
                <a:gd name="T43" fmla="*/ 111 h 352"/>
                <a:gd name="T44" fmla="*/ 179 w 400"/>
                <a:gd name="T45" fmla="*/ 95 h 352"/>
                <a:gd name="T46" fmla="*/ 183 w 400"/>
                <a:gd name="T47" fmla="*/ 63 h 352"/>
                <a:gd name="T48" fmla="*/ 119 w 400"/>
                <a:gd name="T49" fmla="*/ 0 h 352"/>
                <a:gd name="T50" fmla="*/ 55 w 400"/>
                <a:gd name="T51" fmla="*/ 63 h 352"/>
                <a:gd name="T52" fmla="*/ 59 w 400"/>
                <a:gd name="T53" fmla="*/ 95 h 352"/>
                <a:gd name="T54" fmla="*/ 53 w 400"/>
                <a:gd name="T55" fmla="*/ 111 h 352"/>
                <a:gd name="T56" fmla="*/ 68 w 400"/>
                <a:gd name="T57" fmla="*/ 142 h 352"/>
                <a:gd name="T58" fmla="*/ 86 w 400"/>
                <a:gd name="T59" fmla="*/ 187 h 352"/>
                <a:gd name="T60" fmla="*/ 33 w 400"/>
                <a:gd name="T61" fmla="*/ 247 h 352"/>
                <a:gd name="T62" fmla="*/ 0 w 400"/>
                <a:gd name="T63" fmla="*/ 279 h 352"/>
                <a:gd name="T64" fmla="*/ 0 w 400"/>
                <a:gd name="T65" fmla="*/ 352 h 352"/>
                <a:gd name="T66" fmla="*/ 278 w 400"/>
                <a:gd name="T67" fmla="*/ 352 h 352"/>
                <a:gd name="T68" fmla="*/ 278 w 400"/>
                <a:gd name="T69" fmla="*/ 297 h 352"/>
                <a:gd name="T70" fmla="*/ 204 w 400"/>
                <a:gd name="T71" fmla="*/ 247 h 3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400" h="352">
                  <a:moveTo>
                    <a:pt x="400" y="352"/>
                  </a:moveTo>
                  <a:cubicBezTo>
                    <a:pt x="400" y="352"/>
                    <a:pt x="399" y="276"/>
                    <a:pt x="394" y="268"/>
                  </a:cubicBezTo>
                  <a:cubicBezTo>
                    <a:pt x="387" y="257"/>
                    <a:pt x="371" y="249"/>
                    <a:pt x="342" y="236"/>
                  </a:cubicBezTo>
                  <a:cubicBezTo>
                    <a:pt x="312" y="224"/>
                    <a:pt x="303" y="213"/>
                    <a:pt x="303" y="191"/>
                  </a:cubicBezTo>
                  <a:cubicBezTo>
                    <a:pt x="303" y="177"/>
                    <a:pt x="312" y="182"/>
                    <a:pt x="316" y="157"/>
                  </a:cubicBezTo>
                  <a:cubicBezTo>
                    <a:pt x="317" y="147"/>
                    <a:pt x="325" y="157"/>
                    <a:pt x="327" y="134"/>
                  </a:cubicBezTo>
                  <a:cubicBezTo>
                    <a:pt x="327" y="124"/>
                    <a:pt x="322" y="122"/>
                    <a:pt x="322" y="122"/>
                  </a:cubicBezTo>
                  <a:cubicBezTo>
                    <a:pt x="322" y="122"/>
                    <a:pt x="325" y="108"/>
                    <a:pt x="325" y="98"/>
                  </a:cubicBezTo>
                  <a:cubicBezTo>
                    <a:pt x="327" y="85"/>
                    <a:pt x="319" y="51"/>
                    <a:pt x="278" y="51"/>
                  </a:cubicBezTo>
                  <a:cubicBezTo>
                    <a:pt x="236" y="51"/>
                    <a:pt x="229" y="85"/>
                    <a:pt x="230" y="98"/>
                  </a:cubicBezTo>
                  <a:cubicBezTo>
                    <a:pt x="231" y="108"/>
                    <a:pt x="233" y="122"/>
                    <a:pt x="233" y="122"/>
                  </a:cubicBezTo>
                  <a:cubicBezTo>
                    <a:pt x="233" y="122"/>
                    <a:pt x="229" y="124"/>
                    <a:pt x="229" y="134"/>
                  </a:cubicBezTo>
                  <a:cubicBezTo>
                    <a:pt x="230" y="157"/>
                    <a:pt x="238" y="147"/>
                    <a:pt x="240" y="157"/>
                  </a:cubicBezTo>
                  <a:cubicBezTo>
                    <a:pt x="244" y="182"/>
                    <a:pt x="253" y="177"/>
                    <a:pt x="253" y="191"/>
                  </a:cubicBezTo>
                  <a:cubicBezTo>
                    <a:pt x="253" y="206"/>
                    <a:pt x="248" y="216"/>
                    <a:pt x="236" y="224"/>
                  </a:cubicBezTo>
                  <a:cubicBezTo>
                    <a:pt x="301" y="257"/>
                    <a:pt x="310" y="263"/>
                    <a:pt x="310" y="292"/>
                  </a:cubicBezTo>
                  <a:cubicBezTo>
                    <a:pt x="310" y="352"/>
                    <a:pt x="310" y="352"/>
                    <a:pt x="310" y="352"/>
                  </a:cubicBezTo>
                  <a:lnTo>
                    <a:pt x="400" y="352"/>
                  </a:lnTo>
                  <a:close/>
                  <a:moveTo>
                    <a:pt x="204" y="247"/>
                  </a:moveTo>
                  <a:cubicBezTo>
                    <a:pt x="165" y="231"/>
                    <a:pt x="152" y="217"/>
                    <a:pt x="152" y="187"/>
                  </a:cubicBezTo>
                  <a:cubicBezTo>
                    <a:pt x="152" y="169"/>
                    <a:pt x="164" y="175"/>
                    <a:pt x="169" y="142"/>
                  </a:cubicBezTo>
                  <a:cubicBezTo>
                    <a:pt x="172" y="129"/>
                    <a:pt x="182" y="142"/>
                    <a:pt x="184" y="111"/>
                  </a:cubicBezTo>
                  <a:cubicBezTo>
                    <a:pt x="184" y="98"/>
                    <a:pt x="179" y="95"/>
                    <a:pt x="179" y="95"/>
                  </a:cubicBezTo>
                  <a:cubicBezTo>
                    <a:pt x="179" y="95"/>
                    <a:pt x="181" y="77"/>
                    <a:pt x="183" y="63"/>
                  </a:cubicBezTo>
                  <a:cubicBezTo>
                    <a:pt x="184" y="45"/>
                    <a:pt x="174" y="0"/>
                    <a:pt x="119" y="0"/>
                  </a:cubicBezTo>
                  <a:cubicBezTo>
                    <a:pt x="64" y="0"/>
                    <a:pt x="54" y="45"/>
                    <a:pt x="55" y="63"/>
                  </a:cubicBezTo>
                  <a:cubicBezTo>
                    <a:pt x="56" y="77"/>
                    <a:pt x="59" y="95"/>
                    <a:pt x="59" y="95"/>
                  </a:cubicBezTo>
                  <a:cubicBezTo>
                    <a:pt x="59" y="95"/>
                    <a:pt x="53" y="98"/>
                    <a:pt x="53" y="111"/>
                  </a:cubicBezTo>
                  <a:cubicBezTo>
                    <a:pt x="55" y="142"/>
                    <a:pt x="66" y="129"/>
                    <a:pt x="68" y="142"/>
                  </a:cubicBezTo>
                  <a:cubicBezTo>
                    <a:pt x="74" y="175"/>
                    <a:pt x="86" y="169"/>
                    <a:pt x="86" y="187"/>
                  </a:cubicBezTo>
                  <a:cubicBezTo>
                    <a:pt x="86" y="217"/>
                    <a:pt x="73" y="231"/>
                    <a:pt x="33" y="247"/>
                  </a:cubicBezTo>
                  <a:cubicBezTo>
                    <a:pt x="21" y="252"/>
                    <a:pt x="0" y="260"/>
                    <a:pt x="0" y="279"/>
                  </a:cubicBezTo>
                  <a:cubicBezTo>
                    <a:pt x="0" y="352"/>
                    <a:pt x="0" y="352"/>
                    <a:pt x="0" y="352"/>
                  </a:cubicBezTo>
                  <a:cubicBezTo>
                    <a:pt x="278" y="352"/>
                    <a:pt x="278" y="352"/>
                    <a:pt x="278" y="352"/>
                  </a:cubicBezTo>
                  <a:cubicBezTo>
                    <a:pt x="278" y="352"/>
                    <a:pt x="278" y="309"/>
                    <a:pt x="278" y="297"/>
                  </a:cubicBezTo>
                  <a:cubicBezTo>
                    <a:pt x="278" y="280"/>
                    <a:pt x="244" y="264"/>
                    <a:pt x="204" y="247"/>
                  </a:cubicBezTo>
                  <a:close/>
                </a:path>
              </a:pathLst>
            </a:custGeom>
            <a:solidFill>
              <a:schemeClr val="bg1"/>
            </a:solidFill>
            <a:ln>
              <a:noFill/>
            </a:ln>
          </p:spPr>
          <p:txBody>
            <a:bodyPr vert="horz" wrap="square" lIns="91440" tIns="45720" rIns="91440" bIns="45720" numCol="1" anchor="t" anchorCtr="0" compatLnSpc="1"/>
            <a:lstStyle/>
            <a:p>
              <a:endParaRPr lang="en-AU">
                <a:cs typeface="+mn-ea"/>
                <a:sym typeface="+mn-lt"/>
              </a:endParaRPr>
            </a:p>
          </p:txBody>
        </p:sp>
      </p:grpSp>
      <p:grpSp>
        <p:nvGrpSpPr>
          <p:cNvPr id="8" name="组合 292"/>
          <p:cNvGrpSpPr/>
          <p:nvPr/>
        </p:nvGrpSpPr>
        <p:grpSpPr>
          <a:xfrm>
            <a:off x="1277707" y="1438463"/>
            <a:ext cx="2595471" cy="676635"/>
            <a:chOff x="1701405" y="2036835"/>
            <a:chExt cx="3460177" cy="901902"/>
          </a:xfrm>
        </p:grpSpPr>
        <p:sp>
          <p:nvSpPr>
            <p:cNvPr id="294" name="Rectangle 24"/>
            <p:cNvSpPr/>
            <p:nvPr/>
          </p:nvSpPr>
          <p:spPr>
            <a:xfrm>
              <a:off x="2562041" y="2036835"/>
              <a:ext cx="2527267" cy="369218"/>
            </a:xfrm>
            <a:prstGeom prst="rect">
              <a:avLst/>
            </a:prstGeom>
          </p:spPr>
          <p:txBody>
            <a:bodyPr wrap="square">
              <a:spAutoFit/>
            </a:bodyPr>
            <a:lstStyle/>
            <a:p>
              <a:pPr algn="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mn-lt"/>
                </a:rPr>
                <a:t>点击输入标题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mn-lt"/>
              </a:endParaRPr>
            </a:p>
          </p:txBody>
        </p:sp>
        <p:sp>
          <p:nvSpPr>
            <p:cNvPr id="295" name="矩形 294"/>
            <p:cNvSpPr/>
            <p:nvPr/>
          </p:nvSpPr>
          <p:spPr>
            <a:xfrm>
              <a:off x="1701405" y="2360295"/>
              <a:ext cx="3460177" cy="578442"/>
            </a:xfrm>
            <a:prstGeom prst="rect">
              <a:avLst/>
            </a:prstGeom>
          </p:spPr>
          <p:txBody>
            <a:bodyPr wrap="square">
              <a:spAutoFit/>
            </a:bodyPr>
            <a:lstStyle/>
            <a:p>
              <a:pPr>
                <a:lnSpc>
                  <a:spcPts val="1350"/>
                </a:lnSpc>
                <a:buClr>
                  <a:srgbClr val="202F3D">
                    <a:lumMod val="75000"/>
                  </a:srgbClr>
                </a:buCl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击输入详细文本内容，点击输入详细文本内容，点击输入详细的文本内容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grpSp>
      <p:grpSp>
        <p:nvGrpSpPr>
          <p:cNvPr id="9" name="组合 295"/>
          <p:cNvGrpSpPr/>
          <p:nvPr/>
        </p:nvGrpSpPr>
        <p:grpSpPr>
          <a:xfrm>
            <a:off x="715587" y="2534338"/>
            <a:ext cx="2595471" cy="676635"/>
            <a:chOff x="1701405" y="2036835"/>
            <a:chExt cx="3460177" cy="901902"/>
          </a:xfrm>
        </p:grpSpPr>
        <p:sp>
          <p:nvSpPr>
            <p:cNvPr id="297" name="Rectangle 24"/>
            <p:cNvSpPr/>
            <p:nvPr/>
          </p:nvSpPr>
          <p:spPr>
            <a:xfrm>
              <a:off x="2562041" y="2036835"/>
              <a:ext cx="2527267" cy="369218"/>
            </a:xfrm>
            <a:prstGeom prst="rect">
              <a:avLst/>
            </a:prstGeom>
          </p:spPr>
          <p:txBody>
            <a:bodyPr wrap="square">
              <a:spAutoFit/>
            </a:bodyPr>
            <a:lstStyle/>
            <a:p>
              <a:pPr algn="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mn-lt"/>
                </a:rPr>
                <a:t>点击输入标题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mn-lt"/>
              </a:endParaRPr>
            </a:p>
          </p:txBody>
        </p:sp>
        <p:sp>
          <p:nvSpPr>
            <p:cNvPr id="298" name="矩形 297"/>
            <p:cNvSpPr/>
            <p:nvPr/>
          </p:nvSpPr>
          <p:spPr>
            <a:xfrm>
              <a:off x="1701405" y="2360295"/>
              <a:ext cx="3460177" cy="578442"/>
            </a:xfrm>
            <a:prstGeom prst="rect">
              <a:avLst/>
            </a:prstGeom>
          </p:spPr>
          <p:txBody>
            <a:bodyPr wrap="square">
              <a:spAutoFit/>
            </a:bodyPr>
            <a:lstStyle/>
            <a:p>
              <a:pPr>
                <a:lnSpc>
                  <a:spcPts val="1350"/>
                </a:lnSpc>
                <a:buClr>
                  <a:srgbClr val="202F3D">
                    <a:lumMod val="75000"/>
                  </a:srgbClr>
                </a:buCl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击输入详细文本内容，点击输入详细文本内容，点击输入详细的文本内容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grpSp>
      <p:grpSp>
        <p:nvGrpSpPr>
          <p:cNvPr id="10" name="组合 301"/>
          <p:cNvGrpSpPr/>
          <p:nvPr/>
        </p:nvGrpSpPr>
        <p:grpSpPr>
          <a:xfrm>
            <a:off x="1277707" y="3587378"/>
            <a:ext cx="2595471" cy="676635"/>
            <a:chOff x="1701405" y="2036835"/>
            <a:chExt cx="3460177" cy="901902"/>
          </a:xfrm>
        </p:grpSpPr>
        <p:sp>
          <p:nvSpPr>
            <p:cNvPr id="303" name="Rectangle 24"/>
            <p:cNvSpPr/>
            <p:nvPr/>
          </p:nvSpPr>
          <p:spPr>
            <a:xfrm>
              <a:off x="2562041" y="2036835"/>
              <a:ext cx="2527267" cy="369218"/>
            </a:xfrm>
            <a:prstGeom prst="rect">
              <a:avLst/>
            </a:prstGeom>
          </p:spPr>
          <p:txBody>
            <a:bodyPr wrap="square">
              <a:spAutoFit/>
            </a:bodyPr>
            <a:lstStyle/>
            <a:p>
              <a:pPr algn="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mn-lt"/>
                </a:rPr>
                <a:t>点击输入标题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mn-lt"/>
              </a:endParaRPr>
            </a:p>
          </p:txBody>
        </p:sp>
        <p:sp>
          <p:nvSpPr>
            <p:cNvPr id="304" name="矩形 303"/>
            <p:cNvSpPr/>
            <p:nvPr/>
          </p:nvSpPr>
          <p:spPr>
            <a:xfrm>
              <a:off x="1701405" y="2360295"/>
              <a:ext cx="3460177" cy="578442"/>
            </a:xfrm>
            <a:prstGeom prst="rect">
              <a:avLst/>
            </a:prstGeom>
          </p:spPr>
          <p:txBody>
            <a:bodyPr wrap="square">
              <a:spAutoFit/>
            </a:bodyPr>
            <a:lstStyle/>
            <a:p>
              <a:pPr>
                <a:lnSpc>
                  <a:spcPts val="1350"/>
                </a:lnSpc>
                <a:buClr>
                  <a:srgbClr val="202F3D">
                    <a:lumMod val="75000"/>
                  </a:srgbClr>
                </a:buClr>
                <a:defRPr/>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击输入详细文本内容，点击输入详细文本内容，点击输入详细的文本内容</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500" fill="hold"/>
                                        <p:tgtEl>
                                          <p:spTgt spid="8"/>
                                        </p:tgtEl>
                                        <p:attrNameLst>
                                          <p:attrName>ppt_x</p:attrName>
                                        </p:attrNameLst>
                                      </p:cBhvr>
                                      <p:tavLst>
                                        <p:tav tm="0">
                                          <p:val>
                                            <p:strVal val="0-#ppt_w/2"/>
                                          </p:val>
                                        </p:tav>
                                        <p:tav tm="100000">
                                          <p:val>
                                            <p:strVal val="#ppt_x"/>
                                          </p:val>
                                        </p:tav>
                                      </p:tavLst>
                                    </p:anim>
                                    <p:anim calcmode="lin" valueType="num">
                                      <p:cBhvr additive="base">
                                        <p:cTn id="8" dur="500" fill="hold"/>
                                        <p:tgtEl>
                                          <p:spTgt spid="8"/>
                                        </p:tgtEl>
                                        <p:attrNameLst>
                                          <p:attrName>ppt_y</p:attrName>
                                        </p:attrNameLst>
                                      </p:cBhvr>
                                      <p:tavLst>
                                        <p:tav tm="0">
                                          <p:val>
                                            <p:strVal val="#ppt_y"/>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9"/>
                                        </p:tgtEl>
                                        <p:attrNameLst>
                                          <p:attrName>style.visibility</p:attrName>
                                        </p:attrNameLst>
                                      </p:cBhvr>
                                      <p:to>
                                        <p:strVal val="visible"/>
                                      </p:to>
                                    </p:set>
                                    <p:anim calcmode="lin" valueType="num">
                                      <p:cBhvr additive="base">
                                        <p:cTn id="11" dur="500" fill="hold"/>
                                        <p:tgtEl>
                                          <p:spTgt spid="9"/>
                                        </p:tgtEl>
                                        <p:attrNameLst>
                                          <p:attrName>ppt_x</p:attrName>
                                        </p:attrNameLst>
                                      </p:cBhvr>
                                      <p:tavLst>
                                        <p:tav tm="0">
                                          <p:val>
                                            <p:strVal val="0-#ppt_w/2"/>
                                          </p:val>
                                        </p:tav>
                                        <p:tav tm="100000">
                                          <p:val>
                                            <p:strVal val="#ppt_x"/>
                                          </p:val>
                                        </p:tav>
                                      </p:tavLst>
                                    </p:anim>
                                    <p:anim calcmode="lin" valueType="num">
                                      <p:cBhvr additive="base">
                                        <p:cTn id="12" dur="500" fill="hold"/>
                                        <p:tgtEl>
                                          <p:spTgt spid="9"/>
                                        </p:tgtEl>
                                        <p:attrNameLst>
                                          <p:attrName>ppt_y</p:attrName>
                                        </p:attrNameLst>
                                      </p:cBhvr>
                                      <p:tavLst>
                                        <p:tav tm="0">
                                          <p:val>
                                            <p:strVal val="#ppt_y"/>
                                          </p:val>
                                        </p:tav>
                                        <p:tav tm="100000">
                                          <p:val>
                                            <p:strVal val="#ppt_y"/>
                                          </p:val>
                                        </p:tav>
                                      </p:tavLst>
                                    </p:anim>
                                  </p:childTnLst>
                                </p:cTn>
                              </p:par>
                              <p:par>
                                <p:cTn id="13" presetID="2" presetClass="entr" presetSubtype="8" fill="hold" nodeType="withEffect">
                                  <p:stCondLst>
                                    <p:cond delay="0"/>
                                  </p:stCondLst>
                                  <p:childTnLst>
                                    <p:set>
                                      <p:cBhvr>
                                        <p:cTn id="14" dur="1" fill="hold">
                                          <p:stCondLst>
                                            <p:cond delay="0"/>
                                          </p:stCondLst>
                                        </p:cTn>
                                        <p:tgtEl>
                                          <p:spTgt spid="10"/>
                                        </p:tgtEl>
                                        <p:attrNameLst>
                                          <p:attrName>style.visibility</p:attrName>
                                        </p:attrNameLst>
                                      </p:cBhvr>
                                      <p:to>
                                        <p:strVal val="visible"/>
                                      </p:to>
                                    </p:set>
                                    <p:anim calcmode="lin" valueType="num">
                                      <p:cBhvr additive="base">
                                        <p:cTn id="15" dur="500" fill="hold"/>
                                        <p:tgtEl>
                                          <p:spTgt spid="10"/>
                                        </p:tgtEl>
                                        <p:attrNameLst>
                                          <p:attrName>ppt_x</p:attrName>
                                        </p:attrNameLst>
                                      </p:cBhvr>
                                      <p:tavLst>
                                        <p:tav tm="0">
                                          <p:val>
                                            <p:strVal val="0-#ppt_w/2"/>
                                          </p:val>
                                        </p:tav>
                                        <p:tav tm="100000">
                                          <p:val>
                                            <p:strVal val="#ppt_x"/>
                                          </p:val>
                                        </p:tav>
                                      </p:tavLst>
                                    </p:anim>
                                    <p:anim calcmode="lin" valueType="num">
                                      <p:cBhvr additive="base">
                                        <p:cTn id="16" dur="500" fill="hold"/>
                                        <p:tgtEl>
                                          <p:spTgt spid="10"/>
                                        </p:tgtEl>
                                        <p:attrNameLst>
                                          <p:attrName>ppt_y</p:attrName>
                                        </p:attrNameLst>
                                      </p:cBhvr>
                                      <p:tavLst>
                                        <p:tav tm="0">
                                          <p:val>
                                            <p:strVal val="#ppt_y"/>
                                          </p:val>
                                        </p:tav>
                                        <p:tav tm="100000">
                                          <p:val>
                                            <p:strVal val="#ppt_y"/>
                                          </p:val>
                                        </p:tav>
                                      </p:tavLst>
                                    </p:anim>
                                  </p:childTnLst>
                                </p:cTn>
                              </p:par>
                            </p:childTnLst>
                          </p:cTn>
                        </p:par>
                        <p:par>
                          <p:cTn id="17" fill="hold">
                            <p:stCondLst>
                              <p:cond delay="500"/>
                            </p:stCondLst>
                            <p:childTnLst>
                              <p:par>
                                <p:cTn id="18" presetID="53" presetClass="entr" presetSubtype="16" fill="hold" nodeType="afterEffect">
                                  <p:stCondLst>
                                    <p:cond delay="0"/>
                                  </p:stCondLst>
                                  <p:childTnLst>
                                    <p:set>
                                      <p:cBhvr>
                                        <p:cTn id="19" dur="1" fill="hold">
                                          <p:stCondLst>
                                            <p:cond delay="0"/>
                                          </p:stCondLst>
                                        </p:cTn>
                                        <p:tgtEl>
                                          <p:spTgt spid="7"/>
                                        </p:tgtEl>
                                        <p:attrNameLst>
                                          <p:attrName>style.visibility</p:attrName>
                                        </p:attrNameLst>
                                      </p:cBhvr>
                                      <p:to>
                                        <p:strVal val="visible"/>
                                      </p:to>
                                    </p:set>
                                    <p:anim calcmode="lin" valueType="num">
                                      <p:cBhvr>
                                        <p:cTn id="20" dur="500" fill="hold"/>
                                        <p:tgtEl>
                                          <p:spTgt spid="7"/>
                                        </p:tgtEl>
                                        <p:attrNameLst>
                                          <p:attrName>ppt_w</p:attrName>
                                        </p:attrNameLst>
                                      </p:cBhvr>
                                      <p:tavLst>
                                        <p:tav tm="0">
                                          <p:val>
                                            <p:fltVal val="0"/>
                                          </p:val>
                                        </p:tav>
                                        <p:tav tm="100000">
                                          <p:val>
                                            <p:strVal val="#ppt_w"/>
                                          </p:val>
                                        </p:tav>
                                      </p:tavLst>
                                    </p:anim>
                                    <p:anim calcmode="lin" valueType="num">
                                      <p:cBhvr>
                                        <p:cTn id="21" dur="500" fill="hold"/>
                                        <p:tgtEl>
                                          <p:spTgt spid="7"/>
                                        </p:tgtEl>
                                        <p:attrNameLst>
                                          <p:attrName>ppt_h</p:attrName>
                                        </p:attrNameLst>
                                      </p:cBhvr>
                                      <p:tavLst>
                                        <p:tav tm="0">
                                          <p:val>
                                            <p:fltVal val="0"/>
                                          </p:val>
                                        </p:tav>
                                        <p:tav tm="100000">
                                          <p:val>
                                            <p:strVal val="#ppt_h"/>
                                          </p:val>
                                        </p:tav>
                                      </p:tavLst>
                                    </p:anim>
                                    <p:animEffect transition="in" filter="fade">
                                      <p:cBhvr>
                                        <p:cTn id="22" dur="500"/>
                                        <p:tgtEl>
                                          <p:spTgt spid="7"/>
                                        </p:tgtEl>
                                      </p:cBhvr>
                                    </p:animEffect>
                                  </p:childTnLst>
                                </p:cTn>
                              </p:par>
                              <p:par>
                                <p:cTn id="23" presetID="53" presetClass="entr" presetSubtype="16" fill="hold" nodeType="withEffect">
                                  <p:stCondLst>
                                    <p:cond delay="0"/>
                                  </p:stCondLst>
                                  <p:childTnLst>
                                    <p:set>
                                      <p:cBhvr>
                                        <p:cTn id="24" dur="1" fill="hold">
                                          <p:stCondLst>
                                            <p:cond delay="0"/>
                                          </p:stCondLst>
                                        </p:cTn>
                                        <p:tgtEl>
                                          <p:spTgt spid="5"/>
                                        </p:tgtEl>
                                        <p:attrNameLst>
                                          <p:attrName>style.visibility</p:attrName>
                                        </p:attrNameLst>
                                      </p:cBhvr>
                                      <p:to>
                                        <p:strVal val="visible"/>
                                      </p:to>
                                    </p:set>
                                    <p:anim calcmode="lin" valueType="num">
                                      <p:cBhvr>
                                        <p:cTn id="25" dur="500" fill="hold"/>
                                        <p:tgtEl>
                                          <p:spTgt spid="5"/>
                                        </p:tgtEl>
                                        <p:attrNameLst>
                                          <p:attrName>ppt_w</p:attrName>
                                        </p:attrNameLst>
                                      </p:cBhvr>
                                      <p:tavLst>
                                        <p:tav tm="0">
                                          <p:val>
                                            <p:fltVal val="0"/>
                                          </p:val>
                                        </p:tav>
                                        <p:tav tm="100000">
                                          <p:val>
                                            <p:strVal val="#ppt_w"/>
                                          </p:val>
                                        </p:tav>
                                      </p:tavLst>
                                    </p:anim>
                                    <p:anim calcmode="lin" valueType="num">
                                      <p:cBhvr>
                                        <p:cTn id="26" dur="500" fill="hold"/>
                                        <p:tgtEl>
                                          <p:spTgt spid="5"/>
                                        </p:tgtEl>
                                        <p:attrNameLst>
                                          <p:attrName>ppt_h</p:attrName>
                                        </p:attrNameLst>
                                      </p:cBhvr>
                                      <p:tavLst>
                                        <p:tav tm="0">
                                          <p:val>
                                            <p:fltVal val="0"/>
                                          </p:val>
                                        </p:tav>
                                        <p:tav tm="100000">
                                          <p:val>
                                            <p:strVal val="#ppt_h"/>
                                          </p:val>
                                        </p:tav>
                                      </p:tavLst>
                                    </p:anim>
                                    <p:animEffect transition="in" filter="fade">
                                      <p:cBhvr>
                                        <p:cTn id="27" dur="500"/>
                                        <p:tgtEl>
                                          <p:spTgt spid="5"/>
                                        </p:tgtEl>
                                      </p:cBhvr>
                                    </p:animEffect>
                                  </p:childTnLst>
                                </p:cTn>
                              </p:par>
                              <p:par>
                                <p:cTn id="28" presetID="53" presetClass="entr" presetSubtype="16" fill="hold" nodeType="withEffect">
                                  <p:stCondLst>
                                    <p:cond delay="0"/>
                                  </p:stCondLst>
                                  <p:childTnLst>
                                    <p:set>
                                      <p:cBhvr>
                                        <p:cTn id="29" dur="1" fill="hold">
                                          <p:stCondLst>
                                            <p:cond delay="0"/>
                                          </p:stCondLst>
                                        </p:cTn>
                                        <p:tgtEl>
                                          <p:spTgt spid="4"/>
                                        </p:tgtEl>
                                        <p:attrNameLst>
                                          <p:attrName>style.visibility</p:attrName>
                                        </p:attrNameLst>
                                      </p:cBhvr>
                                      <p:to>
                                        <p:strVal val="visible"/>
                                      </p:to>
                                    </p:set>
                                    <p:anim calcmode="lin" valueType="num">
                                      <p:cBhvr>
                                        <p:cTn id="30" dur="500" fill="hold"/>
                                        <p:tgtEl>
                                          <p:spTgt spid="4"/>
                                        </p:tgtEl>
                                        <p:attrNameLst>
                                          <p:attrName>ppt_w</p:attrName>
                                        </p:attrNameLst>
                                      </p:cBhvr>
                                      <p:tavLst>
                                        <p:tav tm="0">
                                          <p:val>
                                            <p:fltVal val="0"/>
                                          </p:val>
                                        </p:tav>
                                        <p:tav tm="100000">
                                          <p:val>
                                            <p:strVal val="#ppt_w"/>
                                          </p:val>
                                        </p:tav>
                                      </p:tavLst>
                                    </p:anim>
                                    <p:anim calcmode="lin" valueType="num">
                                      <p:cBhvr>
                                        <p:cTn id="31" dur="500" fill="hold"/>
                                        <p:tgtEl>
                                          <p:spTgt spid="4"/>
                                        </p:tgtEl>
                                        <p:attrNameLst>
                                          <p:attrName>ppt_h</p:attrName>
                                        </p:attrNameLst>
                                      </p:cBhvr>
                                      <p:tavLst>
                                        <p:tav tm="0">
                                          <p:val>
                                            <p:fltVal val="0"/>
                                          </p:val>
                                        </p:tav>
                                        <p:tav tm="100000">
                                          <p:val>
                                            <p:strVal val="#ppt_h"/>
                                          </p:val>
                                        </p:tav>
                                      </p:tavLst>
                                    </p:anim>
                                    <p:animEffect transition="in" filter="fade">
                                      <p:cBhvr>
                                        <p:cTn id="32" dur="500"/>
                                        <p:tgtEl>
                                          <p:spTgt spid="4"/>
                                        </p:tgtEl>
                                      </p:cBhvr>
                                    </p:animEffect>
                                  </p:childTnLst>
                                </p:cTn>
                              </p:par>
                            </p:childTnLst>
                          </p:cTn>
                        </p:par>
                        <p:par>
                          <p:cTn id="33" fill="hold">
                            <p:stCondLst>
                              <p:cond delay="1000"/>
                            </p:stCondLst>
                            <p:childTnLst>
                              <p:par>
                                <p:cTn id="34" presetID="12" presetClass="entr" presetSubtype="8" fill="hold" grpId="0" nodeType="afterEffect">
                                  <p:stCondLst>
                                    <p:cond delay="0"/>
                                  </p:stCondLst>
                                  <p:childTnLst>
                                    <p:set>
                                      <p:cBhvr>
                                        <p:cTn id="35" dur="1" fill="hold">
                                          <p:stCondLst>
                                            <p:cond delay="0"/>
                                          </p:stCondLst>
                                        </p:cTn>
                                        <p:tgtEl>
                                          <p:spTgt spid="257"/>
                                        </p:tgtEl>
                                        <p:attrNameLst>
                                          <p:attrName>style.visibility</p:attrName>
                                        </p:attrNameLst>
                                      </p:cBhvr>
                                      <p:to>
                                        <p:strVal val="visible"/>
                                      </p:to>
                                    </p:set>
                                    <p:anim calcmode="lin" valueType="num">
                                      <p:cBhvr additive="base">
                                        <p:cTn id="36" dur="500"/>
                                        <p:tgtEl>
                                          <p:spTgt spid="257"/>
                                        </p:tgtEl>
                                        <p:attrNameLst>
                                          <p:attrName>ppt_x</p:attrName>
                                        </p:attrNameLst>
                                      </p:cBhvr>
                                      <p:tavLst>
                                        <p:tav tm="0">
                                          <p:val>
                                            <p:strVal val="#ppt_x-#ppt_w*1.125000"/>
                                          </p:val>
                                        </p:tav>
                                        <p:tav tm="100000">
                                          <p:val>
                                            <p:strVal val="#ppt_x"/>
                                          </p:val>
                                        </p:tav>
                                      </p:tavLst>
                                    </p:anim>
                                    <p:animEffect transition="in" filter="wipe(right)">
                                      <p:cBhvr>
                                        <p:cTn id="37" dur="500"/>
                                        <p:tgtEl>
                                          <p:spTgt spid="257"/>
                                        </p:tgtEl>
                                      </p:cBhvr>
                                    </p:animEffect>
                                  </p:childTnLst>
                                </p:cTn>
                              </p:par>
                            </p:childTnLst>
                          </p:cTn>
                        </p:par>
                        <p:par>
                          <p:cTn id="38" fill="hold">
                            <p:stCondLst>
                              <p:cond delay="1500"/>
                            </p:stCondLst>
                            <p:childTnLst>
                              <p:par>
                                <p:cTn id="39" presetID="53" presetClass="entr" presetSubtype="16" fill="hold" grpId="0" nodeType="afterEffect">
                                  <p:stCondLst>
                                    <p:cond delay="0"/>
                                  </p:stCondLst>
                                  <p:childTnLst>
                                    <p:set>
                                      <p:cBhvr>
                                        <p:cTn id="40" dur="1" fill="hold">
                                          <p:stCondLst>
                                            <p:cond delay="0"/>
                                          </p:stCondLst>
                                        </p:cTn>
                                        <p:tgtEl>
                                          <p:spTgt spid="258"/>
                                        </p:tgtEl>
                                        <p:attrNameLst>
                                          <p:attrName>style.visibility</p:attrName>
                                        </p:attrNameLst>
                                      </p:cBhvr>
                                      <p:to>
                                        <p:strVal val="visible"/>
                                      </p:to>
                                    </p:set>
                                    <p:anim calcmode="lin" valueType="num">
                                      <p:cBhvr>
                                        <p:cTn id="41" dur="500" fill="hold"/>
                                        <p:tgtEl>
                                          <p:spTgt spid="258"/>
                                        </p:tgtEl>
                                        <p:attrNameLst>
                                          <p:attrName>ppt_w</p:attrName>
                                        </p:attrNameLst>
                                      </p:cBhvr>
                                      <p:tavLst>
                                        <p:tav tm="0">
                                          <p:val>
                                            <p:fltVal val="0"/>
                                          </p:val>
                                        </p:tav>
                                        <p:tav tm="100000">
                                          <p:val>
                                            <p:strVal val="#ppt_w"/>
                                          </p:val>
                                        </p:tav>
                                      </p:tavLst>
                                    </p:anim>
                                    <p:anim calcmode="lin" valueType="num">
                                      <p:cBhvr>
                                        <p:cTn id="42" dur="500" fill="hold"/>
                                        <p:tgtEl>
                                          <p:spTgt spid="258"/>
                                        </p:tgtEl>
                                        <p:attrNameLst>
                                          <p:attrName>ppt_h</p:attrName>
                                        </p:attrNameLst>
                                      </p:cBhvr>
                                      <p:tavLst>
                                        <p:tav tm="0">
                                          <p:val>
                                            <p:fltVal val="0"/>
                                          </p:val>
                                        </p:tav>
                                        <p:tav tm="100000">
                                          <p:val>
                                            <p:strVal val="#ppt_h"/>
                                          </p:val>
                                        </p:tav>
                                      </p:tavLst>
                                    </p:anim>
                                    <p:animEffect transition="in" filter="fade">
                                      <p:cBhvr>
                                        <p:cTn id="43" dur="500"/>
                                        <p:tgtEl>
                                          <p:spTgt spid="258"/>
                                        </p:tgtEl>
                                      </p:cBhvr>
                                    </p:animEffect>
                                  </p:childTnLst>
                                </p:cTn>
                              </p:par>
                              <p:par>
                                <p:cTn id="44" presetID="6" presetClass="emph" presetSubtype="0" decel="52000" autoRev="1" fill="hold" grpId="1" nodeType="withEffect">
                                  <p:stCondLst>
                                    <p:cond delay="0"/>
                                  </p:stCondLst>
                                  <p:childTnLst>
                                    <p:animScale>
                                      <p:cBhvr>
                                        <p:cTn id="45" dur="500" fill="hold"/>
                                        <p:tgtEl>
                                          <p:spTgt spid="258"/>
                                        </p:tgtEl>
                                      </p:cBhvr>
                                      <p:by x="150000" y="150000"/>
                                    </p:animScale>
                                  </p:childTnLst>
                                </p:cTn>
                              </p:par>
                              <p:par>
                                <p:cTn id="46" presetID="53" presetClass="entr" presetSubtype="16" fill="hold" nodeType="withEffect">
                                  <p:stCondLst>
                                    <p:cond delay="0"/>
                                  </p:stCondLst>
                                  <p:childTnLst>
                                    <p:set>
                                      <p:cBhvr>
                                        <p:cTn id="47" dur="1" fill="hold">
                                          <p:stCondLst>
                                            <p:cond delay="0"/>
                                          </p:stCondLst>
                                        </p:cTn>
                                        <p:tgtEl>
                                          <p:spTgt spid="2"/>
                                        </p:tgtEl>
                                        <p:attrNameLst>
                                          <p:attrName>style.visibility</p:attrName>
                                        </p:attrNameLst>
                                      </p:cBhvr>
                                      <p:to>
                                        <p:strVal val="visible"/>
                                      </p:to>
                                    </p:set>
                                    <p:anim calcmode="lin" valueType="num">
                                      <p:cBhvr>
                                        <p:cTn id="48" dur="1000" fill="hold"/>
                                        <p:tgtEl>
                                          <p:spTgt spid="2"/>
                                        </p:tgtEl>
                                        <p:attrNameLst>
                                          <p:attrName>ppt_w</p:attrName>
                                        </p:attrNameLst>
                                      </p:cBhvr>
                                      <p:tavLst>
                                        <p:tav tm="0">
                                          <p:val>
                                            <p:fltVal val="0"/>
                                          </p:val>
                                        </p:tav>
                                        <p:tav tm="100000">
                                          <p:val>
                                            <p:strVal val="#ppt_w"/>
                                          </p:val>
                                        </p:tav>
                                      </p:tavLst>
                                    </p:anim>
                                    <p:anim calcmode="lin" valueType="num">
                                      <p:cBhvr>
                                        <p:cTn id="49" dur="1000" fill="hold"/>
                                        <p:tgtEl>
                                          <p:spTgt spid="2"/>
                                        </p:tgtEl>
                                        <p:attrNameLst>
                                          <p:attrName>ppt_h</p:attrName>
                                        </p:attrNameLst>
                                      </p:cBhvr>
                                      <p:tavLst>
                                        <p:tav tm="0">
                                          <p:val>
                                            <p:fltVal val="0"/>
                                          </p:val>
                                        </p:tav>
                                        <p:tav tm="100000">
                                          <p:val>
                                            <p:strVal val="#ppt_h"/>
                                          </p:val>
                                        </p:tav>
                                      </p:tavLst>
                                    </p:anim>
                                    <p:animEffect transition="in" filter="fade">
                                      <p:cBhvr>
                                        <p:cTn id="50" dur="10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57" grpId="0" animBg="1"/>
      <p:bldP spid="258" grpId="0" animBg="1"/>
      <p:bldP spid="258" grpId="1" animBg="1"/>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6" name="25 Rectángulo"/>
          <p:cNvSpPr/>
          <p:nvPr/>
        </p:nvSpPr>
        <p:spPr bwMode="auto">
          <a:xfrm rot="18954276">
            <a:off x="6899131" y="1234862"/>
            <a:ext cx="1525400" cy="1525794"/>
          </a:xfrm>
          <a:prstGeom prst="rect">
            <a:avLst/>
          </a:prstGeom>
          <a:solidFill>
            <a:schemeClr val="accent4"/>
          </a:solidFill>
          <a:ln>
            <a:noFill/>
          </a:ln>
        </p:spPr>
        <p:txBody>
          <a:bodyPr lIns="0" tIns="0" rIns="0" bIns="0" rtlCol="0" anchor="ctr"/>
          <a:lstStyle/>
          <a:p>
            <a:pPr algn="ctr" defTabSz="890905"/>
            <a:endParaRPr lang="es-SV" sz="700">
              <a:solidFill>
                <a:srgbClr val="000000"/>
              </a:solidFill>
            </a:endParaRPr>
          </a:p>
        </p:txBody>
      </p:sp>
      <p:grpSp>
        <p:nvGrpSpPr>
          <p:cNvPr id="2" name="26 Grupo"/>
          <p:cNvGrpSpPr/>
          <p:nvPr/>
        </p:nvGrpSpPr>
        <p:grpSpPr>
          <a:xfrm>
            <a:off x="7811853" y="1042634"/>
            <a:ext cx="684588" cy="2579705"/>
            <a:chOff x="11247602" y="4729594"/>
            <a:chExt cx="1825687" cy="6877886"/>
          </a:xfrm>
        </p:grpSpPr>
        <p:sp>
          <p:nvSpPr>
            <p:cNvPr id="28" name="19 Rectángulo"/>
            <p:cNvSpPr>
              <a:spLocks noChangeAspect="1"/>
            </p:cNvSpPr>
            <p:nvPr/>
          </p:nvSpPr>
          <p:spPr bwMode="auto">
            <a:xfrm rot="10800000" flipH="1">
              <a:off x="11247602" y="4729594"/>
              <a:ext cx="1825687" cy="6877886"/>
            </a:xfrm>
            <a:custGeom>
              <a:avLst/>
              <a:gdLst/>
              <a:ahLst/>
              <a:cxnLst/>
              <a:rect l="l" t="t" r="r" b="b"/>
              <a:pathLst>
                <a:path w="1825687" h="6877886">
                  <a:moveTo>
                    <a:pt x="142971" y="6877845"/>
                  </a:moveTo>
                  <a:cubicBezTo>
                    <a:pt x="210090" y="6879026"/>
                    <a:pt x="296201" y="6855052"/>
                    <a:pt x="399893" y="6770503"/>
                  </a:cubicBezTo>
                  <a:cubicBezTo>
                    <a:pt x="607278" y="6601405"/>
                    <a:pt x="1565131" y="5656843"/>
                    <a:pt x="1568151" y="5532170"/>
                  </a:cubicBezTo>
                  <a:cubicBezTo>
                    <a:pt x="1570653" y="5428935"/>
                    <a:pt x="1568941" y="5086367"/>
                    <a:pt x="1568261" y="4801734"/>
                  </a:cubicBezTo>
                  <a:lnTo>
                    <a:pt x="1569466" y="4801734"/>
                  </a:lnTo>
                  <a:lnTo>
                    <a:pt x="1569466" y="1814977"/>
                  </a:lnTo>
                  <a:lnTo>
                    <a:pt x="1571212" y="1814977"/>
                  </a:lnTo>
                  <a:cubicBezTo>
                    <a:pt x="1572253" y="1625221"/>
                    <a:pt x="1570102" y="1257626"/>
                    <a:pt x="1570058" y="1009784"/>
                  </a:cubicBezTo>
                  <a:lnTo>
                    <a:pt x="1782647" y="1009784"/>
                  </a:lnTo>
                  <a:cubicBezTo>
                    <a:pt x="1795103" y="1009784"/>
                    <a:pt x="1806311" y="1003951"/>
                    <a:pt x="1813843" y="994409"/>
                  </a:cubicBezTo>
                  <a:lnTo>
                    <a:pt x="1814111" y="994409"/>
                  </a:lnTo>
                  <a:lnTo>
                    <a:pt x="1814999" y="993446"/>
                  </a:lnTo>
                  <a:lnTo>
                    <a:pt x="1825687" y="966162"/>
                  </a:lnTo>
                  <a:cubicBezTo>
                    <a:pt x="1825706" y="962870"/>
                    <a:pt x="1825324" y="959573"/>
                    <a:pt x="1824531" y="956352"/>
                  </a:cubicBezTo>
                  <a:cubicBezTo>
                    <a:pt x="1824495" y="954962"/>
                    <a:pt x="1824247" y="953618"/>
                    <a:pt x="1823817" y="952330"/>
                  </a:cubicBezTo>
                  <a:cubicBezTo>
                    <a:pt x="1823840" y="950821"/>
                    <a:pt x="1823377" y="949477"/>
                    <a:pt x="1822654" y="948246"/>
                  </a:cubicBezTo>
                  <a:cubicBezTo>
                    <a:pt x="1819731" y="938516"/>
                    <a:pt x="1813779" y="930307"/>
                    <a:pt x="1805640" y="925474"/>
                  </a:cubicBezTo>
                  <a:lnTo>
                    <a:pt x="969068" y="11980"/>
                  </a:lnTo>
                  <a:cubicBezTo>
                    <a:pt x="961764" y="4008"/>
                    <a:pt x="952186" y="13"/>
                    <a:pt x="942603" y="0"/>
                  </a:cubicBezTo>
                  <a:cubicBezTo>
                    <a:pt x="933020" y="-14"/>
                    <a:pt x="923432" y="3957"/>
                    <a:pt x="916112" y="11911"/>
                  </a:cubicBezTo>
                  <a:lnTo>
                    <a:pt x="72665" y="928434"/>
                  </a:lnTo>
                  <a:cubicBezTo>
                    <a:pt x="67024" y="932825"/>
                    <a:pt x="62836" y="939050"/>
                    <a:pt x="60274" y="946173"/>
                  </a:cubicBezTo>
                  <a:cubicBezTo>
                    <a:pt x="59733" y="947104"/>
                    <a:pt x="59374" y="948117"/>
                    <a:pt x="59392" y="949268"/>
                  </a:cubicBezTo>
                  <a:cubicBezTo>
                    <a:pt x="58184" y="952618"/>
                    <a:pt x="57527" y="956209"/>
                    <a:pt x="57474" y="959939"/>
                  </a:cubicBezTo>
                  <a:cubicBezTo>
                    <a:pt x="57063" y="960952"/>
                    <a:pt x="57044" y="961990"/>
                    <a:pt x="57188" y="963026"/>
                  </a:cubicBezTo>
                  <a:cubicBezTo>
                    <a:pt x="57174" y="963166"/>
                    <a:pt x="57162" y="963306"/>
                    <a:pt x="57149" y="963445"/>
                  </a:cubicBezTo>
                  <a:cubicBezTo>
                    <a:pt x="57149" y="989037"/>
                    <a:pt x="76194" y="1009784"/>
                    <a:pt x="99690" y="1009784"/>
                  </a:cubicBezTo>
                  <a:lnTo>
                    <a:pt x="312735" y="1009784"/>
                  </a:lnTo>
                  <a:cubicBezTo>
                    <a:pt x="312735" y="1009875"/>
                    <a:pt x="312735" y="1009965"/>
                    <a:pt x="312734" y="1010057"/>
                  </a:cubicBezTo>
                  <a:lnTo>
                    <a:pt x="324571" y="1010057"/>
                  </a:lnTo>
                  <a:lnTo>
                    <a:pt x="324571" y="1786399"/>
                  </a:lnTo>
                  <a:lnTo>
                    <a:pt x="322854" y="1786399"/>
                  </a:lnTo>
                  <a:lnTo>
                    <a:pt x="322854" y="4801734"/>
                  </a:lnTo>
                  <a:lnTo>
                    <a:pt x="322508" y="4801734"/>
                  </a:lnTo>
                  <a:lnTo>
                    <a:pt x="322508" y="6509734"/>
                  </a:lnTo>
                  <a:lnTo>
                    <a:pt x="98345" y="6736028"/>
                  </a:lnTo>
                  <a:lnTo>
                    <a:pt x="9548" y="6824825"/>
                  </a:lnTo>
                  <a:lnTo>
                    <a:pt x="9596" y="6824832"/>
                  </a:lnTo>
                  <a:lnTo>
                    <a:pt x="0" y="6834253"/>
                  </a:lnTo>
                  <a:cubicBezTo>
                    <a:pt x="27725" y="6850327"/>
                    <a:pt x="75853" y="6876664"/>
                    <a:pt x="142971" y="6877845"/>
                  </a:cubicBezTo>
                  <a:close/>
                </a:path>
              </a:pathLst>
            </a:custGeom>
            <a:solidFill>
              <a:schemeClr val="accent4"/>
            </a:solidFill>
            <a:ln>
              <a:noFill/>
            </a:ln>
            <a:effectLst>
              <a:outerShdw blurRad="469900" dist="304800" dir="6000000" sx="89000" sy="89000" algn="ctr" rotWithShape="0">
                <a:srgbClr val="000000">
                  <a:alpha val="60000"/>
                </a:srgbClr>
              </a:outerShdw>
            </a:effectLst>
          </p:spPr>
          <p:txBody>
            <a:bodyPr vert="horz" wrap="square" lIns="0" tIns="0" rIns="0" bIns="0" rtlCol="0" anchor="ctr">
              <a:scene3d>
                <a:camera prst="orthographicFront">
                  <a:rot lat="0" lon="0" rev="10799999"/>
                </a:camera>
                <a:lightRig rig="threePt" dir="t"/>
              </a:scene3d>
            </a:bodyPr>
            <a:lstStyle/>
            <a:p>
              <a:pPr algn="ctr" defTabSz="890905"/>
              <a:endParaRPr lang="es-MX" sz="2300" dirty="0">
                <a:solidFill>
                  <a:srgbClr val="FFFFFF"/>
                </a:solidFill>
                <a:effectLst>
                  <a:outerShdw blurRad="38100" dist="38100" dir="2700000" algn="tl">
                    <a:srgbClr val="000000">
                      <a:alpha val="43137"/>
                    </a:srgbClr>
                  </a:outerShdw>
                </a:effectLst>
                <a:latin typeface="Oswald" panose="020B0604020202020204" charset="0"/>
                <a:cs typeface="Helvetica" panose="020B0604020202020204" pitchFamily="34" charset="0"/>
              </a:endParaRPr>
            </a:p>
          </p:txBody>
        </p:sp>
        <p:sp>
          <p:nvSpPr>
            <p:cNvPr id="29" name="34 Rectángulo redondeado"/>
            <p:cNvSpPr/>
            <p:nvPr/>
          </p:nvSpPr>
          <p:spPr bwMode="auto">
            <a:xfrm rot="5400000">
              <a:off x="11266318" y="4794266"/>
              <a:ext cx="309361" cy="303855"/>
            </a:xfrm>
            <a:custGeom>
              <a:avLst/>
              <a:gdLst/>
              <a:ahLst/>
              <a:cxnLst/>
              <a:rect l="l" t="t" r="r" b="b"/>
              <a:pathLst>
                <a:path w="1699458" h="1682246">
                  <a:moveTo>
                    <a:pt x="1326352" y="0"/>
                  </a:moveTo>
                  <a:lnTo>
                    <a:pt x="1699458" y="0"/>
                  </a:lnTo>
                  <a:lnTo>
                    <a:pt x="17212" y="1682246"/>
                  </a:lnTo>
                  <a:cubicBezTo>
                    <a:pt x="5314" y="1616074"/>
                    <a:pt x="0" y="1548019"/>
                    <a:pt x="0" y="1478723"/>
                  </a:cubicBezTo>
                  <a:lnTo>
                    <a:pt x="0" y="1326353"/>
                  </a:lnTo>
                  <a:cubicBezTo>
                    <a:pt x="0" y="593828"/>
                    <a:pt x="593828" y="0"/>
                    <a:pt x="1326352" y="0"/>
                  </a:cubicBezTo>
                  <a:close/>
                </a:path>
              </a:pathLst>
            </a:custGeom>
            <a:solidFill>
              <a:schemeClr val="accent4">
                <a:lumMod val="50000"/>
              </a:schemeClr>
            </a:solidFill>
            <a:ln>
              <a:noFill/>
            </a:ln>
          </p:spPr>
          <p:txBody>
            <a:bodyPr lIns="0" tIns="0" rIns="0" bIns="0" rtlCol="0" anchor="ctr"/>
            <a:lstStyle/>
            <a:p>
              <a:pPr algn="ctr" defTabSz="890905"/>
              <a:endParaRPr lang="es-SV" sz="700">
                <a:solidFill>
                  <a:srgbClr val="000000"/>
                </a:solidFill>
                <a:effectLst>
                  <a:outerShdw blurRad="38100" dist="38100" dir="2700000" algn="tl">
                    <a:srgbClr val="000000">
                      <a:alpha val="43137"/>
                    </a:srgbClr>
                  </a:outerShdw>
                </a:effectLst>
              </a:endParaRPr>
            </a:p>
          </p:txBody>
        </p:sp>
      </p:grpSp>
      <p:sp>
        <p:nvSpPr>
          <p:cNvPr id="21" name="20 Rectángulo"/>
          <p:cNvSpPr/>
          <p:nvPr/>
        </p:nvSpPr>
        <p:spPr bwMode="auto">
          <a:xfrm rot="18954276">
            <a:off x="5698294" y="1234862"/>
            <a:ext cx="1525400" cy="1525794"/>
          </a:xfrm>
          <a:prstGeom prst="rect">
            <a:avLst/>
          </a:prstGeom>
          <a:solidFill>
            <a:schemeClr val="accent3"/>
          </a:solidFill>
          <a:ln>
            <a:noFill/>
          </a:ln>
        </p:spPr>
        <p:txBody>
          <a:bodyPr lIns="0" tIns="0" rIns="0" bIns="0" rtlCol="0" anchor="ctr"/>
          <a:lstStyle/>
          <a:p>
            <a:pPr algn="ctr" defTabSz="890905"/>
            <a:endParaRPr lang="es-SV" sz="700">
              <a:solidFill>
                <a:srgbClr val="000000"/>
              </a:solidFill>
            </a:endParaRPr>
          </a:p>
        </p:txBody>
      </p:sp>
      <p:grpSp>
        <p:nvGrpSpPr>
          <p:cNvPr id="3" name="21 Grupo"/>
          <p:cNvGrpSpPr/>
          <p:nvPr/>
        </p:nvGrpSpPr>
        <p:grpSpPr>
          <a:xfrm>
            <a:off x="6611696" y="1042634"/>
            <a:ext cx="684588" cy="2579705"/>
            <a:chOff x="11247602" y="4729594"/>
            <a:chExt cx="1825687" cy="6877886"/>
          </a:xfrm>
        </p:grpSpPr>
        <p:sp>
          <p:nvSpPr>
            <p:cNvPr id="23" name="19 Rectángulo"/>
            <p:cNvSpPr>
              <a:spLocks noChangeAspect="1"/>
            </p:cNvSpPr>
            <p:nvPr/>
          </p:nvSpPr>
          <p:spPr bwMode="auto">
            <a:xfrm rot="10800000" flipH="1">
              <a:off x="11247602" y="4729594"/>
              <a:ext cx="1825687" cy="6877886"/>
            </a:xfrm>
            <a:custGeom>
              <a:avLst/>
              <a:gdLst/>
              <a:ahLst/>
              <a:cxnLst/>
              <a:rect l="l" t="t" r="r" b="b"/>
              <a:pathLst>
                <a:path w="1825687" h="6877886">
                  <a:moveTo>
                    <a:pt x="142971" y="6877845"/>
                  </a:moveTo>
                  <a:cubicBezTo>
                    <a:pt x="210090" y="6879026"/>
                    <a:pt x="296201" y="6855052"/>
                    <a:pt x="399893" y="6770503"/>
                  </a:cubicBezTo>
                  <a:cubicBezTo>
                    <a:pt x="607278" y="6601405"/>
                    <a:pt x="1565131" y="5656843"/>
                    <a:pt x="1568151" y="5532170"/>
                  </a:cubicBezTo>
                  <a:cubicBezTo>
                    <a:pt x="1570653" y="5428935"/>
                    <a:pt x="1568941" y="5086367"/>
                    <a:pt x="1568261" y="4801734"/>
                  </a:cubicBezTo>
                  <a:lnTo>
                    <a:pt x="1569466" y="4801734"/>
                  </a:lnTo>
                  <a:lnTo>
                    <a:pt x="1569466" y="1814977"/>
                  </a:lnTo>
                  <a:lnTo>
                    <a:pt x="1571212" y="1814977"/>
                  </a:lnTo>
                  <a:cubicBezTo>
                    <a:pt x="1572253" y="1625221"/>
                    <a:pt x="1570102" y="1257626"/>
                    <a:pt x="1570058" y="1009784"/>
                  </a:cubicBezTo>
                  <a:lnTo>
                    <a:pt x="1782647" y="1009784"/>
                  </a:lnTo>
                  <a:cubicBezTo>
                    <a:pt x="1795103" y="1009784"/>
                    <a:pt x="1806311" y="1003951"/>
                    <a:pt x="1813843" y="994409"/>
                  </a:cubicBezTo>
                  <a:lnTo>
                    <a:pt x="1814111" y="994409"/>
                  </a:lnTo>
                  <a:lnTo>
                    <a:pt x="1814999" y="993446"/>
                  </a:lnTo>
                  <a:lnTo>
                    <a:pt x="1825687" y="966162"/>
                  </a:lnTo>
                  <a:cubicBezTo>
                    <a:pt x="1825706" y="962870"/>
                    <a:pt x="1825324" y="959573"/>
                    <a:pt x="1824531" y="956352"/>
                  </a:cubicBezTo>
                  <a:cubicBezTo>
                    <a:pt x="1824495" y="954962"/>
                    <a:pt x="1824247" y="953618"/>
                    <a:pt x="1823817" y="952330"/>
                  </a:cubicBezTo>
                  <a:cubicBezTo>
                    <a:pt x="1823840" y="950821"/>
                    <a:pt x="1823377" y="949477"/>
                    <a:pt x="1822654" y="948246"/>
                  </a:cubicBezTo>
                  <a:cubicBezTo>
                    <a:pt x="1819731" y="938516"/>
                    <a:pt x="1813779" y="930307"/>
                    <a:pt x="1805640" y="925474"/>
                  </a:cubicBezTo>
                  <a:lnTo>
                    <a:pt x="969068" y="11980"/>
                  </a:lnTo>
                  <a:cubicBezTo>
                    <a:pt x="961764" y="4008"/>
                    <a:pt x="952186" y="13"/>
                    <a:pt x="942603" y="0"/>
                  </a:cubicBezTo>
                  <a:cubicBezTo>
                    <a:pt x="933020" y="-14"/>
                    <a:pt x="923432" y="3957"/>
                    <a:pt x="916112" y="11911"/>
                  </a:cubicBezTo>
                  <a:lnTo>
                    <a:pt x="72665" y="928434"/>
                  </a:lnTo>
                  <a:cubicBezTo>
                    <a:pt x="67024" y="932825"/>
                    <a:pt x="62836" y="939050"/>
                    <a:pt x="60274" y="946173"/>
                  </a:cubicBezTo>
                  <a:cubicBezTo>
                    <a:pt x="59733" y="947104"/>
                    <a:pt x="59374" y="948117"/>
                    <a:pt x="59392" y="949268"/>
                  </a:cubicBezTo>
                  <a:cubicBezTo>
                    <a:pt x="58184" y="952618"/>
                    <a:pt x="57527" y="956209"/>
                    <a:pt x="57474" y="959939"/>
                  </a:cubicBezTo>
                  <a:cubicBezTo>
                    <a:pt x="57063" y="960952"/>
                    <a:pt x="57044" y="961990"/>
                    <a:pt x="57188" y="963026"/>
                  </a:cubicBezTo>
                  <a:cubicBezTo>
                    <a:pt x="57174" y="963166"/>
                    <a:pt x="57162" y="963306"/>
                    <a:pt x="57149" y="963445"/>
                  </a:cubicBezTo>
                  <a:cubicBezTo>
                    <a:pt x="57149" y="989037"/>
                    <a:pt x="76194" y="1009784"/>
                    <a:pt x="99690" y="1009784"/>
                  </a:cubicBezTo>
                  <a:lnTo>
                    <a:pt x="312735" y="1009784"/>
                  </a:lnTo>
                  <a:cubicBezTo>
                    <a:pt x="312735" y="1009875"/>
                    <a:pt x="312735" y="1009965"/>
                    <a:pt x="312734" y="1010057"/>
                  </a:cubicBezTo>
                  <a:lnTo>
                    <a:pt x="324571" y="1010057"/>
                  </a:lnTo>
                  <a:lnTo>
                    <a:pt x="324571" y="1786399"/>
                  </a:lnTo>
                  <a:lnTo>
                    <a:pt x="322854" y="1786399"/>
                  </a:lnTo>
                  <a:lnTo>
                    <a:pt x="322854" y="4801734"/>
                  </a:lnTo>
                  <a:lnTo>
                    <a:pt x="322508" y="4801734"/>
                  </a:lnTo>
                  <a:lnTo>
                    <a:pt x="322508" y="6509734"/>
                  </a:lnTo>
                  <a:lnTo>
                    <a:pt x="98345" y="6736028"/>
                  </a:lnTo>
                  <a:lnTo>
                    <a:pt x="9548" y="6824825"/>
                  </a:lnTo>
                  <a:lnTo>
                    <a:pt x="9596" y="6824832"/>
                  </a:lnTo>
                  <a:lnTo>
                    <a:pt x="0" y="6834253"/>
                  </a:lnTo>
                  <a:cubicBezTo>
                    <a:pt x="27725" y="6850327"/>
                    <a:pt x="75853" y="6876664"/>
                    <a:pt x="142971" y="6877845"/>
                  </a:cubicBezTo>
                  <a:close/>
                </a:path>
              </a:pathLst>
            </a:custGeom>
            <a:solidFill>
              <a:schemeClr val="accent3"/>
            </a:solidFill>
            <a:ln>
              <a:noFill/>
            </a:ln>
            <a:effectLst>
              <a:outerShdw blurRad="469900" dist="304800" dir="6000000" sx="89000" sy="89000" algn="ctr" rotWithShape="0">
                <a:srgbClr val="000000">
                  <a:alpha val="60000"/>
                </a:srgbClr>
              </a:outerShdw>
            </a:effectLst>
          </p:spPr>
          <p:txBody>
            <a:bodyPr vert="horz" wrap="square" lIns="0" tIns="0" rIns="0" bIns="0" rtlCol="0" anchor="ctr">
              <a:scene3d>
                <a:camera prst="orthographicFront">
                  <a:rot lat="0" lon="0" rev="10799999"/>
                </a:camera>
                <a:lightRig rig="threePt" dir="t"/>
              </a:scene3d>
            </a:bodyPr>
            <a:lstStyle/>
            <a:p>
              <a:pPr algn="ctr" defTabSz="890905"/>
              <a:endParaRPr lang="es-SV" sz="2300" dirty="0">
                <a:solidFill>
                  <a:srgbClr val="FFFFFF"/>
                </a:solidFill>
                <a:effectLst>
                  <a:outerShdw blurRad="38100" dist="38100" dir="2700000" algn="tl">
                    <a:srgbClr val="000000">
                      <a:alpha val="43137"/>
                    </a:srgbClr>
                  </a:outerShdw>
                </a:effectLst>
                <a:latin typeface="Oswald" panose="020B0604020202020204" charset="0"/>
                <a:cs typeface="Helvetica" panose="020B0604020202020204" pitchFamily="34" charset="0"/>
              </a:endParaRPr>
            </a:p>
          </p:txBody>
        </p:sp>
        <p:sp>
          <p:nvSpPr>
            <p:cNvPr id="24" name="34 Rectángulo redondeado"/>
            <p:cNvSpPr/>
            <p:nvPr/>
          </p:nvSpPr>
          <p:spPr bwMode="auto">
            <a:xfrm rot="5400000">
              <a:off x="11266318" y="4794266"/>
              <a:ext cx="309361" cy="303855"/>
            </a:xfrm>
            <a:custGeom>
              <a:avLst/>
              <a:gdLst/>
              <a:ahLst/>
              <a:cxnLst/>
              <a:rect l="l" t="t" r="r" b="b"/>
              <a:pathLst>
                <a:path w="1699458" h="1682246">
                  <a:moveTo>
                    <a:pt x="1326352" y="0"/>
                  </a:moveTo>
                  <a:lnTo>
                    <a:pt x="1699458" y="0"/>
                  </a:lnTo>
                  <a:lnTo>
                    <a:pt x="17212" y="1682246"/>
                  </a:lnTo>
                  <a:cubicBezTo>
                    <a:pt x="5314" y="1616074"/>
                    <a:pt x="0" y="1548019"/>
                    <a:pt x="0" y="1478723"/>
                  </a:cubicBezTo>
                  <a:lnTo>
                    <a:pt x="0" y="1326353"/>
                  </a:lnTo>
                  <a:cubicBezTo>
                    <a:pt x="0" y="593828"/>
                    <a:pt x="593828" y="0"/>
                    <a:pt x="1326352" y="0"/>
                  </a:cubicBezTo>
                  <a:close/>
                </a:path>
              </a:pathLst>
            </a:custGeom>
            <a:solidFill>
              <a:schemeClr val="accent3">
                <a:lumMod val="50000"/>
              </a:schemeClr>
            </a:solidFill>
            <a:ln>
              <a:noFill/>
            </a:ln>
          </p:spPr>
          <p:txBody>
            <a:bodyPr lIns="0" tIns="0" rIns="0" bIns="0" rtlCol="0" anchor="ctr"/>
            <a:lstStyle/>
            <a:p>
              <a:pPr algn="ctr" defTabSz="890905"/>
              <a:endParaRPr lang="es-SV" sz="700">
                <a:solidFill>
                  <a:srgbClr val="000000"/>
                </a:solidFill>
                <a:effectLst>
                  <a:outerShdw blurRad="38100" dist="38100" dir="2700000" algn="tl">
                    <a:srgbClr val="000000">
                      <a:alpha val="43137"/>
                    </a:srgbClr>
                  </a:outerShdw>
                </a:effectLst>
              </a:endParaRPr>
            </a:p>
          </p:txBody>
        </p:sp>
      </p:grpSp>
      <p:sp>
        <p:nvSpPr>
          <p:cNvPr id="8" name="7 Rectángulo"/>
          <p:cNvSpPr/>
          <p:nvPr/>
        </p:nvSpPr>
        <p:spPr bwMode="auto">
          <a:xfrm rot="18954276">
            <a:off x="4497455" y="1234862"/>
            <a:ext cx="1525400" cy="1525794"/>
          </a:xfrm>
          <a:prstGeom prst="rect">
            <a:avLst/>
          </a:prstGeom>
          <a:solidFill>
            <a:schemeClr val="accent2"/>
          </a:solidFill>
          <a:ln>
            <a:noFill/>
          </a:ln>
        </p:spPr>
        <p:txBody>
          <a:bodyPr lIns="0" tIns="0" rIns="0" bIns="0" rtlCol="0" anchor="ctr"/>
          <a:lstStyle/>
          <a:p>
            <a:pPr algn="ctr" defTabSz="890905"/>
            <a:endParaRPr lang="es-SV" sz="700">
              <a:solidFill>
                <a:srgbClr val="000000"/>
              </a:solidFill>
            </a:endParaRPr>
          </a:p>
        </p:txBody>
      </p:sp>
      <p:sp>
        <p:nvSpPr>
          <p:cNvPr id="7" name="6 Rectángulo"/>
          <p:cNvSpPr/>
          <p:nvPr/>
        </p:nvSpPr>
        <p:spPr bwMode="auto">
          <a:xfrm rot="18954276">
            <a:off x="3296616" y="1234862"/>
            <a:ext cx="1525400" cy="1525794"/>
          </a:xfrm>
          <a:prstGeom prst="rect">
            <a:avLst/>
          </a:prstGeom>
          <a:solidFill>
            <a:schemeClr val="accent1"/>
          </a:solidFill>
          <a:ln>
            <a:noFill/>
          </a:ln>
        </p:spPr>
        <p:txBody>
          <a:bodyPr lIns="0" tIns="0" rIns="0" bIns="0" rtlCol="0" anchor="ctr"/>
          <a:lstStyle/>
          <a:p>
            <a:pPr algn="ctr" defTabSz="890905"/>
            <a:endParaRPr lang="es-SV" sz="700">
              <a:solidFill>
                <a:srgbClr val="000000"/>
              </a:solidFill>
            </a:endParaRPr>
          </a:p>
        </p:txBody>
      </p:sp>
      <p:grpSp>
        <p:nvGrpSpPr>
          <p:cNvPr id="11" name="16 Grupo"/>
          <p:cNvGrpSpPr/>
          <p:nvPr/>
        </p:nvGrpSpPr>
        <p:grpSpPr>
          <a:xfrm>
            <a:off x="4212728" y="1043527"/>
            <a:ext cx="684588" cy="2579705"/>
            <a:chOff x="11247602" y="4729594"/>
            <a:chExt cx="1825687" cy="6877886"/>
          </a:xfrm>
        </p:grpSpPr>
        <p:sp>
          <p:nvSpPr>
            <p:cNvPr id="12" name="19 Rectángulo"/>
            <p:cNvSpPr>
              <a:spLocks noChangeAspect="1"/>
            </p:cNvSpPr>
            <p:nvPr/>
          </p:nvSpPr>
          <p:spPr bwMode="auto">
            <a:xfrm rot="10800000" flipH="1">
              <a:off x="11247602" y="4729594"/>
              <a:ext cx="1825687" cy="6877886"/>
            </a:xfrm>
            <a:custGeom>
              <a:avLst/>
              <a:gdLst/>
              <a:ahLst/>
              <a:cxnLst/>
              <a:rect l="l" t="t" r="r" b="b"/>
              <a:pathLst>
                <a:path w="1825687" h="6877886">
                  <a:moveTo>
                    <a:pt x="142971" y="6877845"/>
                  </a:moveTo>
                  <a:cubicBezTo>
                    <a:pt x="210090" y="6879026"/>
                    <a:pt x="296201" y="6855052"/>
                    <a:pt x="399893" y="6770503"/>
                  </a:cubicBezTo>
                  <a:cubicBezTo>
                    <a:pt x="607278" y="6601405"/>
                    <a:pt x="1565131" y="5656843"/>
                    <a:pt x="1568151" y="5532170"/>
                  </a:cubicBezTo>
                  <a:cubicBezTo>
                    <a:pt x="1570653" y="5428935"/>
                    <a:pt x="1568941" y="5086367"/>
                    <a:pt x="1568261" y="4801734"/>
                  </a:cubicBezTo>
                  <a:lnTo>
                    <a:pt x="1569466" y="4801734"/>
                  </a:lnTo>
                  <a:lnTo>
                    <a:pt x="1569466" y="1814977"/>
                  </a:lnTo>
                  <a:lnTo>
                    <a:pt x="1571212" y="1814977"/>
                  </a:lnTo>
                  <a:cubicBezTo>
                    <a:pt x="1572253" y="1625221"/>
                    <a:pt x="1570102" y="1257626"/>
                    <a:pt x="1570058" y="1009784"/>
                  </a:cubicBezTo>
                  <a:lnTo>
                    <a:pt x="1782647" y="1009784"/>
                  </a:lnTo>
                  <a:cubicBezTo>
                    <a:pt x="1795103" y="1009784"/>
                    <a:pt x="1806311" y="1003951"/>
                    <a:pt x="1813843" y="994409"/>
                  </a:cubicBezTo>
                  <a:lnTo>
                    <a:pt x="1814111" y="994409"/>
                  </a:lnTo>
                  <a:lnTo>
                    <a:pt x="1814999" y="993446"/>
                  </a:lnTo>
                  <a:lnTo>
                    <a:pt x="1825687" y="966162"/>
                  </a:lnTo>
                  <a:cubicBezTo>
                    <a:pt x="1825706" y="962870"/>
                    <a:pt x="1825324" y="959573"/>
                    <a:pt x="1824531" y="956352"/>
                  </a:cubicBezTo>
                  <a:cubicBezTo>
                    <a:pt x="1824495" y="954962"/>
                    <a:pt x="1824247" y="953618"/>
                    <a:pt x="1823817" y="952330"/>
                  </a:cubicBezTo>
                  <a:cubicBezTo>
                    <a:pt x="1823840" y="950821"/>
                    <a:pt x="1823377" y="949477"/>
                    <a:pt x="1822654" y="948246"/>
                  </a:cubicBezTo>
                  <a:cubicBezTo>
                    <a:pt x="1819731" y="938516"/>
                    <a:pt x="1813779" y="930307"/>
                    <a:pt x="1805640" y="925474"/>
                  </a:cubicBezTo>
                  <a:lnTo>
                    <a:pt x="969068" y="11980"/>
                  </a:lnTo>
                  <a:cubicBezTo>
                    <a:pt x="961764" y="4008"/>
                    <a:pt x="952186" y="13"/>
                    <a:pt x="942603" y="0"/>
                  </a:cubicBezTo>
                  <a:cubicBezTo>
                    <a:pt x="933020" y="-14"/>
                    <a:pt x="923432" y="3957"/>
                    <a:pt x="916112" y="11911"/>
                  </a:cubicBezTo>
                  <a:lnTo>
                    <a:pt x="72665" y="928434"/>
                  </a:lnTo>
                  <a:cubicBezTo>
                    <a:pt x="67024" y="932825"/>
                    <a:pt x="62836" y="939050"/>
                    <a:pt x="60274" y="946173"/>
                  </a:cubicBezTo>
                  <a:cubicBezTo>
                    <a:pt x="59733" y="947104"/>
                    <a:pt x="59374" y="948117"/>
                    <a:pt x="59392" y="949268"/>
                  </a:cubicBezTo>
                  <a:cubicBezTo>
                    <a:pt x="58184" y="952618"/>
                    <a:pt x="57527" y="956209"/>
                    <a:pt x="57474" y="959939"/>
                  </a:cubicBezTo>
                  <a:cubicBezTo>
                    <a:pt x="57063" y="960952"/>
                    <a:pt x="57044" y="961990"/>
                    <a:pt x="57188" y="963026"/>
                  </a:cubicBezTo>
                  <a:cubicBezTo>
                    <a:pt x="57174" y="963166"/>
                    <a:pt x="57162" y="963306"/>
                    <a:pt x="57149" y="963445"/>
                  </a:cubicBezTo>
                  <a:cubicBezTo>
                    <a:pt x="57149" y="989037"/>
                    <a:pt x="76194" y="1009784"/>
                    <a:pt x="99690" y="1009784"/>
                  </a:cubicBezTo>
                  <a:lnTo>
                    <a:pt x="312735" y="1009784"/>
                  </a:lnTo>
                  <a:cubicBezTo>
                    <a:pt x="312735" y="1009875"/>
                    <a:pt x="312735" y="1009965"/>
                    <a:pt x="312734" y="1010057"/>
                  </a:cubicBezTo>
                  <a:lnTo>
                    <a:pt x="324571" y="1010057"/>
                  </a:lnTo>
                  <a:lnTo>
                    <a:pt x="324571" y="1786399"/>
                  </a:lnTo>
                  <a:lnTo>
                    <a:pt x="322854" y="1786399"/>
                  </a:lnTo>
                  <a:lnTo>
                    <a:pt x="322854" y="4801734"/>
                  </a:lnTo>
                  <a:lnTo>
                    <a:pt x="322508" y="4801734"/>
                  </a:lnTo>
                  <a:lnTo>
                    <a:pt x="322508" y="6509734"/>
                  </a:lnTo>
                  <a:lnTo>
                    <a:pt x="98345" y="6736028"/>
                  </a:lnTo>
                  <a:lnTo>
                    <a:pt x="9548" y="6824825"/>
                  </a:lnTo>
                  <a:lnTo>
                    <a:pt x="9596" y="6824832"/>
                  </a:lnTo>
                  <a:lnTo>
                    <a:pt x="0" y="6834253"/>
                  </a:lnTo>
                  <a:cubicBezTo>
                    <a:pt x="27725" y="6850327"/>
                    <a:pt x="75853" y="6876664"/>
                    <a:pt x="142971" y="6877845"/>
                  </a:cubicBezTo>
                  <a:close/>
                </a:path>
              </a:pathLst>
            </a:custGeom>
            <a:solidFill>
              <a:schemeClr val="accent1"/>
            </a:solidFill>
            <a:ln>
              <a:noFill/>
            </a:ln>
            <a:effectLst>
              <a:outerShdw blurRad="469900" dist="304800" dir="6000000" sx="89000" sy="89000" algn="ctr" rotWithShape="0">
                <a:srgbClr val="000000">
                  <a:alpha val="60000"/>
                </a:srgbClr>
              </a:outerShdw>
            </a:effectLst>
          </p:spPr>
          <p:txBody>
            <a:bodyPr vert="horz" wrap="square" lIns="0" tIns="0" rIns="0" bIns="0" rtlCol="0" anchor="ctr">
              <a:scene3d>
                <a:camera prst="orthographicFront">
                  <a:rot lat="0" lon="0" rev="10799999"/>
                </a:camera>
                <a:lightRig rig="threePt" dir="t"/>
              </a:scene3d>
            </a:bodyPr>
            <a:lstStyle/>
            <a:p>
              <a:pPr algn="ctr" defTabSz="890905"/>
              <a:endParaRPr lang="es-SV" sz="2200" dirty="0">
                <a:solidFill>
                  <a:srgbClr val="FFFFFF"/>
                </a:solidFill>
                <a:effectLst>
                  <a:outerShdw blurRad="38100" dist="38100" dir="2700000" algn="tl">
                    <a:srgbClr val="000000">
                      <a:alpha val="43137"/>
                    </a:srgbClr>
                  </a:outerShdw>
                </a:effectLst>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 name="34 Rectángulo redondeado"/>
            <p:cNvSpPr/>
            <p:nvPr/>
          </p:nvSpPr>
          <p:spPr bwMode="auto">
            <a:xfrm rot="5400000">
              <a:off x="11266318" y="4796647"/>
              <a:ext cx="309361" cy="303855"/>
            </a:xfrm>
            <a:custGeom>
              <a:avLst/>
              <a:gdLst/>
              <a:ahLst/>
              <a:cxnLst/>
              <a:rect l="l" t="t" r="r" b="b"/>
              <a:pathLst>
                <a:path w="1699458" h="1682246">
                  <a:moveTo>
                    <a:pt x="1326352" y="0"/>
                  </a:moveTo>
                  <a:lnTo>
                    <a:pt x="1699458" y="0"/>
                  </a:lnTo>
                  <a:lnTo>
                    <a:pt x="17212" y="1682246"/>
                  </a:lnTo>
                  <a:cubicBezTo>
                    <a:pt x="5314" y="1616074"/>
                    <a:pt x="0" y="1548019"/>
                    <a:pt x="0" y="1478723"/>
                  </a:cubicBezTo>
                  <a:lnTo>
                    <a:pt x="0" y="1326353"/>
                  </a:lnTo>
                  <a:cubicBezTo>
                    <a:pt x="0" y="593828"/>
                    <a:pt x="593828" y="0"/>
                    <a:pt x="1326352" y="0"/>
                  </a:cubicBezTo>
                  <a:close/>
                </a:path>
              </a:pathLst>
            </a:custGeom>
            <a:solidFill>
              <a:schemeClr val="accent1">
                <a:lumMod val="50000"/>
              </a:schemeClr>
            </a:solidFill>
            <a:ln>
              <a:noFill/>
            </a:ln>
          </p:spPr>
          <p:txBody>
            <a:bodyPr lIns="0" tIns="0" rIns="0" bIns="0" rtlCol="0" anchor="ctr"/>
            <a:lstStyle/>
            <a:p>
              <a:pPr algn="ctr" defTabSz="890905"/>
              <a:endParaRPr lang="es-SV" sz="700">
                <a:solidFill>
                  <a:srgbClr val="000000"/>
                </a:solidFill>
                <a:effectLst>
                  <a:outerShdw blurRad="38100" dist="38100" dir="2700000" algn="tl">
                    <a:srgbClr val="000000">
                      <a:alpha val="43137"/>
                    </a:srgbClr>
                  </a:outerShdw>
                </a:effectLst>
              </a:endParaRPr>
            </a:p>
          </p:txBody>
        </p:sp>
      </p:grpSp>
      <p:grpSp>
        <p:nvGrpSpPr>
          <p:cNvPr id="13" name="17 Grupo"/>
          <p:cNvGrpSpPr/>
          <p:nvPr/>
        </p:nvGrpSpPr>
        <p:grpSpPr>
          <a:xfrm>
            <a:off x="5411116" y="1042634"/>
            <a:ext cx="684588" cy="2579705"/>
            <a:chOff x="11247602" y="4729594"/>
            <a:chExt cx="1825687" cy="6877886"/>
          </a:xfrm>
        </p:grpSpPr>
        <p:sp>
          <p:nvSpPr>
            <p:cNvPr id="19" name="19 Rectángulo"/>
            <p:cNvSpPr>
              <a:spLocks noChangeAspect="1"/>
            </p:cNvSpPr>
            <p:nvPr/>
          </p:nvSpPr>
          <p:spPr bwMode="auto">
            <a:xfrm rot="10800000" flipH="1">
              <a:off x="11247602" y="4729594"/>
              <a:ext cx="1825687" cy="6877886"/>
            </a:xfrm>
            <a:custGeom>
              <a:avLst/>
              <a:gdLst/>
              <a:ahLst/>
              <a:cxnLst/>
              <a:rect l="l" t="t" r="r" b="b"/>
              <a:pathLst>
                <a:path w="1825687" h="6877886">
                  <a:moveTo>
                    <a:pt x="142971" y="6877845"/>
                  </a:moveTo>
                  <a:cubicBezTo>
                    <a:pt x="210090" y="6879026"/>
                    <a:pt x="296201" y="6855052"/>
                    <a:pt x="399893" y="6770503"/>
                  </a:cubicBezTo>
                  <a:cubicBezTo>
                    <a:pt x="607278" y="6601405"/>
                    <a:pt x="1565131" y="5656843"/>
                    <a:pt x="1568151" y="5532170"/>
                  </a:cubicBezTo>
                  <a:cubicBezTo>
                    <a:pt x="1570653" y="5428935"/>
                    <a:pt x="1568941" y="5086367"/>
                    <a:pt x="1568261" y="4801734"/>
                  </a:cubicBezTo>
                  <a:lnTo>
                    <a:pt x="1569466" y="4801734"/>
                  </a:lnTo>
                  <a:lnTo>
                    <a:pt x="1569466" y="1814977"/>
                  </a:lnTo>
                  <a:lnTo>
                    <a:pt x="1571212" y="1814977"/>
                  </a:lnTo>
                  <a:cubicBezTo>
                    <a:pt x="1572253" y="1625221"/>
                    <a:pt x="1570102" y="1257626"/>
                    <a:pt x="1570058" y="1009784"/>
                  </a:cubicBezTo>
                  <a:lnTo>
                    <a:pt x="1782647" y="1009784"/>
                  </a:lnTo>
                  <a:cubicBezTo>
                    <a:pt x="1795103" y="1009784"/>
                    <a:pt x="1806311" y="1003951"/>
                    <a:pt x="1813843" y="994409"/>
                  </a:cubicBezTo>
                  <a:lnTo>
                    <a:pt x="1814111" y="994409"/>
                  </a:lnTo>
                  <a:lnTo>
                    <a:pt x="1814999" y="993446"/>
                  </a:lnTo>
                  <a:lnTo>
                    <a:pt x="1825687" y="966162"/>
                  </a:lnTo>
                  <a:cubicBezTo>
                    <a:pt x="1825706" y="962870"/>
                    <a:pt x="1825324" y="959573"/>
                    <a:pt x="1824531" y="956352"/>
                  </a:cubicBezTo>
                  <a:cubicBezTo>
                    <a:pt x="1824495" y="954962"/>
                    <a:pt x="1824247" y="953618"/>
                    <a:pt x="1823817" y="952330"/>
                  </a:cubicBezTo>
                  <a:cubicBezTo>
                    <a:pt x="1823840" y="950821"/>
                    <a:pt x="1823377" y="949477"/>
                    <a:pt x="1822654" y="948246"/>
                  </a:cubicBezTo>
                  <a:cubicBezTo>
                    <a:pt x="1819731" y="938516"/>
                    <a:pt x="1813779" y="930307"/>
                    <a:pt x="1805640" y="925474"/>
                  </a:cubicBezTo>
                  <a:lnTo>
                    <a:pt x="969068" y="11980"/>
                  </a:lnTo>
                  <a:cubicBezTo>
                    <a:pt x="961764" y="4008"/>
                    <a:pt x="952186" y="13"/>
                    <a:pt x="942603" y="0"/>
                  </a:cubicBezTo>
                  <a:cubicBezTo>
                    <a:pt x="933020" y="-14"/>
                    <a:pt x="923432" y="3957"/>
                    <a:pt x="916112" y="11911"/>
                  </a:cubicBezTo>
                  <a:lnTo>
                    <a:pt x="72665" y="928434"/>
                  </a:lnTo>
                  <a:cubicBezTo>
                    <a:pt x="67024" y="932825"/>
                    <a:pt x="62836" y="939050"/>
                    <a:pt x="60274" y="946173"/>
                  </a:cubicBezTo>
                  <a:cubicBezTo>
                    <a:pt x="59733" y="947104"/>
                    <a:pt x="59374" y="948117"/>
                    <a:pt x="59392" y="949268"/>
                  </a:cubicBezTo>
                  <a:cubicBezTo>
                    <a:pt x="58184" y="952618"/>
                    <a:pt x="57527" y="956209"/>
                    <a:pt x="57474" y="959939"/>
                  </a:cubicBezTo>
                  <a:cubicBezTo>
                    <a:pt x="57063" y="960952"/>
                    <a:pt x="57044" y="961990"/>
                    <a:pt x="57188" y="963026"/>
                  </a:cubicBezTo>
                  <a:cubicBezTo>
                    <a:pt x="57174" y="963166"/>
                    <a:pt x="57162" y="963306"/>
                    <a:pt x="57149" y="963445"/>
                  </a:cubicBezTo>
                  <a:cubicBezTo>
                    <a:pt x="57149" y="989037"/>
                    <a:pt x="76194" y="1009784"/>
                    <a:pt x="99690" y="1009784"/>
                  </a:cubicBezTo>
                  <a:lnTo>
                    <a:pt x="312735" y="1009784"/>
                  </a:lnTo>
                  <a:cubicBezTo>
                    <a:pt x="312735" y="1009875"/>
                    <a:pt x="312735" y="1009965"/>
                    <a:pt x="312734" y="1010057"/>
                  </a:cubicBezTo>
                  <a:lnTo>
                    <a:pt x="324571" y="1010057"/>
                  </a:lnTo>
                  <a:lnTo>
                    <a:pt x="324571" y="1786399"/>
                  </a:lnTo>
                  <a:lnTo>
                    <a:pt x="322854" y="1786399"/>
                  </a:lnTo>
                  <a:lnTo>
                    <a:pt x="322854" y="4801734"/>
                  </a:lnTo>
                  <a:lnTo>
                    <a:pt x="322508" y="4801734"/>
                  </a:lnTo>
                  <a:lnTo>
                    <a:pt x="322508" y="6509734"/>
                  </a:lnTo>
                  <a:lnTo>
                    <a:pt x="98345" y="6736028"/>
                  </a:lnTo>
                  <a:lnTo>
                    <a:pt x="9548" y="6824825"/>
                  </a:lnTo>
                  <a:lnTo>
                    <a:pt x="9596" y="6824832"/>
                  </a:lnTo>
                  <a:lnTo>
                    <a:pt x="0" y="6834253"/>
                  </a:lnTo>
                  <a:cubicBezTo>
                    <a:pt x="27725" y="6850327"/>
                    <a:pt x="75853" y="6876664"/>
                    <a:pt x="142971" y="6877845"/>
                  </a:cubicBezTo>
                  <a:close/>
                </a:path>
              </a:pathLst>
            </a:custGeom>
            <a:solidFill>
              <a:schemeClr val="accent2"/>
            </a:solidFill>
            <a:ln>
              <a:noFill/>
            </a:ln>
            <a:effectLst>
              <a:outerShdw blurRad="469900" dist="304800" dir="6000000" sx="89000" sy="89000" algn="ctr" rotWithShape="0">
                <a:srgbClr val="000000">
                  <a:alpha val="60000"/>
                </a:srgbClr>
              </a:outerShdw>
            </a:effectLst>
          </p:spPr>
          <p:txBody>
            <a:bodyPr vert="horz" wrap="square" lIns="0" tIns="0" rIns="0" bIns="0" rtlCol="0" anchor="ctr">
              <a:scene3d>
                <a:camera prst="orthographicFront">
                  <a:rot lat="0" lon="0" rev="10799999"/>
                </a:camera>
                <a:lightRig rig="threePt" dir="t"/>
              </a:scene3d>
            </a:bodyPr>
            <a:lstStyle/>
            <a:p>
              <a:pPr algn="ctr" defTabSz="890905"/>
              <a:endParaRPr lang="es-SV" sz="2300" dirty="0">
                <a:solidFill>
                  <a:srgbClr val="FFFFFF"/>
                </a:solidFill>
                <a:effectLst>
                  <a:outerShdw blurRad="38100" dist="38100" dir="2700000" algn="tl">
                    <a:srgbClr val="000000">
                      <a:alpha val="43137"/>
                    </a:srgbClr>
                  </a:outerShdw>
                </a:effectLst>
                <a:latin typeface="Oswald" panose="020B0604020202020204" charset="0"/>
                <a:cs typeface="Helvetica" panose="020B0604020202020204" pitchFamily="34" charset="0"/>
              </a:endParaRPr>
            </a:p>
          </p:txBody>
        </p:sp>
        <p:sp>
          <p:nvSpPr>
            <p:cNvPr id="20" name="34 Rectángulo redondeado"/>
            <p:cNvSpPr/>
            <p:nvPr/>
          </p:nvSpPr>
          <p:spPr bwMode="auto">
            <a:xfrm rot="5400000">
              <a:off x="11266318" y="4796647"/>
              <a:ext cx="309361" cy="303855"/>
            </a:xfrm>
            <a:custGeom>
              <a:avLst/>
              <a:gdLst/>
              <a:ahLst/>
              <a:cxnLst/>
              <a:rect l="l" t="t" r="r" b="b"/>
              <a:pathLst>
                <a:path w="1699458" h="1682246">
                  <a:moveTo>
                    <a:pt x="1326352" y="0"/>
                  </a:moveTo>
                  <a:lnTo>
                    <a:pt x="1699458" y="0"/>
                  </a:lnTo>
                  <a:lnTo>
                    <a:pt x="17212" y="1682246"/>
                  </a:lnTo>
                  <a:cubicBezTo>
                    <a:pt x="5314" y="1616074"/>
                    <a:pt x="0" y="1548019"/>
                    <a:pt x="0" y="1478723"/>
                  </a:cubicBezTo>
                  <a:lnTo>
                    <a:pt x="0" y="1326353"/>
                  </a:lnTo>
                  <a:cubicBezTo>
                    <a:pt x="0" y="593828"/>
                    <a:pt x="593828" y="0"/>
                    <a:pt x="1326352" y="0"/>
                  </a:cubicBezTo>
                  <a:close/>
                </a:path>
              </a:pathLst>
            </a:custGeom>
            <a:solidFill>
              <a:schemeClr val="accent2">
                <a:lumMod val="50000"/>
              </a:schemeClr>
            </a:solidFill>
            <a:ln>
              <a:noFill/>
            </a:ln>
          </p:spPr>
          <p:txBody>
            <a:bodyPr lIns="0" tIns="0" rIns="0" bIns="0" rtlCol="0" anchor="ctr"/>
            <a:lstStyle/>
            <a:p>
              <a:pPr algn="ctr" defTabSz="890905"/>
              <a:endParaRPr lang="es-SV" sz="700">
                <a:solidFill>
                  <a:srgbClr val="000000"/>
                </a:solidFill>
                <a:effectLst>
                  <a:outerShdw blurRad="38100" dist="38100" dir="2700000" algn="tl">
                    <a:srgbClr val="000000">
                      <a:alpha val="43137"/>
                    </a:srgbClr>
                  </a:outerShdw>
                </a:effectLst>
              </a:endParaRPr>
            </a:p>
          </p:txBody>
        </p:sp>
      </p:grpSp>
      <p:sp>
        <p:nvSpPr>
          <p:cNvPr id="31" name="Textbox 1"/>
          <p:cNvSpPr/>
          <p:nvPr/>
        </p:nvSpPr>
        <p:spPr>
          <a:xfrm>
            <a:off x="3923928" y="4156707"/>
            <a:ext cx="1230708" cy="551615"/>
          </a:xfrm>
          <a:prstGeom prst="rect">
            <a:avLst/>
          </a:prstGeom>
        </p:spPr>
        <p:txBody>
          <a:bodyPr wrap="square" lIns="89126" tIns="44540" rIns="89126" bIns="44540">
            <a:spAutoFit/>
          </a:bodyPr>
          <a:lstStyle/>
          <a:p>
            <a:pPr lvl="0" algn="ctr"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lvl="0" algn="ctr" defTabSz="890905"/>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rPr>
              <a:t>此处添加详细文本描述，建议与标题相关</a:t>
            </a:r>
            <a:endParaRPr lang="id-ID" altLang="zh-CN" sz="900" kern="0" dirty="0">
              <a:solidFill>
                <a:schemeClr val="tx1">
                  <a:lumMod val="50000"/>
                  <a:lumOff val="50000"/>
                </a:schemeClr>
              </a:solidFill>
            </a:endParaRPr>
          </a:p>
        </p:txBody>
      </p:sp>
      <p:sp>
        <p:nvSpPr>
          <p:cNvPr id="32" name="Textbox 1"/>
          <p:cNvSpPr/>
          <p:nvPr/>
        </p:nvSpPr>
        <p:spPr>
          <a:xfrm>
            <a:off x="5118311" y="4156706"/>
            <a:ext cx="1210263" cy="551615"/>
          </a:xfrm>
          <a:prstGeom prst="rect">
            <a:avLst/>
          </a:prstGeom>
        </p:spPr>
        <p:txBody>
          <a:bodyPr wrap="square" lIns="89126" tIns="44540" rIns="89126" bIns="44540">
            <a:spAutoFit/>
          </a:bodyPr>
          <a:lstStyle/>
          <a:p>
            <a:pPr lvl="0" algn="ctr"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lvl="0" algn="ctr" defTabSz="890905"/>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rPr>
              <a:t>此处添加详细文本描述，建议与标题相关</a:t>
            </a:r>
            <a:endParaRPr lang="id-ID" altLang="zh-CN" sz="900" kern="0" dirty="0">
              <a:solidFill>
                <a:schemeClr val="tx1">
                  <a:lumMod val="50000"/>
                  <a:lumOff val="50000"/>
                </a:schemeClr>
              </a:solidFill>
            </a:endParaRPr>
          </a:p>
        </p:txBody>
      </p:sp>
      <p:sp>
        <p:nvSpPr>
          <p:cNvPr id="33" name="Textbox 1"/>
          <p:cNvSpPr/>
          <p:nvPr/>
        </p:nvSpPr>
        <p:spPr>
          <a:xfrm>
            <a:off x="6298954" y="4156707"/>
            <a:ext cx="1233636" cy="551615"/>
          </a:xfrm>
          <a:prstGeom prst="rect">
            <a:avLst/>
          </a:prstGeom>
        </p:spPr>
        <p:txBody>
          <a:bodyPr wrap="square" lIns="89126" tIns="44540" rIns="89126" bIns="44540">
            <a:spAutoFit/>
          </a:bodyPr>
          <a:lstStyle/>
          <a:p>
            <a:pPr lvl="0" algn="ctr"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lvl="0" algn="ctr" defTabSz="890905"/>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rPr>
              <a:t>此处添加详细文本描述，建议与标题相关</a:t>
            </a:r>
            <a:endParaRPr lang="id-ID" altLang="zh-CN" sz="900" kern="0" dirty="0">
              <a:solidFill>
                <a:schemeClr val="tx1">
                  <a:lumMod val="50000"/>
                  <a:lumOff val="50000"/>
                </a:schemeClr>
              </a:solidFill>
            </a:endParaRPr>
          </a:p>
        </p:txBody>
      </p:sp>
      <p:sp>
        <p:nvSpPr>
          <p:cNvPr id="34" name="Textbox 1"/>
          <p:cNvSpPr/>
          <p:nvPr/>
        </p:nvSpPr>
        <p:spPr>
          <a:xfrm>
            <a:off x="7495302" y="4156707"/>
            <a:ext cx="1313312" cy="551615"/>
          </a:xfrm>
          <a:prstGeom prst="rect">
            <a:avLst/>
          </a:prstGeom>
        </p:spPr>
        <p:txBody>
          <a:bodyPr wrap="square" lIns="89126" tIns="44540" rIns="89126" bIns="44540">
            <a:spAutoFit/>
          </a:bodyPr>
          <a:lstStyle/>
          <a:p>
            <a:pPr lvl="0" algn="ctr"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lvl="0" algn="ctr" defTabSz="890905"/>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rPr>
              <a:t>此处添加详细文本描述，建议与标题相关</a:t>
            </a:r>
            <a:endParaRPr lang="id-ID" altLang="zh-CN" sz="900" kern="0" dirty="0">
              <a:solidFill>
                <a:schemeClr val="tx1">
                  <a:lumMod val="50000"/>
                  <a:lumOff val="50000"/>
                </a:schemeClr>
              </a:solidFill>
            </a:endParaRPr>
          </a:p>
        </p:txBody>
      </p:sp>
      <p:grpSp>
        <p:nvGrpSpPr>
          <p:cNvPr id="14" name="Group 4"/>
          <p:cNvGrpSpPr>
            <a:grpSpLocks noChangeAspect="1"/>
          </p:cNvGrpSpPr>
          <p:nvPr/>
        </p:nvGrpSpPr>
        <p:grpSpPr bwMode="auto">
          <a:xfrm>
            <a:off x="6378644" y="1829057"/>
            <a:ext cx="175092" cy="254658"/>
            <a:chOff x="14052" y="2464"/>
            <a:chExt cx="1099" cy="1598"/>
          </a:xfrm>
          <a:solidFill>
            <a:schemeClr val="bg1"/>
          </a:solidFill>
        </p:grpSpPr>
        <p:sp>
          <p:nvSpPr>
            <p:cNvPr id="36" name="Freeform 6"/>
            <p:cNvSpPr>
              <a:spLocks noEditPoints="1"/>
            </p:cNvSpPr>
            <p:nvPr/>
          </p:nvSpPr>
          <p:spPr bwMode="auto">
            <a:xfrm>
              <a:off x="14052" y="2464"/>
              <a:ext cx="1099" cy="1598"/>
            </a:xfrm>
            <a:custGeom>
              <a:avLst/>
              <a:gdLst>
                <a:gd name="T0" fmla="*/ 934 w 2198"/>
                <a:gd name="T1" fmla="*/ 2932 h 3195"/>
                <a:gd name="T2" fmla="*/ 1014 w 2198"/>
                <a:gd name="T3" fmla="*/ 2988 h 3195"/>
                <a:gd name="T4" fmla="*/ 1127 w 2198"/>
                <a:gd name="T5" fmla="*/ 2995 h 3195"/>
                <a:gd name="T6" fmla="*/ 1215 w 2198"/>
                <a:gd name="T7" fmla="*/ 2979 h 3195"/>
                <a:gd name="T8" fmla="*/ 1278 w 2198"/>
                <a:gd name="T9" fmla="*/ 2915 h 3195"/>
                <a:gd name="T10" fmla="*/ 1420 w 2198"/>
                <a:gd name="T11" fmla="*/ 2506 h 3195"/>
                <a:gd name="T12" fmla="*/ 816 w 2198"/>
                <a:gd name="T13" fmla="*/ 2631 h 3195"/>
                <a:gd name="T14" fmla="*/ 862 w 2198"/>
                <a:gd name="T15" fmla="*/ 2775 h 3195"/>
                <a:gd name="T16" fmla="*/ 1394 w 2198"/>
                <a:gd name="T17" fmla="*/ 2594 h 3195"/>
                <a:gd name="T18" fmla="*/ 734 w 2198"/>
                <a:gd name="T19" fmla="*/ 2362 h 3195"/>
                <a:gd name="T20" fmla="*/ 1469 w 2198"/>
                <a:gd name="T21" fmla="*/ 2350 h 3195"/>
                <a:gd name="T22" fmla="*/ 1026 w 2198"/>
                <a:gd name="T23" fmla="*/ 203 h 3195"/>
                <a:gd name="T24" fmla="*/ 749 w 2198"/>
                <a:gd name="T25" fmla="*/ 271 h 3195"/>
                <a:gd name="T26" fmla="*/ 514 w 2198"/>
                <a:gd name="T27" fmla="*/ 417 h 3195"/>
                <a:gd name="T28" fmla="*/ 335 w 2198"/>
                <a:gd name="T29" fmla="*/ 625 h 3195"/>
                <a:gd name="T30" fmla="*/ 226 w 2198"/>
                <a:gd name="T31" fmla="*/ 882 h 3195"/>
                <a:gd name="T32" fmla="*/ 202 w 2198"/>
                <a:gd name="T33" fmla="*/ 1150 h 3195"/>
                <a:gd name="T34" fmla="*/ 261 w 2198"/>
                <a:gd name="T35" fmla="*/ 1368 h 3195"/>
                <a:gd name="T36" fmla="*/ 369 w 2198"/>
                <a:gd name="T37" fmla="*/ 1600 h 3195"/>
                <a:gd name="T38" fmla="*/ 524 w 2198"/>
                <a:gd name="T39" fmla="*/ 1882 h 3195"/>
                <a:gd name="T40" fmla="*/ 1619 w 2198"/>
                <a:gd name="T41" fmla="*/ 1989 h 3195"/>
                <a:gd name="T42" fmla="*/ 1798 w 2198"/>
                <a:gd name="T43" fmla="*/ 1658 h 3195"/>
                <a:gd name="T44" fmla="*/ 1915 w 2198"/>
                <a:gd name="T45" fmla="*/ 1425 h 3195"/>
                <a:gd name="T46" fmla="*/ 1987 w 2198"/>
                <a:gd name="T47" fmla="*/ 1202 h 3195"/>
                <a:gd name="T48" fmla="*/ 1986 w 2198"/>
                <a:gd name="T49" fmla="*/ 953 h 3195"/>
                <a:gd name="T50" fmla="*/ 1898 w 2198"/>
                <a:gd name="T51" fmla="*/ 685 h 3195"/>
                <a:gd name="T52" fmla="*/ 1735 w 2198"/>
                <a:gd name="T53" fmla="*/ 464 h 3195"/>
                <a:gd name="T54" fmla="*/ 1512 w 2198"/>
                <a:gd name="T55" fmla="*/ 300 h 3195"/>
                <a:gd name="T56" fmla="*/ 1245 w 2198"/>
                <a:gd name="T57" fmla="*/ 211 h 3195"/>
                <a:gd name="T58" fmla="*/ 1181 w 2198"/>
                <a:gd name="T59" fmla="*/ 3 h 3195"/>
                <a:gd name="T60" fmla="*/ 1491 w 2198"/>
                <a:gd name="T61" fmla="*/ 72 h 3195"/>
                <a:gd name="T62" fmla="*/ 1761 w 2198"/>
                <a:gd name="T63" fmla="*/ 221 h 3195"/>
                <a:gd name="T64" fmla="*/ 1977 w 2198"/>
                <a:gd name="T65" fmla="*/ 437 h 3195"/>
                <a:gd name="T66" fmla="*/ 2126 w 2198"/>
                <a:gd name="T67" fmla="*/ 707 h 3195"/>
                <a:gd name="T68" fmla="*/ 2195 w 2198"/>
                <a:gd name="T69" fmla="*/ 1016 h 3195"/>
                <a:gd name="T70" fmla="*/ 2170 w 2198"/>
                <a:gd name="T71" fmla="*/ 1300 h 3195"/>
                <a:gd name="T72" fmla="*/ 2066 w 2198"/>
                <a:gd name="T73" fmla="*/ 1574 h 3195"/>
                <a:gd name="T74" fmla="*/ 1923 w 2198"/>
                <a:gd name="T75" fmla="*/ 1846 h 3195"/>
                <a:gd name="T76" fmla="*/ 1779 w 2198"/>
                <a:gd name="T77" fmla="*/ 2112 h 3195"/>
                <a:gd name="T78" fmla="*/ 1673 w 2198"/>
                <a:gd name="T79" fmla="*/ 2370 h 3195"/>
                <a:gd name="T80" fmla="*/ 1597 w 2198"/>
                <a:gd name="T81" fmla="*/ 2611 h 3195"/>
                <a:gd name="T82" fmla="*/ 1536 w 2198"/>
                <a:gd name="T83" fmla="*/ 2815 h 3195"/>
                <a:gd name="T84" fmla="*/ 1472 w 2198"/>
                <a:gd name="T85" fmla="*/ 2977 h 3195"/>
                <a:gd name="T86" fmla="*/ 1390 w 2198"/>
                <a:gd name="T87" fmla="*/ 3096 h 3195"/>
                <a:gd name="T88" fmla="*/ 1271 w 2198"/>
                <a:gd name="T89" fmla="*/ 3170 h 3195"/>
                <a:gd name="T90" fmla="*/ 1099 w 2198"/>
                <a:gd name="T91" fmla="*/ 3195 h 3195"/>
                <a:gd name="T92" fmla="*/ 924 w 2198"/>
                <a:gd name="T93" fmla="*/ 3168 h 3195"/>
                <a:gd name="T94" fmla="*/ 803 w 2198"/>
                <a:gd name="T95" fmla="*/ 3088 h 3195"/>
                <a:gd name="T96" fmla="*/ 719 w 2198"/>
                <a:gd name="T97" fmla="*/ 2958 h 3195"/>
                <a:gd name="T98" fmla="*/ 653 w 2198"/>
                <a:gd name="T99" fmla="*/ 2782 h 3195"/>
                <a:gd name="T100" fmla="*/ 588 w 2198"/>
                <a:gd name="T101" fmla="*/ 2562 h 3195"/>
                <a:gd name="T102" fmla="*/ 503 w 2198"/>
                <a:gd name="T103" fmla="*/ 2302 h 3195"/>
                <a:gd name="T104" fmla="*/ 377 w 2198"/>
                <a:gd name="T105" fmla="*/ 2030 h 3195"/>
                <a:gd name="T106" fmla="*/ 221 w 2198"/>
                <a:gd name="T107" fmla="*/ 1746 h 3195"/>
                <a:gd name="T108" fmla="*/ 81 w 2198"/>
                <a:gd name="T109" fmla="*/ 1457 h 3195"/>
                <a:gd name="T110" fmla="*/ 4 w 2198"/>
                <a:gd name="T111" fmla="*/ 1169 h 3195"/>
                <a:gd name="T112" fmla="*/ 27 w 2198"/>
                <a:gd name="T113" fmla="*/ 858 h 3195"/>
                <a:gd name="T114" fmla="*/ 137 w 2198"/>
                <a:gd name="T115" fmla="*/ 566 h 3195"/>
                <a:gd name="T116" fmla="*/ 322 w 2198"/>
                <a:gd name="T117" fmla="*/ 322 h 3195"/>
                <a:gd name="T118" fmla="*/ 567 w 2198"/>
                <a:gd name="T119" fmla="*/ 137 h 3195"/>
                <a:gd name="T120" fmla="*/ 858 w 2198"/>
                <a:gd name="T121" fmla="*/ 27 h 31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198" h="3195">
                  <a:moveTo>
                    <a:pt x="1323" y="2818"/>
                  </a:moveTo>
                  <a:lnTo>
                    <a:pt x="899" y="2871"/>
                  </a:lnTo>
                  <a:lnTo>
                    <a:pt x="917" y="2904"/>
                  </a:lnTo>
                  <a:lnTo>
                    <a:pt x="934" y="2932"/>
                  </a:lnTo>
                  <a:lnTo>
                    <a:pt x="951" y="2953"/>
                  </a:lnTo>
                  <a:lnTo>
                    <a:pt x="971" y="2970"/>
                  </a:lnTo>
                  <a:lnTo>
                    <a:pt x="991" y="2981"/>
                  </a:lnTo>
                  <a:lnTo>
                    <a:pt x="1014" y="2988"/>
                  </a:lnTo>
                  <a:lnTo>
                    <a:pt x="1039" y="2993"/>
                  </a:lnTo>
                  <a:lnTo>
                    <a:pt x="1067" y="2995"/>
                  </a:lnTo>
                  <a:lnTo>
                    <a:pt x="1099" y="2995"/>
                  </a:lnTo>
                  <a:lnTo>
                    <a:pt x="1127" y="2995"/>
                  </a:lnTo>
                  <a:lnTo>
                    <a:pt x="1153" y="2994"/>
                  </a:lnTo>
                  <a:lnTo>
                    <a:pt x="1175" y="2991"/>
                  </a:lnTo>
                  <a:lnTo>
                    <a:pt x="1196" y="2986"/>
                  </a:lnTo>
                  <a:lnTo>
                    <a:pt x="1215" y="2979"/>
                  </a:lnTo>
                  <a:lnTo>
                    <a:pt x="1232" y="2969"/>
                  </a:lnTo>
                  <a:lnTo>
                    <a:pt x="1249" y="2954"/>
                  </a:lnTo>
                  <a:lnTo>
                    <a:pt x="1264" y="2937"/>
                  </a:lnTo>
                  <a:lnTo>
                    <a:pt x="1278" y="2915"/>
                  </a:lnTo>
                  <a:lnTo>
                    <a:pt x="1294" y="2888"/>
                  </a:lnTo>
                  <a:lnTo>
                    <a:pt x="1308" y="2855"/>
                  </a:lnTo>
                  <a:lnTo>
                    <a:pt x="1323" y="2818"/>
                  </a:lnTo>
                  <a:close/>
                  <a:moveTo>
                    <a:pt x="1420" y="2506"/>
                  </a:moveTo>
                  <a:lnTo>
                    <a:pt x="802" y="2583"/>
                  </a:lnTo>
                  <a:lnTo>
                    <a:pt x="802" y="2585"/>
                  </a:lnTo>
                  <a:lnTo>
                    <a:pt x="803" y="2587"/>
                  </a:lnTo>
                  <a:lnTo>
                    <a:pt x="816" y="2631"/>
                  </a:lnTo>
                  <a:lnTo>
                    <a:pt x="829" y="2672"/>
                  </a:lnTo>
                  <a:lnTo>
                    <a:pt x="841" y="2709"/>
                  </a:lnTo>
                  <a:lnTo>
                    <a:pt x="852" y="2743"/>
                  </a:lnTo>
                  <a:lnTo>
                    <a:pt x="862" y="2775"/>
                  </a:lnTo>
                  <a:lnTo>
                    <a:pt x="1358" y="2713"/>
                  </a:lnTo>
                  <a:lnTo>
                    <a:pt x="1369" y="2677"/>
                  </a:lnTo>
                  <a:lnTo>
                    <a:pt x="1381" y="2637"/>
                  </a:lnTo>
                  <a:lnTo>
                    <a:pt x="1394" y="2594"/>
                  </a:lnTo>
                  <a:lnTo>
                    <a:pt x="1407" y="2551"/>
                  </a:lnTo>
                  <a:lnTo>
                    <a:pt x="1420" y="2506"/>
                  </a:lnTo>
                  <a:close/>
                  <a:moveTo>
                    <a:pt x="711" y="2297"/>
                  </a:moveTo>
                  <a:lnTo>
                    <a:pt x="734" y="2362"/>
                  </a:lnTo>
                  <a:lnTo>
                    <a:pt x="754" y="2425"/>
                  </a:lnTo>
                  <a:lnTo>
                    <a:pt x="772" y="2487"/>
                  </a:lnTo>
                  <a:lnTo>
                    <a:pt x="1452" y="2402"/>
                  </a:lnTo>
                  <a:lnTo>
                    <a:pt x="1469" y="2350"/>
                  </a:lnTo>
                  <a:lnTo>
                    <a:pt x="1488" y="2297"/>
                  </a:lnTo>
                  <a:lnTo>
                    <a:pt x="711" y="2297"/>
                  </a:lnTo>
                  <a:close/>
                  <a:moveTo>
                    <a:pt x="1099" y="200"/>
                  </a:moveTo>
                  <a:lnTo>
                    <a:pt x="1026" y="203"/>
                  </a:lnTo>
                  <a:lnTo>
                    <a:pt x="953" y="211"/>
                  </a:lnTo>
                  <a:lnTo>
                    <a:pt x="883" y="226"/>
                  </a:lnTo>
                  <a:lnTo>
                    <a:pt x="815" y="246"/>
                  </a:lnTo>
                  <a:lnTo>
                    <a:pt x="749" y="271"/>
                  </a:lnTo>
                  <a:lnTo>
                    <a:pt x="686" y="300"/>
                  </a:lnTo>
                  <a:lnTo>
                    <a:pt x="625" y="335"/>
                  </a:lnTo>
                  <a:lnTo>
                    <a:pt x="568" y="374"/>
                  </a:lnTo>
                  <a:lnTo>
                    <a:pt x="514" y="417"/>
                  </a:lnTo>
                  <a:lnTo>
                    <a:pt x="464" y="464"/>
                  </a:lnTo>
                  <a:lnTo>
                    <a:pt x="417" y="514"/>
                  </a:lnTo>
                  <a:lnTo>
                    <a:pt x="374" y="568"/>
                  </a:lnTo>
                  <a:lnTo>
                    <a:pt x="335" y="625"/>
                  </a:lnTo>
                  <a:lnTo>
                    <a:pt x="300" y="685"/>
                  </a:lnTo>
                  <a:lnTo>
                    <a:pt x="271" y="749"/>
                  </a:lnTo>
                  <a:lnTo>
                    <a:pt x="246" y="815"/>
                  </a:lnTo>
                  <a:lnTo>
                    <a:pt x="226" y="882"/>
                  </a:lnTo>
                  <a:lnTo>
                    <a:pt x="212" y="953"/>
                  </a:lnTo>
                  <a:lnTo>
                    <a:pt x="203" y="1024"/>
                  </a:lnTo>
                  <a:lnTo>
                    <a:pt x="200" y="1099"/>
                  </a:lnTo>
                  <a:lnTo>
                    <a:pt x="202" y="1150"/>
                  </a:lnTo>
                  <a:lnTo>
                    <a:pt x="210" y="1203"/>
                  </a:lnTo>
                  <a:lnTo>
                    <a:pt x="223" y="1257"/>
                  </a:lnTo>
                  <a:lnTo>
                    <a:pt x="240" y="1312"/>
                  </a:lnTo>
                  <a:lnTo>
                    <a:pt x="261" y="1368"/>
                  </a:lnTo>
                  <a:lnTo>
                    <a:pt x="284" y="1426"/>
                  </a:lnTo>
                  <a:lnTo>
                    <a:pt x="310" y="1484"/>
                  </a:lnTo>
                  <a:lnTo>
                    <a:pt x="338" y="1541"/>
                  </a:lnTo>
                  <a:lnTo>
                    <a:pt x="369" y="1600"/>
                  </a:lnTo>
                  <a:lnTo>
                    <a:pt x="401" y="1658"/>
                  </a:lnTo>
                  <a:lnTo>
                    <a:pt x="432" y="1718"/>
                  </a:lnTo>
                  <a:lnTo>
                    <a:pt x="465" y="1776"/>
                  </a:lnTo>
                  <a:lnTo>
                    <a:pt x="524" y="1882"/>
                  </a:lnTo>
                  <a:lnTo>
                    <a:pt x="580" y="1989"/>
                  </a:lnTo>
                  <a:lnTo>
                    <a:pt x="634" y="2097"/>
                  </a:lnTo>
                  <a:lnTo>
                    <a:pt x="1566" y="2097"/>
                  </a:lnTo>
                  <a:lnTo>
                    <a:pt x="1619" y="1989"/>
                  </a:lnTo>
                  <a:lnTo>
                    <a:pt x="1675" y="1882"/>
                  </a:lnTo>
                  <a:lnTo>
                    <a:pt x="1733" y="1777"/>
                  </a:lnTo>
                  <a:lnTo>
                    <a:pt x="1766" y="1718"/>
                  </a:lnTo>
                  <a:lnTo>
                    <a:pt x="1798" y="1658"/>
                  </a:lnTo>
                  <a:lnTo>
                    <a:pt x="1829" y="1600"/>
                  </a:lnTo>
                  <a:lnTo>
                    <a:pt x="1860" y="1541"/>
                  </a:lnTo>
                  <a:lnTo>
                    <a:pt x="1888" y="1483"/>
                  </a:lnTo>
                  <a:lnTo>
                    <a:pt x="1915" y="1425"/>
                  </a:lnTo>
                  <a:lnTo>
                    <a:pt x="1938" y="1367"/>
                  </a:lnTo>
                  <a:lnTo>
                    <a:pt x="1959" y="1311"/>
                  </a:lnTo>
                  <a:lnTo>
                    <a:pt x="1975" y="1256"/>
                  </a:lnTo>
                  <a:lnTo>
                    <a:pt x="1987" y="1202"/>
                  </a:lnTo>
                  <a:lnTo>
                    <a:pt x="1996" y="1150"/>
                  </a:lnTo>
                  <a:lnTo>
                    <a:pt x="1999" y="1099"/>
                  </a:lnTo>
                  <a:lnTo>
                    <a:pt x="1996" y="1024"/>
                  </a:lnTo>
                  <a:lnTo>
                    <a:pt x="1986" y="953"/>
                  </a:lnTo>
                  <a:lnTo>
                    <a:pt x="1972" y="882"/>
                  </a:lnTo>
                  <a:lnTo>
                    <a:pt x="1953" y="815"/>
                  </a:lnTo>
                  <a:lnTo>
                    <a:pt x="1927" y="749"/>
                  </a:lnTo>
                  <a:lnTo>
                    <a:pt x="1898" y="685"/>
                  </a:lnTo>
                  <a:lnTo>
                    <a:pt x="1864" y="625"/>
                  </a:lnTo>
                  <a:lnTo>
                    <a:pt x="1825" y="568"/>
                  </a:lnTo>
                  <a:lnTo>
                    <a:pt x="1781" y="514"/>
                  </a:lnTo>
                  <a:lnTo>
                    <a:pt x="1735" y="464"/>
                  </a:lnTo>
                  <a:lnTo>
                    <a:pt x="1684" y="417"/>
                  </a:lnTo>
                  <a:lnTo>
                    <a:pt x="1630" y="374"/>
                  </a:lnTo>
                  <a:lnTo>
                    <a:pt x="1573" y="335"/>
                  </a:lnTo>
                  <a:lnTo>
                    <a:pt x="1512" y="300"/>
                  </a:lnTo>
                  <a:lnTo>
                    <a:pt x="1449" y="271"/>
                  </a:lnTo>
                  <a:lnTo>
                    <a:pt x="1383" y="246"/>
                  </a:lnTo>
                  <a:lnTo>
                    <a:pt x="1315" y="226"/>
                  </a:lnTo>
                  <a:lnTo>
                    <a:pt x="1245" y="211"/>
                  </a:lnTo>
                  <a:lnTo>
                    <a:pt x="1173" y="203"/>
                  </a:lnTo>
                  <a:lnTo>
                    <a:pt x="1099" y="200"/>
                  </a:lnTo>
                  <a:close/>
                  <a:moveTo>
                    <a:pt x="1099" y="0"/>
                  </a:moveTo>
                  <a:lnTo>
                    <a:pt x="1181" y="3"/>
                  </a:lnTo>
                  <a:lnTo>
                    <a:pt x="1262" y="12"/>
                  </a:lnTo>
                  <a:lnTo>
                    <a:pt x="1340" y="27"/>
                  </a:lnTo>
                  <a:lnTo>
                    <a:pt x="1416" y="46"/>
                  </a:lnTo>
                  <a:lnTo>
                    <a:pt x="1491" y="72"/>
                  </a:lnTo>
                  <a:lnTo>
                    <a:pt x="1562" y="102"/>
                  </a:lnTo>
                  <a:lnTo>
                    <a:pt x="1632" y="137"/>
                  </a:lnTo>
                  <a:lnTo>
                    <a:pt x="1697" y="177"/>
                  </a:lnTo>
                  <a:lnTo>
                    <a:pt x="1761" y="221"/>
                  </a:lnTo>
                  <a:lnTo>
                    <a:pt x="1820" y="270"/>
                  </a:lnTo>
                  <a:lnTo>
                    <a:pt x="1876" y="322"/>
                  </a:lnTo>
                  <a:lnTo>
                    <a:pt x="1928" y="378"/>
                  </a:lnTo>
                  <a:lnTo>
                    <a:pt x="1977" y="437"/>
                  </a:lnTo>
                  <a:lnTo>
                    <a:pt x="2021" y="500"/>
                  </a:lnTo>
                  <a:lnTo>
                    <a:pt x="2061" y="566"/>
                  </a:lnTo>
                  <a:lnTo>
                    <a:pt x="2096" y="635"/>
                  </a:lnTo>
                  <a:lnTo>
                    <a:pt x="2126" y="707"/>
                  </a:lnTo>
                  <a:lnTo>
                    <a:pt x="2152" y="781"/>
                  </a:lnTo>
                  <a:lnTo>
                    <a:pt x="2171" y="858"/>
                  </a:lnTo>
                  <a:lnTo>
                    <a:pt x="2187" y="936"/>
                  </a:lnTo>
                  <a:lnTo>
                    <a:pt x="2195" y="1016"/>
                  </a:lnTo>
                  <a:lnTo>
                    <a:pt x="2198" y="1099"/>
                  </a:lnTo>
                  <a:lnTo>
                    <a:pt x="2195" y="1165"/>
                  </a:lnTo>
                  <a:lnTo>
                    <a:pt x="2186" y="1233"/>
                  </a:lnTo>
                  <a:lnTo>
                    <a:pt x="2170" y="1300"/>
                  </a:lnTo>
                  <a:lnTo>
                    <a:pt x="2150" y="1368"/>
                  </a:lnTo>
                  <a:lnTo>
                    <a:pt x="2126" y="1437"/>
                  </a:lnTo>
                  <a:lnTo>
                    <a:pt x="2098" y="1505"/>
                  </a:lnTo>
                  <a:lnTo>
                    <a:pt x="2066" y="1574"/>
                  </a:lnTo>
                  <a:lnTo>
                    <a:pt x="2032" y="1642"/>
                  </a:lnTo>
                  <a:lnTo>
                    <a:pt x="1998" y="1711"/>
                  </a:lnTo>
                  <a:lnTo>
                    <a:pt x="1961" y="1778"/>
                  </a:lnTo>
                  <a:lnTo>
                    <a:pt x="1923" y="1846"/>
                  </a:lnTo>
                  <a:lnTo>
                    <a:pt x="1885" y="1914"/>
                  </a:lnTo>
                  <a:lnTo>
                    <a:pt x="1848" y="1980"/>
                  </a:lnTo>
                  <a:lnTo>
                    <a:pt x="1813" y="2047"/>
                  </a:lnTo>
                  <a:lnTo>
                    <a:pt x="1779" y="2112"/>
                  </a:lnTo>
                  <a:lnTo>
                    <a:pt x="1748" y="2177"/>
                  </a:lnTo>
                  <a:lnTo>
                    <a:pt x="1720" y="2241"/>
                  </a:lnTo>
                  <a:lnTo>
                    <a:pt x="1695" y="2304"/>
                  </a:lnTo>
                  <a:lnTo>
                    <a:pt x="1673" y="2370"/>
                  </a:lnTo>
                  <a:lnTo>
                    <a:pt x="1651" y="2434"/>
                  </a:lnTo>
                  <a:lnTo>
                    <a:pt x="1632" y="2495"/>
                  </a:lnTo>
                  <a:lnTo>
                    <a:pt x="1614" y="2554"/>
                  </a:lnTo>
                  <a:lnTo>
                    <a:pt x="1597" y="2611"/>
                  </a:lnTo>
                  <a:lnTo>
                    <a:pt x="1582" y="2665"/>
                  </a:lnTo>
                  <a:lnTo>
                    <a:pt x="1566" y="2717"/>
                  </a:lnTo>
                  <a:lnTo>
                    <a:pt x="1551" y="2768"/>
                  </a:lnTo>
                  <a:lnTo>
                    <a:pt x="1536" y="2815"/>
                  </a:lnTo>
                  <a:lnTo>
                    <a:pt x="1521" y="2859"/>
                  </a:lnTo>
                  <a:lnTo>
                    <a:pt x="1506" y="2901"/>
                  </a:lnTo>
                  <a:lnTo>
                    <a:pt x="1490" y="2940"/>
                  </a:lnTo>
                  <a:lnTo>
                    <a:pt x="1472" y="2977"/>
                  </a:lnTo>
                  <a:lnTo>
                    <a:pt x="1454" y="3012"/>
                  </a:lnTo>
                  <a:lnTo>
                    <a:pt x="1435" y="3042"/>
                  </a:lnTo>
                  <a:lnTo>
                    <a:pt x="1413" y="3071"/>
                  </a:lnTo>
                  <a:lnTo>
                    <a:pt x="1390" y="3096"/>
                  </a:lnTo>
                  <a:lnTo>
                    <a:pt x="1364" y="3120"/>
                  </a:lnTo>
                  <a:lnTo>
                    <a:pt x="1336" y="3139"/>
                  </a:lnTo>
                  <a:lnTo>
                    <a:pt x="1305" y="3157"/>
                  </a:lnTo>
                  <a:lnTo>
                    <a:pt x="1271" y="3170"/>
                  </a:lnTo>
                  <a:lnTo>
                    <a:pt x="1233" y="3181"/>
                  </a:lnTo>
                  <a:lnTo>
                    <a:pt x="1192" y="3189"/>
                  </a:lnTo>
                  <a:lnTo>
                    <a:pt x="1148" y="3193"/>
                  </a:lnTo>
                  <a:lnTo>
                    <a:pt x="1099" y="3195"/>
                  </a:lnTo>
                  <a:lnTo>
                    <a:pt x="1049" y="3193"/>
                  </a:lnTo>
                  <a:lnTo>
                    <a:pt x="1003" y="3188"/>
                  </a:lnTo>
                  <a:lnTo>
                    <a:pt x="962" y="3180"/>
                  </a:lnTo>
                  <a:lnTo>
                    <a:pt x="924" y="3168"/>
                  </a:lnTo>
                  <a:lnTo>
                    <a:pt x="889" y="3153"/>
                  </a:lnTo>
                  <a:lnTo>
                    <a:pt x="857" y="3134"/>
                  </a:lnTo>
                  <a:lnTo>
                    <a:pt x="829" y="3113"/>
                  </a:lnTo>
                  <a:lnTo>
                    <a:pt x="803" y="3088"/>
                  </a:lnTo>
                  <a:lnTo>
                    <a:pt x="780" y="3061"/>
                  </a:lnTo>
                  <a:lnTo>
                    <a:pt x="757" y="3029"/>
                  </a:lnTo>
                  <a:lnTo>
                    <a:pt x="738" y="2995"/>
                  </a:lnTo>
                  <a:lnTo>
                    <a:pt x="719" y="2958"/>
                  </a:lnTo>
                  <a:lnTo>
                    <a:pt x="702" y="2919"/>
                  </a:lnTo>
                  <a:lnTo>
                    <a:pt x="685" y="2876"/>
                  </a:lnTo>
                  <a:lnTo>
                    <a:pt x="669" y="2831"/>
                  </a:lnTo>
                  <a:lnTo>
                    <a:pt x="653" y="2782"/>
                  </a:lnTo>
                  <a:lnTo>
                    <a:pt x="638" y="2731"/>
                  </a:lnTo>
                  <a:lnTo>
                    <a:pt x="621" y="2678"/>
                  </a:lnTo>
                  <a:lnTo>
                    <a:pt x="605" y="2621"/>
                  </a:lnTo>
                  <a:lnTo>
                    <a:pt x="588" y="2562"/>
                  </a:lnTo>
                  <a:lnTo>
                    <a:pt x="568" y="2501"/>
                  </a:lnTo>
                  <a:lnTo>
                    <a:pt x="549" y="2437"/>
                  </a:lnTo>
                  <a:lnTo>
                    <a:pt x="526" y="2371"/>
                  </a:lnTo>
                  <a:lnTo>
                    <a:pt x="503" y="2302"/>
                  </a:lnTo>
                  <a:lnTo>
                    <a:pt x="476" y="2235"/>
                  </a:lnTo>
                  <a:lnTo>
                    <a:pt x="447" y="2168"/>
                  </a:lnTo>
                  <a:lnTo>
                    <a:pt x="413" y="2100"/>
                  </a:lnTo>
                  <a:lnTo>
                    <a:pt x="377" y="2030"/>
                  </a:lnTo>
                  <a:lnTo>
                    <a:pt x="338" y="1960"/>
                  </a:lnTo>
                  <a:lnTo>
                    <a:pt x="299" y="1889"/>
                  </a:lnTo>
                  <a:lnTo>
                    <a:pt x="260" y="1818"/>
                  </a:lnTo>
                  <a:lnTo>
                    <a:pt x="221" y="1746"/>
                  </a:lnTo>
                  <a:lnTo>
                    <a:pt x="182" y="1675"/>
                  </a:lnTo>
                  <a:lnTo>
                    <a:pt x="145" y="1602"/>
                  </a:lnTo>
                  <a:lnTo>
                    <a:pt x="111" y="1530"/>
                  </a:lnTo>
                  <a:lnTo>
                    <a:pt x="81" y="1457"/>
                  </a:lnTo>
                  <a:lnTo>
                    <a:pt x="53" y="1386"/>
                  </a:lnTo>
                  <a:lnTo>
                    <a:pt x="31" y="1313"/>
                  </a:lnTo>
                  <a:lnTo>
                    <a:pt x="14" y="1241"/>
                  </a:lnTo>
                  <a:lnTo>
                    <a:pt x="4" y="1169"/>
                  </a:lnTo>
                  <a:lnTo>
                    <a:pt x="0" y="1099"/>
                  </a:lnTo>
                  <a:lnTo>
                    <a:pt x="3" y="1016"/>
                  </a:lnTo>
                  <a:lnTo>
                    <a:pt x="12" y="936"/>
                  </a:lnTo>
                  <a:lnTo>
                    <a:pt x="27" y="858"/>
                  </a:lnTo>
                  <a:lnTo>
                    <a:pt x="47" y="781"/>
                  </a:lnTo>
                  <a:lnTo>
                    <a:pt x="72" y="707"/>
                  </a:lnTo>
                  <a:lnTo>
                    <a:pt x="102" y="635"/>
                  </a:lnTo>
                  <a:lnTo>
                    <a:pt x="137" y="566"/>
                  </a:lnTo>
                  <a:lnTo>
                    <a:pt x="177" y="500"/>
                  </a:lnTo>
                  <a:lnTo>
                    <a:pt x="221" y="437"/>
                  </a:lnTo>
                  <a:lnTo>
                    <a:pt x="270" y="378"/>
                  </a:lnTo>
                  <a:lnTo>
                    <a:pt x="322" y="322"/>
                  </a:lnTo>
                  <a:lnTo>
                    <a:pt x="378" y="270"/>
                  </a:lnTo>
                  <a:lnTo>
                    <a:pt x="437" y="221"/>
                  </a:lnTo>
                  <a:lnTo>
                    <a:pt x="501" y="177"/>
                  </a:lnTo>
                  <a:lnTo>
                    <a:pt x="567" y="137"/>
                  </a:lnTo>
                  <a:lnTo>
                    <a:pt x="636" y="102"/>
                  </a:lnTo>
                  <a:lnTo>
                    <a:pt x="707" y="72"/>
                  </a:lnTo>
                  <a:lnTo>
                    <a:pt x="782" y="46"/>
                  </a:lnTo>
                  <a:lnTo>
                    <a:pt x="858" y="27"/>
                  </a:lnTo>
                  <a:lnTo>
                    <a:pt x="937" y="12"/>
                  </a:lnTo>
                  <a:lnTo>
                    <a:pt x="1017" y="3"/>
                  </a:lnTo>
                  <a:lnTo>
                    <a:pt x="1099" y="0"/>
                  </a:lnTo>
                  <a:close/>
                </a:path>
              </a:pathLst>
            </a:custGeom>
            <a:grpFill/>
            <a:ln w="0">
              <a:noFill/>
              <a:prstDash val="solid"/>
              <a:round/>
            </a:ln>
          </p:spPr>
          <p:txBody>
            <a:bodyPr vert="horz" wrap="square" lIns="91440" tIns="45721" rIns="91440" bIns="45721" numCol="1" anchor="t" anchorCtr="0" compatLnSpc="1"/>
            <a:lstStyle/>
            <a:p>
              <a:pPr defTabSz="890905"/>
              <a:endParaRPr lang="es-ES" sz="700">
                <a:solidFill>
                  <a:srgbClr val="000000"/>
                </a:solidFill>
              </a:endParaRPr>
            </a:p>
          </p:txBody>
        </p:sp>
        <p:sp>
          <p:nvSpPr>
            <p:cNvPr id="37" name="Freeform 7"/>
            <p:cNvSpPr/>
            <p:nvPr/>
          </p:nvSpPr>
          <p:spPr bwMode="auto">
            <a:xfrm>
              <a:off x="14302" y="2714"/>
              <a:ext cx="324" cy="324"/>
            </a:xfrm>
            <a:custGeom>
              <a:avLst/>
              <a:gdLst>
                <a:gd name="T0" fmla="*/ 599 w 649"/>
                <a:gd name="T1" fmla="*/ 0 h 649"/>
                <a:gd name="T2" fmla="*/ 615 w 649"/>
                <a:gd name="T3" fmla="*/ 2 h 649"/>
                <a:gd name="T4" fmla="*/ 628 w 649"/>
                <a:gd name="T5" fmla="*/ 10 h 649"/>
                <a:gd name="T6" fmla="*/ 639 w 649"/>
                <a:gd name="T7" fmla="*/ 21 h 649"/>
                <a:gd name="T8" fmla="*/ 646 w 649"/>
                <a:gd name="T9" fmla="*/ 34 h 649"/>
                <a:gd name="T10" fmla="*/ 649 w 649"/>
                <a:gd name="T11" fmla="*/ 49 h 649"/>
                <a:gd name="T12" fmla="*/ 646 w 649"/>
                <a:gd name="T13" fmla="*/ 66 h 649"/>
                <a:gd name="T14" fmla="*/ 639 w 649"/>
                <a:gd name="T15" fmla="*/ 80 h 649"/>
                <a:gd name="T16" fmla="*/ 628 w 649"/>
                <a:gd name="T17" fmla="*/ 90 h 649"/>
                <a:gd name="T18" fmla="*/ 615 w 649"/>
                <a:gd name="T19" fmla="*/ 97 h 649"/>
                <a:gd name="T20" fmla="*/ 599 w 649"/>
                <a:gd name="T21" fmla="*/ 100 h 649"/>
                <a:gd name="T22" fmla="*/ 544 w 649"/>
                <a:gd name="T23" fmla="*/ 104 h 649"/>
                <a:gd name="T24" fmla="*/ 492 w 649"/>
                <a:gd name="T25" fmla="*/ 112 h 649"/>
                <a:gd name="T26" fmla="*/ 441 w 649"/>
                <a:gd name="T27" fmla="*/ 126 h 649"/>
                <a:gd name="T28" fmla="*/ 393 w 649"/>
                <a:gd name="T29" fmla="*/ 144 h 649"/>
                <a:gd name="T30" fmla="*/ 347 w 649"/>
                <a:gd name="T31" fmla="*/ 168 h 649"/>
                <a:gd name="T32" fmla="*/ 304 w 649"/>
                <a:gd name="T33" fmla="*/ 196 h 649"/>
                <a:gd name="T34" fmla="*/ 264 w 649"/>
                <a:gd name="T35" fmla="*/ 229 h 649"/>
                <a:gd name="T36" fmla="*/ 229 w 649"/>
                <a:gd name="T37" fmla="*/ 265 h 649"/>
                <a:gd name="T38" fmla="*/ 196 w 649"/>
                <a:gd name="T39" fmla="*/ 305 h 649"/>
                <a:gd name="T40" fmla="*/ 168 w 649"/>
                <a:gd name="T41" fmla="*/ 348 h 649"/>
                <a:gd name="T42" fmla="*/ 144 w 649"/>
                <a:gd name="T43" fmla="*/ 394 h 649"/>
                <a:gd name="T44" fmla="*/ 125 w 649"/>
                <a:gd name="T45" fmla="*/ 442 h 649"/>
                <a:gd name="T46" fmla="*/ 111 w 649"/>
                <a:gd name="T47" fmla="*/ 493 h 649"/>
                <a:gd name="T48" fmla="*/ 103 w 649"/>
                <a:gd name="T49" fmla="*/ 545 h 649"/>
                <a:gd name="T50" fmla="*/ 100 w 649"/>
                <a:gd name="T51" fmla="*/ 600 h 649"/>
                <a:gd name="T52" fmla="*/ 97 w 649"/>
                <a:gd name="T53" fmla="*/ 615 h 649"/>
                <a:gd name="T54" fmla="*/ 90 w 649"/>
                <a:gd name="T55" fmla="*/ 628 h 649"/>
                <a:gd name="T56" fmla="*/ 79 w 649"/>
                <a:gd name="T57" fmla="*/ 640 h 649"/>
                <a:gd name="T58" fmla="*/ 65 w 649"/>
                <a:gd name="T59" fmla="*/ 647 h 649"/>
                <a:gd name="T60" fmla="*/ 50 w 649"/>
                <a:gd name="T61" fmla="*/ 649 h 649"/>
                <a:gd name="T62" fmla="*/ 33 w 649"/>
                <a:gd name="T63" fmla="*/ 647 h 649"/>
                <a:gd name="T64" fmla="*/ 20 w 649"/>
                <a:gd name="T65" fmla="*/ 640 h 649"/>
                <a:gd name="T66" fmla="*/ 9 w 649"/>
                <a:gd name="T67" fmla="*/ 628 h 649"/>
                <a:gd name="T68" fmla="*/ 2 w 649"/>
                <a:gd name="T69" fmla="*/ 615 h 649"/>
                <a:gd name="T70" fmla="*/ 0 w 649"/>
                <a:gd name="T71" fmla="*/ 600 h 649"/>
                <a:gd name="T72" fmla="*/ 3 w 649"/>
                <a:gd name="T73" fmla="*/ 539 h 649"/>
                <a:gd name="T74" fmla="*/ 12 w 649"/>
                <a:gd name="T75" fmla="*/ 478 h 649"/>
                <a:gd name="T76" fmla="*/ 26 w 649"/>
                <a:gd name="T77" fmla="*/ 421 h 649"/>
                <a:gd name="T78" fmla="*/ 47 w 649"/>
                <a:gd name="T79" fmla="*/ 366 h 649"/>
                <a:gd name="T80" fmla="*/ 72 w 649"/>
                <a:gd name="T81" fmla="*/ 314 h 649"/>
                <a:gd name="T82" fmla="*/ 102 w 649"/>
                <a:gd name="T83" fmla="*/ 265 h 649"/>
                <a:gd name="T84" fmla="*/ 137 w 649"/>
                <a:gd name="T85" fmla="*/ 218 h 649"/>
                <a:gd name="T86" fmla="*/ 175 w 649"/>
                <a:gd name="T87" fmla="*/ 176 h 649"/>
                <a:gd name="T88" fmla="*/ 218 w 649"/>
                <a:gd name="T89" fmla="*/ 137 h 649"/>
                <a:gd name="T90" fmla="*/ 264 w 649"/>
                <a:gd name="T91" fmla="*/ 103 h 649"/>
                <a:gd name="T92" fmla="*/ 313 w 649"/>
                <a:gd name="T93" fmla="*/ 73 h 649"/>
                <a:gd name="T94" fmla="*/ 365 w 649"/>
                <a:gd name="T95" fmla="*/ 47 h 649"/>
                <a:gd name="T96" fmla="*/ 421 w 649"/>
                <a:gd name="T97" fmla="*/ 27 h 649"/>
                <a:gd name="T98" fmla="*/ 479 w 649"/>
                <a:gd name="T99" fmla="*/ 13 h 649"/>
                <a:gd name="T100" fmla="*/ 538 w 649"/>
                <a:gd name="T101" fmla="*/ 3 h 649"/>
                <a:gd name="T102" fmla="*/ 599 w 649"/>
                <a:gd name="T103" fmla="*/ 0 h 6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49" h="649">
                  <a:moveTo>
                    <a:pt x="599" y="0"/>
                  </a:moveTo>
                  <a:lnTo>
                    <a:pt x="615" y="2"/>
                  </a:lnTo>
                  <a:lnTo>
                    <a:pt x="628" y="10"/>
                  </a:lnTo>
                  <a:lnTo>
                    <a:pt x="639" y="21"/>
                  </a:lnTo>
                  <a:lnTo>
                    <a:pt x="646" y="34"/>
                  </a:lnTo>
                  <a:lnTo>
                    <a:pt x="649" y="49"/>
                  </a:lnTo>
                  <a:lnTo>
                    <a:pt x="646" y="66"/>
                  </a:lnTo>
                  <a:lnTo>
                    <a:pt x="639" y="80"/>
                  </a:lnTo>
                  <a:lnTo>
                    <a:pt x="628" y="90"/>
                  </a:lnTo>
                  <a:lnTo>
                    <a:pt x="615" y="97"/>
                  </a:lnTo>
                  <a:lnTo>
                    <a:pt x="599" y="100"/>
                  </a:lnTo>
                  <a:lnTo>
                    <a:pt x="544" y="104"/>
                  </a:lnTo>
                  <a:lnTo>
                    <a:pt x="492" y="112"/>
                  </a:lnTo>
                  <a:lnTo>
                    <a:pt x="441" y="126"/>
                  </a:lnTo>
                  <a:lnTo>
                    <a:pt x="393" y="144"/>
                  </a:lnTo>
                  <a:lnTo>
                    <a:pt x="347" y="168"/>
                  </a:lnTo>
                  <a:lnTo>
                    <a:pt x="304" y="196"/>
                  </a:lnTo>
                  <a:lnTo>
                    <a:pt x="264" y="229"/>
                  </a:lnTo>
                  <a:lnTo>
                    <a:pt x="229" y="265"/>
                  </a:lnTo>
                  <a:lnTo>
                    <a:pt x="196" y="305"/>
                  </a:lnTo>
                  <a:lnTo>
                    <a:pt x="168" y="348"/>
                  </a:lnTo>
                  <a:lnTo>
                    <a:pt x="144" y="394"/>
                  </a:lnTo>
                  <a:lnTo>
                    <a:pt x="125" y="442"/>
                  </a:lnTo>
                  <a:lnTo>
                    <a:pt x="111" y="493"/>
                  </a:lnTo>
                  <a:lnTo>
                    <a:pt x="103" y="545"/>
                  </a:lnTo>
                  <a:lnTo>
                    <a:pt x="100" y="600"/>
                  </a:lnTo>
                  <a:lnTo>
                    <a:pt x="97" y="615"/>
                  </a:lnTo>
                  <a:lnTo>
                    <a:pt x="90" y="628"/>
                  </a:lnTo>
                  <a:lnTo>
                    <a:pt x="79" y="640"/>
                  </a:lnTo>
                  <a:lnTo>
                    <a:pt x="65" y="647"/>
                  </a:lnTo>
                  <a:lnTo>
                    <a:pt x="50" y="649"/>
                  </a:lnTo>
                  <a:lnTo>
                    <a:pt x="33" y="647"/>
                  </a:lnTo>
                  <a:lnTo>
                    <a:pt x="20" y="640"/>
                  </a:lnTo>
                  <a:lnTo>
                    <a:pt x="9" y="628"/>
                  </a:lnTo>
                  <a:lnTo>
                    <a:pt x="2" y="615"/>
                  </a:lnTo>
                  <a:lnTo>
                    <a:pt x="0" y="600"/>
                  </a:lnTo>
                  <a:lnTo>
                    <a:pt x="3" y="539"/>
                  </a:lnTo>
                  <a:lnTo>
                    <a:pt x="12" y="478"/>
                  </a:lnTo>
                  <a:lnTo>
                    <a:pt x="26" y="421"/>
                  </a:lnTo>
                  <a:lnTo>
                    <a:pt x="47" y="366"/>
                  </a:lnTo>
                  <a:lnTo>
                    <a:pt x="72" y="314"/>
                  </a:lnTo>
                  <a:lnTo>
                    <a:pt x="102" y="265"/>
                  </a:lnTo>
                  <a:lnTo>
                    <a:pt x="137" y="218"/>
                  </a:lnTo>
                  <a:lnTo>
                    <a:pt x="175" y="176"/>
                  </a:lnTo>
                  <a:lnTo>
                    <a:pt x="218" y="137"/>
                  </a:lnTo>
                  <a:lnTo>
                    <a:pt x="264" y="103"/>
                  </a:lnTo>
                  <a:lnTo>
                    <a:pt x="313" y="73"/>
                  </a:lnTo>
                  <a:lnTo>
                    <a:pt x="365" y="47"/>
                  </a:lnTo>
                  <a:lnTo>
                    <a:pt x="421" y="27"/>
                  </a:lnTo>
                  <a:lnTo>
                    <a:pt x="479" y="13"/>
                  </a:lnTo>
                  <a:lnTo>
                    <a:pt x="538" y="3"/>
                  </a:lnTo>
                  <a:lnTo>
                    <a:pt x="599" y="0"/>
                  </a:lnTo>
                  <a:close/>
                </a:path>
              </a:pathLst>
            </a:custGeom>
            <a:grpFill/>
            <a:ln w="0">
              <a:noFill/>
              <a:prstDash val="solid"/>
              <a:round/>
            </a:ln>
          </p:spPr>
          <p:txBody>
            <a:bodyPr vert="horz" wrap="square" lIns="91440" tIns="45721" rIns="91440" bIns="45721" numCol="1" anchor="t" anchorCtr="0" compatLnSpc="1"/>
            <a:lstStyle/>
            <a:p>
              <a:pPr defTabSz="890905"/>
              <a:endParaRPr lang="es-ES" sz="700">
                <a:solidFill>
                  <a:srgbClr val="000000"/>
                </a:solidFill>
              </a:endParaRPr>
            </a:p>
          </p:txBody>
        </p:sp>
      </p:grpSp>
      <p:sp>
        <p:nvSpPr>
          <p:cNvPr id="38" name="Freeform 12"/>
          <p:cNvSpPr>
            <a:spLocks noChangeAspect="1" noEditPoints="1"/>
          </p:cNvSpPr>
          <p:nvPr/>
        </p:nvSpPr>
        <p:spPr bwMode="auto">
          <a:xfrm>
            <a:off x="5151584" y="1829056"/>
            <a:ext cx="257301" cy="254659"/>
          </a:xfrm>
          <a:custGeom>
            <a:avLst/>
            <a:gdLst>
              <a:gd name="T0" fmla="*/ 1210 w 3228"/>
              <a:gd name="T1" fmla="*/ 2995 h 3195"/>
              <a:gd name="T2" fmla="*/ 1118 w 3228"/>
              <a:gd name="T3" fmla="*/ 2762 h 3195"/>
              <a:gd name="T4" fmla="*/ 822 w 3228"/>
              <a:gd name="T5" fmla="*/ 1897 h 3195"/>
              <a:gd name="T6" fmla="*/ 2035 w 3228"/>
              <a:gd name="T7" fmla="*/ 1697 h 3195"/>
              <a:gd name="T8" fmla="*/ 2490 w 3228"/>
              <a:gd name="T9" fmla="*/ 1561 h 3195"/>
              <a:gd name="T10" fmla="*/ 2490 w 3228"/>
              <a:gd name="T11" fmla="*/ 1235 h 3195"/>
              <a:gd name="T12" fmla="*/ 2035 w 3228"/>
              <a:gd name="T13" fmla="*/ 1099 h 3195"/>
              <a:gd name="T14" fmla="*/ 234 w 3228"/>
              <a:gd name="T15" fmla="*/ 1235 h 3195"/>
              <a:gd name="T16" fmla="*/ 234 w 3228"/>
              <a:gd name="T17" fmla="*/ 1561 h 3195"/>
              <a:gd name="T18" fmla="*/ 1111 w 3228"/>
              <a:gd name="T19" fmla="*/ 1697 h 3195"/>
              <a:gd name="T20" fmla="*/ 1011 w 3228"/>
              <a:gd name="T21" fmla="*/ 1347 h 3195"/>
              <a:gd name="T22" fmla="*/ 1859 w 3228"/>
              <a:gd name="T23" fmla="*/ 897 h 3195"/>
              <a:gd name="T24" fmla="*/ 1334 w 3228"/>
              <a:gd name="T25" fmla="*/ 1099 h 3195"/>
              <a:gd name="T26" fmla="*/ 1142 w 3228"/>
              <a:gd name="T27" fmla="*/ 1235 h 3195"/>
              <a:gd name="T28" fmla="*/ 1142 w 3228"/>
              <a:gd name="T29" fmla="*/ 1561 h 3195"/>
              <a:gd name="T30" fmla="*/ 1311 w 3228"/>
              <a:gd name="T31" fmla="*/ 1698 h 3195"/>
              <a:gd name="T32" fmla="*/ 1800 w 3228"/>
              <a:gd name="T33" fmla="*/ 1856 h 3195"/>
              <a:gd name="T34" fmla="*/ 1823 w 3228"/>
              <a:gd name="T35" fmla="*/ 1194 h 3195"/>
              <a:gd name="T36" fmla="*/ 2376 w 3228"/>
              <a:gd name="T37" fmla="*/ 251 h 3195"/>
              <a:gd name="T38" fmla="*/ 2141 w 3228"/>
              <a:gd name="T39" fmla="*/ 616 h 3195"/>
              <a:gd name="T40" fmla="*/ 2449 w 3228"/>
              <a:gd name="T41" fmla="*/ 923 h 3195"/>
              <a:gd name="T42" fmla="*/ 2689 w 3228"/>
              <a:gd name="T43" fmla="*/ 1190 h 3195"/>
              <a:gd name="T44" fmla="*/ 2689 w 3228"/>
              <a:gd name="T45" fmla="*/ 1606 h 3195"/>
              <a:gd name="T46" fmla="*/ 2449 w 3228"/>
              <a:gd name="T47" fmla="*/ 1872 h 3195"/>
              <a:gd name="T48" fmla="*/ 2141 w 3228"/>
              <a:gd name="T49" fmla="*/ 2180 h 3195"/>
              <a:gd name="T50" fmla="*/ 2376 w 3228"/>
              <a:gd name="T51" fmla="*/ 2545 h 3195"/>
              <a:gd name="T52" fmla="*/ 2674 w 3228"/>
              <a:gd name="T53" fmla="*/ 2541 h 3195"/>
              <a:gd name="T54" fmla="*/ 2916 w 3228"/>
              <a:gd name="T55" fmla="*/ 2148 h 3195"/>
              <a:gd name="T56" fmla="*/ 3025 w 3228"/>
              <a:gd name="T57" fmla="*/ 1491 h 3195"/>
              <a:gd name="T58" fmla="*/ 2958 w 3228"/>
              <a:gd name="T59" fmla="*/ 794 h 3195"/>
              <a:gd name="T60" fmla="*/ 2745 w 3228"/>
              <a:gd name="T61" fmla="*/ 322 h 3195"/>
              <a:gd name="T62" fmla="*/ 2573 w 3228"/>
              <a:gd name="T63" fmla="*/ 3 h 3195"/>
              <a:gd name="T64" fmla="*/ 2912 w 3228"/>
              <a:gd name="T65" fmla="*/ 208 h 3195"/>
              <a:gd name="T66" fmla="*/ 3129 w 3228"/>
              <a:gd name="T67" fmla="*/ 659 h 3195"/>
              <a:gd name="T68" fmla="*/ 3224 w 3228"/>
              <a:gd name="T69" fmla="*/ 1244 h 3195"/>
              <a:gd name="T70" fmla="*/ 3193 w 3228"/>
              <a:gd name="T71" fmla="*/ 1855 h 3195"/>
              <a:gd name="T72" fmla="*/ 3035 w 3228"/>
              <a:gd name="T73" fmla="*/ 2386 h 3195"/>
              <a:gd name="T74" fmla="*/ 2757 w 3228"/>
              <a:gd name="T75" fmla="*/ 2728 h 3195"/>
              <a:gd name="T76" fmla="*/ 2375 w 3228"/>
              <a:gd name="T77" fmla="*/ 2771 h 3195"/>
              <a:gd name="T78" fmla="*/ 2067 w 3228"/>
              <a:gd name="T79" fmla="*/ 2491 h 3195"/>
              <a:gd name="T80" fmla="*/ 1773 w 3228"/>
              <a:gd name="T81" fmla="*/ 2088 h 3195"/>
              <a:gd name="T82" fmla="*/ 1382 w 3228"/>
              <a:gd name="T83" fmla="*/ 1906 h 3195"/>
              <a:gd name="T84" fmla="*/ 1343 w 3228"/>
              <a:gd name="T85" fmla="*/ 1926 h 3195"/>
              <a:gd name="T86" fmla="*/ 1311 w 3228"/>
              <a:gd name="T87" fmla="*/ 2696 h 3195"/>
              <a:gd name="T88" fmla="*/ 1394 w 3228"/>
              <a:gd name="T89" fmla="*/ 2825 h 3195"/>
              <a:gd name="T90" fmla="*/ 1373 w 3228"/>
              <a:gd name="T91" fmla="*/ 3114 h 3195"/>
              <a:gd name="T92" fmla="*/ 774 w 3228"/>
              <a:gd name="T93" fmla="*/ 3192 h 3195"/>
              <a:gd name="T94" fmla="*/ 608 w 3228"/>
              <a:gd name="T95" fmla="*/ 3028 h 3195"/>
              <a:gd name="T96" fmla="*/ 506 w 3228"/>
              <a:gd name="T97" fmla="*/ 1925 h 3195"/>
              <a:gd name="T98" fmla="*/ 198 w 3228"/>
              <a:gd name="T99" fmla="*/ 1830 h 3195"/>
              <a:gd name="T100" fmla="*/ 9 w 3228"/>
              <a:gd name="T101" fmla="*/ 1506 h 3195"/>
              <a:gd name="T102" fmla="*/ 77 w 3228"/>
              <a:gd name="T103" fmla="*/ 1101 h 3195"/>
              <a:gd name="T104" fmla="*/ 359 w 3228"/>
              <a:gd name="T105" fmla="*/ 902 h 3195"/>
              <a:gd name="T106" fmla="*/ 1673 w 3228"/>
              <a:gd name="T107" fmla="*/ 788 h 3195"/>
              <a:gd name="T108" fmla="*/ 2034 w 3228"/>
              <a:gd name="T109" fmla="*/ 356 h 3195"/>
              <a:gd name="T110" fmla="*/ 2286 w 3228"/>
              <a:gd name="T111" fmla="*/ 68 h 31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28" h="3195">
                <a:moveTo>
                  <a:pt x="752" y="1897"/>
                </a:moveTo>
                <a:lnTo>
                  <a:pt x="771" y="1933"/>
                </a:lnTo>
                <a:lnTo>
                  <a:pt x="786" y="1972"/>
                </a:lnTo>
                <a:lnTo>
                  <a:pt x="798" y="2012"/>
                </a:lnTo>
                <a:lnTo>
                  <a:pt x="804" y="2054"/>
                </a:lnTo>
                <a:lnTo>
                  <a:pt x="807" y="2097"/>
                </a:lnTo>
                <a:lnTo>
                  <a:pt x="807" y="2995"/>
                </a:lnTo>
                <a:lnTo>
                  <a:pt x="1210" y="2995"/>
                </a:lnTo>
                <a:lnTo>
                  <a:pt x="1210" y="2910"/>
                </a:lnTo>
                <a:lnTo>
                  <a:pt x="1196" y="2894"/>
                </a:lnTo>
                <a:lnTo>
                  <a:pt x="1183" y="2879"/>
                </a:lnTo>
                <a:lnTo>
                  <a:pt x="1169" y="2860"/>
                </a:lnTo>
                <a:lnTo>
                  <a:pt x="1155" y="2840"/>
                </a:lnTo>
                <a:lnTo>
                  <a:pt x="1141" y="2817"/>
                </a:lnTo>
                <a:lnTo>
                  <a:pt x="1129" y="2791"/>
                </a:lnTo>
                <a:lnTo>
                  <a:pt x="1118" y="2762"/>
                </a:lnTo>
                <a:lnTo>
                  <a:pt x="1112" y="2731"/>
                </a:lnTo>
                <a:lnTo>
                  <a:pt x="1109" y="2696"/>
                </a:lnTo>
                <a:lnTo>
                  <a:pt x="1109" y="1997"/>
                </a:lnTo>
                <a:lnTo>
                  <a:pt x="1111" y="1963"/>
                </a:lnTo>
                <a:lnTo>
                  <a:pt x="1117" y="1930"/>
                </a:lnTo>
                <a:lnTo>
                  <a:pt x="1127" y="1898"/>
                </a:lnTo>
                <a:lnTo>
                  <a:pt x="822" y="1898"/>
                </a:lnTo>
                <a:lnTo>
                  <a:pt x="822" y="1897"/>
                </a:lnTo>
                <a:lnTo>
                  <a:pt x="752" y="1897"/>
                </a:lnTo>
                <a:close/>
                <a:moveTo>
                  <a:pt x="2035" y="1099"/>
                </a:moveTo>
                <a:lnTo>
                  <a:pt x="2025" y="1196"/>
                </a:lnTo>
                <a:lnTo>
                  <a:pt x="2020" y="1296"/>
                </a:lnTo>
                <a:lnTo>
                  <a:pt x="2018" y="1398"/>
                </a:lnTo>
                <a:lnTo>
                  <a:pt x="2020" y="1500"/>
                </a:lnTo>
                <a:lnTo>
                  <a:pt x="2025" y="1600"/>
                </a:lnTo>
                <a:lnTo>
                  <a:pt x="2035" y="1697"/>
                </a:lnTo>
                <a:lnTo>
                  <a:pt x="2320" y="1697"/>
                </a:lnTo>
                <a:lnTo>
                  <a:pt x="2350" y="1694"/>
                </a:lnTo>
                <a:lnTo>
                  <a:pt x="2378" y="1685"/>
                </a:lnTo>
                <a:lnTo>
                  <a:pt x="2405" y="1670"/>
                </a:lnTo>
                <a:lnTo>
                  <a:pt x="2430" y="1649"/>
                </a:lnTo>
                <a:lnTo>
                  <a:pt x="2453" y="1624"/>
                </a:lnTo>
                <a:lnTo>
                  <a:pt x="2472" y="1594"/>
                </a:lnTo>
                <a:lnTo>
                  <a:pt x="2490" y="1561"/>
                </a:lnTo>
                <a:lnTo>
                  <a:pt x="2503" y="1525"/>
                </a:lnTo>
                <a:lnTo>
                  <a:pt x="2513" y="1485"/>
                </a:lnTo>
                <a:lnTo>
                  <a:pt x="2520" y="1442"/>
                </a:lnTo>
                <a:lnTo>
                  <a:pt x="2523" y="1398"/>
                </a:lnTo>
                <a:lnTo>
                  <a:pt x="2520" y="1353"/>
                </a:lnTo>
                <a:lnTo>
                  <a:pt x="2513" y="1311"/>
                </a:lnTo>
                <a:lnTo>
                  <a:pt x="2503" y="1271"/>
                </a:lnTo>
                <a:lnTo>
                  <a:pt x="2490" y="1235"/>
                </a:lnTo>
                <a:lnTo>
                  <a:pt x="2472" y="1201"/>
                </a:lnTo>
                <a:lnTo>
                  <a:pt x="2453" y="1171"/>
                </a:lnTo>
                <a:lnTo>
                  <a:pt x="2430" y="1147"/>
                </a:lnTo>
                <a:lnTo>
                  <a:pt x="2405" y="1126"/>
                </a:lnTo>
                <a:lnTo>
                  <a:pt x="2378" y="1111"/>
                </a:lnTo>
                <a:lnTo>
                  <a:pt x="2350" y="1102"/>
                </a:lnTo>
                <a:lnTo>
                  <a:pt x="2320" y="1099"/>
                </a:lnTo>
                <a:lnTo>
                  <a:pt x="2035" y="1099"/>
                </a:lnTo>
                <a:close/>
                <a:moveTo>
                  <a:pt x="403" y="1099"/>
                </a:moveTo>
                <a:lnTo>
                  <a:pt x="373" y="1102"/>
                </a:lnTo>
                <a:lnTo>
                  <a:pt x="346" y="1111"/>
                </a:lnTo>
                <a:lnTo>
                  <a:pt x="319" y="1126"/>
                </a:lnTo>
                <a:lnTo>
                  <a:pt x="294" y="1147"/>
                </a:lnTo>
                <a:lnTo>
                  <a:pt x="271" y="1171"/>
                </a:lnTo>
                <a:lnTo>
                  <a:pt x="252" y="1201"/>
                </a:lnTo>
                <a:lnTo>
                  <a:pt x="234" y="1235"/>
                </a:lnTo>
                <a:lnTo>
                  <a:pt x="221" y="1271"/>
                </a:lnTo>
                <a:lnTo>
                  <a:pt x="210" y="1311"/>
                </a:lnTo>
                <a:lnTo>
                  <a:pt x="204" y="1353"/>
                </a:lnTo>
                <a:lnTo>
                  <a:pt x="202" y="1398"/>
                </a:lnTo>
                <a:lnTo>
                  <a:pt x="204" y="1442"/>
                </a:lnTo>
                <a:lnTo>
                  <a:pt x="210" y="1485"/>
                </a:lnTo>
                <a:lnTo>
                  <a:pt x="221" y="1525"/>
                </a:lnTo>
                <a:lnTo>
                  <a:pt x="234" y="1561"/>
                </a:lnTo>
                <a:lnTo>
                  <a:pt x="252" y="1594"/>
                </a:lnTo>
                <a:lnTo>
                  <a:pt x="271" y="1624"/>
                </a:lnTo>
                <a:lnTo>
                  <a:pt x="294" y="1649"/>
                </a:lnTo>
                <a:lnTo>
                  <a:pt x="319" y="1670"/>
                </a:lnTo>
                <a:lnTo>
                  <a:pt x="346" y="1685"/>
                </a:lnTo>
                <a:lnTo>
                  <a:pt x="373" y="1694"/>
                </a:lnTo>
                <a:lnTo>
                  <a:pt x="403" y="1697"/>
                </a:lnTo>
                <a:lnTo>
                  <a:pt x="1111" y="1697"/>
                </a:lnTo>
                <a:lnTo>
                  <a:pt x="1086" y="1665"/>
                </a:lnTo>
                <a:lnTo>
                  <a:pt x="1064" y="1628"/>
                </a:lnTo>
                <a:lnTo>
                  <a:pt x="1045" y="1587"/>
                </a:lnTo>
                <a:lnTo>
                  <a:pt x="1030" y="1544"/>
                </a:lnTo>
                <a:lnTo>
                  <a:pt x="1018" y="1497"/>
                </a:lnTo>
                <a:lnTo>
                  <a:pt x="1011" y="1449"/>
                </a:lnTo>
                <a:lnTo>
                  <a:pt x="1009" y="1398"/>
                </a:lnTo>
                <a:lnTo>
                  <a:pt x="1011" y="1347"/>
                </a:lnTo>
                <a:lnTo>
                  <a:pt x="1018" y="1298"/>
                </a:lnTo>
                <a:lnTo>
                  <a:pt x="1030" y="1252"/>
                </a:lnTo>
                <a:lnTo>
                  <a:pt x="1045" y="1208"/>
                </a:lnTo>
                <a:lnTo>
                  <a:pt x="1064" y="1168"/>
                </a:lnTo>
                <a:lnTo>
                  <a:pt x="1086" y="1132"/>
                </a:lnTo>
                <a:lnTo>
                  <a:pt x="1111" y="1099"/>
                </a:lnTo>
                <a:lnTo>
                  <a:pt x="403" y="1099"/>
                </a:lnTo>
                <a:close/>
                <a:moveTo>
                  <a:pt x="1859" y="897"/>
                </a:moveTo>
                <a:lnTo>
                  <a:pt x="1800" y="943"/>
                </a:lnTo>
                <a:lnTo>
                  <a:pt x="1739" y="982"/>
                </a:lnTo>
                <a:lnTo>
                  <a:pt x="1675" y="1017"/>
                </a:lnTo>
                <a:lnTo>
                  <a:pt x="1610" y="1046"/>
                </a:lnTo>
                <a:lnTo>
                  <a:pt x="1542" y="1068"/>
                </a:lnTo>
                <a:lnTo>
                  <a:pt x="1474" y="1085"/>
                </a:lnTo>
                <a:lnTo>
                  <a:pt x="1405" y="1095"/>
                </a:lnTo>
                <a:lnTo>
                  <a:pt x="1334" y="1099"/>
                </a:lnTo>
                <a:lnTo>
                  <a:pt x="1311" y="1099"/>
                </a:lnTo>
                <a:lnTo>
                  <a:pt x="1281" y="1102"/>
                </a:lnTo>
                <a:lnTo>
                  <a:pt x="1254" y="1111"/>
                </a:lnTo>
                <a:lnTo>
                  <a:pt x="1227" y="1126"/>
                </a:lnTo>
                <a:lnTo>
                  <a:pt x="1202" y="1147"/>
                </a:lnTo>
                <a:lnTo>
                  <a:pt x="1179" y="1171"/>
                </a:lnTo>
                <a:lnTo>
                  <a:pt x="1160" y="1201"/>
                </a:lnTo>
                <a:lnTo>
                  <a:pt x="1142" y="1235"/>
                </a:lnTo>
                <a:lnTo>
                  <a:pt x="1129" y="1271"/>
                </a:lnTo>
                <a:lnTo>
                  <a:pt x="1118" y="1311"/>
                </a:lnTo>
                <a:lnTo>
                  <a:pt x="1112" y="1353"/>
                </a:lnTo>
                <a:lnTo>
                  <a:pt x="1110" y="1398"/>
                </a:lnTo>
                <a:lnTo>
                  <a:pt x="1112" y="1442"/>
                </a:lnTo>
                <a:lnTo>
                  <a:pt x="1118" y="1485"/>
                </a:lnTo>
                <a:lnTo>
                  <a:pt x="1129" y="1525"/>
                </a:lnTo>
                <a:lnTo>
                  <a:pt x="1142" y="1561"/>
                </a:lnTo>
                <a:lnTo>
                  <a:pt x="1160" y="1594"/>
                </a:lnTo>
                <a:lnTo>
                  <a:pt x="1179" y="1624"/>
                </a:lnTo>
                <a:lnTo>
                  <a:pt x="1202" y="1649"/>
                </a:lnTo>
                <a:lnTo>
                  <a:pt x="1227" y="1670"/>
                </a:lnTo>
                <a:lnTo>
                  <a:pt x="1254" y="1685"/>
                </a:lnTo>
                <a:lnTo>
                  <a:pt x="1281" y="1694"/>
                </a:lnTo>
                <a:lnTo>
                  <a:pt x="1311" y="1697"/>
                </a:lnTo>
                <a:lnTo>
                  <a:pt x="1311" y="1698"/>
                </a:lnTo>
                <a:lnTo>
                  <a:pt x="1334" y="1698"/>
                </a:lnTo>
                <a:lnTo>
                  <a:pt x="1405" y="1702"/>
                </a:lnTo>
                <a:lnTo>
                  <a:pt x="1474" y="1713"/>
                </a:lnTo>
                <a:lnTo>
                  <a:pt x="1542" y="1729"/>
                </a:lnTo>
                <a:lnTo>
                  <a:pt x="1610" y="1751"/>
                </a:lnTo>
                <a:lnTo>
                  <a:pt x="1675" y="1780"/>
                </a:lnTo>
                <a:lnTo>
                  <a:pt x="1739" y="1815"/>
                </a:lnTo>
                <a:lnTo>
                  <a:pt x="1800" y="1856"/>
                </a:lnTo>
                <a:lnTo>
                  <a:pt x="1859" y="1901"/>
                </a:lnTo>
                <a:lnTo>
                  <a:pt x="1844" y="1802"/>
                </a:lnTo>
                <a:lnTo>
                  <a:pt x="1831" y="1703"/>
                </a:lnTo>
                <a:lnTo>
                  <a:pt x="1823" y="1602"/>
                </a:lnTo>
                <a:lnTo>
                  <a:pt x="1818" y="1500"/>
                </a:lnTo>
                <a:lnTo>
                  <a:pt x="1816" y="1398"/>
                </a:lnTo>
                <a:lnTo>
                  <a:pt x="1818" y="1296"/>
                </a:lnTo>
                <a:lnTo>
                  <a:pt x="1823" y="1194"/>
                </a:lnTo>
                <a:lnTo>
                  <a:pt x="1831" y="1094"/>
                </a:lnTo>
                <a:lnTo>
                  <a:pt x="1844" y="995"/>
                </a:lnTo>
                <a:lnTo>
                  <a:pt x="1859" y="897"/>
                </a:lnTo>
                <a:close/>
                <a:moveTo>
                  <a:pt x="2523" y="200"/>
                </a:moveTo>
                <a:lnTo>
                  <a:pt x="2485" y="203"/>
                </a:lnTo>
                <a:lnTo>
                  <a:pt x="2447" y="213"/>
                </a:lnTo>
                <a:lnTo>
                  <a:pt x="2411" y="229"/>
                </a:lnTo>
                <a:lnTo>
                  <a:pt x="2376" y="251"/>
                </a:lnTo>
                <a:lnTo>
                  <a:pt x="2342" y="279"/>
                </a:lnTo>
                <a:lnTo>
                  <a:pt x="2309" y="313"/>
                </a:lnTo>
                <a:lnTo>
                  <a:pt x="2277" y="351"/>
                </a:lnTo>
                <a:lnTo>
                  <a:pt x="2247" y="394"/>
                </a:lnTo>
                <a:lnTo>
                  <a:pt x="2218" y="443"/>
                </a:lnTo>
                <a:lnTo>
                  <a:pt x="2190" y="496"/>
                </a:lnTo>
                <a:lnTo>
                  <a:pt x="2165" y="554"/>
                </a:lnTo>
                <a:lnTo>
                  <a:pt x="2141" y="616"/>
                </a:lnTo>
                <a:lnTo>
                  <a:pt x="2118" y="681"/>
                </a:lnTo>
                <a:lnTo>
                  <a:pt x="2099" y="751"/>
                </a:lnTo>
                <a:lnTo>
                  <a:pt x="2080" y="823"/>
                </a:lnTo>
                <a:lnTo>
                  <a:pt x="2065" y="899"/>
                </a:lnTo>
                <a:lnTo>
                  <a:pt x="2320" y="899"/>
                </a:lnTo>
                <a:lnTo>
                  <a:pt x="2365" y="902"/>
                </a:lnTo>
                <a:lnTo>
                  <a:pt x="2408" y="910"/>
                </a:lnTo>
                <a:lnTo>
                  <a:pt x="2449" y="923"/>
                </a:lnTo>
                <a:lnTo>
                  <a:pt x="2489" y="943"/>
                </a:lnTo>
                <a:lnTo>
                  <a:pt x="2526" y="966"/>
                </a:lnTo>
                <a:lnTo>
                  <a:pt x="2560" y="994"/>
                </a:lnTo>
                <a:lnTo>
                  <a:pt x="2592" y="1025"/>
                </a:lnTo>
                <a:lnTo>
                  <a:pt x="2622" y="1061"/>
                </a:lnTo>
                <a:lnTo>
                  <a:pt x="2648" y="1101"/>
                </a:lnTo>
                <a:lnTo>
                  <a:pt x="2670" y="1144"/>
                </a:lnTo>
                <a:lnTo>
                  <a:pt x="2689" y="1190"/>
                </a:lnTo>
                <a:lnTo>
                  <a:pt x="2704" y="1239"/>
                </a:lnTo>
                <a:lnTo>
                  <a:pt x="2715" y="1290"/>
                </a:lnTo>
                <a:lnTo>
                  <a:pt x="2722" y="1343"/>
                </a:lnTo>
                <a:lnTo>
                  <a:pt x="2724" y="1398"/>
                </a:lnTo>
                <a:lnTo>
                  <a:pt x="2722" y="1453"/>
                </a:lnTo>
                <a:lnTo>
                  <a:pt x="2715" y="1506"/>
                </a:lnTo>
                <a:lnTo>
                  <a:pt x="2704" y="1557"/>
                </a:lnTo>
                <a:lnTo>
                  <a:pt x="2689" y="1606"/>
                </a:lnTo>
                <a:lnTo>
                  <a:pt x="2670" y="1651"/>
                </a:lnTo>
                <a:lnTo>
                  <a:pt x="2648" y="1694"/>
                </a:lnTo>
                <a:lnTo>
                  <a:pt x="2622" y="1734"/>
                </a:lnTo>
                <a:lnTo>
                  <a:pt x="2592" y="1770"/>
                </a:lnTo>
                <a:lnTo>
                  <a:pt x="2560" y="1802"/>
                </a:lnTo>
                <a:lnTo>
                  <a:pt x="2526" y="1830"/>
                </a:lnTo>
                <a:lnTo>
                  <a:pt x="2489" y="1854"/>
                </a:lnTo>
                <a:lnTo>
                  <a:pt x="2449" y="1872"/>
                </a:lnTo>
                <a:lnTo>
                  <a:pt x="2408" y="1885"/>
                </a:lnTo>
                <a:lnTo>
                  <a:pt x="2365" y="1894"/>
                </a:lnTo>
                <a:lnTo>
                  <a:pt x="2320" y="1897"/>
                </a:lnTo>
                <a:lnTo>
                  <a:pt x="2065" y="1897"/>
                </a:lnTo>
                <a:lnTo>
                  <a:pt x="2080" y="1973"/>
                </a:lnTo>
                <a:lnTo>
                  <a:pt x="2099" y="2046"/>
                </a:lnTo>
                <a:lnTo>
                  <a:pt x="2118" y="2115"/>
                </a:lnTo>
                <a:lnTo>
                  <a:pt x="2141" y="2180"/>
                </a:lnTo>
                <a:lnTo>
                  <a:pt x="2165" y="2242"/>
                </a:lnTo>
                <a:lnTo>
                  <a:pt x="2190" y="2300"/>
                </a:lnTo>
                <a:lnTo>
                  <a:pt x="2218" y="2353"/>
                </a:lnTo>
                <a:lnTo>
                  <a:pt x="2247" y="2401"/>
                </a:lnTo>
                <a:lnTo>
                  <a:pt x="2277" y="2445"/>
                </a:lnTo>
                <a:lnTo>
                  <a:pt x="2309" y="2484"/>
                </a:lnTo>
                <a:lnTo>
                  <a:pt x="2342" y="2517"/>
                </a:lnTo>
                <a:lnTo>
                  <a:pt x="2376" y="2545"/>
                </a:lnTo>
                <a:lnTo>
                  <a:pt x="2411" y="2567"/>
                </a:lnTo>
                <a:lnTo>
                  <a:pt x="2447" y="2583"/>
                </a:lnTo>
                <a:lnTo>
                  <a:pt x="2485" y="2593"/>
                </a:lnTo>
                <a:lnTo>
                  <a:pt x="2523" y="2596"/>
                </a:lnTo>
                <a:lnTo>
                  <a:pt x="2562" y="2593"/>
                </a:lnTo>
                <a:lnTo>
                  <a:pt x="2600" y="2582"/>
                </a:lnTo>
                <a:lnTo>
                  <a:pt x="2638" y="2564"/>
                </a:lnTo>
                <a:lnTo>
                  <a:pt x="2674" y="2541"/>
                </a:lnTo>
                <a:lnTo>
                  <a:pt x="2710" y="2510"/>
                </a:lnTo>
                <a:lnTo>
                  <a:pt x="2745" y="2474"/>
                </a:lnTo>
                <a:lnTo>
                  <a:pt x="2777" y="2433"/>
                </a:lnTo>
                <a:lnTo>
                  <a:pt x="2809" y="2386"/>
                </a:lnTo>
                <a:lnTo>
                  <a:pt x="2837" y="2332"/>
                </a:lnTo>
                <a:lnTo>
                  <a:pt x="2865" y="2275"/>
                </a:lnTo>
                <a:lnTo>
                  <a:pt x="2892" y="2214"/>
                </a:lnTo>
                <a:lnTo>
                  <a:pt x="2916" y="2148"/>
                </a:lnTo>
                <a:lnTo>
                  <a:pt x="2937" y="2077"/>
                </a:lnTo>
                <a:lnTo>
                  <a:pt x="2958" y="2003"/>
                </a:lnTo>
                <a:lnTo>
                  <a:pt x="2976" y="1925"/>
                </a:lnTo>
                <a:lnTo>
                  <a:pt x="2991" y="1843"/>
                </a:lnTo>
                <a:lnTo>
                  <a:pt x="3004" y="1760"/>
                </a:lnTo>
                <a:lnTo>
                  <a:pt x="3014" y="1673"/>
                </a:lnTo>
                <a:lnTo>
                  <a:pt x="3021" y="1583"/>
                </a:lnTo>
                <a:lnTo>
                  <a:pt x="3025" y="1491"/>
                </a:lnTo>
                <a:lnTo>
                  <a:pt x="3026" y="1398"/>
                </a:lnTo>
                <a:lnTo>
                  <a:pt x="3025" y="1304"/>
                </a:lnTo>
                <a:lnTo>
                  <a:pt x="3021" y="1212"/>
                </a:lnTo>
                <a:lnTo>
                  <a:pt x="3014" y="1123"/>
                </a:lnTo>
                <a:lnTo>
                  <a:pt x="3004" y="1037"/>
                </a:lnTo>
                <a:lnTo>
                  <a:pt x="2991" y="952"/>
                </a:lnTo>
                <a:lnTo>
                  <a:pt x="2976" y="871"/>
                </a:lnTo>
                <a:lnTo>
                  <a:pt x="2958" y="794"/>
                </a:lnTo>
                <a:lnTo>
                  <a:pt x="2937" y="719"/>
                </a:lnTo>
                <a:lnTo>
                  <a:pt x="2916" y="649"/>
                </a:lnTo>
                <a:lnTo>
                  <a:pt x="2892" y="582"/>
                </a:lnTo>
                <a:lnTo>
                  <a:pt x="2865" y="520"/>
                </a:lnTo>
                <a:lnTo>
                  <a:pt x="2837" y="463"/>
                </a:lnTo>
                <a:lnTo>
                  <a:pt x="2809" y="411"/>
                </a:lnTo>
                <a:lnTo>
                  <a:pt x="2777" y="364"/>
                </a:lnTo>
                <a:lnTo>
                  <a:pt x="2745" y="322"/>
                </a:lnTo>
                <a:lnTo>
                  <a:pt x="2710" y="286"/>
                </a:lnTo>
                <a:lnTo>
                  <a:pt x="2674" y="255"/>
                </a:lnTo>
                <a:lnTo>
                  <a:pt x="2638" y="232"/>
                </a:lnTo>
                <a:lnTo>
                  <a:pt x="2600" y="214"/>
                </a:lnTo>
                <a:lnTo>
                  <a:pt x="2562" y="203"/>
                </a:lnTo>
                <a:lnTo>
                  <a:pt x="2523" y="200"/>
                </a:lnTo>
                <a:close/>
                <a:moveTo>
                  <a:pt x="2523" y="0"/>
                </a:moveTo>
                <a:lnTo>
                  <a:pt x="2573" y="3"/>
                </a:lnTo>
                <a:lnTo>
                  <a:pt x="2622" y="11"/>
                </a:lnTo>
                <a:lnTo>
                  <a:pt x="2668" y="25"/>
                </a:lnTo>
                <a:lnTo>
                  <a:pt x="2714" y="44"/>
                </a:lnTo>
                <a:lnTo>
                  <a:pt x="2757" y="67"/>
                </a:lnTo>
                <a:lnTo>
                  <a:pt x="2798" y="96"/>
                </a:lnTo>
                <a:lnTo>
                  <a:pt x="2837" y="130"/>
                </a:lnTo>
                <a:lnTo>
                  <a:pt x="2876" y="166"/>
                </a:lnTo>
                <a:lnTo>
                  <a:pt x="2912" y="208"/>
                </a:lnTo>
                <a:lnTo>
                  <a:pt x="2946" y="253"/>
                </a:lnTo>
                <a:lnTo>
                  <a:pt x="2978" y="302"/>
                </a:lnTo>
                <a:lnTo>
                  <a:pt x="3008" y="354"/>
                </a:lnTo>
                <a:lnTo>
                  <a:pt x="3035" y="410"/>
                </a:lnTo>
                <a:lnTo>
                  <a:pt x="3062" y="468"/>
                </a:lnTo>
                <a:lnTo>
                  <a:pt x="3087" y="529"/>
                </a:lnTo>
                <a:lnTo>
                  <a:pt x="3109" y="592"/>
                </a:lnTo>
                <a:lnTo>
                  <a:pt x="3129" y="659"/>
                </a:lnTo>
                <a:lnTo>
                  <a:pt x="3149" y="726"/>
                </a:lnTo>
                <a:lnTo>
                  <a:pt x="3166" y="797"/>
                </a:lnTo>
                <a:lnTo>
                  <a:pt x="3180" y="868"/>
                </a:lnTo>
                <a:lnTo>
                  <a:pt x="3193" y="942"/>
                </a:lnTo>
                <a:lnTo>
                  <a:pt x="3204" y="1015"/>
                </a:lnTo>
                <a:lnTo>
                  <a:pt x="3213" y="1091"/>
                </a:lnTo>
                <a:lnTo>
                  <a:pt x="3220" y="1167"/>
                </a:lnTo>
                <a:lnTo>
                  <a:pt x="3224" y="1244"/>
                </a:lnTo>
                <a:lnTo>
                  <a:pt x="3227" y="1320"/>
                </a:lnTo>
                <a:lnTo>
                  <a:pt x="3228" y="1398"/>
                </a:lnTo>
                <a:lnTo>
                  <a:pt x="3227" y="1475"/>
                </a:lnTo>
                <a:lnTo>
                  <a:pt x="3224" y="1552"/>
                </a:lnTo>
                <a:lnTo>
                  <a:pt x="3220" y="1629"/>
                </a:lnTo>
                <a:lnTo>
                  <a:pt x="3213" y="1704"/>
                </a:lnTo>
                <a:lnTo>
                  <a:pt x="3204" y="1780"/>
                </a:lnTo>
                <a:lnTo>
                  <a:pt x="3193" y="1855"/>
                </a:lnTo>
                <a:lnTo>
                  <a:pt x="3180" y="1927"/>
                </a:lnTo>
                <a:lnTo>
                  <a:pt x="3166" y="1999"/>
                </a:lnTo>
                <a:lnTo>
                  <a:pt x="3149" y="2069"/>
                </a:lnTo>
                <a:lnTo>
                  <a:pt x="3129" y="2137"/>
                </a:lnTo>
                <a:lnTo>
                  <a:pt x="3109" y="2203"/>
                </a:lnTo>
                <a:lnTo>
                  <a:pt x="3087" y="2266"/>
                </a:lnTo>
                <a:lnTo>
                  <a:pt x="3062" y="2327"/>
                </a:lnTo>
                <a:lnTo>
                  <a:pt x="3035" y="2386"/>
                </a:lnTo>
                <a:lnTo>
                  <a:pt x="3008" y="2442"/>
                </a:lnTo>
                <a:lnTo>
                  <a:pt x="2978" y="2494"/>
                </a:lnTo>
                <a:lnTo>
                  <a:pt x="2946" y="2543"/>
                </a:lnTo>
                <a:lnTo>
                  <a:pt x="2912" y="2588"/>
                </a:lnTo>
                <a:lnTo>
                  <a:pt x="2876" y="2629"/>
                </a:lnTo>
                <a:lnTo>
                  <a:pt x="2837" y="2666"/>
                </a:lnTo>
                <a:lnTo>
                  <a:pt x="2798" y="2699"/>
                </a:lnTo>
                <a:lnTo>
                  <a:pt x="2757" y="2728"/>
                </a:lnTo>
                <a:lnTo>
                  <a:pt x="2714" y="2751"/>
                </a:lnTo>
                <a:lnTo>
                  <a:pt x="2668" y="2771"/>
                </a:lnTo>
                <a:lnTo>
                  <a:pt x="2622" y="2784"/>
                </a:lnTo>
                <a:lnTo>
                  <a:pt x="2573" y="2793"/>
                </a:lnTo>
                <a:lnTo>
                  <a:pt x="2523" y="2795"/>
                </a:lnTo>
                <a:lnTo>
                  <a:pt x="2471" y="2793"/>
                </a:lnTo>
                <a:lnTo>
                  <a:pt x="2423" y="2784"/>
                </a:lnTo>
                <a:lnTo>
                  <a:pt x="2375" y="2771"/>
                </a:lnTo>
                <a:lnTo>
                  <a:pt x="2330" y="2751"/>
                </a:lnTo>
                <a:lnTo>
                  <a:pt x="2286" y="2727"/>
                </a:lnTo>
                <a:lnTo>
                  <a:pt x="2245" y="2698"/>
                </a:lnTo>
                <a:lnTo>
                  <a:pt x="2206" y="2665"/>
                </a:lnTo>
                <a:lnTo>
                  <a:pt x="2168" y="2628"/>
                </a:lnTo>
                <a:lnTo>
                  <a:pt x="2132" y="2586"/>
                </a:lnTo>
                <a:lnTo>
                  <a:pt x="2099" y="2540"/>
                </a:lnTo>
                <a:lnTo>
                  <a:pt x="2067" y="2491"/>
                </a:lnTo>
                <a:lnTo>
                  <a:pt x="2036" y="2439"/>
                </a:lnTo>
                <a:lnTo>
                  <a:pt x="2034" y="2440"/>
                </a:lnTo>
                <a:lnTo>
                  <a:pt x="1995" y="2371"/>
                </a:lnTo>
                <a:lnTo>
                  <a:pt x="1955" y="2306"/>
                </a:lnTo>
                <a:lnTo>
                  <a:pt x="1913" y="2246"/>
                </a:lnTo>
                <a:lnTo>
                  <a:pt x="1869" y="2188"/>
                </a:lnTo>
                <a:lnTo>
                  <a:pt x="1822" y="2136"/>
                </a:lnTo>
                <a:lnTo>
                  <a:pt x="1773" y="2088"/>
                </a:lnTo>
                <a:lnTo>
                  <a:pt x="1723" y="2047"/>
                </a:lnTo>
                <a:lnTo>
                  <a:pt x="1670" y="2009"/>
                </a:lnTo>
                <a:lnTo>
                  <a:pt x="1617" y="1976"/>
                </a:lnTo>
                <a:lnTo>
                  <a:pt x="1562" y="1950"/>
                </a:lnTo>
                <a:lnTo>
                  <a:pt x="1505" y="1928"/>
                </a:lnTo>
                <a:lnTo>
                  <a:pt x="1449" y="1913"/>
                </a:lnTo>
                <a:lnTo>
                  <a:pt x="1390" y="1904"/>
                </a:lnTo>
                <a:lnTo>
                  <a:pt x="1382" y="1906"/>
                </a:lnTo>
                <a:lnTo>
                  <a:pt x="1372" y="1908"/>
                </a:lnTo>
                <a:lnTo>
                  <a:pt x="1363" y="1912"/>
                </a:lnTo>
                <a:lnTo>
                  <a:pt x="1363" y="1912"/>
                </a:lnTo>
                <a:lnTo>
                  <a:pt x="1362" y="1912"/>
                </a:lnTo>
                <a:lnTo>
                  <a:pt x="1362" y="1913"/>
                </a:lnTo>
                <a:lnTo>
                  <a:pt x="1361" y="1913"/>
                </a:lnTo>
                <a:lnTo>
                  <a:pt x="1361" y="1913"/>
                </a:lnTo>
                <a:lnTo>
                  <a:pt x="1343" y="1926"/>
                </a:lnTo>
                <a:lnTo>
                  <a:pt x="1330" y="1942"/>
                </a:lnTo>
                <a:lnTo>
                  <a:pt x="1324" y="1952"/>
                </a:lnTo>
                <a:lnTo>
                  <a:pt x="1317" y="1970"/>
                </a:lnTo>
                <a:lnTo>
                  <a:pt x="1312" y="1990"/>
                </a:lnTo>
                <a:lnTo>
                  <a:pt x="1312" y="1992"/>
                </a:lnTo>
                <a:lnTo>
                  <a:pt x="1311" y="1994"/>
                </a:lnTo>
                <a:lnTo>
                  <a:pt x="1311" y="1997"/>
                </a:lnTo>
                <a:lnTo>
                  <a:pt x="1311" y="2696"/>
                </a:lnTo>
                <a:lnTo>
                  <a:pt x="1313" y="2711"/>
                </a:lnTo>
                <a:lnTo>
                  <a:pt x="1320" y="2726"/>
                </a:lnTo>
                <a:lnTo>
                  <a:pt x="1329" y="2740"/>
                </a:lnTo>
                <a:lnTo>
                  <a:pt x="1341" y="2755"/>
                </a:lnTo>
                <a:lnTo>
                  <a:pt x="1355" y="2771"/>
                </a:lnTo>
                <a:lnTo>
                  <a:pt x="1368" y="2788"/>
                </a:lnTo>
                <a:lnTo>
                  <a:pt x="1382" y="2805"/>
                </a:lnTo>
                <a:lnTo>
                  <a:pt x="1394" y="2825"/>
                </a:lnTo>
                <a:lnTo>
                  <a:pt x="1403" y="2846"/>
                </a:lnTo>
                <a:lnTo>
                  <a:pt x="1409" y="2870"/>
                </a:lnTo>
                <a:lnTo>
                  <a:pt x="1411" y="2895"/>
                </a:lnTo>
                <a:lnTo>
                  <a:pt x="1411" y="2995"/>
                </a:lnTo>
                <a:lnTo>
                  <a:pt x="1409" y="3028"/>
                </a:lnTo>
                <a:lnTo>
                  <a:pt x="1401" y="3059"/>
                </a:lnTo>
                <a:lnTo>
                  <a:pt x="1390" y="3087"/>
                </a:lnTo>
                <a:lnTo>
                  <a:pt x="1373" y="3114"/>
                </a:lnTo>
                <a:lnTo>
                  <a:pt x="1353" y="3137"/>
                </a:lnTo>
                <a:lnTo>
                  <a:pt x="1329" y="3157"/>
                </a:lnTo>
                <a:lnTo>
                  <a:pt x="1303" y="3173"/>
                </a:lnTo>
                <a:lnTo>
                  <a:pt x="1274" y="3185"/>
                </a:lnTo>
                <a:lnTo>
                  <a:pt x="1243" y="3192"/>
                </a:lnTo>
                <a:lnTo>
                  <a:pt x="1210" y="3195"/>
                </a:lnTo>
                <a:lnTo>
                  <a:pt x="807" y="3195"/>
                </a:lnTo>
                <a:lnTo>
                  <a:pt x="774" y="3192"/>
                </a:lnTo>
                <a:lnTo>
                  <a:pt x="743" y="3185"/>
                </a:lnTo>
                <a:lnTo>
                  <a:pt x="714" y="3173"/>
                </a:lnTo>
                <a:lnTo>
                  <a:pt x="687" y="3157"/>
                </a:lnTo>
                <a:lnTo>
                  <a:pt x="664" y="3137"/>
                </a:lnTo>
                <a:lnTo>
                  <a:pt x="644" y="3114"/>
                </a:lnTo>
                <a:lnTo>
                  <a:pt x="627" y="3087"/>
                </a:lnTo>
                <a:lnTo>
                  <a:pt x="615" y="3059"/>
                </a:lnTo>
                <a:lnTo>
                  <a:pt x="608" y="3028"/>
                </a:lnTo>
                <a:lnTo>
                  <a:pt x="605" y="2995"/>
                </a:lnTo>
                <a:lnTo>
                  <a:pt x="605" y="2097"/>
                </a:lnTo>
                <a:lnTo>
                  <a:pt x="602" y="2061"/>
                </a:lnTo>
                <a:lnTo>
                  <a:pt x="592" y="2027"/>
                </a:lnTo>
                <a:lnTo>
                  <a:pt x="578" y="1997"/>
                </a:lnTo>
                <a:lnTo>
                  <a:pt x="557" y="1968"/>
                </a:lnTo>
                <a:lnTo>
                  <a:pt x="533" y="1944"/>
                </a:lnTo>
                <a:lnTo>
                  <a:pt x="506" y="1925"/>
                </a:lnTo>
                <a:lnTo>
                  <a:pt x="474" y="1910"/>
                </a:lnTo>
                <a:lnTo>
                  <a:pt x="440" y="1901"/>
                </a:lnTo>
                <a:lnTo>
                  <a:pt x="403" y="1897"/>
                </a:lnTo>
                <a:lnTo>
                  <a:pt x="359" y="1894"/>
                </a:lnTo>
                <a:lnTo>
                  <a:pt x="316" y="1885"/>
                </a:lnTo>
                <a:lnTo>
                  <a:pt x="274" y="1872"/>
                </a:lnTo>
                <a:lnTo>
                  <a:pt x="235" y="1854"/>
                </a:lnTo>
                <a:lnTo>
                  <a:pt x="198" y="1830"/>
                </a:lnTo>
                <a:lnTo>
                  <a:pt x="164" y="1802"/>
                </a:lnTo>
                <a:lnTo>
                  <a:pt x="132" y="1770"/>
                </a:lnTo>
                <a:lnTo>
                  <a:pt x="103" y="1734"/>
                </a:lnTo>
                <a:lnTo>
                  <a:pt x="77" y="1694"/>
                </a:lnTo>
                <a:lnTo>
                  <a:pt x="55" y="1651"/>
                </a:lnTo>
                <a:lnTo>
                  <a:pt x="35" y="1606"/>
                </a:lnTo>
                <a:lnTo>
                  <a:pt x="21" y="1557"/>
                </a:lnTo>
                <a:lnTo>
                  <a:pt x="9" y="1506"/>
                </a:lnTo>
                <a:lnTo>
                  <a:pt x="2" y="1453"/>
                </a:lnTo>
                <a:lnTo>
                  <a:pt x="0" y="1398"/>
                </a:lnTo>
                <a:lnTo>
                  <a:pt x="2" y="1343"/>
                </a:lnTo>
                <a:lnTo>
                  <a:pt x="9" y="1290"/>
                </a:lnTo>
                <a:lnTo>
                  <a:pt x="21" y="1239"/>
                </a:lnTo>
                <a:lnTo>
                  <a:pt x="35" y="1190"/>
                </a:lnTo>
                <a:lnTo>
                  <a:pt x="55" y="1144"/>
                </a:lnTo>
                <a:lnTo>
                  <a:pt x="77" y="1101"/>
                </a:lnTo>
                <a:lnTo>
                  <a:pt x="103" y="1061"/>
                </a:lnTo>
                <a:lnTo>
                  <a:pt x="132" y="1025"/>
                </a:lnTo>
                <a:lnTo>
                  <a:pt x="164" y="994"/>
                </a:lnTo>
                <a:lnTo>
                  <a:pt x="198" y="966"/>
                </a:lnTo>
                <a:lnTo>
                  <a:pt x="235" y="943"/>
                </a:lnTo>
                <a:lnTo>
                  <a:pt x="274" y="923"/>
                </a:lnTo>
                <a:lnTo>
                  <a:pt x="316" y="910"/>
                </a:lnTo>
                <a:lnTo>
                  <a:pt x="359" y="902"/>
                </a:lnTo>
                <a:lnTo>
                  <a:pt x="403" y="899"/>
                </a:lnTo>
                <a:lnTo>
                  <a:pt x="1334" y="899"/>
                </a:lnTo>
                <a:lnTo>
                  <a:pt x="1393" y="896"/>
                </a:lnTo>
                <a:lnTo>
                  <a:pt x="1452" y="885"/>
                </a:lnTo>
                <a:lnTo>
                  <a:pt x="1508" y="870"/>
                </a:lnTo>
                <a:lnTo>
                  <a:pt x="1564" y="849"/>
                </a:lnTo>
                <a:lnTo>
                  <a:pt x="1619" y="821"/>
                </a:lnTo>
                <a:lnTo>
                  <a:pt x="1673" y="788"/>
                </a:lnTo>
                <a:lnTo>
                  <a:pt x="1724" y="751"/>
                </a:lnTo>
                <a:lnTo>
                  <a:pt x="1774" y="708"/>
                </a:lnTo>
                <a:lnTo>
                  <a:pt x="1822" y="660"/>
                </a:lnTo>
                <a:lnTo>
                  <a:pt x="1869" y="608"/>
                </a:lnTo>
                <a:lnTo>
                  <a:pt x="1914" y="551"/>
                </a:lnTo>
                <a:lnTo>
                  <a:pt x="1956" y="490"/>
                </a:lnTo>
                <a:lnTo>
                  <a:pt x="1995" y="426"/>
                </a:lnTo>
                <a:lnTo>
                  <a:pt x="2034" y="356"/>
                </a:lnTo>
                <a:lnTo>
                  <a:pt x="2036" y="357"/>
                </a:lnTo>
                <a:lnTo>
                  <a:pt x="2066" y="305"/>
                </a:lnTo>
                <a:lnTo>
                  <a:pt x="2098" y="256"/>
                </a:lnTo>
                <a:lnTo>
                  <a:pt x="2132" y="210"/>
                </a:lnTo>
                <a:lnTo>
                  <a:pt x="2168" y="169"/>
                </a:lnTo>
                <a:lnTo>
                  <a:pt x="2205" y="131"/>
                </a:lnTo>
                <a:lnTo>
                  <a:pt x="2245" y="97"/>
                </a:lnTo>
                <a:lnTo>
                  <a:pt x="2286" y="68"/>
                </a:lnTo>
                <a:lnTo>
                  <a:pt x="2330" y="45"/>
                </a:lnTo>
                <a:lnTo>
                  <a:pt x="2375" y="26"/>
                </a:lnTo>
                <a:lnTo>
                  <a:pt x="2423" y="11"/>
                </a:lnTo>
                <a:lnTo>
                  <a:pt x="2471" y="3"/>
                </a:lnTo>
                <a:lnTo>
                  <a:pt x="2523" y="0"/>
                </a:lnTo>
                <a:close/>
              </a:path>
            </a:pathLst>
          </a:custGeom>
          <a:solidFill>
            <a:schemeClr val="bg1"/>
          </a:solidFill>
          <a:ln w="0">
            <a:noFill/>
            <a:prstDash val="solid"/>
            <a:round/>
          </a:ln>
        </p:spPr>
        <p:txBody>
          <a:bodyPr vert="horz" wrap="square" lIns="33738" tIns="16841" rIns="33738" bIns="16841" numCol="1" anchor="t" anchorCtr="0" compatLnSpc="1"/>
          <a:lstStyle/>
          <a:p>
            <a:pPr defTabSz="890905"/>
            <a:endParaRPr lang="es-ES" sz="700">
              <a:solidFill>
                <a:srgbClr val="000000"/>
              </a:solidFill>
            </a:endParaRPr>
          </a:p>
        </p:txBody>
      </p:sp>
      <p:grpSp>
        <p:nvGrpSpPr>
          <p:cNvPr id="15" name="Group 15"/>
          <p:cNvGrpSpPr>
            <a:grpSpLocks noChangeAspect="1"/>
          </p:cNvGrpSpPr>
          <p:nvPr/>
        </p:nvGrpSpPr>
        <p:grpSpPr bwMode="auto">
          <a:xfrm>
            <a:off x="3924445" y="1829056"/>
            <a:ext cx="257301" cy="254659"/>
            <a:chOff x="12172" y="2923"/>
            <a:chExt cx="1615" cy="1598"/>
          </a:xfrm>
          <a:solidFill>
            <a:schemeClr val="bg1"/>
          </a:solidFill>
        </p:grpSpPr>
        <p:sp>
          <p:nvSpPr>
            <p:cNvPr id="40" name="Freeform 17"/>
            <p:cNvSpPr>
              <a:spLocks noEditPoints="1"/>
            </p:cNvSpPr>
            <p:nvPr/>
          </p:nvSpPr>
          <p:spPr bwMode="auto">
            <a:xfrm>
              <a:off x="12172" y="2923"/>
              <a:ext cx="1615" cy="1598"/>
            </a:xfrm>
            <a:custGeom>
              <a:avLst/>
              <a:gdLst>
                <a:gd name="T0" fmla="*/ 214 w 3228"/>
                <a:gd name="T1" fmla="*/ 2737 h 3195"/>
                <a:gd name="T2" fmla="*/ 177 w 3228"/>
                <a:gd name="T3" fmla="*/ 2843 h 3195"/>
                <a:gd name="T4" fmla="*/ 220 w 3228"/>
                <a:gd name="T5" fmla="*/ 2956 h 3195"/>
                <a:gd name="T6" fmla="*/ 324 w 3228"/>
                <a:gd name="T7" fmla="*/ 3016 h 3195"/>
                <a:gd name="T8" fmla="*/ 440 w 3228"/>
                <a:gd name="T9" fmla="*/ 2998 h 3195"/>
                <a:gd name="T10" fmla="*/ 1241 w 3228"/>
                <a:gd name="T11" fmla="*/ 2116 h 3195"/>
                <a:gd name="T12" fmla="*/ 1046 w 3228"/>
                <a:gd name="T13" fmla="*/ 1910 h 3195"/>
                <a:gd name="T14" fmla="*/ 1786 w 3228"/>
                <a:gd name="T15" fmla="*/ 226 h 3195"/>
                <a:gd name="T16" fmla="*/ 1508 w 3228"/>
                <a:gd name="T17" fmla="*/ 336 h 3195"/>
                <a:gd name="T18" fmla="*/ 1278 w 3228"/>
                <a:gd name="T19" fmla="*/ 519 h 3195"/>
                <a:gd name="T20" fmla="*/ 1111 w 3228"/>
                <a:gd name="T21" fmla="*/ 759 h 3195"/>
                <a:gd name="T22" fmla="*/ 1021 w 3228"/>
                <a:gd name="T23" fmla="*/ 1044 h 3195"/>
                <a:gd name="T24" fmla="*/ 1021 w 3228"/>
                <a:gd name="T25" fmla="*/ 1353 h 3195"/>
                <a:gd name="T26" fmla="*/ 1111 w 3228"/>
                <a:gd name="T27" fmla="*/ 1637 h 3195"/>
                <a:gd name="T28" fmla="*/ 1278 w 3228"/>
                <a:gd name="T29" fmla="*/ 1878 h 3195"/>
                <a:gd name="T30" fmla="*/ 1508 w 3228"/>
                <a:gd name="T31" fmla="*/ 2061 h 3195"/>
                <a:gd name="T32" fmla="*/ 1786 w 3228"/>
                <a:gd name="T33" fmla="*/ 2170 h 3195"/>
                <a:gd name="T34" fmla="*/ 2097 w 3228"/>
                <a:gd name="T35" fmla="*/ 2194 h 3195"/>
                <a:gd name="T36" fmla="*/ 2393 w 3228"/>
                <a:gd name="T37" fmla="*/ 2125 h 3195"/>
                <a:gd name="T38" fmla="*/ 2649 w 3228"/>
                <a:gd name="T39" fmla="*/ 1977 h 3195"/>
                <a:gd name="T40" fmla="*/ 2849 w 3228"/>
                <a:gd name="T41" fmla="*/ 1764 h 3195"/>
                <a:gd name="T42" fmla="*/ 2980 w 3228"/>
                <a:gd name="T43" fmla="*/ 1499 h 3195"/>
                <a:gd name="T44" fmla="*/ 3026 w 3228"/>
                <a:gd name="T45" fmla="*/ 1198 h 3195"/>
                <a:gd name="T46" fmla="*/ 2980 w 3228"/>
                <a:gd name="T47" fmla="*/ 897 h 3195"/>
                <a:gd name="T48" fmla="*/ 2849 w 3228"/>
                <a:gd name="T49" fmla="*/ 632 h 3195"/>
                <a:gd name="T50" fmla="*/ 2649 w 3228"/>
                <a:gd name="T51" fmla="*/ 419 h 3195"/>
                <a:gd name="T52" fmla="*/ 2393 w 3228"/>
                <a:gd name="T53" fmla="*/ 271 h 3195"/>
                <a:gd name="T54" fmla="*/ 2097 w 3228"/>
                <a:gd name="T55" fmla="*/ 203 h 3195"/>
                <a:gd name="T56" fmla="*/ 2104 w 3228"/>
                <a:gd name="T57" fmla="*/ 3 h 3195"/>
                <a:gd name="T58" fmla="*/ 2432 w 3228"/>
                <a:gd name="T59" fmla="*/ 72 h 3195"/>
                <a:gd name="T60" fmla="*/ 2720 w 3228"/>
                <a:gd name="T61" fmla="*/ 222 h 3195"/>
                <a:gd name="T62" fmla="*/ 2955 w 3228"/>
                <a:gd name="T63" fmla="*/ 440 h 3195"/>
                <a:gd name="T64" fmla="*/ 3125 w 3228"/>
                <a:gd name="T65" fmla="*/ 713 h 3195"/>
                <a:gd name="T66" fmla="*/ 3217 w 3228"/>
                <a:gd name="T67" fmla="*/ 1028 h 3195"/>
                <a:gd name="T68" fmla="*/ 3217 w 3228"/>
                <a:gd name="T69" fmla="*/ 1367 h 3195"/>
                <a:gd name="T70" fmla="*/ 3125 w 3228"/>
                <a:gd name="T71" fmla="*/ 1683 h 3195"/>
                <a:gd name="T72" fmla="*/ 2955 w 3228"/>
                <a:gd name="T73" fmla="*/ 1957 h 3195"/>
                <a:gd name="T74" fmla="*/ 2720 w 3228"/>
                <a:gd name="T75" fmla="*/ 2174 h 3195"/>
                <a:gd name="T76" fmla="*/ 2432 w 3228"/>
                <a:gd name="T77" fmla="*/ 2324 h 3195"/>
                <a:gd name="T78" fmla="*/ 2104 w 3228"/>
                <a:gd name="T79" fmla="*/ 2393 h 3195"/>
                <a:gd name="T80" fmla="*/ 1762 w 3228"/>
                <a:gd name="T81" fmla="*/ 2369 h 3195"/>
                <a:gd name="T82" fmla="*/ 1452 w 3228"/>
                <a:gd name="T83" fmla="*/ 2256 h 3195"/>
                <a:gd name="T84" fmla="*/ 549 w 3228"/>
                <a:gd name="T85" fmla="*/ 3139 h 3195"/>
                <a:gd name="T86" fmla="*/ 398 w 3228"/>
                <a:gd name="T87" fmla="*/ 3193 h 3195"/>
                <a:gd name="T88" fmla="*/ 218 w 3228"/>
                <a:gd name="T89" fmla="*/ 3168 h 3195"/>
                <a:gd name="T90" fmla="*/ 74 w 3228"/>
                <a:gd name="T91" fmla="*/ 3059 h 3195"/>
                <a:gd name="T92" fmla="*/ 3 w 3228"/>
                <a:gd name="T93" fmla="*/ 2891 h 3195"/>
                <a:gd name="T94" fmla="*/ 22 w 3228"/>
                <a:gd name="T95" fmla="*/ 2723 h 3195"/>
                <a:gd name="T96" fmla="*/ 107 w 3228"/>
                <a:gd name="T97" fmla="*/ 2592 h 3195"/>
                <a:gd name="T98" fmla="*/ 881 w 3228"/>
                <a:gd name="T99" fmla="*/ 1609 h 3195"/>
                <a:gd name="T100" fmla="*/ 810 w 3228"/>
                <a:gd name="T101" fmla="*/ 1284 h 3195"/>
                <a:gd name="T102" fmla="*/ 834 w 3228"/>
                <a:gd name="T103" fmla="*/ 947 h 3195"/>
                <a:gd name="T104" fmla="*/ 946 w 3228"/>
                <a:gd name="T105" fmla="*/ 640 h 3195"/>
                <a:gd name="T106" fmla="*/ 1134 w 3228"/>
                <a:gd name="T107" fmla="*/ 380 h 3195"/>
                <a:gd name="T108" fmla="*/ 1384 w 3228"/>
                <a:gd name="T109" fmla="*/ 177 h 3195"/>
                <a:gd name="T110" fmla="*/ 1683 w 3228"/>
                <a:gd name="T111" fmla="*/ 46 h 3195"/>
                <a:gd name="T112" fmla="*/ 2018 w 3228"/>
                <a:gd name="T113" fmla="*/ 0 h 31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3228" h="3195">
                  <a:moveTo>
                    <a:pt x="1046" y="1910"/>
                  </a:moveTo>
                  <a:lnTo>
                    <a:pt x="232" y="2715"/>
                  </a:lnTo>
                  <a:lnTo>
                    <a:pt x="232" y="2716"/>
                  </a:lnTo>
                  <a:lnTo>
                    <a:pt x="214" y="2737"/>
                  </a:lnTo>
                  <a:lnTo>
                    <a:pt x="199" y="2760"/>
                  </a:lnTo>
                  <a:lnTo>
                    <a:pt x="188" y="2786"/>
                  </a:lnTo>
                  <a:lnTo>
                    <a:pt x="181" y="2813"/>
                  </a:lnTo>
                  <a:lnTo>
                    <a:pt x="177" y="2843"/>
                  </a:lnTo>
                  <a:lnTo>
                    <a:pt x="181" y="2875"/>
                  </a:lnTo>
                  <a:lnTo>
                    <a:pt x="189" y="2904"/>
                  </a:lnTo>
                  <a:lnTo>
                    <a:pt x="202" y="2932"/>
                  </a:lnTo>
                  <a:lnTo>
                    <a:pt x="220" y="2956"/>
                  </a:lnTo>
                  <a:lnTo>
                    <a:pt x="241" y="2978"/>
                  </a:lnTo>
                  <a:lnTo>
                    <a:pt x="266" y="2995"/>
                  </a:lnTo>
                  <a:lnTo>
                    <a:pt x="294" y="3008"/>
                  </a:lnTo>
                  <a:lnTo>
                    <a:pt x="324" y="3016"/>
                  </a:lnTo>
                  <a:lnTo>
                    <a:pt x="356" y="3019"/>
                  </a:lnTo>
                  <a:lnTo>
                    <a:pt x="386" y="3017"/>
                  </a:lnTo>
                  <a:lnTo>
                    <a:pt x="414" y="3010"/>
                  </a:lnTo>
                  <a:lnTo>
                    <a:pt x="440" y="2998"/>
                  </a:lnTo>
                  <a:lnTo>
                    <a:pt x="463" y="2983"/>
                  </a:lnTo>
                  <a:lnTo>
                    <a:pt x="484" y="2965"/>
                  </a:lnTo>
                  <a:lnTo>
                    <a:pt x="1297" y="2160"/>
                  </a:lnTo>
                  <a:lnTo>
                    <a:pt x="1241" y="2116"/>
                  </a:lnTo>
                  <a:lnTo>
                    <a:pt x="1188" y="2069"/>
                  </a:lnTo>
                  <a:lnTo>
                    <a:pt x="1137" y="2019"/>
                  </a:lnTo>
                  <a:lnTo>
                    <a:pt x="1091" y="1966"/>
                  </a:lnTo>
                  <a:lnTo>
                    <a:pt x="1046" y="1910"/>
                  </a:lnTo>
                  <a:close/>
                  <a:moveTo>
                    <a:pt x="2018" y="200"/>
                  </a:moveTo>
                  <a:lnTo>
                    <a:pt x="1939" y="203"/>
                  </a:lnTo>
                  <a:lnTo>
                    <a:pt x="1861" y="211"/>
                  </a:lnTo>
                  <a:lnTo>
                    <a:pt x="1786" y="226"/>
                  </a:lnTo>
                  <a:lnTo>
                    <a:pt x="1714" y="246"/>
                  </a:lnTo>
                  <a:lnTo>
                    <a:pt x="1643" y="271"/>
                  </a:lnTo>
                  <a:lnTo>
                    <a:pt x="1574" y="301"/>
                  </a:lnTo>
                  <a:lnTo>
                    <a:pt x="1508" y="336"/>
                  </a:lnTo>
                  <a:lnTo>
                    <a:pt x="1447" y="376"/>
                  </a:lnTo>
                  <a:lnTo>
                    <a:pt x="1387" y="419"/>
                  </a:lnTo>
                  <a:lnTo>
                    <a:pt x="1331" y="467"/>
                  </a:lnTo>
                  <a:lnTo>
                    <a:pt x="1278" y="519"/>
                  </a:lnTo>
                  <a:lnTo>
                    <a:pt x="1231" y="574"/>
                  </a:lnTo>
                  <a:lnTo>
                    <a:pt x="1187" y="632"/>
                  </a:lnTo>
                  <a:lnTo>
                    <a:pt x="1146" y="694"/>
                  </a:lnTo>
                  <a:lnTo>
                    <a:pt x="1111" y="759"/>
                  </a:lnTo>
                  <a:lnTo>
                    <a:pt x="1081" y="827"/>
                  </a:lnTo>
                  <a:lnTo>
                    <a:pt x="1055" y="897"/>
                  </a:lnTo>
                  <a:lnTo>
                    <a:pt x="1036" y="969"/>
                  </a:lnTo>
                  <a:lnTo>
                    <a:pt x="1021" y="1044"/>
                  </a:lnTo>
                  <a:lnTo>
                    <a:pt x="1012" y="1120"/>
                  </a:lnTo>
                  <a:lnTo>
                    <a:pt x="1009" y="1198"/>
                  </a:lnTo>
                  <a:lnTo>
                    <a:pt x="1012" y="1277"/>
                  </a:lnTo>
                  <a:lnTo>
                    <a:pt x="1021" y="1353"/>
                  </a:lnTo>
                  <a:lnTo>
                    <a:pt x="1036" y="1428"/>
                  </a:lnTo>
                  <a:lnTo>
                    <a:pt x="1055" y="1499"/>
                  </a:lnTo>
                  <a:lnTo>
                    <a:pt x="1081" y="1570"/>
                  </a:lnTo>
                  <a:lnTo>
                    <a:pt x="1111" y="1637"/>
                  </a:lnTo>
                  <a:lnTo>
                    <a:pt x="1146" y="1702"/>
                  </a:lnTo>
                  <a:lnTo>
                    <a:pt x="1187" y="1764"/>
                  </a:lnTo>
                  <a:lnTo>
                    <a:pt x="1231" y="1823"/>
                  </a:lnTo>
                  <a:lnTo>
                    <a:pt x="1278" y="1878"/>
                  </a:lnTo>
                  <a:lnTo>
                    <a:pt x="1331" y="1930"/>
                  </a:lnTo>
                  <a:lnTo>
                    <a:pt x="1387" y="1977"/>
                  </a:lnTo>
                  <a:lnTo>
                    <a:pt x="1447" y="2021"/>
                  </a:lnTo>
                  <a:lnTo>
                    <a:pt x="1508" y="2061"/>
                  </a:lnTo>
                  <a:lnTo>
                    <a:pt x="1574" y="2096"/>
                  </a:lnTo>
                  <a:lnTo>
                    <a:pt x="1643" y="2125"/>
                  </a:lnTo>
                  <a:lnTo>
                    <a:pt x="1714" y="2151"/>
                  </a:lnTo>
                  <a:lnTo>
                    <a:pt x="1786" y="2170"/>
                  </a:lnTo>
                  <a:lnTo>
                    <a:pt x="1861" y="2184"/>
                  </a:lnTo>
                  <a:lnTo>
                    <a:pt x="1939" y="2194"/>
                  </a:lnTo>
                  <a:lnTo>
                    <a:pt x="2018" y="2197"/>
                  </a:lnTo>
                  <a:lnTo>
                    <a:pt x="2097" y="2194"/>
                  </a:lnTo>
                  <a:lnTo>
                    <a:pt x="2174" y="2184"/>
                  </a:lnTo>
                  <a:lnTo>
                    <a:pt x="2249" y="2170"/>
                  </a:lnTo>
                  <a:lnTo>
                    <a:pt x="2323" y="2151"/>
                  </a:lnTo>
                  <a:lnTo>
                    <a:pt x="2393" y="2125"/>
                  </a:lnTo>
                  <a:lnTo>
                    <a:pt x="2462" y="2096"/>
                  </a:lnTo>
                  <a:lnTo>
                    <a:pt x="2527" y="2061"/>
                  </a:lnTo>
                  <a:lnTo>
                    <a:pt x="2590" y="2021"/>
                  </a:lnTo>
                  <a:lnTo>
                    <a:pt x="2649" y="1977"/>
                  </a:lnTo>
                  <a:lnTo>
                    <a:pt x="2704" y="1930"/>
                  </a:lnTo>
                  <a:lnTo>
                    <a:pt x="2757" y="1878"/>
                  </a:lnTo>
                  <a:lnTo>
                    <a:pt x="2805" y="1823"/>
                  </a:lnTo>
                  <a:lnTo>
                    <a:pt x="2849" y="1764"/>
                  </a:lnTo>
                  <a:lnTo>
                    <a:pt x="2889" y="1702"/>
                  </a:lnTo>
                  <a:lnTo>
                    <a:pt x="2924" y="1637"/>
                  </a:lnTo>
                  <a:lnTo>
                    <a:pt x="2955" y="1570"/>
                  </a:lnTo>
                  <a:lnTo>
                    <a:pt x="2980" y="1499"/>
                  </a:lnTo>
                  <a:lnTo>
                    <a:pt x="3000" y="1428"/>
                  </a:lnTo>
                  <a:lnTo>
                    <a:pt x="3015" y="1353"/>
                  </a:lnTo>
                  <a:lnTo>
                    <a:pt x="3024" y="1277"/>
                  </a:lnTo>
                  <a:lnTo>
                    <a:pt x="3026" y="1198"/>
                  </a:lnTo>
                  <a:lnTo>
                    <a:pt x="3024" y="1120"/>
                  </a:lnTo>
                  <a:lnTo>
                    <a:pt x="3015" y="1044"/>
                  </a:lnTo>
                  <a:lnTo>
                    <a:pt x="3000" y="969"/>
                  </a:lnTo>
                  <a:lnTo>
                    <a:pt x="2980" y="897"/>
                  </a:lnTo>
                  <a:lnTo>
                    <a:pt x="2955" y="827"/>
                  </a:lnTo>
                  <a:lnTo>
                    <a:pt x="2924" y="759"/>
                  </a:lnTo>
                  <a:lnTo>
                    <a:pt x="2889" y="694"/>
                  </a:lnTo>
                  <a:lnTo>
                    <a:pt x="2849" y="632"/>
                  </a:lnTo>
                  <a:lnTo>
                    <a:pt x="2805" y="574"/>
                  </a:lnTo>
                  <a:lnTo>
                    <a:pt x="2757" y="519"/>
                  </a:lnTo>
                  <a:lnTo>
                    <a:pt x="2704" y="467"/>
                  </a:lnTo>
                  <a:lnTo>
                    <a:pt x="2649" y="419"/>
                  </a:lnTo>
                  <a:lnTo>
                    <a:pt x="2590" y="376"/>
                  </a:lnTo>
                  <a:lnTo>
                    <a:pt x="2527" y="336"/>
                  </a:lnTo>
                  <a:lnTo>
                    <a:pt x="2462" y="301"/>
                  </a:lnTo>
                  <a:lnTo>
                    <a:pt x="2393" y="271"/>
                  </a:lnTo>
                  <a:lnTo>
                    <a:pt x="2323" y="246"/>
                  </a:lnTo>
                  <a:lnTo>
                    <a:pt x="2249" y="226"/>
                  </a:lnTo>
                  <a:lnTo>
                    <a:pt x="2174" y="211"/>
                  </a:lnTo>
                  <a:lnTo>
                    <a:pt x="2097" y="203"/>
                  </a:lnTo>
                  <a:lnTo>
                    <a:pt x="2018" y="200"/>
                  </a:lnTo>
                  <a:close/>
                  <a:moveTo>
                    <a:pt x="2018" y="0"/>
                  </a:moveTo>
                  <a:lnTo>
                    <a:pt x="2018" y="0"/>
                  </a:lnTo>
                  <a:lnTo>
                    <a:pt x="2104" y="3"/>
                  </a:lnTo>
                  <a:lnTo>
                    <a:pt x="2189" y="11"/>
                  </a:lnTo>
                  <a:lnTo>
                    <a:pt x="2272" y="27"/>
                  </a:lnTo>
                  <a:lnTo>
                    <a:pt x="2352" y="46"/>
                  </a:lnTo>
                  <a:lnTo>
                    <a:pt x="2432" y="72"/>
                  </a:lnTo>
                  <a:lnTo>
                    <a:pt x="2508" y="102"/>
                  </a:lnTo>
                  <a:lnTo>
                    <a:pt x="2582" y="137"/>
                  </a:lnTo>
                  <a:lnTo>
                    <a:pt x="2652" y="177"/>
                  </a:lnTo>
                  <a:lnTo>
                    <a:pt x="2720" y="222"/>
                  </a:lnTo>
                  <a:lnTo>
                    <a:pt x="2784" y="271"/>
                  </a:lnTo>
                  <a:lnTo>
                    <a:pt x="2845" y="323"/>
                  </a:lnTo>
                  <a:lnTo>
                    <a:pt x="2902" y="380"/>
                  </a:lnTo>
                  <a:lnTo>
                    <a:pt x="2955" y="440"/>
                  </a:lnTo>
                  <a:lnTo>
                    <a:pt x="3005" y="503"/>
                  </a:lnTo>
                  <a:lnTo>
                    <a:pt x="3049" y="570"/>
                  </a:lnTo>
                  <a:lnTo>
                    <a:pt x="3090" y="640"/>
                  </a:lnTo>
                  <a:lnTo>
                    <a:pt x="3125" y="713"/>
                  </a:lnTo>
                  <a:lnTo>
                    <a:pt x="3156" y="788"/>
                  </a:lnTo>
                  <a:lnTo>
                    <a:pt x="3182" y="866"/>
                  </a:lnTo>
                  <a:lnTo>
                    <a:pt x="3202" y="947"/>
                  </a:lnTo>
                  <a:lnTo>
                    <a:pt x="3217" y="1028"/>
                  </a:lnTo>
                  <a:lnTo>
                    <a:pt x="3225" y="1113"/>
                  </a:lnTo>
                  <a:lnTo>
                    <a:pt x="3228" y="1198"/>
                  </a:lnTo>
                  <a:lnTo>
                    <a:pt x="3225" y="1284"/>
                  </a:lnTo>
                  <a:lnTo>
                    <a:pt x="3217" y="1367"/>
                  </a:lnTo>
                  <a:lnTo>
                    <a:pt x="3202" y="1450"/>
                  </a:lnTo>
                  <a:lnTo>
                    <a:pt x="3182" y="1530"/>
                  </a:lnTo>
                  <a:lnTo>
                    <a:pt x="3156" y="1607"/>
                  </a:lnTo>
                  <a:lnTo>
                    <a:pt x="3125" y="1683"/>
                  </a:lnTo>
                  <a:lnTo>
                    <a:pt x="3090" y="1756"/>
                  </a:lnTo>
                  <a:lnTo>
                    <a:pt x="3049" y="1826"/>
                  </a:lnTo>
                  <a:lnTo>
                    <a:pt x="3005" y="1892"/>
                  </a:lnTo>
                  <a:lnTo>
                    <a:pt x="2955" y="1957"/>
                  </a:lnTo>
                  <a:lnTo>
                    <a:pt x="2902" y="2017"/>
                  </a:lnTo>
                  <a:lnTo>
                    <a:pt x="2845" y="2073"/>
                  </a:lnTo>
                  <a:lnTo>
                    <a:pt x="2784" y="2126"/>
                  </a:lnTo>
                  <a:lnTo>
                    <a:pt x="2720" y="2174"/>
                  </a:lnTo>
                  <a:lnTo>
                    <a:pt x="2652" y="2219"/>
                  </a:lnTo>
                  <a:lnTo>
                    <a:pt x="2582" y="2259"/>
                  </a:lnTo>
                  <a:lnTo>
                    <a:pt x="2508" y="2294"/>
                  </a:lnTo>
                  <a:lnTo>
                    <a:pt x="2432" y="2324"/>
                  </a:lnTo>
                  <a:lnTo>
                    <a:pt x="2352" y="2350"/>
                  </a:lnTo>
                  <a:lnTo>
                    <a:pt x="2272" y="2369"/>
                  </a:lnTo>
                  <a:lnTo>
                    <a:pt x="2189" y="2385"/>
                  </a:lnTo>
                  <a:lnTo>
                    <a:pt x="2104" y="2393"/>
                  </a:lnTo>
                  <a:lnTo>
                    <a:pt x="2018" y="2396"/>
                  </a:lnTo>
                  <a:lnTo>
                    <a:pt x="1930" y="2393"/>
                  </a:lnTo>
                  <a:lnTo>
                    <a:pt x="1846" y="2384"/>
                  </a:lnTo>
                  <a:lnTo>
                    <a:pt x="1762" y="2369"/>
                  </a:lnTo>
                  <a:lnTo>
                    <a:pt x="1681" y="2349"/>
                  </a:lnTo>
                  <a:lnTo>
                    <a:pt x="1601" y="2323"/>
                  </a:lnTo>
                  <a:lnTo>
                    <a:pt x="1525" y="2292"/>
                  </a:lnTo>
                  <a:lnTo>
                    <a:pt x="1452" y="2256"/>
                  </a:lnTo>
                  <a:lnTo>
                    <a:pt x="610" y="3089"/>
                  </a:lnTo>
                  <a:lnTo>
                    <a:pt x="610" y="3089"/>
                  </a:lnTo>
                  <a:lnTo>
                    <a:pt x="581" y="3116"/>
                  </a:lnTo>
                  <a:lnTo>
                    <a:pt x="549" y="3139"/>
                  </a:lnTo>
                  <a:lnTo>
                    <a:pt x="514" y="3159"/>
                  </a:lnTo>
                  <a:lnTo>
                    <a:pt x="478" y="3174"/>
                  </a:lnTo>
                  <a:lnTo>
                    <a:pt x="438" y="3186"/>
                  </a:lnTo>
                  <a:lnTo>
                    <a:pt x="398" y="3193"/>
                  </a:lnTo>
                  <a:lnTo>
                    <a:pt x="356" y="3195"/>
                  </a:lnTo>
                  <a:lnTo>
                    <a:pt x="307" y="3192"/>
                  </a:lnTo>
                  <a:lnTo>
                    <a:pt x="262" y="3183"/>
                  </a:lnTo>
                  <a:lnTo>
                    <a:pt x="218" y="3168"/>
                  </a:lnTo>
                  <a:lnTo>
                    <a:pt x="176" y="3147"/>
                  </a:lnTo>
                  <a:lnTo>
                    <a:pt x="138" y="3122"/>
                  </a:lnTo>
                  <a:lnTo>
                    <a:pt x="104" y="3092"/>
                  </a:lnTo>
                  <a:lnTo>
                    <a:pt x="74" y="3059"/>
                  </a:lnTo>
                  <a:lnTo>
                    <a:pt x="48" y="3021"/>
                  </a:lnTo>
                  <a:lnTo>
                    <a:pt x="28" y="2980"/>
                  </a:lnTo>
                  <a:lnTo>
                    <a:pt x="12" y="2936"/>
                  </a:lnTo>
                  <a:lnTo>
                    <a:pt x="3" y="2891"/>
                  </a:lnTo>
                  <a:lnTo>
                    <a:pt x="0" y="2843"/>
                  </a:lnTo>
                  <a:lnTo>
                    <a:pt x="2" y="2801"/>
                  </a:lnTo>
                  <a:lnTo>
                    <a:pt x="9" y="2761"/>
                  </a:lnTo>
                  <a:lnTo>
                    <a:pt x="22" y="2723"/>
                  </a:lnTo>
                  <a:lnTo>
                    <a:pt x="37" y="2686"/>
                  </a:lnTo>
                  <a:lnTo>
                    <a:pt x="57" y="2652"/>
                  </a:lnTo>
                  <a:lnTo>
                    <a:pt x="80" y="2620"/>
                  </a:lnTo>
                  <a:lnTo>
                    <a:pt x="107" y="2592"/>
                  </a:lnTo>
                  <a:lnTo>
                    <a:pt x="106" y="2591"/>
                  </a:lnTo>
                  <a:lnTo>
                    <a:pt x="948" y="1758"/>
                  </a:lnTo>
                  <a:lnTo>
                    <a:pt x="912" y="1685"/>
                  </a:lnTo>
                  <a:lnTo>
                    <a:pt x="881" y="1609"/>
                  </a:lnTo>
                  <a:lnTo>
                    <a:pt x="854" y="1531"/>
                  </a:lnTo>
                  <a:lnTo>
                    <a:pt x="835" y="1451"/>
                  </a:lnTo>
                  <a:lnTo>
                    <a:pt x="819" y="1368"/>
                  </a:lnTo>
                  <a:lnTo>
                    <a:pt x="810" y="1284"/>
                  </a:lnTo>
                  <a:lnTo>
                    <a:pt x="807" y="1198"/>
                  </a:lnTo>
                  <a:lnTo>
                    <a:pt x="810" y="1113"/>
                  </a:lnTo>
                  <a:lnTo>
                    <a:pt x="819" y="1028"/>
                  </a:lnTo>
                  <a:lnTo>
                    <a:pt x="834" y="947"/>
                  </a:lnTo>
                  <a:lnTo>
                    <a:pt x="854" y="866"/>
                  </a:lnTo>
                  <a:lnTo>
                    <a:pt x="879" y="788"/>
                  </a:lnTo>
                  <a:lnTo>
                    <a:pt x="910" y="713"/>
                  </a:lnTo>
                  <a:lnTo>
                    <a:pt x="946" y="640"/>
                  </a:lnTo>
                  <a:lnTo>
                    <a:pt x="986" y="570"/>
                  </a:lnTo>
                  <a:lnTo>
                    <a:pt x="1031" y="503"/>
                  </a:lnTo>
                  <a:lnTo>
                    <a:pt x="1080" y="440"/>
                  </a:lnTo>
                  <a:lnTo>
                    <a:pt x="1134" y="380"/>
                  </a:lnTo>
                  <a:lnTo>
                    <a:pt x="1191" y="323"/>
                  </a:lnTo>
                  <a:lnTo>
                    <a:pt x="1252" y="271"/>
                  </a:lnTo>
                  <a:lnTo>
                    <a:pt x="1316" y="222"/>
                  </a:lnTo>
                  <a:lnTo>
                    <a:pt x="1384" y="177"/>
                  </a:lnTo>
                  <a:lnTo>
                    <a:pt x="1454" y="137"/>
                  </a:lnTo>
                  <a:lnTo>
                    <a:pt x="1528" y="102"/>
                  </a:lnTo>
                  <a:lnTo>
                    <a:pt x="1604" y="72"/>
                  </a:lnTo>
                  <a:lnTo>
                    <a:pt x="1683" y="46"/>
                  </a:lnTo>
                  <a:lnTo>
                    <a:pt x="1763" y="27"/>
                  </a:lnTo>
                  <a:lnTo>
                    <a:pt x="1847" y="11"/>
                  </a:lnTo>
                  <a:lnTo>
                    <a:pt x="1931" y="3"/>
                  </a:lnTo>
                  <a:lnTo>
                    <a:pt x="2018" y="0"/>
                  </a:lnTo>
                  <a:close/>
                </a:path>
              </a:pathLst>
            </a:custGeom>
            <a:grpFill/>
            <a:ln w="0">
              <a:noFill/>
              <a:prstDash val="solid"/>
              <a:round/>
            </a:ln>
          </p:spPr>
          <p:txBody>
            <a:bodyPr vert="horz" wrap="square" lIns="91440" tIns="45721" rIns="91440" bIns="45721" numCol="1" anchor="t" anchorCtr="0" compatLnSpc="1"/>
            <a:lstStyle/>
            <a:p>
              <a:pPr defTabSz="890905"/>
              <a:endParaRPr lang="es-ES" sz="700">
                <a:solidFill>
                  <a:srgbClr val="000000"/>
                </a:solidFill>
              </a:endParaRPr>
            </a:p>
          </p:txBody>
        </p:sp>
        <p:sp>
          <p:nvSpPr>
            <p:cNvPr id="41" name="Freeform 18"/>
            <p:cNvSpPr/>
            <p:nvPr/>
          </p:nvSpPr>
          <p:spPr bwMode="auto">
            <a:xfrm>
              <a:off x="12828" y="3173"/>
              <a:ext cx="378" cy="374"/>
            </a:xfrm>
            <a:custGeom>
              <a:avLst/>
              <a:gdLst>
                <a:gd name="T0" fmla="*/ 707 w 757"/>
                <a:gd name="T1" fmla="*/ 0 h 749"/>
                <a:gd name="T2" fmla="*/ 723 w 757"/>
                <a:gd name="T3" fmla="*/ 2 h 749"/>
                <a:gd name="T4" fmla="*/ 736 w 757"/>
                <a:gd name="T5" fmla="*/ 10 h 749"/>
                <a:gd name="T6" fmla="*/ 747 w 757"/>
                <a:gd name="T7" fmla="*/ 21 h 749"/>
                <a:gd name="T8" fmla="*/ 755 w 757"/>
                <a:gd name="T9" fmla="*/ 34 h 749"/>
                <a:gd name="T10" fmla="*/ 757 w 757"/>
                <a:gd name="T11" fmla="*/ 49 h 749"/>
                <a:gd name="T12" fmla="*/ 755 w 757"/>
                <a:gd name="T13" fmla="*/ 66 h 749"/>
                <a:gd name="T14" fmla="*/ 747 w 757"/>
                <a:gd name="T15" fmla="*/ 79 h 749"/>
                <a:gd name="T16" fmla="*/ 736 w 757"/>
                <a:gd name="T17" fmla="*/ 90 h 749"/>
                <a:gd name="T18" fmla="*/ 723 w 757"/>
                <a:gd name="T19" fmla="*/ 97 h 749"/>
                <a:gd name="T20" fmla="*/ 707 w 757"/>
                <a:gd name="T21" fmla="*/ 100 h 749"/>
                <a:gd name="T22" fmla="*/ 645 w 757"/>
                <a:gd name="T23" fmla="*/ 104 h 749"/>
                <a:gd name="T24" fmla="*/ 584 w 757"/>
                <a:gd name="T25" fmla="*/ 112 h 749"/>
                <a:gd name="T26" fmla="*/ 527 w 757"/>
                <a:gd name="T27" fmla="*/ 127 h 749"/>
                <a:gd name="T28" fmla="*/ 471 w 757"/>
                <a:gd name="T29" fmla="*/ 147 h 749"/>
                <a:gd name="T30" fmla="*/ 418 w 757"/>
                <a:gd name="T31" fmla="*/ 172 h 749"/>
                <a:gd name="T32" fmla="*/ 369 w 757"/>
                <a:gd name="T33" fmla="*/ 203 h 749"/>
                <a:gd name="T34" fmla="*/ 321 w 757"/>
                <a:gd name="T35" fmla="*/ 236 h 749"/>
                <a:gd name="T36" fmla="*/ 279 w 757"/>
                <a:gd name="T37" fmla="*/ 275 h 749"/>
                <a:gd name="T38" fmla="*/ 240 w 757"/>
                <a:gd name="T39" fmla="*/ 318 h 749"/>
                <a:gd name="T40" fmla="*/ 205 w 757"/>
                <a:gd name="T41" fmla="*/ 364 h 749"/>
                <a:gd name="T42" fmla="*/ 175 w 757"/>
                <a:gd name="T43" fmla="*/ 414 h 749"/>
                <a:gd name="T44" fmla="*/ 149 w 757"/>
                <a:gd name="T45" fmla="*/ 466 h 749"/>
                <a:gd name="T46" fmla="*/ 128 w 757"/>
                <a:gd name="T47" fmla="*/ 521 h 749"/>
                <a:gd name="T48" fmla="*/ 114 w 757"/>
                <a:gd name="T49" fmla="*/ 578 h 749"/>
                <a:gd name="T50" fmla="*/ 105 w 757"/>
                <a:gd name="T51" fmla="*/ 638 h 749"/>
                <a:gd name="T52" fmla="*/ 101 w 757"/>
                <a:gd name="T53" fmla="*/ 699 h 749"/>
                <a:gd name="T54" fmla="*/ 98 w 757"/>
                <a:gd name="T55" fmla="*/ 715 h 749"/>
                <a:gd name="T56" fmla="*/ 91 w 757"/>
                <a:gd name="T57" fmla="*/ 729 h 749"/>
                <a:gd name="T58" fmla="*/ 81 w 757"/>
                <a:gd name="T59" fmla="*/ 740 h 749"/>
                <a:gd name="T60" fmla="*/ 67 w 757"/>
                <a:gd name="T61" fmla="*/ 746 h 749"/>
                <a:gd name="T62" fmla="*/ 51 w 757"/>
                <a:gd name="T63" fmla="*/ 749 h 749"/>
                <a:gd name="T64" fmla="*/ 35 w 757"/>
                <a:gd name="T65" fmla="*/ 746 h 749"/>
                <a:gd name="T66" fmla="*/ 21 w 757"/>
                <a:gd name="T67" fmla="*/ 740 h 749"/>
                <a:gd name="T68" fmla="*/ 10 w 757"/>
                <a:gd name="T69" fmla="*/ 729 h 749"/>
                <a:gd name="T70" fmla="*/ 2 w 757"/>
                <a:gd name="T71" fmla="*/ 715 h 749"/>
                <a:gd name="T72" fmla="*/ 0 w 757"/>
                <a:gd name="T73" fmla="*/ 699 h 749"/>
                <a:gd name="T74" fmla="*/ 3 w 757"/>
                <a:gd name="T75" fmla="*/ 632 h 749"/>
                <a:gd name="T76" fmla="*/ 13 w 757"/>
                <a:gd name="T77" fmla="*/ 566 h 749"/>
                <a:gd name="T78" fmla="*/ 28 w 757"/>
                <a:gd name="T79" fmla="*/ 503 h 749"/>
                <a:gd name="T80" fmla="*/ 50 w 757"/>
                <a:gd name="T81" fmla="*/ 442 h 749"/>
                <a:gd name="T82" fmla="*/ 77 w 757"/>
                <a:gd name="T83" fmla="*/ 383 h 749"/>
                <a:gd name="T84" fmla="*/ 108 w 757"/>
                <a:gd name="T85" fmla="*/ 328 h 749"/>
                <a:gd name="T86" fmla="*/ 144 w 757"/>
                <a:gd name="T87" fmla="*/ 276 h 749"/>
                <a:gd name="T88" fmla="*/ 185 w 757"/>
                <a:gd name="T89" fmla="*/ 228 h 749"/>
                <a:gd name="T90" fmla="*/ 230 w 757"/>
                <a:gd name="T91" fmla="*/ 183 h 749"/>
                <a:gd name="T92" fmla="*/ 279 w 757"/>
                <a:gd name="T93" fmla="*/ 142 h 749"/>
                <a:gd name="T94" fmla="*/ 332 w 757"/>
                <a:gd name="T95" fmla="*/ 107 h 749"/>
                <a:gd name="T96" fmla="*/ 388 w 757"/>
                <a:gd name="T97" fmla="*/ 75 h 749"/>
                <a:gd name="T98" fmla="*/ 447 w 757"/>
                <a:gd name="T99" fmla="*/ 49 h 749"/>
                <a:gd name="T100" fmla="*/ 508 w 757"/>
                <a:gd name="T101" fmla="*/ 28 h 749"/>
                <a:gd name="T102" fmla="*/ 573 w 757"/>
                <a:gd name="T103" fmla="*/ 13 h 749"/>
                <a:gd name="T104" fmla="*/ 639 w 757"/>
                <a:gd name="T105" fmla="*/ 3 h 749"/>
                <a:gd name="T106" fmla="*/ 707 w 757"/>
                <a:gd name="T107" fmla="*/ 0 h 7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757" h="749">
                  <a:moveTo>
                    <a:pt x="707" y="0"/>
                  </a:moveTo>
                  <a:lnTo>
                    <a:pt x="723" y="2"/>
                  </a:lnTo>
                  <a:lnTo>
                    <a:pt x="736" y="10"/>
                  </a:lnTo>
                  <a:lnTo>
                    <a:pt x="747" y="21"/>
                  </a:lnTo>
                  <a:lnTo>
                    <a:pt x="755" y="34"/>
                  </a:lnTo>
                  <a:lnTo>
                    <a:pt x="757" y="49"/>
                  </a:lnTo>
                  <a:lnTo>
                    <a:pt x="755" y="66"/>
                  </a:lnTo>
                  <a:lnTo>
                    <a:pt x="747" y="79"/>
                  </a:lnTo>
                  <a:lnTo>
                    <a:pt x="736" y="90"/>
                  </a:lnTo>
                  <a:lnTo>
                    <a:pt x="723" y="97"/>
                  </a:lnTo>
                  <a:lnTo>
                    <a:pt x="707" y="100"/>
                  </a:lnTo>
                  <a:lnTo>
                    <a:pt x="645" y="104"/>
                  </a:lnTo>
                  <a:lnTo>
                    <a:pt x="584" y="112"/>
                  </a:lnTo>
                  <a:lnTo>
                    <a:pt x="527" y="127"/>
                  </a:lnTo>
                  <a:lnTo>
                    <a:pt x="471" y="147"/>
                  </a:lnTo>
                  <a:lnTo>
                    <a:pt x="418" y="172"/>
                  </a:lnTo>
                  <a:lnTo>
                    <a:pt x="369" y="203"/>
                  </a:lnTo>
                  <a:lnTo>
                    <a:pt x="321" y="236"/>
                  </a:lnTo>
                  <a:lnTo>
                    <a:pt x="279" y="275"/>
                  </a:lnTo>
                  <a:lnTo>
                    <a:pt x="240" y="318"/>
                  </a:lnTo>
                  <a:lnTo>
                    <a:pt x="205" y="364"/>
                  </a:lnTo>
                  <a:lnTo>
                    <a:pt x="175" y="414"/>
                  </a:lnTo>
                  <a:lnTo>
                    <a:pt x="149" y="466"/>
                  </a:lnTo>
                  <a:lnTo>
                    <a:pt x="128" y="521"/>
                  </a:lnTo>
                  <a:lnTo>
                    <a:pt x="114" y="578"/>
                  </a:lnTo>
                  <a:lnTo>
                    <a:pt x="105" y="638"/>
                  </a:lnTo>
                  <a:lnTo>
                    <a:pt x="101" y="699"/>
                  </a:lnTo>
                  <a:lnTo>
                    <a:pt x="98" y="715"/>
                  </a:lnTo>
                  <a:lnTo>
                    <a:pt x="91" y="729"/>
                  </a:lnTo>
                  <a:lnTo>
                    <a:pt x="81" y="740"/>
                  </a:lnTo>
                  <a:lnTo>
                    <a:pt x="67" y="746"/>
                  </a:lnTo>
                  <a:lnTo>
                    <a:pt x="51" y="749"/>
                  </a:lnTo>
                  <a:lnTo>
                    <a:pt x="35" y="746"/>
                  </a:lnTo>
                  <a:lnTo>
                    <a:pt x="21" y="740"/>
                  </a:lnTo>
                  <a:lnTo>
                    <a:pt x="10" y="729"/>
                  </a:lnTo>
                  <a:lnTo>
                    <a:pt x="2" y="715"/>
                  </a:lnTo>
                  <a:lnTo>
                    <a:pt x="0" y="699"/>
                  </a:lnTo>
                  <a:lnTo>
                    <a:pt x="3" y="632"/>
                  </a:lnTo>
                  <a:lnTo>
                    <a:pt x="13" y="566"/>
                  </a:lnTo>
                  <a:lnTo>
                    <a:pt x="28" y="503"/>
                  </a:lnTo>
                  <a:lnTo>
                    <a:pt x="50" y="442"/>
                  </a:lnTo>
                  <a:lnTo>
                    <a:pt x="77" y="383"/>
                  </a:lnTo>
                  <a:lnTo>
                    <a:pt x="108" y="328"/>
                  </a:lnTo>
                  <a:lnTo>
                    <a:pt x="144" y="276"/>
                  </a:lnTo>
                  <a:lnTo>
                    <a:pt x="185" y="228"/>
                  </a:lnTo>
                  <a:lnTo>
                    <a:pt x="230" y="183"/>
                  </a:lnTo>
                  <a:lnTo>
                    <a:pt x="279" y="142"/>
                  </a:lnTo>
                  <a:lnTo>
                    <a:pt x="332" y="107"/>
                  </a:lnTo>
                  <a:lnTo>
                    <a:pt x="388" y="75"/>
                  </a:lnTo>
                  <a:lnTo>
                    <a:pt x="447" y="49"/>
                  </a:lnTo>
                  <a:lnTo>
                    <a:pt x="508" y="28"/>
                  </a:lnTo>
                  <a:lnTo>
                    <a:pt x="573" y="13"/>
                  </a:lnTo>
                  <a:lnTo>
                    <a:pt x="639" y="3"/>
                  </a:lnTo>
                  <a:lnTo>
                    <a:pt x="707" y="0"/>
                  </a:lnTo>
                  <a:close/>
                </a:path>
              </a:pathLst>
            </a:custGeom>
            <a:grpFill/>
            <a:ln w="0">
              <a:noFill/>
              <a:prstDash val="solid"/>
              <a:round/>
            </a:ln>
          </p:spPr>
          <p:txBody>
            <a:bodyPr vert="horz" wrap="square" lIns="91440" tIns="45721" rIns="91440" bIns="45721" numCol="1" anchor="t" anchorCtr="0" compatLnSpc="1"/>
            <a:lstStyle/>
            <a:p>
              <a:pPr defTabSz="890905"/>
              <a:endParaRPr lang="es-ES" sz="700">
                <a:solidFill>
                  <a:srgbClr val="000000"/>
                </a:solidFill>
              </a:endParaRPr>
            </a:p>
          </p:txBody>
        </p:sp>
      </p:grpSp>
      <p:grpSp>
        <p:nvGrpSpPr>
          <p:cNvPr id="16" name="Group 27"/>
          <p:cNvGrpSpPr>
            <a:grpSpLocks noChangeAspect="1"/>
          </p:cNvGrpSpPr>
          <p:nvPr/>
        </p:nvGrpSpPr>
        <p:grpSpPr bwMode="auto">
          <a:xfrm>
            <a:off x="7523651" y="1829056"/>
            <a:ext cx="257143" cy="254659"/>
            <a:chOff x="12867" y="5760"/>
            <a:chExt cx="1614" cy="1598"/>
          </a:xfrm>
          <a:solidFill>
            <a:schemeClr val="bg1"/>
          </a:solidFill>
        </p:grpSpPr>
        <p:sp>
          <p:nvSpPr>
            <p:cNvPr id="43" name="Freeform 29"/>
            <p:cNvSpPr>
              <a:spLocks noEditPoints="1"/>
            </p:cNvSpPr>
            <p:nvPr/>
          </p:nvSpPr>
          <p:spPr bwMode="auto">
            <a:xfrm>
              <a:off x="12867" y="5760"/>
              <a:ext cx="1614" cy="1598"/>
            </a:xfrm>
            <a:custGeom>
              <a:avLst/>
              <a:gdLst>
                <a:gd name="T0" fmla="*/ 1358 w 3226"/>
                <a:gd name="T1" fmla="*/ 609 h 3195"/>
                <a:gd name="T2" fmla="*/ 1146 w 3226"/>
                <a:gd name="T3" fmla="*/ 711 h 3195"/>
                <a:gd name="T4" fmla="*/ 974 w 3226"/>
                <a:gd name="T5" fmla="*/ 686 h 3195"/>
                <a:gd name="T6" fmla="*/ 725 w 3226"/>
                <a:gd name="T7" fmla="*/ 1048 h 3195"/>
                <a:gd name="T8" fmla="*/ 662 w 3226"/>
                <a:gd name="T9" fmla="*/ 1270 h 3195"/>
                <a:gd name="T10" fmla="*/ 540 w 3226"/>
                <a:gd name="T11" fmla="*/ 1393 h 3195"/>
                <a:gd name="T12" fmla="*/ 567 w 3226"/>
                <a:gd name="T13" fmla="*/ 1815 h 3195"/>
                <a:gd name="T14" fmla="*/ 683 w 3226"/>
                <a:gd name="T15" fmla="*/ 1979 h 3195"/>
                <a:gd name="T16" fmla="*/ 719 w 3226"/>
                <a:gd name="T17" fmla="*/ 2176 h 3195"/>
                <a:gd name="T18" fmla="*/ 1001 w 3226"/>
                <a:gd name="T19" fmla="*/ 2494 h 3195"/>
                <a:gd name="T20" fmla="*/ 1174 w 3226"/>
                <a:gd name="T21" fmla="*/ 2495 h 3195"/>
                <a:gd name="T22" fmla="*/ 1378 w 3226"/>
                <a:gd name="T23" fmla="*/ 2609 h 3195"/>
                <a:gd name="T24" fmla="*/ 1813 w 3226"/>
                <a:gd name="T25" fmla="*/ 2690 h 3195"/>
                <a:gd name="T26" fmla="*/ 1916 w 3226"/>
                <a:gd name="T27" fmla="*/ 2552 h 3195"/>
                <a:gd name="T28" fmla="*/ 2140 w 3226"/>
                <a:gd name="T29" fmla="*/ 2475 h 3195"/>
                <a:gd name="T30" fmla="*/ 2708 w 3226"/>
                <a:gd name="T31" fmla="*/ 2490 h 3195"/>
                <a:gd name="T32" fmla="*/ 2502 w 3226"/>
                <a:gd name="T33" fmla="*/ 2089 h 3195"/>
                <a:gd name="T34" fmla="*/ 2592 w 3226"/>
                <a:gd name="T35" fmla="*/ 1872 h 3195"/>
                <a:gd name="T36" fmla="*/ 3024 w 3226"/>
                <a:gd name="T37" fmla="*/ 1733 h 3195"/>
                <a:gd name="T38" fmla="*/ 2612 w 3226"/>
                <a:gd name="T39" fmla="*/ 1345 h 3195"/>
                <a:gd name="T40" fmla="*/ 2509 w 3226"/>
                <a:gd name="T41" fmla="*/ 1135 h 3195"/>
                <a:gd name="T42" fmla="*/ 2534 w 3226"/>
                <a:gd name="T43" fmla="*/ 965 h 3195"/>
                <a:gd name="T44" fmla="*/ 2170 w 3226"/>
                <a:gd name="T45" fmla="*/ 718 h 3195"/>
                <a:gd name="T46" fmla="*/ 1944 w 3226"/>
                <a:gd name="T47" fmla="*/ 656 h 3195"/>
                <a:gd name="T48" fmla="*/ 1820 w 3226"/>
                <a:gd name="T49" fmla="*/ 535 h 3195"/>
                <a:gd name="T50" fmla="*/ 1812 w 3226"/>
                <a:gd name="T51" fmla="*/ 9 h 3195"/>
                <a:gd name="T52" fmla="*/ 1940 w 3226"/>
                <a:gd name="T53" fmla="*/ 131 h 3195"/>
                <a:gd name="T54" fmla="*/ 2428 w 3226"/>
                <a:gd name="T55" fmla="*/ 332 h 3195"/>
                <a:gd name="T56" fmla="*/ 2605 w 3226"/>
                <a:gd name="T57" fmla="*/ 335 h 3195"/>
                <a:gd name="T58" fmla="*/ 2900 w 3226"/>
                <a:gd name="T59" fmla="*/ 641 h 3195"/>
                <a:gd name="T60" fmla="*/ 2876 w 3226"/>
                <a:gd name="T61" fmla="*/ 816 h 3195"/>
                <a:gd name="T62" fmla="*/ 3122 w 3226"/>
                <a:gd name="T63" fmla="*/ 1287 h 3195"/>
                <a:gd name="T64" fmla="*/ 3224 w 3226"/>
                <a:gd name="T65" fmla="*/ 1431 h 3195"/>
                <a:gd name="T66" fmla="*/ 3190 w 3226"/>
                <a:gd name="T67" fmla="*/ 1848 h 3195"/>
                <a:gd name="T68" fmla="*/ 2755 w 3226"/>
                <a:gd name="T69" fmla="*/ 1990 h 3195"/>
                <a:gd name="T70" fmla="*/ 2908 w 3226"/>
                <a:gd name="T71" fmla="*/ 2465 h 3195"/>
                <a:gd name="T72" fmla="*/ 2851 w 3226"/>
                <a:gd name="T73" fmla="*/ 2632 h 3195"/>
                <a:gd name="T74" fmla="*/ 2514 w 3226"/>
                <a:gd name="T75" fmla="*/ 2882 h 3195"/>
                <a:gd name="T76" fmla="*/ 2077 w 3226"/>
                <a:gd name="T77" fmla="*/ 2703 h 3195"/>
                <a:gd name="T78" fmla="*/ 1890 w 3226"/>
                <a:gd name="T79" fmla="*/ 3139 h 3195"/>
                <a:gd name="T80" fmla="*/ 1476 w 3226"/>
                <a:gd name="T81" fmla="*/ 3195 h 3195"/>
                <a:gd name="T82" fmla="*/ 1317 w 3226"/>
                <a:gd name="T83" fmla="*/ 3118 h 3195"/>
                <a:gd name="T84" fmla="*/ 1087 w 3226"/>
                <a:gd name="T85" fmla="*/ 2675 h 3195"/>
                <a:gd name="T86" fmla="*/ 682 w 3226"/>
                <a:gd name="T87" fmla="*/ 2880 h 3195"/>
                <a:gd name="T88" fmla="*/ 355 w 3226"/>
                <a:gd name="T89" fmla="*/ 2607 h 3195"/>
                <a:gd name="T90" fmla="*/ 324 w 3226"/>
                <a:gd name="T91" fmla="*/ 2436 h 3195"/>
                <a:gd name="T92" fmla="*/ 162 w 3226"/>
                <a:gd name="T93" fmla="*/ 1929 h 3195"/>
                <a:gd name="T94" fmla="*/ 22 w 3226"/>
                <a:gd name="T95" fmla="*/ 1822 h 3195"/>
                <a:gd name="T96" fmla="*/ 9 w 3226"/>
                <a:gd name="T97" fmla="*/ 1401 h 3195"/>
                <a:gd name="T98" fmla="*/ 132 w 3226"/>
                <a:gd name="T99" fmla="*/ 1275 h 3195"/>
                <a:gd name="T100" fmla="*/ 335 w 3226"/>
                <a:gd name="T101" fmla="*/ 788 h 3195"/>
                <a:gd name="T102" fmla="*/ 339 w 3226"/>
                <a:gd name="T103" fmla="*/ 614 h 3195"/>
                <a:gd name="T104" fmla="*/ 651 w 3226"/>
                <a:gd name="T105" fmla="*/ 323 h 3195"/>
                <a:gd name="T106" fmla="*/ 824 w 3226"/>
                <a:gd name="T107" fmla="*/ 346 h 3195"/>
                <a:gd name="T108" fmla="*/ 1300 w 3226"/>
                <a:gd name="T109" fmla="*/ 102 h 3195"/>
                <a:gd name="T110" fmla="*/ 1445 w 3226"/>
                <a:gd name="T111" fmla="*/ 2 h 31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26" h="3195">
                  <a:moveTo>
                    <a:pt x="1476" y="200"/>
                  </a:moveTo>
                  <a:lnTo>
                    <a:pt x="1414" y="506"/>
                  </a:lnTo>
                  <a:lnTo>
                    <a:pt x="1405" y="535"/>
                  </a:lnTo>
                  <a:lnTo>
                    <a:pt x="1394" y="562"/>
                  </a:lnTo>
                  <a:lnTo>
                    <a:pt x="1378" y="586"/>
                  </a:lnTo>
                  <a:lnTo>
                    <a:pt x="1358" y="609"/>
                  </a:lnTo>
                  <a:lnTo>
                    <a:pt x="1335" y="628"/>
                  </a:lnTo>
                  <a:lnTo>
                    <a:pt x="1311" y="643"/>
                  </a:lnTo>
                  <a:lnTo>
                    <a:pt x="1283" y="656"/>
                  </a:lnTo>
                  <a:lnTo>
                    <a:pt x="1227" y="676"/>
                  </a:lnTo>
                  <a:lnTo>
                    <a:pt x="1174" y="701"/>
                  </a:lnTo>
                  <a:lnTo>
                    <a:pt x="1146" y="711"/>
                  </a:lnTo>
                  <a:lnTo>
                    <a:pt x="1117" y="718"/>
                  </a:lnTo>
                  <a:lnTo>
                    <a:pt x="1087" y="720"/>
                  </a:lnTo>
                  <a:lnTo>
                    <a:pt x="1057" y="718"/>
                  </a:lnTo>
                  <a:lnTo>
                    <a:pt x="1028" y="711"/>
                  </a:lnTo>
                  <a:lnTo>
                    <a:pt x="1001" y="701"/>
                  </a:lnTo>
                  <a:lnTo>
                    <a:pt x="974" y="686"/>
                  </a:lnTo>
                  <a:lnTo>
                    <a:pt x="711" y="513"/>
                  </a:lnTo>
                  <a:lnTo>
                    <a:pt x="518" y="705"/>
                  </a:lnTo>
                  <a:lnTo>
                    <a:pt x="693" y="965"/>
                  </a:lnTo>
                  <a:lnTo>
                    <a:pt x="708" y="992"/>
                  </a:lnTo>
                  <a:lnTo>
                    <a:pt x="719" y="1019"/>
                  </a:lnTo>
                  <a:lnTo>
                    <a:pt x="725" y="1048"/>
                  </a:lnTo>
                  <a:lnTo>
                    <a:pt x="727" y="1077"/>
                  </a:lnTo>
                  <a:lnTo>
                    <a:pt x="725" y="1106"/>
                  </a:lnTo>
                  <a:lnTo>
                    <a:pt x="718" y="1135"/>
                  </a:lnTo>
                  <a:lnTo>
                    <a:pt x="706" y="1163"/>
                  </a:lnTo>
                  <a:lnTo>
                    <a:pt x="683" y="1216"/>
                  </a:lnTo>
                  <a:lnTo>
                    <a:pt x="662" y="1270"/>
                  </a:lnTo>
                  <a:lnTo>
                    <a:pt x="650" y="1298"/>
                  </a:lnTo>
                  <a:lnTo>
                    <a:pt x="634" y="1323"/>
                  </a:lnTo>
                  <a:lnTo>
                    <a:pt x="615" y="1345"/>
                  </a:lnTo>
                  <a:lnTo>
                    <a:pt x="592" y="1364"/>
                  </a:lnTo>
                  <a:lnTo>
                    <a:pt x="567" y="1381"/>
                  </a:lnTo>
                  <a:lnTo>
                    <a:pt x="540" y="1393"/>
                  </a:lnTo>
                  <a:lnTo>
                    <a:pt x="511" y="1401"/>
                  </a:lnTo>
                  <a:lnTo>
                    <a:pt x="202" y="1461"/>
                  </a:lnTo>
                  <a:lnTo>
                    <a:pt x="202" y="1733"/>
                  </a:lnTo>
                  <a:lnTo>
                    <a:pt x="511" y="1794"/>
                  </a:lnTo>
                  <a:lnTo>
                    <a:pt x="540" y="1802"/>
                  </a:lnTo>
                  <a:lnTo>
                    <a:pt x="567" y="1815"/>
                  </a:lnTo>
                  <a:lnTo>
                    <a:pt x="593" y="1831"/>
                  </a:lnTo>
                  <a:lnTo>
                    <a:pt x="615" y="1850"/>
                  </a:lnTo>
                  <a:lnTo>
                    <a:pt x="634" y="1872"/>
                  </a:lnTo>
                  <a:lnTo>
                    <a:pt x="650" y="1897"/>
                  </a:lnTo>
                  <a:lnTo>
                    <a:pt x="662" y="1925"/>
                  </a:lnTo>
                  <a:lnTo>
                    <a:pt x="683" y="1979"/>
                  </a:lnTo>
                  <a:lnTo>
                    <a:pt x="707" y="2032"/>
                  </a:lnTo>
                  <a:lnTo>
                    <a:pt x="718" y="2060"/>
                  </a:lnTo>
                  <a:lnTo>
                    <a:pt x="725" y="2089"/>
                  </a:lnTo>
                  <a:lnTo>
                    <a:pt x="727" y="2118"/>
                  </a:lnTo>
                  <a:lnTo>
                    <a:pt x="725" y="2148"/>
                  </a:lnTo>
                  <a:lnTo>
                    <a:pt x="719" y="2176"/>
                  </a:lnTo>
                  <a:lnTo>
                    <a:pt x="708" y="2204"/>
                  </a:lnTo>
                  <a:lnTo>
                    <a:pt x="693" y="2230"/>
                  </a:lnTo>
                  <a:lnTo>
                    <a:pt x="518" y="2490"/>
                  </a:lnTo>
                  <a:lnTo>
                    <a:pt x="713" y="2682"/>
                  </a:lnTo>
                  <a:lnTo>
                    <a:pt x="974" y="2509"/>
                  </a:lnTo>
                  <a:lnTo>
                    <a:pt x="1001" y="2494"/>
                  </a:lnTo>
                  <a:lnTo>
                    <a:pt x="1028" y="2484"/>
                  </a:lnTo>
                  <a:lnTo>
                    <a:pt x="1057" y="2478"/>
                  </a:lnTo>
                  <a:lnTo>
                    <a:pt x="1087" y="2475"/>
                  </a:lnTo>
                  <a:lnTo>
                    <a:pt x="1117" y="2478"/>
                  </a:lnTo>
                  <a:lnTo>
                    <a:pt x="1146" y="2485"/>
                  </a:lnTo>
                  <a:lnTo>
                    <a:pt x="1174" y="2495"/>
                  </a:lnTo>
                  <a:lnTo>
                    <a:pt x="1228" y="2519"/>
                  </a:lnTo>
                  <a:lnTo>
                    <a:pt x="1283" y="2540"/>
                  </a:lnTo>
                  <a:lnTo>
                    <a:pt x="1311" y="2552"/>
                  </a:lnTo>
                  <a:lnTo>
                    <a:pt x="1336" y="2567"/>
                  </a:lnTo>
                  <a:lnTo>
                    <a:pt x="1359" y="2587"/>
                  </a:lnTo>
                  <a:lnTo>
                    <a:pt x="1378" y="2609"/>
                  </a:lnTo>
                  <a:lnTo>
                    <a:pt x="1394" y="2634"/>
                  </a:lnTo>
                  <a:lnTo>
                    <a:pt x="1406" y="2660"/>
                  </a:lnTo>
                  <a:lnTo>
                    <a:pt x="1415" y="2690"/>
                  </a:lnTo>
                  <a:lnTo>
                    <a:pt x="1476" y="2995"/>
                  </a:lnTo>
                  <a:lnTo>
                    <a:pt x="1750" y="2995"/>
                  </a:lnTo>
                  <a:lnTo>
                    <a:pt x="1813" y="2690"/>
                  </a:lnTo>
                  <a:lnTo>
                    <a:pt x="1821" y="2660"/>
                  </a:lnTo>
                  <a:lnTo>
                    <a:pt x="1832" y="2634"/>
                  </a:lnTo>
                  <a:lnTo>
                    <a:pt x="1849" y="2609"/>
                  </a:lnTo>
                  <a:lnTo>
                    <a:pt x="1868" y="2587"/>
                  </a:lnTo>
                  <a:lnTo>
                    <a:pt x="1891" y="2567"/>
                  </a:lnTo>
                  <a:lnTo>
                    <a:pt x="1916" y="2552"/>
                  </a:lnTo>
                  <a:lnTo>
                    <a:pt x="1944" y="2540"/>
                  </a:lnTo>
                  <a:lnTo>
                    <a:pt x="1998" y="2519"/>
                  </a:lnTo>
                  <a:lnTo>
                    <a:pt x="2052" y="2495"/>
                  </a:lnTo>
                  <a:lnTo>
                    <a:pt x="2081" y="2485"/>
                  </a:lnTo>
                  <a:lnTo>
                    <a:pt x="2110" y="2478"/>
                  </a:lnTo>
                  <a:lnTo>
                    <a:pt x="2140" y="2475"/>
                  </a:lnTo>
                  <a:lnTo>
                    <a:pt x="2170" y="2478"/>
                  </a:lnTo>
                  <a:lnTo>
                    <a:pt x="2198" y="2484"/>
                  </a:lnTo>
                  <a:lnTo>
                    <a:pt x="2226" y="2494"/>
                  </a:lnTo>
                  <a:lnTo>
                    <a:pt x="2252" y="2509"/>
                  </a:lnTo>
                  <a:lnTo>
                    <a:pt x="2514" y="2682"/>
                  </a:lnTo>
                  <a:lnTo>
                    <a:pt x="2708" y="2490"/>
                  </a:lnTo>
                  <a:lnTo>
                    <a:pt x="2534" y="2230"/>
                  </a:lnTo>
                  <a:lnTo>
                    <a:pt x="2518" y="2204"/>
                  </a:lnTo>
                  <a:lnTo>
                    <a:pt x="2508" y="2176"/>
                  </a:lnTo>
                  <a:lnTo>
                    <a:pt x="2502" y="2148"/>
                  </a:lnTo>
                  <a:lnTo>
                    <a:pt x="2500" y="2118"/>
                  </a:lnTo>
                  <a:lnTo>
                    <a:pt x="2502" y="2089"/>
                  </a:lnTo>
                  <a:lnTo>
                    <a:pt x="2509" y="2060"/>
                  </a:lnTo>
                  <a:lnTo>
                    <a:pt x="2520" y="2032"/>
                  </a:lnTo>
                  <a:lnTo>
                    <a:pt x="2544" y="1979"/>
                  </a:lnTo>
                  <a:lnTo>
                    <a:pt x="2565" y="1925"/>
                  </a:lnTo>
                  <a:lnTo>
                    <a:pt x="2577" y="1897"/>
                  </a:lnTo>
                  <a:lnTo>
                    <a:pt x="2592" y="1872"/>
                  </a:lnTo>
                  <a:lnTo>
                    <a:pt x="2612" y="1849"/>
                  </a:lnTo>
                  <a:lnTo>
                    <a:pt x="2635" y="1831"/>
                  </a:lnTo>
                  <a:lnTo>
                    <a:pt x="2659" y="1815"/>
                  </a:lnTo>
                  <a:lnTo>
                    <a:pt x="2686" y="1802"/>
                  </a:lnTo>
                  <a:lnTo>
                    <a:pt x="2716" y="1794"/>
                  </a:lnTo>
                  <a:lnTo>
                    <a:pt x="3024" y="1733"/>
                  </a:lnTo>
                  <a:lnTo>
                    <a:pt x="3024" y="1461"/>
                  </a:lnTo>
                  <a:lnTo>
                    <a:pt x="2716" y="1400"/>
                  </a:lnTo>
                  <a:lnTo>
                    <a:pt x="2686" y="1392"/>
                  </a:lnTo>
                  <a:lnTo>
                    <a:pt x="2659" y="1381"/>
                  </a:lnTo>
                  <a:lnTo>
                    <a:pt x="2635" y="1364"/>
                  </a:lnTo>
                  <a:lnTo>
                    <a:pt x="2612" y="1345"/>
                  </a:lnTo>
                  <a:lnTo>
                    <a:pt x="2592" y="1323"/>
                  </a:lnTo>
                  <a:lnTo>
                    <a:pt x="2577" y="1298"/>
                  </a:lnTo>
                  <a:lnTo>
                    <a:pt x="2564" y="1270"/>
                  </a:lnTo>
                  <a:lnTo>
                    <a:pt x="2544" y="1215"/>
                  </a:lnTo>
                  <a:lnTo>
                    <a:pt x="2520" y="1163"/>
                  </a:lnTo>
                  <a:lnTo>
                    <a:pt x="2509" y="1135"/>
                  </a:lnTo>
                  <a:lnTo>
                    <a:pt x="2502" y="1106"/>
                  </a:lnTo>
                  <a:lnTo>
                    <a:pt x="2500" y="1077"/>
                  </a:lnTo>
                  <a:lnTo>
                    <a:pt x="2502" y="1048"/>
                  </a:lnTo>
                  <a:lnTo>
                    <a:pt x="2508" y="1019"/>
                  </a:lnTo>
                  <a:lnTo>
                    <a:pt x="2519" y="992"/>
                  </a:lnTo>
                  <a:lnTo>
                    <a:pt x="2534" y="965"/>
                  </a:lnTo>
                  <a:lnTo>
                    <a:pt x="2708" y="705"/>
                  </a:lnTo>
                  <a:lnTo>
                    <a:pt x="2514" y="513"/>
                  </a:lnTo>
                  <a:lnTo>
                    <a:pt x="2252" y="686"/>
                  </a:lnTo>
                  <a:lnTo>
                    <a:pt x="2225" y="701"/>
                  </a:lnTo>
                  <a:lnTo>
                    <a:pt x="2197" y="711"/>
                  </a:lnTo>
                  <a:lnTo>
                    <a:pt x="2170" y="718"/>
                  </a:lnTo>
                  <a:lnTo>
                    <a:pt x="2140" y="720"/>
                  </a:lnTo>
                  <a:lnTo>
                    <a:pt x="2110" y="718"/>
                  </a:lnTo>
                  <a:lnTo>
                    <a:pt x="2081" y="711"/>
                  </a:lnTo>
                  <a:lnTo>
                    <a:pt x="2052" y="700"/>
                  </a:lnTo>
                  <a:lnTo>
                    <a:pt x="1998" y="676"/>
                  </a:lnTo>
                  <a:lnTo>
                    <a:pt x="1944" y="656"/>
                  </a:lnTo>
                  <a:lnTo>
                    <a:pt x="1916" y="643"/>
                  </a:lnTo>
                  <a:lnTo>
                    <a:pt x="1890" y="628"/>
                  </a:lnTo>
                  <a:lnTo>
                    <a:pt x="1868" y="609"/>
                  </a:lnTo>
                  <a:lnTo>
                    <a:pt x="1849" y="586"/>
                  </a:lnTo>
                  <a:lnTo>
                    <a:pt x="1832" y="562"/>
                  </a:lnTo>
                  <a:lnTo>
                    <a:pt x="1820" y="535"/>
                  </a:lnTo>
                  <a:lnTo>
                    <a:pt x="1813" y="506"/>
                  </a:lnTo>
                  <a:lnTo>
                    <a:pt x="1750" y="200"/>
                  </a:lnTo>
                  <a:lnTo>
                    <a:pt x="1476" y="200"/>
                  </a:lnTo>
                  <a:close/>
                  <a:moveTo>
                    <a:pt x="1750" y="0"/>
                  </a:moveTo>
                  <a:lnTo>
                    <a:pt x="1782" y="2"/>
                  </a:lnTo>
                  <a:lnTo>
                    <a:pt x="1812" y="9"/>
                  </a:lnTo>
                  <a:lnTo>
                    <a:pt x="1840" y="20"/>
                  </a:lnTo>
                  <a:lnTo>
                    <a:pt x="1866" y="36"/>
                  </a:lnTo>
                  <a:lnTo>
                    <a:pt x="1889" y="55"/>
                  </a:lnTo>
                  <a:lnTo>
                    <a:pt x="1910" y="78"/>
                  </a:lnTo>
                  <a:lnTo>
                    <a:pt x="1927" y="102"/>
                  </a:lnTo>
                  <a:lnTo>
                    <a:pt x="1940" y="131"/>
                  </a:lnTo>
                  <a:lnTo>
                    <a:pt x="1948" y="160"/>
                  </a:lnTo>
                  <a:lnTo>
                    <a:pt x="2010" y="467"/>
                  </a:lnTo>
                  <a:lnTo>
                    <a:pt x="2076" y="491"/>
                  </a:lnTo>
                  <a:lnTo>
                    <a:pt x="2140" y="520"/>
                  </a:lnTo>
                  <a:lnTo>
                    <a:pt x="2403" y="346"/>
                  </a:lnTo>
                  <a:lnTo>
                    <a:pt x="2428" y="332"/>
                  </a:lnTo>
                  <a:lnTo>
                    <a:pt x="2456" y="322"/>
                  </a:lnTo>
                  <a:lnTo>
                    <a:pt x="2485" y="316"/>
                  </a:lnTo>
                  <a:lnTo>
                    <a:pt x="2514" y="314"/>
                  </a:lnTo>
                  <a:lnTo>
                    <a:pt x="2546" y="316"/>
                  </a:lnTo>
                  <a:lnTo>
                    <a:pt x="2576" y="323"/>
                  </a:lnTo>
                  <a:lnTo>
                    <a:pt x="2605" y="335"/>
                  </a:lnTo>
                  <a:lnTo>
                    <a:pt x="2633" y="351"/>
                  </a:lnTo>
                  <a:lnTo>
                    <a:pt x="2657" y="372"/>
                  </a:lnTo>
                  <a:lnTo>
                    <a:pt x="2851" y="564"/>
                  </a:lnTo>
                  <a:lnTo>
                    <a:pt x="2872" y="588"/>
                  </a:lnTo>
                  <a:lnTo>
                    <a:pt x="2887" y="614"/>
                  </a:lnTo>
                  <a:lnTo>
                    <a:pt x="2900" y="641"/>
                  </a:lnTo>
                  <a:lnTo>
                    <a:pt x="2907" y="671"/>
                  </a:lnTo>
                  <a:lnTo>
                    <a:pt x="2910" y="701"/>
                  </a:lnTo>
                  <a:lnTo>
                    <a:pt x="2908" y="730"/>
                  </a:lnTo>
                  <a:lnTo>
                    <a:pt x="2903" y="760"/>
                  </a:lnTo>
                  <a:lnTo>
                    <a:pt x="2891" y="788"/>
                  </a:lnTo>
                  <a:lnTo>
                    <a:pt x="2876" y="816"/>
                  </a:lnTo>
                  <a:lnTo>
                    <a:pt x="2702" y="1076"/>
                  </a:lnTo>
                  <a:lnTo>
                    <a:pt x="2730" y="1140"/>
                  </a:lnTo>
                  <a:lnTo>
                    <a:pt x="2755" y="1205"/>
                  </a:lnTo>
                  <a:lnTo>
                    <a:pt x="3065" y="1265"/>
                  </a:lnTo>
                  <a:lnTo>
                    <a:pt x="3094" y="1275"/>
                  </a:lnTo>
                  <a:lnTo>
                    <a:pt x="3122" y="1287"/>
                  </a:lnTo>
                  <a:lnTo>
                    <a:pt x="3148" y="1304"/>
                  </a:lnTo>
                  <a:lnTo>
                    <a:pt x="3171" y="1324"/>
                  </a:lnTo>
                  <a:lnTo>
                    <a:pt x="3190" y="1347"/>
                  </a:lnTo>
                  <a:lnTo>
                    <a:pt x="3206" y="1373"/>
                  </a:lnTo>
                  <a:lnTo>
                    <a:pt x="3217" y="1401"/>
                  </a:lnTo>
                  <a:lnTo>
                    <a:pt x="3224" y="1431"/>
                  </a:lnTo>
                  <a:lnTo>
                    <a:pt x="3226" y="1461"/>
                  </a:lnTo>
                  <a:lnTo>
                    <a:pt x="3226" y="1733"/>
                  </a:lnTo>
                  <a:lnTo>
                    <a:pt x="3224" y="1765"/>
                  </a:lnTo>
                  <a:lnTo>
                    <a:pt x="3217" y="1794"/>
                  </a:lnTo>
                  <a:lnTo>
                    <a:pt x="3206" y="1822"/>
                  </a:lnTo>
                  <a:lnTo>
                    <a:pt x="3190" y="1848"/>
                  </a:lnTo>
                  <a:lnTo>
                    <a:pt x="3171" y="1871"/>
                  </a:lnTo>
                  <a:lnTo>
                    <a:pt x="3148" y="1891"/>
                  </a:lnTo>
                  <a:lnTo>
                    <a:pt x="3122" y="1908"/>
                  </a:lnTo>
                  <a:lnTo>
                    <a:pt x="3094" y="1921"/>
                  </a:lnTo>
                  <a:lnTo>
                    <a:pt x="3065" y="1929"/>
                  </a:lnTo>
                  <a:lnTo>
                    <a:pt x="2755" y="1990"/>
                  </a:lnTo>
                  <a:lnTo>
                    <a:pt x="2730" y="2056"/>
                  </a:lnTo>
                  <a:lnTo>
                    <a:pt x="2702" y="2119"/>
                  </a:lnTo>
                  <a:lnTo>
                    <a:pt x="2876" y="2379"/>
                  </a:lnTo>
                  <a:lnTo>
                    <a:pt x="2891" y="2406"/>
                  </a:lnTo>
                  <a:lnTo>
                    <a:pt x="2903" y="2436"/>
                  </a:lnTo>
                  <a:lnTo>
                    <a:pt x="2908" y="2465"/>
                  </a:lnTo>
                  <a:lnTo>
                    <a:pt x="2910" y="2495"/>
                  </a:lnTo>
                  <a:lnTo>
                    <a:pt x="2907" y="2524"/>
                  </a:lnTo>
                  <a:lnTo>
                    <a:pt x="2900" y="2554"/>
                  </a:lnTo>
                  <a:lnTo>
                    <a:pt x="2887" y="2582"/>
                  </a:lnTo>
                  <a:lnTo>
                    <a:pt x="2872" y="2607"/>
                  </a:lnTo>
                  <a:lnTo>
                    <a:pt x="2851" y="2632"/>
                  </a:lnTo>
                  <a:lnTo>
                    <a:pt x="2657" y="2824"/>
                  </a:lnTo>
                  <a:lnTo>
                    <a:pt x="2633" y="2844"/>
                  </a:lnTo>
                  <a:lnTo>
                    <a:pt x="2605" y="2860"/>
                  </a:lnTo>
                  <a:lnTo>
                    <a:pt x="2576" y="2873"/>
                  </a:lnTo>
                  <a:lnTo>
                    <a:pt x="2546" y="2880"/>
                  </a:lnTo>
                  <a:lnTo>
                    <a:pt x="2514" y="2882"/>
                  </a:lnTo>
                  <a:lnTo>
                    <a:pt x="2485" y="2880"/>
                  </a:lnTo>
                  <a:lnTo>
                    <a:pt x="2457" y="2874"/>
                  </a:lnTo>
                  <a:lnTo>
                    <a:pt x="2429" y="2864"/>
                  </a:lnTo>
                  <a:lnTo>
                    <a:pt x="2403" y="2848"/>
                  </a:lnTo>
                  <a:lnTo>
                    <a:pt x="2140" y="2675"/>
                  </a:lnTo>
                  <a:lnTo>
                    <a:pt x="2077" y="2703"/>
                  </a:lnTo>
                  <a:lnTo>
                    <a:pt x="2010" y="2729"/>
                  </a:lnTo>
                  <a:lnTo>
                    <a:pt x="1948" y="3034"/>
                  </a:lnTo>
                  <a:lnTo>
                    <a:pt x="1940" y="3065"/>
                  </a:lnTo>
                  <a:lnTo>
                    <a:pt x="1927" y="3092"/>
                  </a:lnTo>
                  <a:lnTo>
                    <a:pt x="1910" y="3118"/>
                  </a:lnTo>
                  <a:lnTo>
                    <a:pt x="1890" y="3139"/>
                  </a:lnTo>
                  <a:lnTo>
                    <a:pt x="1866" y="3159"/>
                  </a:lnTo>
                  <a:lnTo>
                    <a:pt x="1841" y="3174"/>
                  </a:lnTo>
                  <a:lnTo>
                    <a:pt x="1812" y="3185"/>
                  </a:lnTo>
                  <a:lnTo>
                    <a:pt x="1782" y="3192"/>
                  </a:lnTo>
                  <a:lnTo>
                    <a:pt x="1750" y="3195"/>
                  </a:lnTo>
                  <a:lnTo>
                    <a:pt x="1476" y="3195"/>
                  </a:lnTo>
                  <a:lnTo>
                    <a:pt x="1445" y="3192"/>
                  </a:lnTo>
                  <a:lnTo>
                    <a:pt x="1415" y="3185"/>
                  </a:lnTo>
                  <a:lnTo>
                    <a:pt x="1386" y="3174"/>
                  </a:lnTo>
                  <a:lnTo>
                    <a:pt x="1360" y="3159"/>
                  </a:lnTo>
                  <a:lnTo>
                    <a:pt x="1337" y="3140"/>
                  </a:lnTo>
                  <a:lnTo>
                    <a:pt x="1317" y="3118"/>
                  </a:lnTo>
                  <a:lnTo>
                    <a:pt x="1300" y="3092"/>
                  </a:lnTo>
                  <a:lnTo>
                    <a:pt x="1287" y="3065"/>
                  </a:lnTo>
                  <a:lnTo>
                    <a:pt x="1279" y="3034"/>
                  </a:lnTo>
                  <a:lnTo>
                    <a:pt x="1217" y="2729"/>
                  </a:lnTo>
                  <a:lnTo>
                    <a:pt x="1151" y="2703"/>
                  </a:lnTo>
                  <a:lnTo>
                    <a:pt x="1087" y="2675"/>
                  </a:lnTo>
                  <a:lnTo>
                    <a:pt x="824" y="2848"/>
                  </a:lnTo>
                  <a:lnTo>
                    <a:pt x="798" y="2864"/>
                  </a:lnTo>
                  <a:lnTo>
                    <a:pt x="770" y="2874"/>
                  </a:lnTo>
                  <a:lnTo>
                    <a:pt x="741" y="2880"/>
                  </a:lnTo>
                  <a:lnTo>
                    <a:pt x="713" y="2882"/>
                  </a:lnTo>
                  <a:lnTo>
                    <a:pt x="682" y="2880"/>
                  </a:lnTo>
                  <a:lnTo>
                    <a:pt x="651" y="2873"/>
                  </a:lnTo>
                  <a:lnTo>
                    <a:pt x="622" y="2860"/>
                  </a:lnTo>
                  <a:lnTo>
                    <a:pt x="595" y="2844"/>
                  </a:lnTo>
                  <a:lnTo>
                    <a:pt x="570" y="2824"/>
                  </a:lnTo>
                  <a:lnTo>
                    <a:pt x="375" y="2632"/>
                  </a:lnTo>
                  <a:lnTo>
                    <a:pt x="355" y="2607"/>
                  </a:lnTo>
                  <a:lnTo>
                    <a:pt x="339" y="2582"/>
                  </a:lnTo>
                  <a:lnTo>
                    <a:pt x="327" y="2554"/>
                  </a:lnTo>
                  <a:lnTo>
                    <a:pt x="320" y="2524"/>
                  </a:lnTo>
                  <a:lnTo>
                    <a:pt x="317" y="2495"/>
                  </a:lnTo>
                  <a:lnTo>
                    <a:pt x="319" y="2465"/>
                  </a:lnTo>
                  <a:lnTo>
                    <a:pt x="324" y="2436"/>
                  </a:lnTo>
                  <a:lnTo>
                    <a:pt x="335" y="2406"/>
                  </a:lnTo>
                  <a:lnTo>
                    <a:pt x="351" y="2379"/>
                  </a:lnTo>
                  <a:lnTo>
                    <a:pt x="526" y="2119"/>
                  </a:lnTo>
                  <a:lnTo>
                    <a:pt x="497" y="2056"/>
                  </a:lnTo>
                  <a:lnTo>
                    <a:pt x="471" y="1990"/>
                  </a:lnTo>
                  <a:lnTo>
                    <a:pt x="162" y="1929"/>
                  </a:lnTo>
                  <a:lnTo>
                    <a:pt x="132" y="1921"/>
                  </a:lnTo>
                  <a:lnTo>
                    <a:pt x="104" y="1908"/>
                  </a:lnTo>
                  <a:lnTo>
                    <a:pt x="78" y="1891"/>
                  </a:lnTo>
                  <a:lnTo>
                    <a:pt x="56" y="1871"/>
                  </a:lnTo>
                  <a:lnTo>
                    <a:pt x="37" y="1848"/>
                  </a:lnTo>
                  <a:lnTo>
                    <a:pt x="22" y="1822"/>
                  </a:lnTo>
                  <a:lnTo>
                    <a:pt x="9" y="1794"/>
                  </a:lnTo>
                  <a:lnTo>
                    <a:pt x="2" y="1765"/>
                  </a:lnTo>
                  <a:lnTo>
                    <a:pt x="0" y="1733"/>
                  </a:lnTo>
                  <a:lnTo>
                    <a:pt x="0" y="1461"/>
                  </a:lnTo>
                  <a:lnTo>
                    <a:pt x="2" y="1431"/>
                  </a:lnTo>
                  <a:lnTo>
                    <a:pt x="9" y="1401"/>
                  </a:lnTo>
                  <a:lnTo>
                    <a:pt x="22" y="1373"/>
                  </a:lnTo>
                  <a:lnTo>
                    <a:pt x="37" y="1347"/>
                  </a:lnTo>
                  <a:lnTo>
                    <a:pt x="56" y="1324"/>
                  </a:lnTo>
                  <a:lnTo>
                    <a:pt x="78" y="1304"/>
                  </a:lnTo>
                  <a:lnTo>
                    <a:pt x="104" y="1287"/>
                  </a:lnTo>
                  <a:lnTo>
                    <a:pt x="132" y="1275"/>
                  </a:lnTo>
                  <a:lnTo>
                    <a:pt x="162" y="1265"/>
                  </a:lnTo>
                  <a:lnTo>
                    <a:pt x="471" y="1205"/>
                  </a:lnTo>
                  <a:lnTo>
                    <a:pt x="497" y="1140"/>
                  </a:lnTo>
                  <a:lnTo>
                    <a:pt x="526" y="1076"/>
                  </a:lnTo>
                  <a:lnTo>
                    <a:pt x="351" y="816"/>
                  </a:lnTo>
                  <a:lnTo>
                    <a:pt x="335" y="788"/>
                  </a:lnTo>
                  <a:lnTo>
                    <a:pt x="324" y="760"/>
                  </a:lnTo>
                  <a:lnTo>
                    <a:pt x="319" y="730"/>
                  </a:lnTo>
                  <a:lnTo>
                    <a:pt x="317" y="701"/>
                  </a:lnTo>
                  <a:lnTo>
                    <a:pt x="320" y="671"/>
                  </a:lnTo>
                  <a:lnTo>
                    <a:pt x="327" y="641"/>
                  </a:lnTo>
                  <a:lnTo>
                    <a:pt x="339" y="614"/>
                  </a:lnTo>
                  <a:lnTo>
                    <a:pt x="355" y="588"/>
                  </a:lnTo>
                  <a:lnTo>
                    <a:pt x="375" y="564"/>
                  </a:lnTo>
                  <a:lnTo>
                    <a:pt x="570" y="372"/>
                  </a:lnTo>
                  <a:lnTo>
                    <a:pt x="595" y="351"/>
                  </a:lnTo>
                  <a:lnTo>
                    <a:pt x="622" y="335"/>
                  </a:lnTo>
                  <a:lnTo>
                    <a:pt x="651" y="323"/>
                  </a:lnTo>
                  <a:lnTo>
                    <a:pt x="682" y="316"/>
                  </a:lnTo>
                  <a:lnTo>
                    <a:pt x="713" y="314"/>
                  </a:lnTo>
                  <a:lnTo>
                    <a:pt x="741" y="316"/>
                  </a:lnTo>
                  <a:lnTo>
                    <a:pt x="770" y="322"/>
                  </a:lnTo>
                  <a:lnTo>
                    <a:pt x="798" y="332"/>
                  </a:lnTo>
                  <a:lnTo>
                    <a:pt x="824" y="346"/>
                  </a:lnTo>
                  <a:lnTo>
                    <a:pt x="1087" y="520"/>
                  </a:lnTo>
                  <a:lnTo>
                    <a:pt x="1151" y="492"/>
                  </a:lnTo>
                  <a:lnTo>
                    <a:pt x="1217" y="467"/>
                  </a:lnTo>
                  <a:lnTo>
                    <a:pt x="1279" y="160"/>
                  </a:lnTo>
                  <a:lnTo>
                    <a:pt x="1287" y="131"/>
                  </a:lnTo>
                  <a:lnTo>
                    <a:pt x="1300" y="102"/>
                  </a:lnTo>
                  <a:lnTo>
                    <a:pt x="1317" y="78"/>
                  </a:lnTo>
                  <a:lnTo>
                    <a:pt x="1337" y="55"/>
                  </a:lnTo>
                  <a:lnTo>
                    <a:pt x="1360" y="36"/>
                  </a:lnTo>
                  <a:lnTo>
                    <a:pt x="1386" y="20"/>
                  </a:lnTo>
                  <a:lnTo>
                    <a:pt x="1415" y="9"/>
                  </a:lnTo>
                  <a:lnTo>
                    <a:pt x="1445" y="2"/>
                  </a:lnTo>
                  <a:lnTo>
                    <a:pt x="1476" y="0"/>
                  </a:lnTo>
                  <a:lnTo>
                    <a:pt x="1750" y="0"/>
                  </a:lnTo>
                  <a:close/>
                </a:path>
              </a:pathLst>
            </a:custGeom>
            <a:grpFill/>
            <a:ln w="0">
              <a:noFill/>
              <a:prstDash val="solid"/>
              <a:round/>
            </a:ln>
          </p:spPr>
          <p:txBody>
            <a:bodyPr vert="horz" wrap="square" lIns="91440" tIns="45721" rIns="91440" bIns="45721" numCol="1" anchor="t" anchorCtr="0" compatLnSpc="1"/>
            <a:lstStyle/>
            <a:p>
              <a:pPr defTabSz="890905"/>
              <a:endParaRPr lang="es-ES" sz="700">
                <a:solidFill>
                  <a:srgbClr val="000000"/>
                </a:solidFill>
              </a:endParaRPr>
            </a:p>
          </p:txBody>
        </p:sp>
        <p:sp>
          <p:nvSpPr>
            <p:cNvPr id="44" name="Freeform 30"/>
            <p:cNvSpPr>
              <a:spLocks noEditPoints="1"/>
            </p:cNvSpPr>
            <p:nvPr/>
          </p:nvSpPr>
          <p:spPr bwMode="auto">
            <a:xfrm>
              <a:off x="13321" y="6209"/>
              <a:ext cx="706" cy="699"/>
            </a:xfrm>
            <a:custGeom>
              <a:avLst/>
              <a:gdLst>
                <a:gd name="T0" fmla="*/ 582 w 1412"/>
                <a:gd name="T1" fmla="*/ 100 h 1398"/>
                <a:gd name="T2" fmla="*/ 412 w 1412"/>
                <a:gd name="T3" fmla="*/ 161 h 1398"/>
                <a:gd name="T4" fmla="*/ 270 w 1412"/>
                <a:gd name="T5" fmla="*/ 266 h 1398"/>
                <a:gd name="T6" fmla="*/ 163 w 1412"/>
                <a:gd name="T7" fmla="*/ 407 h 1398"/>
                <a:gd name="T8" fmla="*/ 101 w 1412"/>
                <a:gd name="T9" fmla="*/ 576 h 1398"/>
                <a:gd name="T10" fmla="*/ 92 w 1412"/>
                <a:gd name="T11" fmla="*/ 762 h 1398"/>
                <a:gd name="T12" fmla="*/ 138 w 1412"/>
                <a:gd name="T13" fmla="*/ 936 h 1398"/>
                <a:gd name="T14" fmla="*/ 229 w 1412"/>
                <a:gd name="T15" fmla="*/ 1087 h 1398"/>
                <a:gd name="T16" fmla="*/ 361 w 1412"/>
                <a:gd name="T17" fmla="*/ 1206 h 1398"/>
                <a:gd name="T18" fmla="*/ 523 w 1412"/>
                <a:gd name="T19" fmla="*/ 1282 h 1398"/>
                <a:gd name="T20" fmla="*/ 707 w 1412"/>
                <a:gd name="T21" fmla="*/ 1310 h 1398"/>
                <a:gd name="T22" fmla="*/ 890 w 1412"/>
                <a:gd name="T23" fmla="*/ 1282 h 1398"/>
                <a:gd name="T24" fmla="*/ 1051 w 1412"/>
                <a:gd name="T25" fmla="*/ 1206 h 1398"/>
                <a:gd name="T26" fmla="*/ 1183 w 1412"/>
                <a:gd name="T27" fmla="*/ 1087 h 1398"/>
                <a:gd name="T28" fmla="*/ 1275 w 1412"/>
                <a:gd name="T29" fmla="*/ 936 h 1398"/>
                <a:gd name="T30" fmla="*/ 1320 w 1412"/>
                <a:gd name="T31" fmla="*/ 762 h 1398"/>
                <a:gd name="T32" fmla="*/ 1311 w 1412"/>
                <a:gd name="T33" fmla="*/ 576 h 1398"/>
                <a:gd name="T34" fmla="*/ 1249 w 1412"/>
                <a:gd name="T35" fmla="*/ 407 h 1398"/>
                <a:gd name="T36" fmla="*/ 1143 w 1412"/>
                <a:gd name="T37" fmla="*/ 266 h 1398"/>
                <a:gd name="T38" fmla="*/ 1001 w 1412"/>
                <a:gd name="T39" fmla="*/ 161 h 1398"/>
                <a:gd name="T40" fmla="*/ 830 w 1412"/>
                <a:gd name="T41" fmla="*/ 100 h 1398"/>
                <a:gd name="T42" fmla="*/ 707 w 1412"/>
                <a:gd name="T43" fmla="*/ 0 h 1398"/>
                <a:gd name="T44" fmla="*/ 905 w 1412"/>
                <a:gd name="T45" fmla="*/ 27 h 1398"/>
                <a:gd name="T46" fmla="*/ 1081 w 1412"/>
                <a:gd name="T47" fmla="*/ 106 h 1398"/>
                <a:gd name="T48" fmla="*/ 1227 w 1412"/>
                <a:gd name="T49" fmla="*/ 227 h 1398"/>
                <a:gd name="T50" fmla="*/ 1336 w 1412"/>
                <a:gd name="T51" fmla="*/ 383 h 1398"/>
                <a:gd name="T52" fmla="*/ 1399 w 1412"/>
                <a:gd name="T53" fmla="*/ 565 h 1398"/>
                <a:gd name="T54" fmla="*/ 1409 w 1412"/>
                <a:gd name="T55" fmla="*/ 766 h 1398"/>
                <a:gd name="T56" fmla="*/ 1363 w 1412"/>
                <a:gd name="T57" fmla="*/ 956 h 1398"/>
                <a:gd name="T58" fmla="*/ 1268 w 1412"/>
                <a:gd name="T59" fmla="*/ 1121 h 1398"/>
                <a:gd name="T60" fmla="*/ 1134 w 1412"/>
                <a:gd name="T61" fmla="*/ 1255 h 1398"/>
                <a:gd name="T62" fmla="*/ 966 w 1412"/>
                <a:gd name="T63" fmla="*/ 1349 h 1398"/>
                <a:gd name="T64" fmla="*/ 775 w 1412"/>
                <a:gd name="T65" fmla="*/ 1395 h 1398"/>
                <a:gd name="T66" fmla="*/ 573 w 1412"/>
                <a:gd name="T67" fmla="*/ 1384 h 1398"/>
                <a:gd name="T68" fmla="*/ 388 w 1412"/>
                <a:gd name="T69" fmla="*/ 1322 h 1398"/>
                <a:gd name="T70" fmla="*/ 230 w 1412"/>
                <a:gd name="T71" fmla="*/ 1215 h 1398"/>
                <a:gd name="T72" fmla="*/ 108 w 1412"/>
                <a:gd name="T73" fmla="*/ 1069 h 1398"/>
                <a:gd name="T74" fmla="*/ 28 w 1412"/>
                <a:gd name="T75" fmla="*/ 895 h 1398"/>
                <a:gd name="T76" fmla="*/ 0 w 1412"/>
                <a:gd name="T77" fmla="*/ 699 h 1398"/>
                <a:gd name="T78" fmla="*/ 28 w 1412"/>
                <a:gd name="T79" fmla="*/ 502 h 1398"/>
                <a:gd name="T80" fmla="*/ 108 w 1412"/>
                <a:gd name="T81" fmla="*/ 328 h 1398"/>
                <a:gd name="T82" fmla="*/ 230 w 1412"/>
                <a:gd name="T83" fmla="*/ 183 h 1398"/>
                <a:gd name="T84" fmla="*/ 388 w 1412"/>
                <a:gd name="T85" fmla="*/ 74 h 1398"/>
                <a:gd name="T86" fmla="*/ 573 w 1412"/>
                <a:gd name="T87" fmla="*/ 12 h 13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412" h="1398">
                  <a:moveTo>
                    <a:pt x="707" y="87"/>
                  </a:moveTo>
                  <a:lnTo>
                    <a:pt x="643" y="90"/>
                  </a:lnTo>
                  <a:lnTo>
                    <a:pt x="582" y="100"/>
                  </a:lnTo>
                  <a:lnTo>
                    <a:pt x="523" y="114"/>
                  </a:lnTo>
                  <a:lnTo>
                    <a:pt x="465" y="135"/>
                  </a:lnTo>
                  <a:lnTo>
                    <a:pt x="412" y="161"/>
                  </a:lnTo>
                  <a:lnTo>
                    <a:pt x="361" y="192"/>
                  </a:lnTo>
                  <a:lnTo>
                    <a:pt x="314" y="226"/>
                  </a:lnTo>
                  <a:lnTo>
                    <a:pt x="270" y="266"/>
                  </a:lnTo>
                  <a:lnTo>
                    <a:pt x="229" y="309"/>
                  </a:lnTo>
                  <a:lnTo>
                    <a:pt x="194" y="357"/>
                  </a:lnTo>
                  <a:lnTo>
                    <a:pt x="163" y="407"/>
                  </a:lnTo>
                  <a:lnTo>
                    <a:pt x="138" y="460"/>
                  </a:lnTo>
                  <a:lnTo>
                    <a:pt x="116" y="516"/>
                  </a:lnTo>
                  <a:lnTo>
                    <a:pt x="101" y="576"/>
                  </a:lnTo>
                  <a:lnTo>
                    <a:pt x="92" y="636"/>
                  </a:lnTo>
                  <a:lnTo>
                    <a:pt x="88" y="699"/>
                  </a:lnTo>
                  <a:lnTo>
                    <a:pt x="92" y="762"/>
                  </a:lnTo>
                  <a:lnTo>
                    <a:pt x="101" y="822"/>
                  </a:lnTo>
                  <a:lnTo>
                    <a:pt x="116" y="881"/>
                  </a:lnTo>
                  <a:lnTo>
                    <a:pt x="138" y="936"/>
                  </a:lnTo>
                  <a:lnTo>
                    <a:pt x="163" y="990"/>
                  </a:lnTo>
                  <a:lnTo>
                    <a:pt x="194" y="1040"/>
                  </a:lnTo>
                  <a:lnTo>
                    <a:pt x="229" y="1087"/>
                  </a:lnTo>
                  <a:lnTo>
                    <a:pt x="270" y="1131"/>
                  </a:lnTo>
                  <a:lnTo>
                    <a:pt x="314" y="1170"/>
                  </a:lnTo>
                  <a:lnTo>
                    <a:pt x="361" y="1206"/>
                  </a:lnTo>
                  <a:lnTo>
                    <a:pt x="412" y="1236"/>
                  </a:lnTo>
                  <a:lnTo>
                    <a:pt x="465" y="1262"/>
                  </a:lnTo>
                  <a:lnTo>
                    <a:pt x="523" y="1282"/>
                  </a:lnTo>
                  <a:lnTo>
                    <a:pt x="582" y="1298"/>
                  </a:lnTo>
                  <a:lnTo>
                    <a:pt x="643" y="1307"/>
                  </a:lnTo>
                  <a:lnTo>
                    <a:pt x="707" y="1310"/>
                  </a:lnTo>
                  <a:lnTo>
                    <a:pt x="770" y="1307"/>
                  </a:lnTo>
                  <a:lnTo>
                    <a:pt x="830" y="1298"/>
                  </a:lnTo>
                  <a:lnTo>
                    <a:pt x="890" y="1282"/>
                  </a:lnTo>
                  <a:lnTo>
                    <a:pt x="947" y="1262"/>
                  </a:lnTo>
                  <a:lnTo>
                    <a:pt x="1001" y="1236"/>
                  </a:lnTo>
                  <a:lnTo>
                    <a:pt x="1051" y="1206"/>
                  </a:lnTo>
                  <a:lnTo>
                    <a:pt x="1099" y="1170"/>
                  </a:lnTo>
                  <a:lnTo>
                    <a:pt x="1143" y="1131"/>
                  </a:lnTo>
                  <a:lnTo>
                    <a:pt x="1183" y="1087"/>
                  </a:lnTo>
                  <a:lnTo>
                    <a:pt x="1218" y="1040"/>
                  </a:lnTo>
                  <a:lnTo>
                    <a:pt x="1249" y="990"/>
                  </a:lnTo>
                  <a:lnTo>
                    <a:pt x="1275" y="936"/>
                  </a:lnTo>
                  <a:lnTo>
                    <a:pt x="1296" y="881"/>
                  </a:lnTo>
                  <a:lnTo>
                    <a:pt x="1311" y="822"/>
                  </a:lnTo>
                  <a:lnTo>
                    <a:pt x="1320" y="762"/>
                  </a:lnTo>
                  <a:lnTo>
                    <a:pt x="1323" y="699"/>
                  </a:lnTo>
                  <a:lnTo>
                    <a:pt x="1320" y="636"/>
                  </a:lnTo>
                  <a:lnTo>
                    <a:pt x="1311" y="576"/>
                  </a:lnTo>
                  <a:lnTo>
                    <a:pt x="1296" y="516"/>
                  </a:lnTo>
                  <a:lnTo>
                    <a:pt x="1275" y="460"/>
                  </a:lnTo>
                  <a:lnTo>
                    <a:pt x="1249" y="407"/>
                  </a:lnTo>
                  <a:lnTo>
                    <a:pt x="1218" y="357"/>
                  </a:lnTo>
                  <a:lnTo>
                    <a:pt x="1183" y="309"/>
                  </a:lnTo>
                  <a:lnTo>
                    <a:pt x="1143" y="266"/>
                  </a:lnTo>
                  <a:lnTo>
                    <a:pt x="1099" y="226"/>
                  </a:lnTo>
                  <a:lnTo>
                    <a:pt x="1051" y="192"/>
                  </a:lnTo>
                  <a:lnTo>
                    <a:pt x="1001" y="161"/>
                  </a:lnTo>
                  <a:lnTo>
                    <a:pt x="947" y="135"/>
                  </a:lnTo>
                  <a:lnTo>
                    <a:pt x="890" y="114"/>
                  </a:lnTo>
                  <a:lnTo>
                    <a:pt x="830" y="100"/>
                  </a:lnTo>
                  <a:lnTo>
                    <a:pt x="770" y="90"/>
                  </a:lnTo>
                  <a:lnTo>
                    <a:pt x="707" y="87"/>
                  </a:lnTo>
                  <a:close/>
                  <a:moveTo>
                    <a:pt x="707" y="0"/>
                  </a:moveTo>
                  <a:lnTo>
                    <a:pt x="775" y="3"/>
                  </a:lnTo>
                  <a:lnTo>
                    <a:pt x="841" y="12"/>
                  </a:lnTo>
                  <a:lnTo>
                    <a:pt x="905" y="27"/>
                  </a:lnTo>
                  <a:lnTo>
                    <a:pt x="966" y="49"/>
                  </a:lnTo>
                  <a:lnTo>
                    <a:pt x="1024" y="74"/>
                  </a:lnTo>
                  <a:lnTo>
                    <a:pt x="1081" y="106"/>
                  </a:lnTo>
                  <a:lnTo>
                    <a:pt x="1134" y="142"/>
                  </a:lnTo>
                  <a:lnTo>
                    <a:pt x="1182" y="183"/>
                  </a:lnTo>
                  <a:lnTo>
                    <a:pt x="1227" y="227"/>
                  </a:lnTo>
                  <a:lnTo>
                    <a:pt x="1268" y="275"/>
                  </a:lnTo>
                  <a:lnTo>
                    <a:pt x="1305" y="328"/>
                  </a:lnTo>
                  <a:lnTo>
                    <a:pt x="1336" y="383"/>
                  </a:lnTo>
                  <a:lnTo>
                    <a:pt x="1363" y="442"/>
                  </a:lnTo>
                  <a:lnTo>
                    <a:pt x="1383" y="502"/>
                  </a:lnTo>
                  <a:lnTo>
                    <a:pt x="1399" y="565"/>
                  </a:lnTo>
                  <a:lnTo>
                    <a:pt x="1409" y="632"/>
                  </a:lnTo>
                  <a:lnTo>
                    <a:pt x="1412" y="699"/>
                  </a:lnTo>
                  <a:lnTo>
                    <a:pt x="1409" y="766"/>
                  </a:lnTo>
                  <a:lnTo>
                    <a:pt x="1399" y="831"/>
                  </a:lnTo>
                  <a:lnTo>
                    <a:pt x="1383" y="895"/>
                  </a:lnTo>
                  <a:lnTo>
                    <a:pt x="1363" y="956"/>
                  </a:lnTo>
                  <a:lnTo>
                    <a:pt x="1336" y="1014"/>
                  </a:lnTo>
                  <a:lnTo>
                    <a:pt x="1305" y="1069"/>
                  </a:lnTo>
                  <a:lnTo>
                    <a:pt x="1268" y="1121"/>
                  </a:lnTo>
                  <a:lnTo>
                    <a:pt x="1227" y="1170"/>
                  </a:lnTo>
                  <a:lnTo>
                    <a:pt x="1182" y="1215"/>
                  </a:lnTo>
                  <a:lnTo>
                    <a:pt x="1134" y="1255"/>
                  </a:lnTo>
                  <a:lnTo>
                    <a:pt x="1081" y="1291"/>
                  </a:lnTo>
                  <a:lnTo>
                    <a:pt x="1024" y="1322"/>
                  </a:lnTo>
                  <a:lnTo>
                    <a:pt x="966" y="1349"/>
                  </a:lnTo>
                  <a:lnTo>
                    <a:pt x="905" y="1369"/>
                  </a:lnTo>
                  <a:lnTo>
                    <a:pt x="841" y="1384"/>
                  </a:lnTo>
                  <a:lnTo>
                    <a:pt x="775" y="1395"/>
                  </a:lnTo>
                  <a:lnTo>
                    <a:pt x="707" y="1398"/>
                  </a:lnTo>
                  <a:lnTo>
                    <a:pt x="639" y="1395"/>
                  </a:lnTo>
                  <a:lnTo>
                    <a:pt x="573" y="1384"/>
                  </a:lnTo>
                  <a:lnTo>
                    <a:pt x="508" y="1369"/>
                  </a:lnTo>
                  <a:lnTo>
                    <a:pt x="447" y="1349"/>
                  </a:lnTo>
                  <a:lnTo>
                    <a:pt x="388" y="1322"/>
                  </a:lnTo>
                  <a:lnTo>
                    <a:pt x="331" y="1291"/>
                  </a:lnTo>
                  <a:lnTo>
                    <a:pt x="279" y="1255"/>
                  </a:lnTo>
                  <a:lnTo>
                    <a:pt x="230" y="1215"/>
                  </a:lnTo>
                  <a:lnTo>
                    <a:pt x="185" y="1170"/>
                  </a:lnTo>
                  <a:lnTo>
                    <a:pt x="145" y="1121"/>
                  </a:lnTo>
                  <a:lnTo>
                    <a:pt x="108" y="1069"/>
                  </a:lnTo>
                  <a:lnTo>
                    <a:pt x="77" y="1014"/>
                  </a:lnTo>
                  <a:lnTo>
                    <a:pt x="50" y="956"/>
                  </a:lnTo>
                  <a:lnTo>
                    <a:pt x="28" y="895"/>
                  </a:lnTo>
                  <a:lnTo>
                    <a:pt x="13" y="831"/>
                  </a:lnTo>
                  <a:lnTo>
                    <a:pt x="3" y="766"/>
                  </a:lnTo>
                  <a:lnTo>
                    <a:pt x="0" y="699"/>
                  </a:lnTo>
                  <a:lnTo>
                    <a:pt x="3" y="632"/>
                  </a:lnTo>
                  <a:lnTo>
                    <a:pt x="13" y="565"/>
                  </a:lnTo>
                  <a:lnTo>
                    <a:pt x="28" y="502"/>
                  </a:lnTo>
                  <a:lnTo>
                    <a:pt x="50" y="442"/>
                  </a:lnTo>
                  <a:lnTo>
                    <a:pt x="77" y="383"/>
                  </a:lnTo>
                  <a:lnTo>
                    <a:pt x="108" y="328"/>
                  </a:lnTo>
                  <a:lnTo>
                    <a:pt x="145" y="275"/>
                  </a:lnTo>
                  <a:lnTo>
                    <a:pt x="185" y="227"/>
                  </a:lnTo>
                  <a:lnTo>
                    <a:pt x="230" y="183"/>
                  </a:lnTo>
                  <a:lnTo>
                    <a:pt x="279" y="142"/>
                  </a:lnTo>
                  <a:lnTo>
                    <a:pt x="331" y="106"/>
                  </a:lnTo>
                  <a:lnTo>
                    <a:pt x="388" y="74"/>
                  </a:lnTo>
                  <a:lnTo>
                    <a:pt x="447" y="49"/>
                  </a:lnTo>
                  <a:lnTo>
                    <a:pt x="508" y="27"/>
                  </a:lnTo>
                  <a:lnTo>
                    <a:pt x="573" y="12"/>
                  </a:lnTo>
                  <a:lnTo>
                    <a:pt x="639" y="3"/>
                  </a:lnTo>
                  <a:lnTo>
                    <a:pt x="707" y="0"/>
                  </a:lnTo>
                  <a:close/>
                </a:path>
              </a:pathLst>
            </a:custGeom>
            <a:grpFill/>
            <a:ln w="0">
              <a:noFill/>
              <a:prstDash val="solid"/>
              <a:round/>
            </a:ln>
          </p:spPr>
          <p:txBody>
            <a:bodyPr vert="horz" wrap="square" lIns="91440" tIns="45721" rIns="91440" bIns="45721" numCol="1" anchor="t" anchorCtr="0" compatLnSpc="1"/>
            <a:lstStyle/>
            <a:p>
              <a:pPr defTabSz="890905"/>
              <a:endParaRPr lang="es-ES" sz="700">
                <a:solidFill>
                  <a:srgbClr val="000000"/>
                </a:solidFill>
              </a:endParaRPr>
            </a:p>
          </p:txBody>
        </p:sp>
        <p:sp>
          <p:nvSpPr>
            <p:cNvPr id="45" name="Freeform 31"/>
            <p:cNvSpPr>
              <a:spLocks noEditPoints="1"/>
            </p:cNvSpPr>
            <p:nvPr/>
          </p:nvSpPr>
          <p:spPr bwMode="auto">
            <a:xfrm>
              <a:off x="13473" y="6359"/>
              <a:ext cx="403" cy="400"/>
            </a:xfrm>
            <a:custGeom>
              <a:avLst/>
              <a:gdLst>
                <a:gd name="T0" fmla="*/ 361 w 806"/>
                <a:gd name="T1" fmla="*/ 103 h 800"/>
                <a:gd name="T2" fmla="*/ 285 w 806"/>
                <a:gd name="T3" fmla="*/ 123 h 800"/>
                <a:gd name="T4" fmla="*/ 217 w 806"/>
                <a:gd name="T5" fmla="*/ 162 h 800"/>
                <a:gd name="T6" fmla="*/ 162 w 806"/>
                <a:gd name="T7" fmla="*/ 216 h 800"/>
                <a:gd name="T8" fmla="*/ 123 w 806"/>
                <a:gd name="T9" fmla="*/ 283 h 800"/>
                <a:gd name="T10" fmla="*/ 103 w 806"/>
                <a:gd name="T11" fmla="*/ 359 h 800"/>
                <a:gd name="T12" fmla="*/ 103 w 806"/>
                <a:gd name="T13" fmla="*/ 440 h 800"/>
                <a:gd name="T14" fmla="*/ 123 w 806"/>
                <a:gd name="T15" fmla="*/ 517 h 800"/>
                <a:gd name="T16" fmla="*/ 162 w 806"/>
                <a:gd name="T17" fmla="*/ 583 h 800"/>
                <a:gd name="T18" fmla="*/ 217 w 806"/>
                <a:gd name="T19" fmla="*/ 637 h 800"/>
                <a:gd name="T20" fmla="*/ 285 w 806"/>
                <a:gd name="T21" fmla="*/ 676 h 800"/>
                <a:gd name="T22" fmla="*/ 361 w 806"/>
                <a:gd name="T23" fmla="*/ 696 h 800"/>
                <a:gd name="T24" fmla="*/ 443 w 806"/>
                <a:gd name="T25" fmla="*/ 696 h 800"/>
                <a:gd name="T26" fmla="*/ 520 w 806"/>
                <a:gd name="T27" fmla="*/ 676 h 800"/>
                <a:gd name="T28" fmla="*/ 587 w 806"/>
                <a:gd name="T29" fmla="*/ 637 h 800"/>
                <a:gd name="T30" fmla="*/ 642 w 806"/>
                <a:gd name="T31" fmla="*/ 583 h 800"/>
                <a:gd name="T32" fmla="*/ 681 w 806"/>
                <a:gd name="T33" fmla="*/ 517 h 800"/>
                <a:gd name="T34" fmla="*/ 702 w 806"/>
                <a:gd name="T35" fmla="*/ 440 h 800"/>
                <a:gd name="T36" fmla="*/ 702 w 806"/>
                <a:gd name="T37" fmla="*/ 359 h 800"/>
                <a:gd name="T38" fmla="*/ 681 w 806"/>
                <a:gd name="T39" fmla="*/ 283 h 800"/>
                <a:gd name="T40" fmla="*/ 642 w 806"/>
                <a:gd name="T41" fmla="*/ 216 h 800"/>
                <a:gd name="T42" fmla="*/ 587 w 806"/>
                <a:gd name="T43" fmla="*/ 162 h 800"/>
                <a:gd name="T44" fmla="*/ 520 w 806"/>
                <a:gd name="T45" fmla="*/ 123 h 800"/>
                <a:gd name="T46" fmla="*/ 443 w 806"/>
                <a:gd name="T47" fmla="*/ 103 h 800"/>
                <a:gd name="T48" fmla="*/ 403 w 806"/>
                <a:gd name="T49" fmla="*/ 0 h 800"/>
                <a:gd name="T50" fmla="*/ 502 w 806"/>
                <a:gd name="T51" fmla="*/ 12 h 800"/>
                <a:gd name="T52" fmla="*/ 591 w 806"/>
                <a:gd name="T53" fmla="*/ 47 h 800"/>
                <a:gd name="T54" fmla="*/ 670 w 806"/>
                <a:gd name="T55" fmla="*/ 101 h 800"/>
                <a:gd name="T56" fmla="*/ 734 w 806"/>
                <a:gd name="T57" fmla="*/ 171 h 800"/>
                <a:gd name="T58" fmla="*/ 778 w 806"/>
                <a:gd name="T59" fmla="*/ 255 h 800"/>
                <a:gd name="T60" fmla="*/ 803 w 806"/>
                <a:gd name="T61" fmla="*/ 349 h 800"/>
                <a:gd name="T62" fmla="*/ 803 w 806"/>
                <a:gd name="T63" fmla="*/ 450 h 800"/>
                <a:gd name="T64" fmla="*/ 778 w 806"/>
                <a:gd name="T65" fmla="*/ 544 h 800"/>
                <a:gd name="T66" fmla="*/ 734 w 806"/>
                <a:gd name="T67" fmla="*/ 628 h 800"/>
                <a:gd name="T68" fmla="*/ 670 w 806"/>
                <a:gd name="T69" fmla="*/ 698 h 800"/>
                <a:gd name="T70" fmla="*/ 591 w 806"/>
                <a:gd name="T71" fmla="*/ 753 h 800"/>
                <a:gd name="T72" fmla="*/ 502 w 806"/>
                <a:gd name="T73" fmla="*/ 787 h 800"/>
                <a:gd name="T74" fmla="*/ 403 w 806"/>
                <a:gd name="T75" fmla="*/ 800 h 800"/>
                <a:gd name="T76" fmla="*/ 303 w 806"/>
                <a:gd name="T77" fmla="*/ 787 h 800"/>
                <a:gd name="T78" fmla="*/ 213 w 806"/>
                <a:gd name="T79" fmla="*/ 753 h 800"/>
                <a:gd name="T80" fmla="*/ 135 w 806"/>
                <a:gd name="T81" fmla="*/ 698 h 800"/>
                <a:gd name="T82" fmla="*/ 72 w 806"/>
                <a:gd name="T83" fmla="*/ 628 h 800"/>
                <a:gd name="T84" fmla="*/ 26 w 806"/>
                <a:gd name="T85" fmla="*/ 544 h 800"/>
                <a:gd name="T86" fmla="*/ 3 w 806"/>
                <a:gd name="T87" fmla="*/ 450 h 800"/>
                <a:gd name="T88" fmla="*/ 3 w 806"/>
                <a:gd name="T89" fmla="*/ 349 h 800"/>
                <a:gd name="T90" fmla="*/ 26 w 806"/>
                <a:gd name="T91" fmla="*/ 255 h 800"/>
                <a:gd name="T92" fmla="*/ 72 w 806"/>
                <a:gd name="T93" fmla="*/ 171 h 800"/>
                <a:gd name="T94" fmla="*/ 135 w 806"/>
                <a:gd name="T95" fmla="*/ 101 h 800"/>
                <a:gd name="T96" fmla="*/ 213 w 806"/>
                <a:gd name="T97" fmla="*/ 47 h 800"/>
                <a:gd name="T98" fmla="*/ 303 w 806"/>
                <a:gd name="T99" fmla="*/ 12 h 800"/>
                <a:gd name="T100" fmla="*/ 403 w 806"/>
                <a:gd name="T101" fmla="*/ 0 h 8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806" h="800">
                  <a:moveTo>
                    <a:pt x="403" y="100"/>
                  </a:moveTo>
                  <a:lnTo>
                    <a:pt x="361" y="103"/>
                  </a:lnTo>
                  <a:lnTo>
                    <a:pt x="322" y="110"/>
                  </a:lnTo>
                  <a:lnTo>
                    <a:pt x="285" y="123"/>
                  </a:lnTo>
                  <a:lnTo>
                    <a:pt x="250" y="141"/>
                  </a:lnTo>
                  <a:lnTo>
                    <a:pt x="217" y="162"/>
                  </a:lnTo>
                  <a:lnTo>
                    <a:pt x="188" y="188"/>
                  </a:lnTo>
                  <a:lnTo>
                    <a:pt x="162" y="216"/>
                  </a:lnTo>
                  <a:lnTo>
                    <a:pt x="141" y="248"/>
                  </a:lnTo>
                  <a:lnTo>
                    <a:pt x="123" y="283"/>
                  </a:lnTo>
                  <a:lnTo>
                    <a:pt x="110" y="321"/>
                  </a:lnTo>
                  <a:lnTo>
                    <a:pt x="103" y="359"/>
                  </a:lnTo>
                  <a:lnTo>
                    <a:pt x="100" y="400"/>
                  </a:lnTo>
                  <a:lnTo>
                    <a:pt x="103" y="440"/>
                  </a:lnTo>
                  <a:lnTo>
                    <a:pt x="110" y="479"/>
                  </a:lnTo>
                  <a:lnTo>
                    <a:pt x="123" y="517"/>
                  </a:lnTo>
                  <a:lnTo>
                    <a:pt x="141" y="550"/>
                  </a:lnTo>
                  <a:lnTo>
                    <a:pt x="162" y="583"/>
                  </a:lnTo>
                  <a:lnTo>
                    <a:pt x="188" y="612"/>
                  </a:lnTo>
                  <a:lnTo>
                    <a:pt x="217" y="637"/>
                  </a:lnTo>
                  <a:lnTo>
                    <a:pt x="250" y="659"/>
                  </a:lnTo>
                  <a:lnTo>
                    <a:pt x="285" y="676"/>
                  </a:lnTo>
                  <a:lnTo>
                    <a:pt x="322" y="688"/>
                  </a:lnTo>
                  <a:lnTo>
                    <a:pt x="361" y="696"/>
                  </a:lnTo>
                  <a:lnTo>
                    <a:pt x="403" y="699"/>
                  </a:lnTo>
                  <a:lnTo>
                    <a:pt x="443" y="696"/>
                  </a:lnTo>
                  <a:lnTo>
                    <a:pt x="483" y="688"/>
                  </a:lnTo>
                  <a:lnTo>
                    <a:pt x="520" y="676"/>
                  </a:lnTo>
                  <a:lnTo>
                    <a:pt x="555" y="659"/>
                  </a:lnTo>
                  <a:lnTo>
                    <a:pt x="587" y="637"/>
                  </a:lnTo>
                  <a:lnTo>
                    <a:pt x="616" y="612"/>
                  </a:lnTo>
                  <a:lnTo>
                    <a:pt x="642" y="583"/>
                  </a:lnTo>
                  <a:lnTo>
                    <a:pt x="664" y="550"/>
                  </a:lnTo>
                  <a:lnTo>
                    <a:pt x="681" y="517"/>
                  </a:lnTo>
                  <a:lnTo>
                    <a:pt x="694" y="479"/>
                  </a:lnTo>
                  <a:lnTo>
                    <a:pt x="702" y="440"/>
                  </a:lnTo>
                  <a:lnTo>
                    <a:pt x="705" y="400"/>
                  </a:lnTo>
                  <a:lnTo>
                    <a:pt x="702" y="359"/>
                  </a:lnTo>
                  <a:lnTo>
                    <a:pt x="694" y="321"/>
                  </a:lnTo>
                  <a:lnTo>
                    <a:pt x="681" y="283"/>
                  </a:lnTo>
                  <a:lnTo>
                    <a:pt x="664" y="248"/>
                  </a:lnTo>
                  <a:lnTo>
                    <a:pt x="642" y="216"/>
                  </a:lnTo>
                  <a:lnTo>
                    <a:pt x="616" y="188"/>
                  </a:lnTo>
                  <a:lnTo>
                    <a:pt x="587" y="162"/>
                  </a:lnTo>
                  <a:lnTo>
                    <a:pt x="555" y="141"/>
                  </a:lnTo>
                  <a:lnTo>
                    <a:pt x="520" y="123"/>
                  </a:lnTo>
                  <a:lnTo>
                    <a:pt x="483" y="110"/>
                  </a:lnTo>
                  <a:lnTo>
                    <a:pt x="443" y="103"/>
                  </a:lnTo>
                  <a:lnTo>
                    <a:pt x="403" y="100"/>
                  </a:lnTo>
                  <a:close/>
                  <a:moveTo>
                    <a:pt x="403" y="0"/>
                  </a:moveTo>
                  <a:lnTo>
                    <a:pt x="453" y="3"/>
                  </a:lnTo>
                  <a:lnTo>
                    <a:pt x="502" y="12"/>
                  </a:lnTo>
                  <a:lnTo>
                    <a:pt x="548" y="26"/>
                  </a:lnTo>
                  <a:lnTo>
                    <a:pt x="591" y="47"/>
                  </a:lnTo>
                  <a:lnTo>
                    <a:pt x="633" y="71"/>
                  </a:lnTo>
                  <a:lnTo>
                    <a:pt x="670" y="101"/>
                  </a:lnTo>
                  <a:lnTo>
                    <a:pt x="704" y="134"/>
                  </a:lnTo>
                  <a:lnTo>
                    <a:pt x="734" y="171"/>
                  </a:lnTo>
                  <a:lnTo>
                    <a:pt x="758" y="211"/>
                  </a:lnTo>
                  <a:lnTo>
                    <a:pt x="778" y="255"/>
                  </a:lnTo>
                  <a:lnTo>
                    <a:pt x="794" y="301"/>
                  </a:lnTo>
                  <a:lnTo>
                    <a:pt x="803" y="349"/>
                  </a:lnTo>
                  <a:lnTo>
                    <a:pt x="806" y="400"/>
                  </a:lnTo>
                  <a:lnTo>
                    <a:pt x="803" y="450"/>
                  </a:lnTo>
                  <a:lnTo>
                    <a:pt x="794" y="498"/>
                  </a:lnTo>
                  <a:lnTo>
                    <a:pt x="778" y="544"/>
                  </a:lnTo>
                  <a:lnTo>
                    <a:pt x="758" y="587"/>
                  </a:lnTo>
                  <a:lnTo>
                    <a:pt x="734" y="628"/>
                  </a:lnTo>
                  <a:lnTo>
                    <a:pt x="704" y="665"/>
                  </a:lnTo>
                  <a:lnTo>
                    <a:pt x="670" y="698"/>
                  </a:lnTo>
                  <a:lnTo>
                    <a:pt x="633" y="727"/>
                  </a:lnTo>
                  <a:lnTo>
                    <a:pt x="591" y="753"/>
                  </a:lnTo>
                  <a:lnTo>
                    <a:pt x="548" y="772"/>
                  </a:lnTo>
                  <a:lnTo>
                    <a:pt x="502" y="787"/>
                  </a:lnTo>
                  <a:lnTo>
                    <a:pt x="453" y="796"/>
                  </a:lnTo>
                  <a:lnTo>
                    <a:pt x="403" y="800"/>
                  </a:lnTo>
                  <a:lnTo>
                    <a:pt x="352" y="796"/>
                  </a:lnTo>
                  <a:lnTo>
                    <a:pt x="303" y="787"/>
                  </a:lnTo>
                  <a:lnTo>
                    <a:pt x="256" y="772"/>
                  </a:lnTo>
                  <a:lnTo>
                    <a:pt x="213" y="753"/>
                  </a:lnTo>
                  <a:lnTo>
                    <a:pt x="172" y="727"/>
                  </a:lnTo>
                  <a:lnTo>
                    <a:pt x="135" y="698"/>
                  </a:lnTo>
                  <a:lnTo>
                    <a:pt x="101" y="665"/>
                  </a:lnTo>
                  <a:lnTo>
                    <a:pt x="72" y="628"/>
                  </a:lnTo>
                  <a:lnTo>
                    <a:pt x="46" y="587"/>
                  </a:lnTo>
                  <a:lnTo>
                    <a:pt x="26" y="544"/>
                  </a:lnTo>
                  <a:lnTo>
                    <a:pt x="12" y="498"/>
                  </a:lnTo>
                  <a:lnTo>
                    <a:pt x="3" y="450"/>
                  </a:lnTo>
                  <a:lnTo>
                    <a:pt x="0" y="400"/>
                  </a:lnTo>
                  <a:lnTo>
                    <a:pt x="3" y="349"/>
                  </a:lnTo>
                  <a:lnTo>
                    <a:pt x="12" y="301"/>
                  </a:lnTo>
                  <a:lnTo>
                    <a:pt x="26" y="255"/>
                  </a:lnTo>
                  <a:lnTo>
                    <a:pt x="46" y="211"/>
                  </a:lnTo>
                  <a:lnTo>
                    <a:pt x="72" y="171"/>
                  </a:lnTo>
                  <a:lnTo>
                    <a:pt x="101" y="134"/>
                  </a:lnTo>
                  <a:lnTo>
                    <a:pt x="135" y="101"/>
                  </a:lnTo>
                  <a:lnTo>
                    <a:pt x="172" y="71"/>
                  </a:lnTo>
                  <a:lnTo>
                    <a:pt x="213" y="47"/>
                  </a:lnTo>
                  <a:lnTo>
                    <a:pt x="256" y="26"/>
                  </a:lnTo>
                  <a:lnTo>
                    <a:pt x="303" y="12"/>
                  </a:lnTo>
                  <a:lnTo>
                    <a:pt x="352" y="3"/>
                  </a:lnTo>
                  <a:lnTo>
                    <a:pt x="403" y="0"/>
                  </a:lnTo>
                  <a:close/>
                </a:path>
              </a:pathLst>
            </a:custGeom>
            <a:grpFill/>
            <a:ln w="0">
              <a:noFill/>
              <a:prstDash val="solid"/>
              <a:round/>
            </a:ln>
          </p:spPr>
          <p:txBody>
            <a:bodyPr vert="horz" wrap="square" lIns="91440" tIns="45721" rIns="91440" bIns="45721" numCol="1" anchor="t" anchorCtr="0" compatLnSpc="1"/>
            <a:lstStyle/>
            <a:p>
              <a:pPr defTabSz="890905"/>
              <a:endParaRPr lang="es-ES" sz="700">
                <a:solidFill>
                  <a:srgbClr val="000000"/>
                </a:solidFill>
              </a:endParaRPr>
            </a:p>
          </p:txBody>
        </p:sp>
      </p:grpSp>
      <p:sp>
        <p:nvSpPr>
          <p:cNvPr id="46" name="2 Rectángulo"/>
          <p:cNvSpPr/>
          <p:nvPr/>
        </p:nvSpPr>
        <p:spPr bwMode="auto">
          <a:xfrm>
            <a:off x="449462" y="1938979"/>
            <a:ext cx="2616354" cy="83439"/>
          </a:xfrm>
          <a:prstGeom prst="rect">
            <a:avLst/>
          </a:prstGeom>
          <a:solidFill>
            <a:schemeClr val="accent1"/>
          </a:solidFill>
          <a:ln>
            <a:noFill/>
          </a:ln>
        </p:spPr>
        <p:txBody>
          <a:bodyPr lIns="0" tIns="0" rIns="0" bIns="0" rtlCol="0" anchor="ctr"/>
          <a:lstStyle/>
          <a:p>
            <a:pPr algn="ctr" defTabSz="890905"/>
            <a:endParaRPr lang="es-SV" sz="700">
              <a:solidFill>
                <a:srgbClr val="000000"/>
              </a:solidFill>
            </a:endParaRPr>
          </a:p>
        </p:txBody>
      </p:sp>
      <p:sp>
        <p:nvSpPr>
          <p:cNvPr id="47" name="Textbox 1"/>
          <p:cNvSpPr/>
          <p:nvPr/>
        </p:nvSpPr>
        <p:spPr>
          <a:xfrm>
            <a:off x="449462" y="1560215"/>
            <a:ext cx="2616354" cy="274616"/>
          </a:xfrm>
          <a:prstGeom prst="rect">
            <a:avLst/>
          </a:prstGeom>
        </p:spPr>
        <p:txBody>
          <a:bodyPr wrap="square" lIns="89126" tIns="44540" rIns="89126" bIns="44540">
            <a:spAutoFit/>
          </a:bodyPr>
          <a:lstStyle/>
          <a:p>
            <a:pPr lvl="0" algn="ctr"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48" name="Textbox 1"/>
          <p:cNvSpPr/>
          <p:nvPr/>
        </p:nvSpPr>
        <p:spPr>
          <a:xfrm>
            <a:off x="449462" y="2130682"/>
            <a:ext cx="2616354" cy="1197946"/>
          </a:xfrm>
          <a:prstGeom prst="rect">
            <a:avLst/>
          </a:prstGeom>
        </p:spPr>
        <p:txBody>
          <a:bodyPr wrap="square" lIns="89126" tIns="44540" rIns="89126" bIns="44540">
            <a:spAutoFit/>
          </a:bodyPr>
          <a:lstStyle/>
          <a:p>
            <a:pPr algn="just" defTabSz="890905"/>
            <a:r>
              <a:rPr lang="zh-CN" altLang="en-US" sz="800" kern="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rPr>
              <a:t>此处添加详细文本描述，建议与标题相关此处添加详细文本描述，建议与标题相关此处添加详细文本描述，建议与标题相关此处添加详细文本描述，建议与标题相关此处添加详细文本描述，建议与标题相关</a:t>
            </a:r>
            <a:endParaRPr lang="en-US" altLang="zh-CN" sz="800" kern="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endParaRPr>
          </a:p>
          <a:p>
            <a:pPr algn="just" defTabSz="890905"/>
            <a:endParaRPr lang="en-US" altLang="zh-CN" sz="800" kern="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endParaRPr>
          </a:p>
          <a:p>
            <a:pPr algn="just" defTabSz="890905"/>
            <a:r>
              <a:rPr lang="zh-CN" altLang="en-US" sz="800" kern="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rPr>
              <a:t>此处添加详细文本描述，建议与标题相关此处添加详细文本描述，建议与标题相关此处添加详细文本描述，建议与标题相关此处添加详细文本描述</a:t>
            </a:r>
            <a:endParaRPr lang="id-ID" altLang="zh-CN" sz="800" kern="0" dirty="0">
              <a:solidFill>
                <a:schemeClr val="tx1">
                  <a:lumMod val="50000"/>
                  <a:lumOff val="50000"/>
                </a:schemeClr>
              </a:solidFill>
            </a:endParaRPr>
          </a:p>
          <a:p>
            <a:pPr lvl="0" algn="just" defTabSz="890905"/>
            <a:endParaRPr lang="id-ID" altLang="zh-CN" sz="800" kern="0" dirty="0">
              <a:solidFill>
                <a:schemeClr val="tx1">
                  <a:lumMod val="50000"/>
                  <a:lumOff val="50000"/>
                </a:schemeClr>
              </a:solidFill>
            </a:endParaRPr>
          </a:p>
        </p:txBody>
      </p:sp>
      <p:sp>
        <p:nvSpPr>
          <p:cNvPr id="52" name="53 Elipse"/>
          <p:cNvSpPr>
            <a:spLocks noChangeAspect="1"/>
          </p:cNvSpPr>
          <p:nvPr/>
        </p:nvSpPr>
        <p:spPr bwMode="auto">
          <a:xfrm>
            <a:off x="4361468" y="3658197"/>
            <a:ext cx="406385" cy="406489"/>
          </a:xfrm>
          <a:prstGeom prst="ellipse">
            <a:avLst/>
          </a:prstGeom>
          <a:noFill/>
          <a:ln w="19050">
            <a:solidFill>
              <a:schemeClr val="accent1"/>
            </a:solidFill>
          </a:ln>
        </p:spPr>
        <p:txBody>
          <a:bodyPr lIns="0" tIns="0" rIns="0" bIns="0" rtlCol="0" anchor="ctr"/>
          <a:lstStyle/>
          <a:p>
            <a:pPr algn="ctr" defTabSz="890905"/>
            <a:r>
              <a:rPr lang="en-US" sz="1600" dirty="0">
                <a:solidFill>
                  <a:srgbClr val="1F1F1F"/>
                </a:solidFill>
                <a:latin typeface="Open Sans Extrabold" panose="020B0906030804020204" pitchFamily="34" charset="0"/>
                <a:ea typeface="Open Sans Extrabold" panose="020B0906030804020204" pitchFamily="34" charset="0"/>
                <a:cs typeface="Open Sans Extrabold" panose="020B0906030804020204" pitchFamily="34" charset="0"/>
              </a:rPr>
              <a:t>01</a:t>
            </a:r>
            <a:endParaRPr lang="en-US" sz="1600" dirty="0">
              <a:solidFill>
                <a:srgbClr val="1F1F1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53" name="54 Elipse"/>
          <p:cNvSpPr>
            <a:spLocks noChangeAspect="1"/>
          </p:cNvSpPr>
          <p:nvPr/>
        </p:nvSpPr>
        <p:spPr bwMode="auto">
          <a:xfrm>
            <a:off x="5562217" y="3658197"/>
            <a:ext cx="406385" cy="406489"/>
          </a:xfrm>
          <a:prstGeom prst="ellipse">
            <a:avLst/>
          </a:prstGeom>
          <a:noFill/>
          <a:ln w="19050">
            <a:solidFill>
              <a:schemeClr val="accent2"/>
            </a:solidFill>
          </a:ln>
        </p:spPr>
        <p:txBody>
          <a:bodyPr lIns="0" tIns="0" rIns="0" bIns="0" rtlCol="0" anchor="ctr"/>
          <a:lstStyle/>
          <a:p>
            <a:pPr algn="ctr" defTabSz="890905"/>
            <a:r>
              <a:rPr lang="en-US" sz="1600" dirty="0">
                <a:solidFill>
                  <a:srgbClr val="1F1F1F"/>
                </a:solidFill>
                <a:latin typeface="Open Sans Extrabold" panose="020B0906030804020204" pitchFamily="34" charset="0"/>
                <a:ea typeface="Open Sans Extrabold" panose="020B0906030804020204" pitchFamily="34" charset="0"/>
                <a:cs typeface="Open Sans Extrabold" panose="020B0906030804020204" pitchFamily="34" charset="0"/>
              </a:rPr>
              <a:t>02</a:t>
            </a:r>
            <a:endParaRPr lang="en-US" sz="1600" dirty="0">
              <a:solidFill>
                <a:srgbClr val="1F1F1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54" name="55 Elipse"/>
          <p:cNvSpPr>
            <a:spLocks noChangeAspect="1"/>
          </p:cNvSpPr>
          <p:nvPr/>
        </p:nvSpPr>
        <p:spPr bwMode="auto">
          <a:xfrm>
            <a:off x="6762965" y="3658197"/>
            <a:ext cx="406385" cy="406489"/>
          </a:xfrm>
          <a:prstGeom prst="ellipse">
            <a:avLst/>
          </a:prstGeom>
          <a:noFill/>
          <a:ln w="19050">
            <a:solidFill>
              <a:schemeClr val="accent3"/>
            </a:solidFill>
          </a:ln>
        </p:spPr>
        <p:txBody>
          <a:bodyPr lIns="0" tIns="0" rIns="0" bIns="0" rtlCol="0" anchor="ctr"/>
          <a:lstStyle/>
          <a:p>
            <a:pPr algn="ctr" defTabSz="890905"/>
            <a:r>
              <a:rPr lang="en-US" sz="1600" dirty="0">
                <a:solidFill>
                  <a:srgbClr val="1F1F1F"/>
                </a:solidFill>
                <a:latin typeface="Open Sans Extrabold" panose="020B0906030804020204" pitchFamily="34" charset="0"/>
                <a:ea typeface="Open Sans Extrabold" panose="020B0906030804020204" pitchFamily="34" charset="0"/>
                <a:cs typeface="Open Sans Extrabold" panose="020B0906030804020204" pitchFamily="34" charset="0"/>
              </a:rPr>
              <a:t>03</a:t>
            </a:r>
            <a:endParaRPr lang="en-US" sz="1600" dirty="0">
              <a:solidFill>
                <a:srgbClr val="1F1F1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55" name="56 Elipse"/>
          <p:cNvSpPr>
            <a:spLocks noChangeAspect="1"/>
          </p:cNvSpPr>
          <p:nvPr/>
        </p:nvSpPr>
        <p:spPr bwMode="auto">
          <a:xfrm>
            <a:off x="7963714" y="3658197"/>
            <a:ext cx="406385" cy="406489"/>
          </a:xfrm>
          <a:prstGeom prst="ellipse">
            <a:avLst/>
          </a:prstGeom>
          <a:noFill/>
          <a:ln w="19050">
            <a:solidFill>
              <a:schemeClr val="accent4"/>
            </a:solidFill>
          </a:ln>
        </p:spPr>
        <p:txBody>
          <a:bodyPr lIns="0" tIns="0" rIns="0" bIns="0" rtlCol="0" anchor="ctr"/>
          <a:lstStyle/>
          <a:p>
            <a:pPr algn="ctr" defTabSz="890905"/>
            <a:r>
              <a:rPr lang="en-US" sz="1600" dirty="0">
                <a:solidFill>
                  <a:srgbClr val="1F1F1F"/>
                </a:solidFill>
                <a:latin typeface="Open Sans Extrabold" panose="020B0906030804020204" pitchFamily="34" charset="0"/>
                <a:ea typeface="Open Sans Extrabold" panose="020B0906030804020204" pitchFamily="34" charset="0"/>
                <a:cs typeface="Open Sans Extrabold" panose="020B0906030804020204" pitchFamily="34" charset="0"/>
              </a:rPr>
              <a:t>04</a:t>
            </a:r>
            <a:endParaRPr lang="en-US" sz="1600" dirty="0">
              <a:solidFill>
                <a:srgbClr val="1F1F1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47"/>
                                        </p:tgtEl>
                                        <p:attrNameLst>
                                          <p:attrName>style.visibility</p:attrName>
                                        </p:attrNameLst>
                                      </p:cBhvr>
                                      <p:to>
                                        <p:strVal val="visible"/>
                                      </p:to>
                                    </p:set>
                                    <p:animEffect transition="in" filter="fade">
                                      <p:cBhvr>
                                        <p:cTn id="7" dur="500"/>
                                        <p:tgtEl>
                                          <p:spTgt spid="47"/>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48"/>
                                        </p:tgtEl>
                                        <p:attrNameLst>
                                          <p:attrName>style.visibility</p:attrName>
                                        </p:attrNameLst>
                                      </p:cBhvr>
                                      <p:to>
                                        <p:strVal val="visible"/>
                                      </p:to>
                                    </p:set>
                                    <p:animEffect transition="in" filter="fade">
                                      <p:cBhvr>
                                        <p:cTn id="10" dur="500"/>
                                        <p:tgtEl>
                                          <p:spTgt spid="48"/>
                                        </p:tgtEl>
                                      </p:cBhvr>
                                    </p:animEffect>
                                  </p:childTnLst>
                                </p:cTn>
                              </p:par>
                            </p:childTnLst>
                          </p:cTn>
                        </p:par>
                        <p:par>
                          <p:cTn id="11" fill="hold">
                            <p:stCondLst>
                              <p:cond delay="500"/>
                            </p:stCondLst>
                            <p:childTnLst>
                              <p:par>
                                <p:cTn id="12" presetID="22" presetClass="entr" presetSubtype="8" fill="hold" grpId="0" nodeType="afterEffect">
                                  <p:stCondLst>
                                    <p:cond delay="0"/>
                                  </p:stCondLst>
                                  <p:childTnLst>
                                    <p:set>
                                      <p:cBhvr>
                                        <p:cTn id="13" dur="1" fill="hold">
                                          <p:stCondLst>
                                            <p:cond delay="0"/>
                                          </p:stCondLst>
                                        </p:cTn>
                                        <p:tgtEl>
                                          <p:spTgt spid="46"/>
                                        </p:tgtEl>
                                        <p:attrNameLst>
                                          <p:attrName>style.visibility</p:attrName>
                                        </p:attrNameLst>
                                      </p:cBhvr>
                                      <p:to>
                                        <p:strVal val="visible"/>
                                      </p:to>
                                    </p:set>
                                    <p:animEffect transition="in" filter="wipe(left)">
                                      <p:cBhvr>
                                        <p:cTn id="14" dur="500"/>
                                        <p:tgtEl>
                                          <p:spTgt spid="46"/>
                                        </p:tgtEl>
                                      </p:cBhvr>
                                    </p:animEffect>
                                  </p:childTnLst>
                                </p:cTn>
                              </p:par>
                            </p:childTnLst>
                          </p:cTn>
                        </p:par>
                        <p:par>
                          <p:cTn id="15" fill="hold">
                            <p:stCondLst>
                              <p:cond delay="1000"/>
                            </p:stCondLst>
                            <p:childTnLst>
                              <p:par>
                                <p:cTn id="16" presetID="10" presetClass="entr" presetSubtype="0" fill="hold" grpId="0" nodeType="afterEffect">
                                  <p:stCondLst>
                                    <p:cond delay="0"/>
                                  </p:stCondLst>
                                  <p:childTnLst>
                                    <p:set>
                                      <p:cBhvr>
                                        <p:cTn id="17" dur="1" fill="hold">
                                          <p:stCondLst>
                                            <p:cond delay="0"/>
                                          </p:stCondLst>
                                        </p:cTn>
                                        <p:tgtEl>
                                          <p:spTgt spid="7"/>
                                        </p:tgtEl>
                                        <p:attrNameLst>
                                          <p:attrName>style.visibility</p:attrName>
                                        </p:attrNameLst>
                                      </p:cBhvr>
                                      <p:to>
                                        <p:strVal val="visible"/>
                                      </p:to>
                                    </p:set>
                                    <p:animEffect transition="in" filter="fade">
                                      <p:cBhvr>
                                        <p:cTn id="18" dur="500"/>
                                        <p:tgtEl>
                                          <p:spTgt spid="7"/>
                                        </p:tgtEl>
                                      </p:cBhvr>
                                    </p:animEffect>
                                  </p:childTnLst>
                                </p:cTn>
                              </p:par>
                              <p:par>
                                <p:cTn id="19" presetID="10" presetClass="entr" presetSubtype="0" fill="hold" grpId="0" nodeType="withEffect">
                                  <p:stCondLst>
                                    <p:cond delay="200"/>
                                  </p:stCondLst>
                                  <p:childTnLst>
                                    <p:set>
                                      <p:cBhvr>
                                        <p:cTn id="20" dur="1" fill="hold">
                                          <p:stCondLst>
                                            <p:cond delay="0"/>
                                          </p:stCondLst>
                                        </p:cTn>
                                        <p:tgtEl>
                                          <p:spTgt spid="8"/>
                                        </p:tgtEl>
                                        <p:attrNameLst>
                                          <p:attrName>style.visibility</p:attrName>
                                        </p:attrNameLst>
                                      </p:cBhvr>
                                      <p:to>
                                        <p:strVal val="visible"/>
                                      </p:to>
                                    </p:set>
                                    <p:animEffect transition="in" filter="fade">
                                      <p:cBhvr>
                                        <p:cTn id="21" dur="500"/>
                                        <p:tgtEl>
                                          <p:spTgt spid="8"/>
                                        </p:tgtEl>
                                      </p:cBhvr>
                                    </p:animEffect>
                                  </p:childTnLst>
                                </p:cTn>
                              </p:par>
                              <p:par>
                                <p:cTn id="22" presetID="10" presetClass="entr" presetSubtype="0" fill="hold" grpId="0" nodeType="withEffect">
                                  <p:stCondLst>
                                    <p:cond delay="400"/>
                                  </p:stCondLst>
                                  <p:childTnLst>
                                    <p:set>
                                      <p:cBhvr>
                                        <p:cTn id="23" dur="1" fill="hold">
                                          <p:stCondLst>
                                            <p:cond delay="0"/>
                                          </p:stCondLst>
                                        </p:cTn>
                                        <p:tgtEl>
                                          <p:spTgt spid="21"/>
                                        </p:tgtEl>
                                        <p:attrNameLst>
                                          <p:attrName>style.visibility</p:attrName>
                                        </p:attrNameLst>
                                      </p:cBhvr>
                                      <p:to>
                                        <p:strVal val="visible"/>
                                      </p:to>
                                    </p:set>
                                    <p:animEffect transition="in" filter="fade">
                                      <p:cBhvr>
                                        <p:cTn id="24" dur="500"/>
                                        <p:tgtEl>
                                          <p:spTgt spid="21"/>
                                        </p:tgtEl>
                                      </p:cBhvr>
                                    </p:animEffect>
                                  </p:childTnLst>
                                </p:cTn>
                              </p:par>
                              <p:par>
                                <p:cTn id="25" presetID="10" presetClass="entr" presetSubtype="0" fill="hold" grpId="0" nodeType="withEffect">
                                  <p:stCondLst>
                                    <p:cond delay="600"/>
                                  </p:stCondLst>
                                  <p:childTnLst>
                                    <p:set>
                                      <p:cBhvr>
                                        <p:cTn id="26" dur="1" fill="hold">
                                          <p:stCondLst>
                                            <p:cond delay="0"/>
                                          </p:stCondLst>
                                        </p:cTn>
                                        <p:tgtEl>
                                          <p:spTgt spid="26"/>
                                        </p:tgtEl>
                                        <p:attrNameLst>
                                          <p:attrName>style.visibility</p:attrName>
                                        </p:attrNameLst>
                                      </p:cBhvr>
                                      <p:to>
                                        <p:strVal val="visible"/>
                                      </p:to>
                                    </p:set>
                                    <p:animEffect transition="in" filter="fade">
                                      <p:cBhvr>
                                        <p:cTn id="27" dur="500"/>
                                        <p:tgtEl>
                                          <p:spTgt spid="26"/>
                                        </p:tgtEl>
                                      </p:cBhvr>
                                    </p:animEffect>
                                  </p:childTnLst>
                                </p:cTn>
                              </p:par>
                            </p:childTnLst>
                          </p:cTn>
                        </p:par>
                        <p:par>
                          <p:cTn id="28" fill="hold">
                            <p:stCondLst>
                              <p:cond delay="1500"/>
                            </p:stCondLst>
                            <p:childTnLst>
                              <p:par>
                                <p:cTn id="29" presetID="25" presetClass="entr" presetSubtype="0" fill="hold" nodeType="afterEffect">
                                  <p:stCondLst>
                                    <p:cond delay="0"/>
                                  </p:stCondLst>
                                  <p:childTnLst>
                                    <p:set>
                                      <p:cBhvr>
                                        <p:cTn id="30" dur="1" fill="hold">
                                          <p:stCondLst>
                                            <p:cond delay="0"/>
                                          </p:stCondLst>
                                        </p:cTn>
                                        <p:tgtEl>
                                          <p:spTgt spid="11"/>
                                        </p:tgtEl>
                                        <p:attrNameLst>
                                          <p:attrName>style.visibility</p:attrName>
                                        </p:attrNameLst>
                                      </p:cBhvr>
                                      <p:to>
                                        <p:strVal val="visible"/>
                                      </p:to>
                                    </p:set>
                                    <p:anim calcmode="lin" valueType="num">
                                      <p:cBhvr>
                                        <p:cTn id="31" dur="500" decel="50000" fill="hold">
                                          <p:stCondLst>
                                            <p:cond delay="0"/>
                                          </p:stCondLst>
                                        </p:cTn>
                                        <p:tgtEl>
                                          <p:spTgt spid="11"/>
                                        </p:tgtEl>
                                        <p:attrNameLst>
                                          <p:attrName>style.rotation</p:attrName>
                                        </p:attrNameLst>
                                      </p:cBhvr>
                                      <p:tavLst>
                                        <p:tav tm="0">
                                          <p:val>
                                            <p:fltVal val="-90"/>
                                          </p:val>
                                        </p:tav>
                                        <p:tav tm="100000">
                                          <p:val>
                                            <p:fltVal val="0"/>
                                          </p:val>
                                        </p:tav>
                                      </p:tavLst>
                                    </p:anim>
                                    <p:anim calcmode="lin" valueType="num">
                                      <p:cBhvr>
                                        <p:cTn id="32" dur="500" decel="50000" fill="hold">
                                          <p:stCondLst>
                                            <p:cond delay="0"/>
                                          </p:stCondLst>
                                        </p:cTn>
                                        <p:tgtEl>
                                          <p:spTgt spid="11"/>
                                        </p:tgtEl>
                                        <p:attrNameLst>
                                          <p:attrName>ppt_w</p:attrName>
                                        </p:attrNameLst>
                                      </p:cBhvr>
                                      <p:tavLst>
                                        <p:tav tm="0">
                                          <p:val>
                                            <p:strVal val="#ppt_w"/>
                                          </p:val>
                                        </p:tav>
                                        <p:tav tm="100000">
                                          <p:val>
                                            <p:strVal val="#ppt_w*.05"/>
                                          </p:val>
                                        </p:tav>
                                      </p:tavLst>
                                    </p:anim>
                                    <p:anim calcmode="lin" valueType="num">
                                      <p:cBhvr>
                                        <p:cTn id="33" dur="500" accel="50000" fill="hold">
                                          <p:stCondLst>
                                            <p:cond delay="500"/>
                                          </p:stCondLst>
                                        </p:cTn>
                                        <p:tgtEl>
                                          <p:spTgt spid="11"/>
                                        </p:tgtEl>
                                        <p:attrNameLst>
                                          <p:attrName>ppt_w</p:attrName>
                                        </p:attrNameLst>
                                      </p:cBhvr>
                                      <p:tavLst>
                                        <p:tav tm="0">
                                          <p:val>
                                            <p:strVal val="#ppt_w*.05"/>
                                          </p:val>
                                        </p:tav>
                                        <p:tav tm="100000">
                                          <p:val>
                                            <p:strVal val="#ppt_w"/>
                                          </p:val>
                                        </p:tav>
                                      </p:tavLst>
                                    </p:anim>
                                    <p:anim calcmode="lin" valueType="num">
                                      <p:cBhvr>
                                        <p:cTn id="34" dur="1000" fill="hold"/>
                                        <p:tgtEl>
                                          <p:spTgt spid="11"/>
                                        </p:tgtEl>
                                        <p:attrNameLst>
                                          <p:attrName>ppt_h</p:attrName>
                                        </p:attrNameLst>
                                      </p:cBhvr>
                                      <p:tavLst>
                                        <p:tav tm="0">
                                          <p:val>
                                            <p:strVal val="#ppt_h"/>
                                          </p:val>
                                        </p:tav>
                                        <p:tav tm="100000">
                                          <p:val>
                                            <p:strVal val="#ppt_h"/>
                                          </p:val>
                                        </p:tav>
                                      </p:tavLst>
                                    </p:anim>
                                    <p:anim calcmode="lin" valueType="num">
                                      <p:cBhvr>
                                        <p:cTn id="35" dur="500" decel="50000" fill="hold">
                                          <p:stCondLst>
                                            <p:cond delay="0"/>
                                          </p:stCondLst>
                                        </p:cTn>
                                        <p:tgtEl>
                                          <p:spTgt spid="11"/>
                                        </p:tgtEl>
                                        <p:attrNameLst>
                                          <p:attrName>ppt_x</p:attrName>
                                        </p:attrNameLst>
                                      </p:cBhvr>
                                      <p:tavLst>
                                        <p:tav tm="0">
                                          <p:val>
                                            <p:strVal val="#ppt_x+.4"/>
                                          </p:val>
                                        </p:tav>
                                        <p:tav tm="100000">
                                          <p:val>
                                            <p:strVal val="#ppt_x"/>
                                          </p:val>
                                        </p:tav>
                                      </p:tavLst>
                                    </p:anim>
                                    <p:anim calcmode="lin" valueType="num">
                                      <p:cBhvr>
                                        <p:cTn id="36" dur="500" decel="50000" fill="hold">
                                          <p:stCondLst>
                                            <p:cond delay="0"/>
                                          </p:stCondLst>
                                        </p:cTn>
                                        <p:tgtEl>
                                          <p:spTgt spid="11"/>
                                        </p:tgtEl>
                                        <p:attrNameLst>
                                          <p:attrName>ppt_y</p:attrName>
                                        </p:attrNameLst>
                                      </p:cBhvr>
                                      <p:tavLst>
                                        <p:tav tm="0">
                                          <p:val>
                                            <p:strVal val="#ppt_y-.2"/>
                                          </p:val>
                                        </p:tav>
                                        <p:tav tm="100000">
                                          <p:val>
                                            <p:strVal val="#ppt_y+.1"/>
                                          </p:val>
                                        </p:tav>
                                      </p:tavLst>
                                    </p:anim>
                                    <p:anim calcmode="lin" valueType="num">
                                      <p:cBhvr>
                                        <p:cTn id="37" dur="500" accel="50000" fill="hold">
                                          <p:stCondLst>
                                            <p:cond delay="500"/>
                                          </p:stCondLst>
                                        </p:cTn>
                                        <p:tgtEl>
                                          <p:spTgt spid="11"/>
                                        </p:tgtEl>
                                        <p:attrNameLst>
                                          <p:attrName>ppt_y</p:attrName>
                                        </p:attrNameLst>
                                      </p:cBhvr>
                                      <p:tavLst>
                                        <p:tav tm="0">
                                          <p:val>
                                            <p:strVal val="#ppt_y+.1"/>
                                          </p:val>
                                        </p:tav>
                                        <p:tav tm="100000">
                                          <p:val>
                                            <p:strVal val="#ppt_y"/>
                                          </p:val>
                                        </p:tav>
                                      </p:tavLst>
                                    </p:anim>
                                    <p:animEffect transition="in" filter="fade">
                                      <p:cBhvr>
                                        <p:cTn id="38" dur="1000" decel="50000">
                                          <p:stCondLst>
                                            <p:cond delay="0"/>
                                          </p:stCondLst>
                                        </p:cTn>
                                        <p:tgtEl>
                                          <p:spTgt spid="11"/>
                                        </p:tgtEl>
                                      </p:cBhvr>
                                    </p:animEffect>
                                  </p:childTnLst>
                                </p:cTn>
                              </p:par>
                              <p:par>
                                <p:cTn id="39" presetID="25" presetClass="entr" presetSubtype="0" fill="hold" nodeType="withEffect">
                                  <p:stCondLst>
                                    <p:cond delay="250"/>
                                  </p:stCondLst>
                                  <p:childTnLst>
                                    <p:set>
                                      <p:cBhvr>
                                        <p:cTn id="40" dur="1" fill="hold">
                                          <p:stCondLst>
                                            <p:cond delay="0"/>
                                          </p:stCondLst>
                                        </p:cTn>
                                        <p:tgtEl>
                                          <p:spTgt spid="13"/>
                                        </p:tgtEl>
                                        <p:attrNameLst>
                                          <p:attrName>style.visibility</p:attrName>
                                        </p:attrNameLst>
                                      </p:cBhvr>
                                      <p:to>
                                        <p:strVal val="visible"/>
                                      </p:to>
                                    </p:set>
                                    <p:anim calcmode="lin" valueType="num">
                                      <p:cBhvr>
                                        <p:cTn id="41" dur="500" decel="50000" fill="hold">
                                          <p:stCondLst>
                                            <p:cond delay="0"/>
                                          </p:stCondLst>
                                        </p:cTn>
                                        <p:tgtEl>
                                          <p:spTgt spid="13"/>
                                        </p:tgtEl>
                                        <p:attrNameLst>
                                          <p:attrName>style.rotation</p:attrName>
                                        </p:attrNameLst>
                                      </p:cBhvr>
                                      <p:tavLst>
                                        <p:tav tm="0">
                                          <p:val>
                                            <p:fltVal val="-90"/>
                                          </p:val>
                                        </p:tav>
                                        <p:tav tm="100000">
                                          <p:val>
                                            <p:fltVal val="0"/>
                                          </p:val>
                                        </p:tav>
                                      </p:tavLst>
                                    </p:anim>
                                    <p:anim calcmode="lin" valueType="num">
                                      <p:cBhvr>
                                        <p:cTn id="42" dur="500" decel="50000" fill="hold">
                                          <p:stCondLst>
                                            <p:cond delay="0"/>
                                          </p:stCondLst>
                                        </p:cTn>
                                        <p:tgtEl>
                                          <p:spTgt spid="13"/>
                                        </p:tgtEl>
                                        <p:attrNameLst>
                                          <p:attrName>ppt_w</p:attrName>
                                        </p:attrNameLst>
                                      </p:cBhvr>
                                      <p:tavLst>
                                        <p:tav tm="0">
                                          <p:val>
                                            <p:strVal val="#ppt_w"/>
                                          </p:val>
                                        </p:tav>
                                        <p:tav tm="100000">
                                          <p:val>
                                            <p:strVal val="#ppt_w*.05"/>
                                          </p:val>
                                        </p:tav>
                                      </p:tavLst>
                                    </p:anim>
                                    <p:anim calcmode="lin" valueType="num">
                                      <p:cBhvr>
                                        <p:cTn id="43" dur="500" accel="50000" fill="hold">
                                          <p:stCondLst>
                                            <p:cond delay="500"/>
                                          </p:stCondLst>
                                        </p:cTn>
                                        <p:tgtEl>
                                          <p:spTgt spid="13"/>
                                        </p:tgtEl>
                                        <p:attrNameLst>
                                          <p:attrName>ppt_w</p:attrName>
                                        </p:attrNameLst>
                                      </p:cBhvr>
                                      <p:tavLst>
                                        <p:tav tm="0">
                                          <p:val>
                                            <p:strVal val="#ppt_w*.05"/>
                                          </p:val>
                                        </p:tav>
                                        <p:tav tm="100000">
                                          <p:val>
                                            <p:strVal val="#ppt_w"/>
                                          </p:val>
                                        </p:tav>
                                      </p:tavLst>
                                    </p:anim>
                                    <p:anim calcmode="lin" valueType="num">
                                      <p:cBhvr>
                                        <p:cTn id="44" dur="1000" fill="hold"/>
                                        <p:tgtEl>
                                          <p:spTgt spid="13"/>
                                        </p:tgtEl>
                                        <p:attrNameLst>
                                          <p:attrName>ppt_h</p:attrName>
                                        </p:attrNameLst>
                                      </p:cBhvr>
                                      <p:tavLst>
                                        <p:tav tm="0">
                                          <p:val>
                                            <p:strVal val="#ppt_h"/>
                                          </p:val>
                                        </p:tav>
                                        <p:tav tm="100000">
                                          <p:val>
                                            <p:strVal val="#ppt_h"/>
                                          </p:val>
                                        </p:tav>
                                      </p:tavLst>
                                    </p:anim>
                                    <p:anim calcmode="lin" valueType="num">
                                      <p:cBhvr>
                                        <p:cTn id="45" dur="500" decel="50000" fill="hold">
                                          <p:stCondLst>
                                            <p:cond delay="0"/>
                                          </p:stCondLst>
                                        </p:cTn>
                                        <p:tgtEl>
                                          <p:spTgt spid="13"/>
                                        </p:tgtEl>
                                        <p:attrNameLst>
                                          <p:attrName>ppt_x</p:attrName>
                                        </p:attrNameLst>
                                      </p:cBhvr>
                                      <p:tavLst>
                                        <p:tav tm="0">
                                          <p:val>
                                            <p:strVal val="#ppt_x+.4"/>
                                          </p:val>
                                        </p:tav>
                                        <p:tav tm="100000">
                                          <p:val>
                                            <p:strVal val="#ppt_x"/>
                                          </p:val>
                                        </p:tav>
                                      </p:tavLst>
                                    </p:anim>
                                    <p:anim calcmode="lin" valueType="num">
                                      <p:cBhvr>
                                        <p:cTn id="46" dur="500" decel="50000" fill="hold">
                                          <p:stCondLst>
                                            <p:cond delay="0"/>
                                          </p:stCondLst>
                                        </p:cTn>
                                        <p:tgtEl>
                                          <p:spTgt spid="13"/>
                                        </p:tgtEl>
                                        <p:attrNameLst>
                                          <p:attrName>ppt_y</p:attrName>
                                        </p:attrNameLst>
                                      </p:cBhvr>
                                      <p:tavLst>
                                        <p:tav tm="0">
                                          <p:val>
                                            <p:strVal val="#ppt_y-.2"/>
                                          </p:val>
                                        </p:tav>
                                        <p:tav tm="100000">
                                          <p:val>
                                            <p:strVal val="#ppt_y+.1"/>
                                          </p:val>
                                        </p:tav>
                                      </p:tavLst>
                                    </p:anim>
                                    <p:anim calcmode="lin" valueType="num">
                                      <p:cBhvr>
                                        <p:cTn id="47" dur="500" accel="50000" fill="hold">
                                          <p:stCondLst>
                                            <p:cond delay="500"/>
                                          </p:stCondLst>
                                        </p:cTn>
                                        <p:tgtEl>
                                          <p:spTgt spid="13"/>
                                        </p:tgtEl>
                                        <p:attrNameLst>
                                          <p:attrName>ppt_y</p:attrName>
                                        </p:attrNameLst>
                                      </p:cBhvr>
                                      <p:tavLst>
                                        <p:tav tm="0">
                                          <p:val>
                                            <p:strVal val="#ppt_y+.1"/>
                                          </p:val>
                                        </p:tav>
                                        <p:tav tm="100000">
                                          <p:val>
                                            <p:strVal val="#ppt_y"/>
                                          </p:val>
                                        </p:tav>
                                      </p:tavLst>
                                    </p:anim>
                                    <p:animEffect transition="in" filter="fade">
                                      <p:cBhvr>
                                        <p:cTn id="48" dur="1000" decel="50000">
                                          <p:stCondLst>
                                            <p:cond delay="0"/>
                                          </p:stCondLst>
                                        </p:cTn>
                                        <p:tgtEl>
                                          <p:spTgt spid="13"/>
                                        </p:tgtEl>
                                      </p:cBhvr>
                                    </p:animEffect>
                                  </p:childTnLst>
                                </p:cTn>
                              </p:par>
                              <p:par>
                                <p:cTn id="49" presetID="25" presetClass="entr" presetSubtype="0" fill="hold" nodeType="withEffect">
                                  <p:stCondLst>
                                    <p:cond delay="500"/>
                                  </p:stCondLst>
                                  <p:childTnLst>
                                    <p:set>
                                      <p:cBhvr>
                                        <p:cTn id="50" dur="1" fill="hold">
                                          <p:stCondLst>
                                            <p:cond delay="0"/>
                                          </p:stCondLst>
                                        </p:cTn>
                                        <p:tgtEl>
                                          <p:spTgt spid="3"/>
                                        </p:tgtEl>
                                        <p:attrNameLst>
                                          <p:attrName>style.visibility</p:attrName>
                                        </p:attrNameLst>
                                      </p:cBhvr>
                                      <p:to>
                                        <p:strVal val="visible"/>
                                      </p:to>
                                    </p:set>
                                    <p:anim calcmode="lin" valueType="num">
                                      <p:cBhvr>
                                        <p:cTn id="51" dur="500" decel="50000" fill="hold">
                                          <p:stCondLst>
                                            <p:cond delay="0"/>
                                          </p:stCondLst>
                                        </p:cTn>
                                        <p:tgtEl>
                                          <p:spTgt spid="3"/>
                                        </p:tgtEl>
                                        <p:attrNameLst>
                                          <p:attrName>style.rotation</p:attrName>
                                        </p:attrNameLst>
                                      </p:cBhvr>
                                      <p:tavLst>
                                        <p:tav tm="0">
                                          <p:val>
                                            <p:fltVal val="-90"/>
                                          </p:val>
                                        </p:tav>
                                        <p:tav tm="100000">
                                          <p:val>
                                            <p:fltVal val="0"/>
                                          </p:val>
                                        </p:tav>
                                      </p:tavLst>
                                    </p:anim>
                                    <p:anim calcmode="lin" valueType="num">
                                      <p:cBhvr>
                                        <p:cTn id="52" dur="500" decel="50000" fill="hold">
                                          <p:stCondLst>
                                            <p:cond delay="0"/>
                                          </p:stCondLst>
                                        </p:cTn>
                                        <p:tgtEl>
                                          <p:spTgt spid="3"/>
                                        </p:tgtEl>
                                        <p:attrNameLst>
                                          <p:attrName>ppt_w</p:attrName>
                                        </p:attrNameLst>
                                      </p:cBhvr>
                                      <p:tavLst>
                                        <p:tav tm="0">
                                          <p:val>
                                            <p:strVal val="#ppt_w"/>
                                          </p:val>
                                        </p:tav>
                                        <p:tav tm="100000">
                                          <p:val>
                                            <p:strVal val="#ppt_w*.05"/>
                                          </p:val>
                                        </p:tav>
                                      </p:tavLst>
                                    </p:anim>
                                    <p:anim calcmode="lin" valueType="num">
                                      <p:cBhvr>
                                        <p:cTn id="53" dur="500" accel="50000" fill="hold">
                                          <p:stCondLst>
                                            <p:cond delay="500"/>
                                          </p:stCondLst>
                                        </p:cTn>
                                        <p:tgtEl>
                                          <p:spTgt spid="3"/>
                                        </p:tgtEl>
                                        <p:attrNameLst>
                                          <p:attrName>ppt_w</p:attrName>
                                        </p:attrNameLst>
                                      </p:cBhvr>
                                      <p:tavLst>
                                        <p:tav tm="0">
                                          <p:val>
                                            <p:strVal val="#ppt_w*.05"/>
                                          </p:val>
                                        </p:tav>
                                        <p:tav tm="100000">
                                          <p:val>
                                            <p:strVal val="#ppt_w"/>
                                          </p:val>
                                        </p:tav>
                                      </p:tavLst>
                                    </p:anim>
                                    <p:anim calcmode="lin" valueType="num">
                                      <p:cBhvr>
                                        <p:cTn id="54" dur="1000" fill="hold"/>
                                        <p:tgtEl>
                                          <p:spTgt spid="3"/>
                                        </p:tgtEl>
                                        <p:attrNameLst>
                                          <p:attrName>ppt_h</p:attrName>
                                        </p:attrNameLst>
                                      </p:cBhvr>
                                      <p:tavLst>
                                        <p:tav tm="0">
                                          <p:val>
                                            <p:strVal val="#ppt_h"/>
                                          </p:val>
                                        </p:tav>
                                        <p:tav tm="100000">
                                          <p:val>
                                            <p:strVal val="#ppt_h"/>
                                          </p:val>
                                        </p:tav>
                                      </p:tavLst>
                                    </p:anim>
                                    <p:anim calcmode="lin" valueType="num">
                                      <p:cBhvr>
                                        <p:cTn id="55" dur="500" decel="50000" fill="hold">
                                          <p:stCondLst>
                                            <p:cond delay="0"/>
                                          </p:stCondLst>
                                        </p:cTn>
                                        <p:tgtEl>
                                          <p:spTgt spid="3"/>
                                        </p:tgtEl>
                                        <p:attrNameLst>
                                          <p:attrName>ppt_x</p:attrName>
                                        </p:attrNameLst>
                                      </p:cBhvr>
                                      <p:tavLst>
                                        <p:tav tm="0">
                                          <p:val>
                                            <p:strVal val="#ppt_x+.4"/>
                                          </p:val>
                                        </p:tav>
                                        <p:tav tm="100000">
                                          <p:val>
                                            <p:strVal val="#ppt_x"/>
                                          </p:val>
                                        </p:tav>
                                      </p:tavLst>
                                    </p:anim>
                                    <p:anim calcmode="lin" valueType="num">
                                      <p:cBhvr>
                                        <p:cTn id="56" dur="500" decel="50000" fill="hold">
                                          <p:stCondLst>
                                            <p:cond delay="0"/>
                                          </p:stCondLst>
                                        </p:cTn>
                                        <p:tgtEl>
                                          <p:spTgt spid="3"/>
                                        </p:tgtEl>
                                        <p:attrNameLst>
                                          <p:attrName>ppt_y</p:attrName>
                                        </p:attrNameLst>
                                      </p:cBhvr>
                                      <p:tavLst>
                                        <p:tav tm="0">
                                          <p:val>
                                            <p:strVal val="#ppt_y-.2"/>
                                          </p:val>
                                        </p:tav>
                                        <p:tav tm="100000">
                                          <p:val>
                                            <p:strVal val="#ppt_y+.1"/>
                                          </p:val>
                                        </p:tav>
                                      </p:tavLst>
                                    </p:anim>
                                    <p:anim calcmode="lin" valueType="num">
                                      <p:cBhvr>
                                        <p:cTn id="57" dur="500" accel="50000" fill="hold">
                                          <p:stCondLst>
                                            <p:cond delay="500"/>
                                          </p:stCondLst>
                                        </p:cTn>
                                        <p:tgtEl>
                                          <p:spTgt spid="3"/>
                                        </p:tgtEl>
                                        <p:attrNameLst>
                                          <p:attrName>ppt_y</p:attrName>
                                        </p:attrNameLst>
                                      </p:cBhvr>
                                      <p:tavLst>
                                        <p:tav tm="0">
                                          <p:val>
                                            <p:strVal val="#ppt_y+.1"/>
                                          </p:val>
                                        </p:tav>
                                        <p:tav tm="100000">
                                          <p:val>
                                            <p:strVal val="#ppt_y"/>
                                          </p:val>
                                        </p:tav>
                                      </p:tavLst>
                                    </p:anim>
                                    <p:animEffect transition="in" filter="fade">
                                      <p:cBhvr>
                                        <p:cTn id="58" dur="1000" decel="50000">
                                          <p:stCondLst>
                                            <p:cond delay="0"/>
                                          </p:stCondLst>
                                        </p:cTn>
                                        <p:tgtEl>
                                          <p:spTgt spid="3"/>
                                        </p:tgtEl>
                                      </p:cBhvr>
                                    </p:animEffect>
                                  </p:childTnLst>
                                </p:cTn>
                              </p:par>
                              <p:par>
                                <p:cTn id="59" presetID="25" presetClass="entr" presetSubtype="0" fill="hold" nodeType="withEffect">
                                  <p:stCondLst>
                                    <p:cond delay="750"/>
                                  </p:stCondLst>
                                  <p:childTnLst>
                                    <p:set>
                                      <p:cBhvr>
                                        <p:cTn id="60" dur="1" fill="hold">
                                          <p:stCondLst>
                                            <p:cond delay="0"/>
                                          </p:stCondLst>
                                        </p:cTn>
                                        <p:tgtEl>
                                          <p:spTgt spid="2"/>
                                        </p:tgtEl>
                                        <p:attrNameLst>
                                          <p:attrName>style.visibility</p:attrName>
                                        </p:attrNameLst>
                                      </p:cBhvr>
                                      <p:to>
                                        <p:strVal val="visible"/>
                                      </p:to>
                                    </p:set>
                                    <p:anim calcmode="lin" valueType="num">
                                      <p:cBhvr>
                                        <p:cTn id="61" dur="500" decel="50000" fill="hold">
                                          <p:stCondLst>
                                            <p:cond delay="0"/>
                                          </p:stCondLst>
                                        </p:cTn>
                                        <p:tgtEl>
                                          <p:spTgt spid="2"/>
                                        </p:tgtEl>
                                        <p:attrNameLst>
                                          <p:attrName>style.rotation</p:attrName>
                                        </p:attrNameLst>
                                      </p:cBhvr>
                                      <p:tavLst>
                                        <p:tav tm="0">
                                          <p:val>
                                            <p:fltVal val="-90"/>
                                          </p:val>
                                        </p:tav>
                                        <p:tav tm="100000">
                                          <p:val>
                                            <p:fltVal val="0"/>
                                          </p:val>
                                        </p:tav>
                                      </p:tavLst>
                                    </p:anim>
                                    <p:anim calcmode="lin" valueType="num">
                                      <p:cBhvr>
                                        <p:cTn id="62" dur="500" decel="50000" fill="hold">
                                          <p:stCondLst>
                                            <p:cond delay="0"/>
                                          </p:stCondLst>
                                        </p:cTn>
                                        <p:tgtEl>
                                          <p:spTgt spid="2"/>
                                        </p:tgtEl>
                                        <p:attrNameLst>
                                          <p:attrName>ppt_w</p:attrName>
                                        </p:attrNameLst>
                                      </p:cBhvr>
                                      <p:tavLst>
                                        <p:tav tm="0">
                                          <p:val>
                                            <p:strVal val="#ppt_w"/>
                                          </p:val>
                                        </p:tav>
                                        <p:tav tm="100000">
                                          <p:val>
                                            <p:strVal val="#ppt_w*.05"/>
                                          </p:val>
                                        </p:tav>
                                      </p:tavLst>
                                    </p:anim>
                                    <p:anim calcmode="lin" valueType="num">
                                      <p:cBhvr>
                                        <p:cTn id="63" dur="500" accel="50000" fill="hold">
                                          <p:stCondLst>
                                            <p:cond delay="500"/>
                                          </p:stCondLst>
                                        </p:cTn>
                                        <p:tgtEl>
                                          <p:spTgt spid="2"/>
                                        </p:tgtEl>
                                        <p:attrNameLst>
                                          <p:attrName>ppt_w</p:attrName>
                                        </p:attrNameLst>
                                      </p:cBhvr>
                                      <p:tavLst>
                                        <p:tav tm="0">
                                          <p:val>
                                            <p:strVal val="#ppt_w*.05"/>
                                          </p:val>
                                        </p:tav>
                                        <p:tav tm="100000">
                                          <p:val>
                                            <p:strVal val="#ppt_w"/>
                                          </p:val>
                                        </p:tav>
                                      </p:tavLst>
                                    </p:anim>
                                    <p:anim calcmode="lin" valueType="num">
                                      <p:cBhvr>
                                        <p:cTn id="64" dur="1000" fill="hold"/>
                                        <p:tgtEl>
                                          <p:spTgt spid="2"/>
                                        </p:tgtEl>
                                        <p:attrNameLst>
                                          <p:attrName>ppt_h</p:attrName>
                                        </p:attrNameLst>
                                      </p:cBhvr>
                                      <p:tavLst>
                                        <p:tav tm="0">
                                          <p:val>
                                            <p:strVal val="#ppt_h"/>
                                          </p:val>
                                        </p:tav>
                                        <p:tav tm="100000">
                                          <p:val>
                                            <p:strVal val="#ppt_h"/>
                                          </p:val>
                                        </p:tav>
                                      </p:tavLst>
                                    </p:anim>
                                    <p:anim calcmode="lin" valueType="num">
                                      <p:cBhvr>
                                        <p:cTn id="65" dur="500" decel="50000" fill="hold">
                                          <p:stCondLst>
                                            <p:cond delay="0"/>
                                          </p:stCondLst>
                                        </p:cTn>
                                        <p:tgtEl>
                                          <p:spTgt spid="2"/>
                                        </p:tgtEl>
                                        <p:attrNameLst>
                                          <p:attrName>ppt_x</p:attrName>
                                        </p:attrNameLst>
                                      </p:cBhvr>
                                      <p:tavLst>
                                        <p:tav tm="0">
                                          <p:val>
                                            <p:strVal val="#ppt_x+.4"/>
                                          </p:val>
                                        </p:tav>
                                        <p:tav tm="100000">
                                          <p:val>
                                            <p:strVal val="#ppt_x"/>
                                          </p:val>
                                        </p:tav>
                                      </p:tavLst>
                                    </p:anim>
                                    <p:anim calcmode="lin" valueType="num">
                                      <p:cBhvr>
                                        <p:cTn id="66" dur="500" decel="50000" fill="hold">
                                          <p:stCondLst>
                                            <p:cond delay="0"/>
                                          </p:stCondLst>
                                        </p:cTn>
                                        <p:tgtEl>
                                          <p:spTgt spid="2"/>
                                        </p:tgtEl>
                                        <p:attrNameLst>
                                          <p:attrName>ppt_y</p:attrName>
                                        </p:attrNameLst>
                                      </p:cBhvr>
                                      <p:tavLst>
                                        <p:tav tm="0">
                                          <p:val>
                                            <p:strVal val="#ppt_y-.2"/>
                                          </p:val>
                                        </p:tav>
                                        <p:tav tm="100000">
                                          <p:val>
                                            <p:strVal val="#ppt_y+.1"/>
                                          </p:val>
                                        </p:tav>
                                      </p:tavLst>
                                    </p:anim>
                                    <p:anim calcmode="lin" valueType="num">
                                      <p:cBhvr>
                                        <p:cTn id="67" dur="500" accel="50000" fill="hold">
                                          <p:stCondLst>
                                            <p:cond delay="500"/>
                                          </p:stCondLst>
                                        </p:cTn>
                                        <p:tgtEl>
                                          <p:spTgt spid="2"/>
                                        </p:tgtEl>
                                        <p:attrNameLst>
                                          <p:attrName>ppt_y</p:attrName>
                                        </p:attrNameLst>
                                      </p:cBhvr>
                                      <p:tavLst>
                                        <p:tav tm="0">
                                          <p:val>
                                            <p:strVal val="#ppt_y+.1"/>
                                          </p:val>
                                        </p:tav>
                                        <p:tav tm="100000">
                                          <p:val>
                                            <p:strVal val="#ppt_y"/>
                                          </p:val>
                                        </p:tav>
                                      </p:tavLst>
                                    </p:anim>
                                    <p:animEffect transition="in" filter="fade">
                                      <p:cBhvr>
                                        <p:cTn id="68" dur="1000" decel="50000">
                                          <p:stCondLst>
                                            <p:cond delay="0"/>
                                          </p:stCondLst>
                                        </p:cTn>
                                        <p:tgtEl>
                                          <p:spTgt spid="2"/>
                                        </p:tgtEl>
                                      </p:cBhvr>
                                    </p:animEffect>
                                  </p:childTnLst>
                                </p:cTn>
                              </p:par>
                            </p:childTnLst>
                          </p:cTn>
                        </p:par>
                        <p:par>
                          <p:cTn id="69" fill="hold">
                            <p:stCondLst>
                              <p:cond delay="2500"/>
                            </p:stCondLst>
                            <p:childTnLst>
                              <p:par>
                                <p:cTn id="70" presetID="2" presetClass="entr" presetSubtype="4" decel="100000" fill="hold" nodeType="afterEffect">
                                  <p:stCondLst>
                                    <p:cond delay="0"/>
                                  </p:stCondLst>
                                  <p:childTnLst>
                                    <p:set>
                                      <p:cBhvr>
                                        <p:cTn id="71" dur="1" fill="hold">
                                          <p:stCondLst>
                                            <p:cond delay="0"/>
                                          </p:stCondLst>
                                        </p:cTn>
                                        <p:tgtEl>
                                          <p:spTgt spid="15"/>
                                        </p:tgtEl>
                                        <p:attrNameLst>
                                          <p:attrName>style.visibility</p:attrName>
                                        </p:attrNameLst>
                                      </p:cBhvr>
                                      <p:to>
                                        <p:strVal val="visible"/>
                                      </p:to>
                                    </p:set>
                                    <p:anim calcmode="lin" valueType="num">
                                      <p:cBhvr additive="base">
                                        <p:cTn id="72" dur="500" fill="hold"/>
                                        <p:tgtEl>
                                          <p:spTgt spid="15"/>
                                        </p:tgtEl>
                                        <p:attrNameLst>
                                          <p:attrName>ppt_x</p:attrName>
                                        </p:attrNameLst>
                                      </p:cBhvr>
                                      <p:tavLst>
                                        <p:tav tm="0">
                                          <p:val>
                                            <p:strVal val="#ppt_x"/>
                                          </p:val>
                                        </p:tav>
                                        <p:tav tm="100000">
                                          <p:val>
                                            <p:strVal val="#ppt_x"/>
                                          </p:val>
                                        </p:tav>
                                      </p:tavLst>
                                    </p:anim>
                                    <p:anim calcmode="lin" valueType="num">
                                      <p:cBhvr additive="base">
                                        <p:cTn id="73" dur="500" fill="hold"/>
                                        <p:tgtEl>
                                          <p:spTgt spid="15"/>
                                        </p:tgtEl>
                                        <p:attrNameLst>
                                          <p:attrName>ppt_y</p:attrName>
                                        </p:attrNameLst>
                                      </p:cBhvr>
                                      <p:tavLst>
                                        <p:tav tm="0">
                                          <p:val>
                                            <p:strVal val="1+#ppt_h/2"/>
                                          </p:val>
                                        </p:tav>
                                        <p:tav tm="100000">
                                          <p:val>
                                            <p:strVal val="#ppt_y"/>
                                          </p:val>
                                        </p:tav>
                                      </p:tavLst>
                                    </p:anim>
                                  </p:childTnLst>
                                </p:cTn>
                              </p:par>
                              <p:par>
                                <p:cTn id="74" presetID="2" presetClass="entr" presetSubtype="4" decel="100000" fill="hold" grpId="0" nodeType="withEffect">
                                  <p:stCondLst>
                                    <p:cond delay="0"/>
                                  </p:stCondLst>
                                  <p:childTnLst>
                                    <p:set>
                                      <p:cBhvr>
                                        <p:cTn id="75" dur="1" fill="hold">
                                          <p:stCondLst>
                                            <p:cond delay="0"/>
                                          </p:stCondLst>
                                        </p:cTn>
                                        <p:tgtEl>
                                          <p:spTgt spid="38"/>
                                        </p:tgtEl>
                                        <p:attrNameLst>
                                          <p:attrName>style.visibility</p:attrName>
                                        </p:attrNameLst>
                                      </p:cBhvr>
                                      <p:to>
                                        <p:strVal val="visible"/>
                                      </p:to>
                                    </p:set>
                                    <p:anim calcmode="lin" valueType="num">
                                      <p:cBhvr additive="base">
                                        <p:cTn id="76" dur="500" fill="hold"/>
                                        <p:tgtEl>
                                          <p:spTgt spid="38"/>
                                        </p:tgtEl>
                                        <p:attrNameLst>
                                          <p:attrName>ppt_x</p:attrName>
                                        </p:attrNameLst>
                                      </p:cBhvr>
                                      <p:tavLst>
                                        <p:tav tm="0">
                                          <p:val>
                                            <p:strVal val="#ppt_x"/>
                                          </p:val>
                                        </p:tav>
                                        <p:tav tm="100000">
                                          <p:val>
                                            <p:strVal val="#ppt_x"/>
                                          </p:val>
                                        </p:tav>
                                      </p:tavLst>
                                    </p:anim>
                                    <p:anim calcmode="lin" valueType="num">
                                      <p:cBhvr additive="base">
                                        <p:cTn id="77" dur="500" fill="hold"/>
                                        <p:tgtEl>
                                          <p:spTgt spid="38"/>
                                        </p:tgtEl>
                                        <p:attrNameLst>
                                          <p:attrName>ppt_y</p:attrName>
                                        </p:attrNameLst>
                                      </p:cBhvr>
                                      <p:tavLst>
                                        <p:tav tm="0">
                                          <p:val>
                                            <p:strVal val="1+#ppt_h/2"/>
                                          </p:val>
                                        </p:tav>
                                        <p:tav tm="100000">
                                          <p:val>
                                            <p:strVal val="#ppt_y"/>
                                          </p:val>
                                        </p:tav>
                                      </p:tavLst>
                                    </p:anim>
                                  </p:childTnLst>
                                </p:cTn>
                              </p:par>
                              <p:par>
                                <p:cTn id="78" presetID="2" presetClass="entr" presetSubtype="4" decel="100000" fill="hold" nodeType="withEffect">
                                  <p:stCondLst>
                                    <p:cond delay="0"/>
                                  </p:stCondLst>
                                  <p:childTnLst>
                                    <p:set>
                                      <p:cBhvr>
                                        <p:cTn id="79" dur="1" fill="hold">
                                          <p:stCondLst>
                                            <p:cond delay="0"/>
                                          </p:stCondLst>
                                        </p:cTn>
                                        <p:tgtEl>
                                          <p:spTgt spid="14"/>
                                        </p:tgtEl>
                                        <p:attrNameLst>
                                          <p:attrName>style.visibility</p:attrName>
                                        </p:attrNameLst>
                                      </p:cBhvr>
                                      <p:to>
                                        <p:strVal val="visible"/>
                                      </p:to>
                                    </p:set>
                                    <p:anim calcmode="lin" valueType="num">
                                      <p:cBhvr additive="base">
                                        <p:cTn id="80" dur="500" fill="hold"/>
                                        <p:tgtEl>
                                          <p:spTgt spid="14"/>
                                        </p:tgtEl>
                                        <p:attrNameLst>
                                          <p:attrName>ppt_x</p:attrName>
                                        </p:attrNameLst>
                                      </p:cBhvr>
                                      <p:tavLst>
                                        <p:tav tm="0">
                                          <p:val>
                                            <p:strVal val="#ppt_x"/>
                                          </p:val>
                                        </p:tav>
                                        <p:tav tm="100000">
                                          <p:val>
                                            <p:strVal val="#ppt_x"/>
                                          </p:val>
                                        </p:tav>
                                      </p:tavLst>
                                    </p:anim>
                                    <p:anim calcmode="lin" valueType="num">
                                      <p:cBhvr additive="base">
                                        <p:cTn id="81" dur="500" fill="hold"/>
                                        <p:tgtEl>
                                          <p:spTgt spid="14"/>
                                        </p:tgtEl>
                                        <p:attrNameLst>
                                          <p:attrName>ppt_y</p:attrName>
                                        </p:attrNameLst>
                                      </p:cBhvr>
                                      <p:tavLst>
                                        <p:tav tm="0">
                                          <p:val>
                                            <p:strVal val="1+#ppt_h/2"/>
                                          </p:val>
                                        </p:tav>
                                        <p:tav tm="100000">
                                          <p:val>
                                            <p:strVal val="#ppt_y"/>
                                          </p:val>
                                        </p:tav>
                                      </p:tavLst>
                                    </p:anim>
                                  </p:childTnLst>
                                </p:cTn>
                              </p:par>
                              <p:par>
                                <p:cTn id="82" presetID="2" presetClass="entr" presetSubtype="4" decel="100000" fill="hold" nodeType="withEffect">
                                  <p:stCondLst>
                                    <p:cond delay="0"/>
                                  </p:stCondLst>
                                  <p:childTnLst>
                                    <p:set>
                                      <p:cBhvr>
                                        <p:cTn id="83" dur="1" fill="hold">
                                          <p:stCondLst>
                                            <p:cond delay="0"/>
                                          </p:stCondLst>
                                        </p:cTn>
                                        <p:tgtEl>
                                          <p:spTgt spid="16"/>
                                        </p:tgtEl>
                                        <p:attrNameLst>
                                          <p:attrName>style.visibility</p:attrName>
                                        </p:attrNameLst>
                                      </p:cBhvr>
                                      <p:to>
                                        <p:strVal val="visible"/>
                                      </p:to>
                                    </p:set>
                                    <p:anim calcmode="lin" valueType="num">
                                      <p:cBhvr additive="base">
                                        <p:cTn id="84" dur="500" fill="hold"/>
                                        <p:tgtEl>
                                          <p:spTgt spid="16"/>
                                        </p:tgtEl>
                                        <p:attrNameLst>
                                          <p:attrName>ppt_x</p:attrName>
                                        </p:attrNameLst>
                                      </p:cBhvr>
                                      <p:tavLst>
                                        <p:tav tm="0">
                                          <p:val>
                                            <p:strVal val="#ppt_x"/>
                                          </p:val>
                                        </p:tav>
                                        <p:tav tm="100000">
                                          <p:val>
                                            <p:strVal val="#ppt_x"/>
                                          </p:val>
                                        </p:tav>
                                      </p:tavLst>
                                    </p:anim>
                                    <p:anim calcmode="lin" valueType="num">
                                      <p:cBhvr additive="base">
                                        <p:cTn id="85" dur="500" fill="hold"/>
                                        <p:tgtEl>
                                          <p:spTgt spid="16"/>
                                        </p:tgtEl>
                                        <p:attrNameLst>
                                          <p:attrName>ppt_y</p:attrName>
                                        </p:attrNameLst>
                                      </p:cBhvr>
                                      <p:tavLst>
                                        <p:tav tm="0">
                                          <p:val>
                                            <p:strVal val="1+#ppt_h/2"/>
                                          </p:val>
                                        </p:tav>
                                        <p:tav tm="100000">
                                          <p:val>
                                            <p:strVal val="#ppt_y"/>
                                          </p:val>
                                        </p:tav>
                                      </p:tavLst>
                                    </p:anim>
                                  </p:childTnLst>
                                </p:cTn>
                              </p:par>
                            </p:childTnLst>
                          </p:cTn>
                        </p:par>
                        <p:par>
                          <p:cTn id="86" fill="hold">
                            <p:stCondLst>
                              <p:cond delay="3000"/>
                            </p:stCondLst>
                            <p:childTnLst>
                              <p:par>
                                <p:cTn id="87" presetID="12" presetClass="entr" presetSubtype="4" fill="hold" grpId="0" nodeType="afterEffect">
                                  <p:stCondLst>
                                    <p:cond delay="0"/>
                                  </p:stCondLst>
                                  <p:childTnLst>
                                    <p:set>
                                      <p:cBhvr>
                                        <p:cTn id="88" dur="1" fill="hold">
                                          <p:stCondLst>
                                            <p:cond delay="0"/>
                                          </p:stCondLst>
                                        </p:cTn>
                                        <p:tgtEl>
                                          <p:spTgt spid="52"/>
                                        </p:tgtEl>
                                        <p:attrNameLst>
                                          <p:attrName>style.visibility</p:attrName>
                                        </p:attrNameLst>
                                      </p:cBhvr>
                                      <p:to>
                                        <p:strVal val="visible"/>
                                      </p:to>
                                    </p:set>
                                    <p:anim calcmode="lin" valueType="num">
                                      <p:cBhvr additive="base">
                                        <p:cTn id="89" dur="500"/>
                                        <p:tgtEl>
                                          <p:spTgt spid="52"/>
                                        </p:tgtEl>
                                        <p:attrNameLst>
                                          <p:attrName>ppt_y</p:attrName>
                                        </p:attrNameLst>
                                      </p:cBhvr>
                                      <p:tavLst>
                                        <p:tav tm="0">
                                          <p:val>
                                            <p:strVal val="#ppt_y+#ppt_h*1.125000"/>
                                          </p:val>
                                        </p:tav>
                                        <p:tav tm="100000">
                                          <p:val>
                                            <p:strVal val="#ppt_y"/>
                                          </p:val>
                                        </p:tav>
                                      </p:tavLst>
                                    </p:anim>
                                    <p:animEffect transition="in" filter="wipe(up)">
                                      <p:cBhvr>
                                        <p:cTn id="90" dur="500"/>
                                        <p:tgtEl>
                                          <p:spTgt spid="52"/>
                                        </p:tgtEl>
                                      </p:cBhvr>
                                    </p:animEffect>
                                  </p:childTnLst>
                                </p:cTn>
                              </p:par>
                              <p:par>
                                <p:cTn id="91" presetID="12" presetClass="entr" presetSubtype="4" fill="hold" grpId="0" nodeType="withEffect">
                                  <p:stCondLst>
                                    <p:cond delay="150"/>
                                  </p:stCondLst>
                                  <p:childTnLst>
                                    <p:set>
                                      <p:cBhvr>
                                        <p:cTn id="92" dur="1" fill="hold">
                                          <p:stCondLst>
                                            <p:cond delay="0"/>
                                          </p:stCondLst>
                                        </p:cTn>
                                        <p:tgtEl>
                                          <p:spTgt spid="53"/>
                                        </p:tgtEl>
                                        <p:attrNameLst>
                                          <p:attrName>style.visibility</p:attrName>
                                        </p:attrNameLst>
                                      </p:cBhvr>
                                      <p:to>
                                        <p:strVal val="visible"/>
                                      </p:to>
                                    </p:set>
                                    <p:anim calcmode="lin" valueType="num">
                                      <p:cBhvr additive="base">
                                        <p:cTn id="93" dur="500"/>
                                        <p:tgtEl>
                                          <p:spTgt spid="53"/>
                                        </p:tgtEl>
                                        <p:attrNameLst>
                                          <p:attrName>ppt_y</p:attrName>
                                        </p:attrNameLst>
                                      </p:cBhvr>
                                      <p:tavLst>
                                        <p:tav tm="0">
                                          <p:val>
                                            <p:strVal val="#ppt_y+#ppt_h*1.125000"/>
                                          </p:val>
                                        </p:tav>
                                        <p:tav tm="100000">
                                          <p:val>
                                            <p:strVal val="#ppt_y"/>
                                          </p:val>
                                        </p:tav>
                                      </p:tavLst>
                                    </p:anim>
                                    <p:animEffect transition="in" filter="wipe(up)">
                                      <p:cBhvr>
                                        <p:cTn id="94" dur="500"/>
                                        <p:tgtEl>
                                          <p:spTgt spid="53"/>
                                        </p:tgtEl>
                                      </p:cBhvr>
                                    </p:animEffect>
                                  </p:childTnLst>
                                </p:cTn>
                              </p:par>
                              <p:par>
                                <p:cTn id="95" presetID="12" presetClass="entr" presetSubtype="4" fill="hold" grpId="0" nodeType="withEffect">
                                  <p:stCondLst>
                                    <p:cond delay="300"/>
                                  </p:stCondLst>
                                  <p:childTnLst>
                                    <p:set>
                                      <p:cBhvr>
                                        <p:cTn id="96" dur="1" fill="hold">
                                          <p:stCondLst>
                                            <p:cond delay="0"/>
                                          </p:stCondLst>
                                        </p:cTn>
                                        <p:tgtEl>
                                          <p:spTgt spid="54"/>
                                        </p:tgtEl>
                                        <p:attrNameLst>
                                          <p:attrName>style.visibility</p:attrName>
                                        </p:attrNameLst>
                                      </p:cBhvr>
                                      <p:to>
                                        <p:strVal val="visible"/>
                                      </p:to>
                                    </p:set>
                                    <p:anim calcmode="lin" valueType="num">
                                      <p:cBhvr additive="base">
                                        <p:cTn id="97" dur="500"/>
                                        <p:tgtEl>
                                          <p:spTgt spid="54"/>
                                        </p:tgtEl>
                                        <p:attrNameLst>
                                          <p:attrName>ppt_y</p:attrName>
                                        </p:attrNameLst>
                                      </p:cBhvr>
                                      <p:tavLst>
                                        <p:tav tm="0">
                                          <p:val>
                                            <p:strVal val="#ppt_y+#ppt_h*1.125000"/>
                                          </p:val>
                                        </p:tav>
                                        <p:tav tm="100000">
                                          <p:val>
                                            <p:strVal val="#ppt_y"/>
                                          </p:val>
                                        </p:tav>
                                      </p:tavLst>
                                    </p:anim>
                                    <p:animEffect transition="in" filter="wipe(up)">
                                      <p:cBhvr>
                                        <p:cTn id="98" dur="500"/>
                                        <p:tgtEl>
                                          <p:spTgt spid="54"/>
                                        </p:tgtEl>
                                      </p:cBhvr>
                                    </p:animEffect>
                                  </p:childTnLst>
                                </p:cTn>
                              </p:par>
                              <p:par>
                                <p:cTn id="99" presetID="12" presetClass="entr" presetSubtype="4" fill="hold" grpId="0" nodeType="withEffect">
                                  <p:stCondLst>
                                    <p:cond delay="450"/>
                                  </p:stCondLst>
                                  <p:childTnLst>
                                    <p:set>
                                      <p:cBhvr>
                                        <p:cTn id="100" dur="1" fill="hold">
                                          <p:stCondLst>
                                            <p:cond delay="0"/>
                                          </p:stCondLst>
                                        </p:cTn>
                                        <p:tgtEl>
                                          <p:spTgt spid="55"/>
                                        </p:tgtEl>
                                        <p:attrNameLst>
                                          <p:attrName>style.visibility</p:attrName>
                                        </p:attrNameLst>
                                      </p:cBhvr>
                                      <p:to>
                                        <p:strVal val="visible"/>
                                      </p:to>
                                    </p:set>
                                    <p:anim calcmode="lin" valueType="num">
                                      <p:cBhvr additive="base">
                                        <p:cTn id="101" dur="500"/>
                                        <p:tgtEl>
                                          <p:spTgt spid="55"/>
                                        </p:tgtEl>
                                        <p:attrNameLst>
                                          <p:attrName>ppt_y</p:attrName>
                                        </p:attrNameLst>
                                      </p:cBhvr>
                                      <p:tavLst>
                                        <p:tav tm="0">
                                          <p:val>
                                            <p:strVal val="#ppt_y+#ppt_h*1.125000"/>
                                          </p:val>
                                        </p:tav>
                                        <p:tav tm="100000">
                                          <p:val>
                                            <p:strVal val="#ppt_y"/>
                                          </p:val>
                                        </p:tav>
                                      </p:tavLst>
                                    </p:anim>
                                    <p:animEffect transition="in" filter="wipe(up)">
                                      <p:cBhvr>
                                        <p:cTn id="102" dur="500"/>
                                        <p:tgtEl>
                                          <p:spTgt spid="55"/>
                                        </p:tgtEl>
                                      </p:cBhvr>
                                    </p:animEffect>
                                  </p:childTnLst>
                                </p:cTn>
                              </p:par>
                              <p:par>
                                <p:cTn id="103" presetID="10" presetClass="entr" presetSubtype="0" fill="hold" grpId="0" nodeType="withEffect">
                                  <p:stCondLst>
                                    <p:cond delay="450"/>
                                  </p:stCondLst>
                                  <p:childTnLst>
                                    <p:set>
                                      <p:cBhvr>
                                        <p:cTn id="104" dur="1" fill="hold">
                                          <p:stCondLst>
                                            <p:cond delay="0"/>
                                          </p:stCondLst>
                                        </p:cTn>
                                        <p:tgtEl>
                                          <p:spTgt spid="31"/>
                                        </p:tgtEl>
                                        <p:attrNameLst>
                                          <p:attrName>style.visibility</p:attrName>
                                        </p:attrNameLst>
                                      </p:cBhvr>
                                      <p:to>
                                        <p:strVal val="visible"/>
                                      </p:to>
                                    </p:set>
                                    <p:animEffect transition="in" filter="fade">
                                      <p:cBhvr>
                                        <p:cTn id="105" dur="500"/>
                                        <p:tgtEl>
                                          <p:spTgt spid="31"/>
                                        </p:tgtEl>
                                      </p:cBhvr>
                                    </p:animEffect>
                                  </p:childTnLst>
                                </p:cTn>
                              </p:par>
                              <p:par>
                                <p:cTn id="106" presetID="10" presetClass="entr" presetSubtype="0" fill="hold" grpId="0" nodeType="withEffect">
                                  <p:stCondLst>
                                    <p:cond delay="550"/>
                                  </p:stCondLst>
                                  <p:childTnLst>
                                    <p:set>
                                      <p:cBhvr>
                                        <p:cTn id="107" dur="1" fill="hold">
                                          <p:stCondLst>
                                            <p:cond delay="0"/>
                                          </p:stCondLst>
                                        </p:cTn>
                                        <p:tgtEl>
                                          <p:spTgt spid="32"/>
                                        </p:tgtEl>
                                        <p:attrNameLst>
                                          <p:attrName>style.visibility</p:attrName>
                                        </p:attrNameLst>
                                      </p:cBhvr>
                                      <p:to>
                                        <p:strVal val="visible"/>
                                      </p:to>
                                    </p:set>
                                    <p:animEffect transition="in" filter="fade">
                                      <p:cBhvr>
                                        <p:cTn id="108" dur="500"/>
                                        <p:tgtEl>
                                          <p:spTgt spid="32"/>
                                        </p:tgtEl>
                                      </p:cBhvr>
                                    </p:animEffect>
                                  </p:childTnLst>
                                </p:cTn>
                              </p:par>
                              <p:par>
                                <p:cTn id="109" presetID="10" presetClass="entr" presetSubtype="0" fill="hold" grpId="0" nodeType="withEffect">
                                  <p:stCondLst>
                                    <p:cond delay="650"/>
                                  </p:stCondLst>
                                  <p:childTnLst>
                                    <p:set>
                                      <p:cBhvr>
                                        <p:cTn id="110" dur="1" fill="hold">
                                          <p:stCondLst>
                                            <p:cond delay="0"/>
                                          </p:stCondLst>
                                        </p:cTn>
                                        <p:tgtEl>
                                          <p:spTgt spid="33"/>
                                        </p:tgtEl>
                                        <p:attrNameLst>
                                          <p:attrName>style.visibility</p:attrName>
                                        </p:attrNameLst>
                                      </p:cBhvr>
                                      <p:to>
                                        <p:strVal val="visible"/>
                                      </p:to>
                                    </p:set>
                                    <p:animEffect transition="in" filter="fade">
                                      <p:cBhvr>
                                        <p:cTn id="111" dur="500"/>
                                        <p:tgtEl>
                                          <p:spTgt spid="33"/>
                                        </p:tgtEl>
                                      </p:cBhvr>
                                    </p:animEffect>
                                  </p:childTnLst>
                                </p:cTn>
                              </p:par>
                              <p:par>
                                <p:cTn id="112" presetID="10" presetClass="entr" presetSubtype="0" fill="hold" grpId="0" nodeType="withEffect">
                                  <p:stCondLst>
                                    <p:cond delay="750"/>
                                  </p:stCondLst>
                                  <p:childTnLst>
                                    <p:set>
                                      <p:cBhvr>
                                        <p:cTn id="113" dur="1" fill="hold">
                                          <p:stCondLst>
                                            <p:cond delay="0"/>
                                          </p:stCondLst>
                                        </p:cTn>
                                        <p:tgtEl>
                                          <p:spTgt spid="34"/>
                                        </p:tgtEl>
                                        <p:attrNameLst>
                                          <p:attrName>style.visibility</p:attrName>
                                        </p:attrNameLst>
                                      </p:cBhvr>
                                      <p:to>
                                        <p:strVal val="visible"/>
                                      </p:to>
                                    </p:set>
                                    <p:animEffect transition="in" filter="fade">
                                      <p:cBhvr>
                                        <p:cTn id="114" dur="500"/>
                                        <p:tgtEl>
                                          <p:spTgt spid="3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 grpId="0" animBg="1"/>
      <p:bldP spid="21" grpId="0" animBg="1"/>
      <p:bldP spid="8" grpId="0" animBg="1"/>
      <p:bldP spid="7" grpId="0" animBg="1"/>
      <p:bldP spid="31" grpId="0"/>
      <p:bldP spid="32" grpId="0"/>
      <p:bldP spid="33" grpId="0"/>
      <p:bldP spid="34" grpId="0"/>
      <p:bldP spid="38" grpId="0" animBg="1"/>
      <p:bldP spid="46" grpId="0" animBg="1"/>
      <p:bldP spid="47" grpId="0"/>
      <p:bldP spid="48" grpId="0"/>
      <p:bldP spid="52" grpId="0" animBg="1"/>
      <p:bldP spid="53" grpId="0" animBg="1"/>
      <p:bldP spid="54" grpId="0" animBg="1"/>
      <p:bldP spid="55" grpId="0" animBg="1"/>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5" name="Title Line"/>
          <p:cNvCxnSpPr/>
          <p:nvPr/>
        </p:nvCxnSpPr>
        <p:spPr>
          <a:xfrm flipV="1">
            <a:off x="4200185" y="2311514"/>
            <a:ext cx="4067062" cy="5080"/>
          </a:xfrm>
          <a:prstGeom prst="line">
            <a:avLst/>
          </a:prstGeom>
          <a:solidFill>
            <a:schemeClr val="tx1"/>
          </a:solidFill>
          <a:ln w="12700">
            <a:solidFill>
              <a:schemeClr val="tx2">
                <a:lumMod val="90000"/>
                <a:lumOff val="10000"/>
              </a:schemeClr>
            </a:solidFill>
            <a:headEnd type="none" w="med" len="med"/>
            <a:tailEnd type="none" w="med" len="med"/>
          </a:ln>
        </p:spPr>
      </p:cxnSp>
      <p:sp>
        <p:nvSpPr>
          <p:cNvPr id="6" name="5 Rectángulo redondeado"/>
          <p:cNvSpPr/>
          <p:nvPr/>
        </p:nvSpPr>
        <p:spPr>
          <a:xfrm>
            <a:off x="4613819" y="1783146"/>
            <a:ext cx="207249" cy="602682"/>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7" name="6 Rectángulo redondeado"/>
          <p:cNvSpPr/>
          <p:nvPr/>
        </p:nvSpPr>
        <p:spPr>
          <a:xfrm>
            <a:off x="4887901" y="1605854"/>
            <a:ext cx="207249" cy="779975"/>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8" name="7 Rectángulo redondeado"/>
          <p:cNvSpPr/>
          <p:nvPr/>
        </p:nvSpPr>
        <p:spPr>
          <a:xfrm>
            <a:off x="4339737" y="1892250"/>
            <a:ext cx="207249" cy="493579"/>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13" name="12 Rectángulo redondeado"/>
          <p:cNvSpPr/>
          <p:nvPr/>
        </p:nvSpPr>
        <p:spPr>
          <a:xfrm>
            <a:off x="5643241" y="1783146"/>
            <a:ext cx="207249" cy="602682"/>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14" name="13 Rectángulo redondeado"/>
          <p:cNvSpPr/>
          <p:nvPr/>
        </p:nvSpPr>
        <p:spPr>
          <a:xfrm>
            <a:off x="5917323" y="1783146"/>
            <a:ext cx="207249" cy="602682"/>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15" name="14 Rectángulo redondeado"/>
          <p:cNvSpPr/>
          <p:nvPr/>
        </p:nvSpPr>
        <p:spPr>
          <a:xfrm>
            <a:off x="5369157" y="1672719"/>
            <a:ext cx="207249" cy="713110"/>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25" name="24 Rectángulo redondeado"/>
          <p:cNvSpPr/>
          <p:nvPr/>
        </p:nvSpPr>
        <p:spPr>
          <a:xfrm>
            <a:off x="6672663" y="1554558"/>
            <a:ext cx="207249" cy="831271"/>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26" name="25 Rectángulo redondeado"/>
          <p:cNvSpPr/>
          <p:nvPr/>
        </p:nvSpPr>
        <p:spPr>
          <a:xfrm>
            <a:off x="6946746" y="1970255"/>
            <a:ext cx="207249" cy="415635"/>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27" name="26 Rectángulo redondeado"/>
          <p:cNvSpPr/>
          <p:nvPr/>
        </p:nvSpPr>
        <p:spPr>
          <a:xfrm>
            <a:off x="6398579" y="1706479"/>
            <a:ext cx="207249" cy="679350"/>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33" name="32 Rectángulo redondeado"/>
          <p:cNvSpPr/>
          <p:nvPr/>
        </p:nvSpPr>
        <p:spPr>
          <a:xfrm>
            <a:off x="7697739" y="1672719"/>
            <a:ext cx="207249" cy="713110"/>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34" name="33 Rectángulo redondeado"/>
          <p:cNvSpPr/>
          <p:nvPr/>
        </p:nvSpPr>
        <p:spPr>
          <a:xfrm>
            <a:off x="7971822" y="1436399"/>
            <a:ext cx="207249" cy="949432"/>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35" name="34 Rectángulo redondeado"/>
          <p:cNvSpPr/>
          <p:nvPr/>
        </p:nvSpPr>
        <p:spPr>
          <a:xfrm>
            <a:off x="7423658" y="1783207"/>
            <a:ext cx="207249" cy="602683"/>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33857" tIns="16900" rIns="33857" bIns="16900" rtlCol="0" anchor="ctr"/>
          <a:lstStyle/>
          <a:p>
            <a:pPr algn="ctr" defTabSz="894080"/>
            <a:endParaRPr lang="es-SV">
              <a:solidFill>
                <a:srgbClr val="FFFFFF"/>
              </a:solidFill>
            </a:endParaRPr>
          </a:p>
        </p:txBody>
      </p:sp>
      <p:sp>
        <p:nvSpPr>
          <p:cNvPr id="53" name="87 Rectángulo"/>
          <p:cNvSpPr/>
          <p:nvPr/>
        </p:nvSpPr>
        <p:spPr>
          <a:xfrm>
            <a:off x="7630905" y="2533666"/>
            <a:ext cx="312681" cy="252439"/>
          </a:xfrm>
          <a:prstGeom prst="rect">
            <a:avLst/>
          </a:prstGeom>
        </p:spPr>
        <p:txBody>
          <a:bodyPr wrap="square" lIns="0" tIns="33559" rIns="0" bIns="33559">
            <a:spAutoFit/>
          </a:bodyPr>
          <a:lstStyle/>
          <a:p>
            <a:pPr marL="0" lvl="1" algn="ctr" defTabSz="894080"/>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Q4</a:t>
            </a:r>
            <a:endParaRPr lang="en-US" sz="1200" dirty="0">
              <a:solidFill>
                <a:srgbClr val="1F1F1F"/>
              </a:solidFill>
              <a:latin typeface="Open Sans Condensed" panose="020B0604020202020204" charset="0"/>
              <a:ea typeface="Open Sans Condensed" panose="020B0604020202020204" charset="0"/>
              <a:cs typeface="Open Sans Condensed" panose="020B0604020202020204" charset="0"/>
            </a:endParaRPr>
          </a:p>
        </p:txBody>
      </p:sp>
      <p:sp>
        <p:nvSpPr>
          <p:cNvPr id="54" name="87 Rectángulo"/>
          <p:cNvSpPr/>
          <p:nvPr/>
        </p:nvSpPr>
        <p:spPr>
          <a:xfrm>
            <a:off x="6607638" y="2533666"/>
            <a:ext cx="312681" cy="252439"/>
          </a:xfrm>
          <a:prstGeom prst="rect">
            <a:avLst/>
          </a:prstGeom>
        </p:spPr>
        <p:txBody>
          <a:bodyPr wrap="square" lIns="0" tIns="33559" rIns="0" bIns="33559">
            <a:spAutoFit/>
          </a:bodyPr>
          <a:lstStyle/>
          <a:p>
            <a:pPr marL="0" lvl="1" algn="ctr" defTabSz="894080"/>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Q3</a:t>
            </a:r>
            <a:endParaRPr lang="en-US" sz="1200" dirty="0">
              <a:solidFill>
                <a:srgbClr val="1F1F1F"/>
              </a:solidFill>
              <a:latin typeface="Open Sans Condensed" panose="020B0604020202020204" charset="0"/>
              <a:ea typeface="Open Sans Condensed" panose="020B0604020202020204" charset="0"/>
              <a:cs typeface="Open Sans Condensed" panose="020B0604020202020204" charset="0"/>
            </a:endParaRPr>
          </a:p>
        </p:txBody>
      </p:sp>
      <p:sp>
        <p:nvSpPr>
          <p:cNvPr id="55" name="87 Rectángulo"/>
          <p:cNvSpPr/>
          <p:nvPr/>
        </p:nvSpPr>
        <p:spPr>
          <a:xfrm>
            <a:off x="5584369" y="2533666"/>
            <a:ext cx="312681" cy="252439"/>
          </a:xfrm>
          <a:prstGeom prst="rect">
            <a:avLst/>
          </a:prstGeom>
        </p:spPr>
        <p:txBody>
          <a:bodyPr wrap="square" lIns="0" tIns="33559" rIns="0" bIns="33559">
            <a:spAutoFit/>
          </a:bodyPr>
          <a:lstStyle/>
          <a:p>
            <a:pPr marL="0" lvl="1" algn="ctr" defTabSz="894080"/>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Q2</a:t>
            </a:r>
            <a:endParaRPr lang="en-US" sz="1200" dirty="0">
              <a:solidFill>
                <a:srgbClr val="1F1F1F"/>
              </a:solidFill>
              <a:latin typeface="Open Sans Condensed" panose="020B0604020202020204" charset="0"/>
              <a:ea typeface="Open Sans Condensed" panose="020B0604020202020204" charset="0"/>
              <a:cs typeface="Open Sans Condensed" panose="020B0604020202020204" charset="0"/>
            </a:endParaRPr>
          </a:p>
        </p:txBody>
      </p:sp>
      <p:sp>
        <p:nvSpPr>
          <p:cNvPr id="56" name="87 Rectángulo"/>
          <p:cNvSpPr/>
          <p:nvPr/>
        </p:nvSpPr>
        <p:spPr>
          <a:xfrm>
            <a:off x="4561103" y="2533666"/>
            <a:ext cx="312681" cy="252439"/>
          </a:xfrm>
          <a:prstGeom prst="rect">
            <a:avLst/>
          </a:prstGeom>
        </p:spPr>
        <p:txBody>
          <a:bodyPr wrap="square" lIns="0" tIns="33559" rIns="0" bIns="33559">
            <a:spAutoFit/>
          </a:bodyPr>
          <a:lstStyle/>
          <a:p>
            <a:pPr marL="0" lvl="1" algn="ctr" defTabSz="894080"/>
            <a:r>
              <a:rPr lang="en-US" sz="1200" dirty="0">
                <a:solidFill>
                  <a:srgbClr val="1F1F1F"/>
                </a:solidFill>
                <a:latin typeface="Open Sans Condensed" panose="020B0604020202020204" charset="0"/>
                <a:ea typeface="Open Sans Condensed" panose="020B0604020202020204" charset="0"/>
                <a:cs typeface="Open Sans Condensed" panose="020B0604020202020204" charset="0"/>
              </a:rPr>
              <a:t>Q1</a:t>
            </a:r>
            <a:endParaRPr lang="en-US" sz="1200" dirty="0">
              <a:solidFill>
                <a:srgbClr val="1F1F1F"/>
              </a:solidFill>
              <a:latin typeface="Open Sans Condensed" panose="020B0604020202020204" charset="0"/>
              <a:ea typeface="Open Sans Condensed" panose="020B0604020202020204" charset="0"/>
              <a:cs typeface="Open Sans Condensed" panose="020B0604020202020204" charset="0"/>
            </a:endParaRPr>
          </a:p>
        </p:txBody>
      </p:sp>
      <p:sp>
        <p:nvSpPr>
          <p:cNvPr id="57" name="Rectángulo 49"/>
          <p:cNvSpPr/>
          <p:nvPr/>
        </p:nvSpPr>
        <p:spPr>
          <a:xfrm>
            <a:off x="4200185" y="2917660"/>
            <a:ext cx="4067062" cy="548951"/>
          </a:xfrm>
          <a:prstGeom prst="rect">
            <a:avLst/>
          </a:prstGeom>
        </p:spPr>
        <p:txBody>
          <a:bodyPr wrap="square" lIns="33857" tIns="16900" rIns="33857" bIns="16900">
            <a:spAutoFit/>
          </a:bodyPr>
          <a:lstStyle/>
          <a:p>
            <a:pPr lvl="0" algn="ctr"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algn="just" defTabSz="894080">
              <a:lnSpc>
                <a:spcPct val="125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sym typeface="Gill Sans" charset="0"/>
              </a:rPr>
              <a:t>此处添加详细文本描述，建议与标题相关并符合整体语言风格此处添加详细文本描述，建议与标题相关并符合整体语言风格</a:t>
            </a:r>
            <a:endParaRPr lang="en-US" sz="900" dirty="0">
              <a:solidFill>
                <a:schemeClr val="tx1">
                  <a:lumMod val="50000"/>
                  <a:lumOff val="50000"/>
                </a:schemeClr>
              </a:solidFill>
              <a:latin typeface="Source Sans Pro" panose="020B0503030403020204" pitchFamily="34" charset="0"/>
            </a:endParaRPr>
          </a:p>
        </p:txBody>
      </p:sp>
      <p:sp>
        <p:nvSpPr>
          <p:cNvPr id="58" name="Freeform 263"/>
          <p:cNvSpPr/>
          <p:nvPr/>
        </p:nvSpPr>
        <p:spPr bwMode="auto">
          <a:xfrm>
            <a:off x="2059512" y="1289293"/>
            <a:ext cx="1325877" cy="1606062"/>
          </a:xfrm>
          <a:custGeom>
            <a:avLst/>
            <a:gdLst>
              <a:gd name="T0" fmla="*/ 4 w 1092"/>
              <a:gd name="T1" fmla="*/ 0 h 1319"/>
              <a:gd name="T2" fmla="*/ 124 w 1092"/>
              <a:gd name="T3" fmla="*/ 13 h 1319"/>
              <a:gd name="T4" fmla="*/ 238 w 1092"/>
              <a:gd name="T5" fmla="*/ 37 h 1319"/>
              <a:gd name="T6" fmla="*/ 348 w 1092"/>
              <a:gd name="T7" fmla="*/ 72 h 1319"/>
              <a:gd name="T8" fmla="*/ 454 w 1092"/>
              <a:gd name="T9" fmla="*/ 119 h 1319"/>
              <a:gd name="T10" fmla="*/ 554 w 1092"/>
              <a:gd name="T11" fmla="*/ 174 h 1319"/>
              <a:gd name="T12" fmla="*/ 646 w 1092"/>
              <a:gd name="T13" fmla="*/ 241 h 1319"/>
              <a:gd name="T14" fmla="*/ 732 w 1092"/>
              <a:gd name="T15" fmla="*/ 314 h 1319"/>
              <a:gd name="T16" fmla="*/ 811 w 1092"/>
              <a:gd name="T17" fmla="*/ 396 h 1319"/>
              <a:gd name="T18" fmla="*/ 880 w 1092"/>
              <a:gd name="T19" fmla="*/ 487 h 1319"/>
              <a:gd name="T20" fmla="*/ 941 w 1092"/>
              <a:gd name="T21" fmla="*/ 583 h 1319"/>
              <a:gd name="T22" fmla="*/ 994 w 1092"/>
              <a:gd name="T23" fmla="*/ 685 h 1319"/>
              <a:gd name="T24" fmla="*/ 1035 w 1092"/>
              <a:gd name="T25" fmla="*/ 791 h 1319"/>
              <a:gd name="T26" fmla="*/ 1064 w 1092"/>
              <a:gd name="T27" fmla="*/ 905 h 1319"/>
              <a:gd name="T28" fmla="*/ 1084 w 1092"/>
              <a:gd name="T29" fmla="*/ 1021 h 1319"/>
              <a:gd name="T30" fmla="*/ 1092 w 1092"/>
              <a:gd name="T31" fmla="*/ 1142 h 1319"/>
              <a:gd name="T32" fmla="*/ 768 w 1092"/>
              <a:gd name="T33" fmla="*/ 1319 h 1319"/>
              <a:gd name="T34" fmla="*/ 442 w 1092"/>
              <a:gd name="T35" fmla="*/ 1142 h 1319"/>
              <a:gd name="T36" fmla="*/ 436 w 1092"/>
              <a:gd name="T37" fmla="*/ 1068 h 1319"/>
              <a:gd name="T38" fmla="*/ 418 w 1092"/>
              <a:gd name="T39" fmla="*/ 995 h 1319"/>
              <a:gd name="T40" fmla="*/ 391 w 1092"/>
              <a:gd name="T41" fmla="*/ 930 h 1319"/>
              <a:gd name="T42" fmla="*/ 355 w 1092"/>
              <a:gd name="T43" fmla="*/ 868 h 1319"/>
              <a:gd name="T44" fmla="*/ 312 w 1092"/>
              <a:gd name="T45" fmla="*/ 813 h 1319"/>
              <a:gd name="T46" fmla="*/ 261 w 1092"/>
              <a:gd name="T47" fmla="*/ 764 h 1319"/>
              <a:gd name="T48" fmla="*/ 204 w 1092"/>
              <a:gd name="T49" fmla="*/ 722 h 1319"/>
              <a:gd name="T50" fmla="*/ 141 w 1092"/>
              <a:gd name="T51" fmla="*/ 689 h 1319"/>
              <a:gd name="T52" fmla="*/ 73 w 1092"/>
              <a:gd name="T53" fmla="*/ 665 h 1319"/>
              <a:gd name="T54" fmla="*/ 0 w 1092"/>
              <a:gd name="T55" fmla="*/ 652 h 1319"/>
              <a:gd name="T56" fmla="*/ 181 w 1092"/>
              <a:gd name="T57" fmla="*/ 320 h 1319"/>
              <a:gd name="T58" fmla="*/ 4 w 1092"/>
              <a:gd name="T59" fmla="*/ 0 h 13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092" h="1319">
                <a:moveTo>
                  <a:pt x="4" y="0"/>
                </a:moveTo>
                <a:lnTo>
                  <a:pt x="124" y="13"/>
                </a:lnTo>
                <a:lnTo>
                  <a:pt x="238" y="37"/>
                </a:lnTo>
                <a:lnTo>
                  <a:pt x="348" y="72"/>
                </a:lnTo>
                <a:lnTo>
                  <a:pt x="454" y="119"/>
                </a:lnTo>
                <a:lnTo>
                  <a:pt x="554" y="174"/>
                </a:lnTo>
                <a:lnTo>
                  <a:pt x="646" y="241"/>
                </a:lnTo>
                <a:lnTo>
                  <a:pt x="732" y="314"/>
                </a:lnTo>
                <a:lnTo>
                  <a:pt x="811" y="396"/>
                </a:lnTo>
                <a:lnTo>
                  <a:pt x="880" y="487"/>
                </a:lnTo>
                <a:lnTo>
                  <a:pt x="941" y="583"/>
                </a:lnTo>
                <a:lnTo>
                  <a:pt x="994" y="685"/>
                </a:lnTo>
                <a:lnTo>
                  <a:pt x="1035" y="791"/>
                </a:lnTo>
                <a:lnTo>
                  <a:pt x="1064" y="905"/>
                </a:lnTo>
                <a:lnTo>
                  <a:pt x="1084" y="1021"/>
                </a:lnTo>
                <a:lnTo>
                  <a:pt x="1092" y="1142"/>
                </a:lnTo>
                <a:lnTo>
                  <a:pt x="768" y="1319"/>
                </a:lnTo>
                <a:lnTo>
                  <a:pt x="442" y="1142"/>
                </a:lnTo>
                <a:lnTo>
                  <a:pt x="436" y="1068"/>
                </a:lnTo>
                <a:lnTo>
                  <a:pt x="418" y="995"/>
                </a:lnTo>
                <a:lnTo>
                  <a:pt x="391" y="930"/>
                </a:lnTo>
                <a:lnTo>
                  <a:pt x="355" y="868"/>
                </a:lnTo>
                <a:lnTo>
                  <a:pt x="312" y="813"/>
                </a:lnTo>
                <a:lnTo>
                  <a:pt x="261" y="764"/>
                </a:lnTo>
                <a:lnTo>
                  <a:pt x="204" y="722"/>
                </a:lnTo>
                <a:lnTo>
                  <a:pt x="141" y="689"/>
                </a:lnTo>
                <a:lnTo>
                  <a:pt x="73" y="665"/>
                </a:lnTo>
                <a:lnTo>
                  <a:pt x="0" y="652"/>
                </a:lnTo>
                <a:lnTo>
                  <a:pt x="181" y="320"/>
                </a:lnTo>
                <a:lnTo>
                  <a:pt x="4" y="0"/>
                </a:lnTo>
                <a:close/>
              </a:path>
            </a:pathLst>
          </a:custGeom>
          <a:solidFill>
            <a:schemeClr val="accent1"/>
          </a:solidFill>
          <a:ln w="0">
            <a:noFill/>
            <a:prstDash val="solid"/>
            <a:round/>
          </a:ln>
        </p:spPr>
        <p:txBody>
          <a:bodyPr vert="horz" wrap="square" lIns="33857" tIns="16900" rIns="33857" bIns="16900" numCol="1" anchor="t" anchorCtr="0" compatLnSpc="1"/>
          <a:lstStyle/>
          <a:p>
            <a:pPr defTabSz="894080"/>
            <a:endParaRPr lang="es-SV">
              <a:solidFill>
                <a:srgbClr val="000000"/>
              </a:solidFill>
            </a:endParaRPr>
          </a:p>
        </p:txBody>
      </p:sp>
      <p:sp>
        <p:nvSpPr>
          <p:cNvPr id="59" name="Freeform 264"/>
          <p:cNvSpPr/>
          <p:nvPr/>
        </p:nvSpPr>
        <p:spPr bwMode="auto">
          <a:xfrm>
            <a:off x="585237" y="1286862"/>
            <a:ext cx="1605647" cy="1326218"/>
          </a:xfrm>
          <a:custGeom>
            <a:avLst/>
            <a:gdLst>
              <a:gd name="T0" fmla="*/ 1143 w 1320"/>
              <a:gd name="T1" fmla="*/ 0 h 1090"/>
              <a:gd name="T2" fmla="*/ 1320 w 1320"/>
              <a:gd name="T3" fmla="*/ 322 h 1090"/>
              <a:gd name="T4" fmla="*/ 1141 w 1320"/>
              <a:gd name="T5" fmla="*/ 650 h 1090"/>
              <a:gd name="T6" fmla="*/ 1067 w 1320"/>
              <a:gd name="T7" fmla="*/ 656 h 1090"/>
              <a:gd name="T8" fmla="*/ 996 w 1320"/>
              <a:gd name="T9" fmla="*/ 673 h 1090"/>
              <a:gd name="T10" fmla="*/ 929 w 1320"/>
              <a:gd name="T11" fmla="*/ 699 h 1090"/>
              <a:gd name="T12" fmla="*/ 868 w 1320"/>
              <a:gd name="T13" fmla="*/ 736 h 1090"/>
              <a:gd name="T14" fmla="*/ 813 w 1320"/>
              <a:gd name="T15" fmla="*/ 779 h 1090"/>
              <a:gd name="T16" fmla="*/ 764 w 1320"/>
              <a:gd name="T17" fmla="*/ 830 h 1090"/>
              <a:gd name="T18" fmla="*/ 723 w 1320"/>
              <a:gd name="T19" fmla="*/ 887 h 1090"/>
              <a:gd name="T20" fmla="*/ 690 w 1320"/>
              <a:gd name="T21" fmla="*/ 950 h 1090"/>
              <a:gd name="T22" fmla="*/ 666 w 1320"/>
              <a:gd name="T23" fmla="*/ 1019 h 1090"/>
              <a:gd name="T24" fmla="*/ 650 w 1320"/>
              <a:gd name="T25" fmla="*/ 1090 h 1090"/>
              <a:gd name="T26" fmla="*/ 321 w 1320"/>
              <a:gd name="T27" fmla="*/ 911 h 1090"/>
              <a:gd name="T28" fmla="*/ 0 w 1320"/>
              <a:gd name="T29" fmla="*/ 1088 h 1090"/>
              <a:gd name="T30" fmla="*/ 12 w 1320"/>
              <a:gd name="T31" fmla="*/ 968 h 1090"/>
              <a:gd name="T32" fmla="*/ 38 w 1320"/>
              <a:gd name="T33" fmla="*/ 852 h 1090"/>
              <a:gd name="T34" fmla="*/ 73 w 1320"/>
              <a:gd name="T35" fmla="*/ 742 h 1090"/>
              <a:gd name="T36" fmla="*/ 120 w 1320"/>
              <a:gd name="T37" fmla="*/ 638 h 1090"/>
              <a:gd name="T38" fmla="*/ 175 w 1320"/>
              <a:gd name="T39" fmla="*/ 538 h 1090"/>
              <a:gd name="T40" fmla="*/ 242 w 1320"/>
              <a:gd name="T41" fmla="*/ 445 h 1090"/>
              <a:gd name="T42" fmla="*/ 315 w 1320"/>
              <a:gd name="T43" fmla="*/ 359 h 1090"/>
              <a:gd name="T44" fmla="*/ 397 w 1320"/>
              <a:gd name="T45" fmla="*/ 280 h 1090"/>
              <a:gd name="T46" fmla="*/ 485 w 1320"/>
              <a:gd name="T47" fmla="*/ 210 h 1090"/>
              <a:gd name="T48" fmla="*/ 582 w 1320"/>
              <a:gd name="T49" fmla="*/ 149 h 1090"/>
              <a:gd name="T50" fmla="*/ 684 w 1320"/>
              <a:gd name="T51" fmla="*/ 98 h 1090"/>
              <a:gd name="T52" fmla="*/ 792 w 1320"/>
              <a:gd name="T53" fmla="*/ 57 h 1090"/>
              <a:gd name="T54" fmla="*/ 906 w 1320"/>
              <a:gd name="T55" fmla="*/ 27 h 1090"/>
              <a:gd name="T56" fmla="*/ 1022 w 1320"/>
              <a:gd name="T57" fmla="*/ 8 h 1090"/>
              <a:gd name="T58" fmla="*/ 1143 w 1320"/>
              <a:gd name="T59" fmla="*/ 0 h 10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20" h="1090">
                <a:moveTo>
                  <a:pt x="1143" y="0"/>
                </a:moveTo>
                <a:lnTo>
                  <a:pt x="1320" y="322"/>
                </a:lnTo>
                <a:lnTo>
                  <a:pt x="1141" y="650"/>
                </a:lnTo>
                <a:lnTo>
                  <a:pt x="1067" y="656"/>
                </a:lnTo>
                <a:lnTo>
                  <a:pt x="996" y="673"/>
                </a:lnTo>
                <a:lnTo>
                  <a:pt x="929" y="699"/>
                </a:lnTo>
                <a:lnTo>
                  <a:pt x="868" y="736"/>
                </a:lnTo>
                <a:lnTo>
                  <a:pt x="813" y="779"/>
                </a:lnTo>
                <a:lnTo>
                  <a:pt x="764" y="830"/>
                </a:lnTo>
                <a:lnTo>
                  <a:pt x="723" y="887"/>
                </a:lnTo>
                <a:lnTo>
                  <a:pt x="690" y="950"/>
                </a:lnTo>
                <a:lnTo>
                  <a:pt x="666" y="1019"/>
                </a:lnTo>
                <a:lnTo>
                  <a:pt x="650" y="1090"/>
                </a:lnTo>
                <a:lnTo>
                  <a:pt x="321" y="911"/>
                </a:lnTo>
                <a:lnTo>
                  <a:pt x="0" y="1088"/>
                </a:lnTo>
                <a:lnTo>
                  <a:pt x="12" y="968"/>
                </a:lnTo>
                <a:lnTo>
                  <a:pt x="38" y="852"/>
                </a:lnTo>
                <a:lnTo>
                  <a:pt x="73" y="742"/>
                </a:lnTo>
                <a:lnTo>
                  <a:pt x="120" y="638"/>
                </a:lnTo>
                <a:lnTo>
                  <a:pt x="175" y="538"/>
                </a:lnTo>
                <a:lnTo>
                  <a:pt x="242" y="445"/>
                </a:lnTo>
                <a:lnTo>
                  <a:pt x="315" y="359"/>
                </a:lnTo>
                <a:lnTo>
                  <a:pt x="397" y="280"/>
                </a:lnTo>
                <a:lnTo>
                  <a:pt x="485" y="210"/>
                </a:lnTo>
                <a:lnTo>
                  <a:pt x="582" y="149"/>
                </a:lnTo>
                <a:lnTo>
                  <a:pt x="684" y="98"/>
                </a:lnTo>
                <a:lnTo>
                  <a:pt x="792" y="57"/>
                </a:lnTo>
                <a:lnTo>
                  <a:pt x="906" y="27"/>
                </a:lnTo>
                <a:lnTo>
                  <a:pt x="1022" y="8"/>
                </a:lnTo>
                <a:lnTo>
                  <a:pt x="1143" y="0"/>
                </a:lnTo>
                <a:close/>
              </a:path>
            </a:pathLst>
          </a:custGeom>
          <a:solidFill>
            <a:schemeClr val="accent4"/>
          </a:solidFill>
          <a:ln w="0">
            <a:noFill/>
            <a:prstDash val="solid"/>
            <a:round/>
          </a:ln>
        </p:spPr>
        <p:txBody>
          <a:bodyPr vert="horz" wrap="square" lIns="33857" tIns="16900" rIns="33857" bIns="16900" numCol="1" anchor="t" anchorCtr="0" compatLnSpc="1"/>
          <a:lstStyle/>
          <a:p>
            <a:pPr defTabSz="894080"/>
            <a:endParaRPr lang="es-SV">
              <a:solidFill>
                <a:srgbClr val="000000"/>
              </a:solidFill>
            </a:endParaRPr>
          </a:p>
        </p:txBody>
      </p:sp>
      <p:sp>
        <p:nvSpPr>
          <p:cNvPr id="60" name="Freeform 265"/>
          <p:cNvSpPr/>
          <p:nvPr/>
        </p:nvSpPr>
        <p:spPr bwMode="auto">
          <a:xfrm>
            <a:off x="1779740" y="2766383"/>
            <a:ext cx="1603216" cy="1326218"/>
          </a:xfrm>
          <a:custGeom>
            <a:avLst/>
            <a:gdLst>
              <a:gd name="T0" fmla="*/ 668 w 1320"/>
              <a:gd name="T1" fmla="*/ 0 h 1090"/>
              <a:gd name="T2" fmla="*/ 1000 w 1320"/>
              <a:gd name="T3" fmla="*/ 179 h 1090"/>
              <a:gd name="T4" fmla="*/ 1320 w 1320"/>
              <a:gd name="T5" fmla="*/ 2 h 1090"/>
              <a:gd name="T6" fmla="*/ 1306 w 1320"/>
              <a:gd name="T7" fmla="*/ 122 h 1090"/>
              <a:gd name="T8" fmla="*/ 1283 w 1320"/>
              <a:gd name="T9" fmla="*/ 236 h 1090"/>
              <a:gd name="T10" fmla="*/ 1245 w 1320"/>
              <a:gd name="T11" fmla="*/ 348 h 1090"/>
              <a:gd name="T12" fmla="*/ 1200 w 1320"/>
              <a:gd name="T13" fmla="*/ 452 h 1090"/>
              <a:gd name="T14" fmla="*/ 1143 w 1320"/>
              <a:gd name="T15" fmla="*/ 552 h 1090"/>
              <a:gd name="T16" fmla="*/ 1078 w 1320"/>
              <a:gd name="T17" fmla="*/ 644 h 1090"/>
              <a:gd name="T18" fmla="*/ 1004 w 1320"/>
              <a:gd name="T19" fmla="*/ 731 h 1090"/>
              <a:gd name="T20" fmla="*/ 923 w 1320"/>
              <a:gd name="T21" fmla="*/ 809 h 1090"/>
              <a:gd name="T22" fmla="*/ 833 w 1320"/>
              <a:gd name="T23" fmla="*/ 878 h 1090"/>
              <a:gd name="T24" fmla="*/ 737 w 1320"/>
              <a:gd name="T25" fmla="*/ 941 h 1090"/>
              <a:gd name="T26" fmla="*/ 635 w 1320"/>
              <a:gd name="T27" fmla="*/ 992 h 1090"/>
              <a:gd name="T28" fmla="*/ 527 w 1320"/>
              <a:gd name="T29" fmla="*/ 1033 h 1090"/>
              <a:gd name="T30" fmla="*/ 415 w 1320"/>
              <a:gd name="T31" fmla="*/ 1063 h 1090"/>
              <a:gd name="T32" fmla="*/ 297 w 1320"/>
              <a:gd name="T33" fmla="*/ 1082 h 1090"/>
              <a:gd name="T34" fmla="*/ 177 w 1320"/>
              <a:gd name="T35" fmla="*/ 1090 h 1090"/>
              <a:gd name="T36" fmla="*/ 0 w 1320"/>
              <a:gd name="T37" fmla="*/ 768 h 1090"/>
              <a:gd name="T38" fmla="*/ 177 w 1320"/>
              <a:gd name="T39" fmla="*/ 440 h 1090"/>
              <a:gd name="T40" fmla="*/ 252 w 1320"/>
              <a:gd name="T41" fmla="*/ 434 h 1090"/>
              <a:gd name="T42" fmla="*/ 322 w 1320"/>
              <a:gd name="T43" fmla="*/ 416 h 1090"/>
              <a:gd name="T44" fmla="*/ 389 w 1320"/>
              <a:gd name="T45" fmla="*/ 389 h 1090"/>
              <a:gd name="T46" fmla="*/ 450 w 1320"/>
              <a:gd name="T47" fmla="*/ 354 h 1090"/>
              <a:gd name="T48" fmla="*/ 507 w 1320"/>
              <a:gd name="T49" fmla="*/ 310 h 1090"/>
              <a:gd name="T50" fmla="*/ 556 w 1320"/>
              <a:gd name="T51" fmla="*/ 259 h 1090"/>
              <a:gd name="T52" fmla="*/ 597 w 1320"/>
              <a:gd name="T53" fmla="*/ 202 h 1090"/>
              <a:gd name="T54" fmla="*/ 631 w 1320"/>
              <a:gd name="T55" fmla="*/ 140 h 1090"/>
              <a:gd name="T56" fmla="*/ 654 w 1320"/>
              <a:gd name="T57" fmla="*/ 71 h 1090"/>
              <a:gd name="T58" fmla="*/ 668 w 1320"/>
              <a:gd name="T59" fmla="*/ 0 h 10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320" h="1090">
                <a:moveTo>
                  <a:pt x="668" y="0"/>
                </a:moveTo>
                <a:lnTo>
                  <a:pt x="1000" y="179"/>
                </a:lnTo>
                <a:lnTo>
                  <a:pt x="1320" y="2"/>
                </a:lnTo>
                <a:lnTo>
                  <a:pt x="1306" y="122"/>
                </a:lnTo>
                <a:lnTo>
                  <a:pt x="1283" y="236"/>
                </a:lnTo>
                <a:lnTo>
                  <a:pt x="1245" y="348"/>
                </a:lnTo>
                <a:lnTo>
                  <a:pt x="1200" y="452"/>
                </a:lnTo>
                <a:lnTo>
                  <a:pt x="1143" y="552"/>
                </a:lnTo>
                <a:lnTo>
                  <a:pt x="1078" y="644"/>
                </a:lnTo>
                <a:lnTo>
                  <a:pt x="1004" y="731"/>
                </a:lnTo>
                <a:lnTo>
                  <a:pt x="923" y="809"/>
                </a:lnTo>
                <a:lnTo>
                  <a:pt x="833" y="878"/>
                </a:lnTo>
                <a:lnTo>
                  <a:pt x="737" y="941"/>
                </a:lnTo>
                <a:lnTo>
                  <a:pt x="635" y="992"/>
                </a:lnTo>
                <a:lnTo>
                  <a:pt x="527" y="1033"/>
                </a:lnTo>
                <a:lnTo>
                  <a:pt x="415" y="1063"/>
                </a:lnTo>
                <a:lnTo>
                  <a:pt x="297" y="1082"/>
                </a:lnTo>
                <a:lnTo>
                  <a:pt x="177" y="1090"/>
                </a:lnTo>
                <a:lnTo>
                  <a:pt x="0" y="768"/>
                </a:lnTo>
                <a:lnTo>
                  <a:pt x="177" y="440"/>
                </a:lnTo>
                <a:lnTo>
                  <a:pt x="252" y="434"/>
                </a:lnTo>
                <a:lnTo>
                  <a:pt x="322" y="416"/>
                </a:lnTo>
                <a:lnTo>
                  <a:pt x="389" y="389"/>
                </a:lnTo>
                <a:lnTo>
                  <a:pt x="450" y="354"/>
                </a:lnTo>
                <a:lnTo>
                  <a:pt x="507" y="310"/>
                </a:lnTo>
                <a:lnTo>
                  <a:pt x="556" y="259"/>
                </a:lnTo>
                <a:lnTo>
                  <a:pt x="597" y="202"/>
                </a:lnTo>
                <a:lnTo>
                  <a:pt x="631" y="140"/>
                </a:lnTo>
                <a:lnTo>
                  <a:pt x="654" y="71"/>
                </a:lnTo>
                <a:lnTo>
                  <a:pt x="668" y="0"/>
                </a:lnTo>
                <a:close/>
              </a:path>
            </a:pathLst>
          </a:custGeom>
          <a:solidFill>
            <a:schemeClr val="accent2"/>
          </a:solidFill>
          <a:ln w="0">
            <a:noFill/>
            <a:prstDash val="solid"/>
            <a:round/>
          </a:ln>
        </p:spPr>
        <p:txBody>
          <a:bodyPr vert="horz" wrap="square" lIns="33857" tIns="16900" rIns="33857" bIns="16900" numCol="1" anchor="t" anchorCtr="0" compatLnSpc="1"/>
          <a:lstStyle/>
          <a:p>
            <a:pPr defTabSz="894080"/>
            <a:endParaRPr lang="es-SV">
              <a:solidFill>
                <a:srgbClr val="000000"/>
              </a:solidFill>
            </a:endParaRPr>
          </a:p>
        </p:txBody>
      </p:sp>
      <p:sp>
        <p:nvSpPr>
          <p:cNvPr id="61" name="Freeform 266"/>
          <p:cNvSpPr/>
          <p:nvPr/>
        </p:nvSpPr>
        <p:spPr bwMode="auto">
          <a:xfrm>
            <a:off x="582804" y="2484105"/>
            <a:ext cx="1325877" cy="1606062"/>
          </a:xfrm>
          <a:custGeom>
            <a:avLst/>
            <a:gdLst>
              <a:gd name="T0" fmla="*/ 323 w 1090"/>
              <a:gd name="T1" fmla="*/ 0 h 1320"/>
              <a:gd name="T2" fmla="*/ 648 w 1090"/>
              <a:gd name="T3" fmla="*/ 177 h 1320"/>
              <a:gd name="T4" fmla="*/ 656 w 1090"/>
              <a:gd name="T5" fmla="*/ 252 h 1320"/>
              <a:gd name="T6" fmla="*/ 674 w 1090"/>
              <a:gd name="T7" fmla="*/ 323 h 1320"/>
              <a:gd name="T8" fmla="*/ 700 w 1090"/>
              <a:gd name="T9" fmla="*/ 389 h 1320"/>
              <a:gd name="T10" fmla="*/ 735 w 1090"/>
              <a:gd name="T11" fmla="*/ 452 h 1320"/>
              <a:gd name="T12" fmla="*/ 780 w 1090"/>
              <a:gd name="T13" fmla="*/ 507 h 1320"/>
              <a:gd name="T14" fmla="*/ 831 w 1090"/>
              <a:gd name="T15" fmla="*/ 556 h 1320"/>
              <a:gd name="T16" fmla="*/ 888 w 1090"/>
              <a:gd name="T17" fmla="*/ 597 h 1320"/>
              <a:gd name="T18" fmla="*/ 951 w 1090"/>
              <a:gd name="T19" fmla="*/ 631 h 1320"/>
              <a:gd name="T20" fmla="*/ 1020 w 1090"/>
              <a:gd name="T21" fmla="*/ 654 h 1320"/>
              <a:gd name="T22" fmla="*/ 1090 w 1090"/>
              <a:gd name="T23" fmla="*/ 668 h 1320"/>
              <a:gd name="T24" fmla="*/ 912 w 1090"/>
              <a:gd name="T25" fmla="*/ 1000 h 1320"/>
              <a:gd name="T26" fmla="*/ 1086 w 1090"/>
              <a:gd name="T27" fmla="*/ 1320 h 1320"/>
              <a:gd name="T28" fmla="*/ 969 w 1090"/>
              <a:gd name="T29" fmla="*/ 1306 h 1320"/>
              <a:gd name="T30" fmla="*/ 853 w 1090"/>
              <a:gd name="T31" fmla="*/ 1283 h 1320"/>
              <a:gd name="T32" fmla="*/ 743 w 1090"/>
              <a:gd name="T33" fmla="*/ 1247 h 1320"/>
              <a:gd name="T34" fmla="*/ 639 w 1090"/>
              <a:gd name="T35" fmla="*/ 1200 h 1320"/>
              <a:gd name="T36" fmla="*/ 539 w 1090"/>
              <a:gd name="T37" fmla="*/ 1143 h 1320"/>
              <a:gd name="T38" fmla="*/ 446 w 1090"/>
              <a:gd name="T39" fmla="*/ 1079 h 1320"/>
              <a:gd name="T40" fmla="*/ 360 w 1090"/>
              <a:gd name="T41" fmla="*/ 1006 h 1320"/>
              <a:gd name="T42" fmla="*/ 281 w 1090"/>
              <a:gd name="T43" fmla="*/ 923 h 1320"/>
              <a:gd name="T44" fmla="*/ 211 w 1090"/>
              <a:gd name="T45" fmla="*/ 833 h 1320"/>
              <a:gd name="T46" fmla="*/ 150 w 1090"/>
              <a:gd name="T47" fmla="*/ 737 h 1320"/>
              <a:gd name="T48" fmla="*/ 99 w 1090"/>
              <a:gd name="T49" fmla="*/ 635 h 1320"/>
              <a:gd name="T50" fmla="*/ 57 w 1090"/>
              <a:gd name="T51" fmla="*/ 527 h 1320"/>
              <a:gd name="T52" fmla="*/ 26 w 1090"/>
              <a:gd name="T53" fmla="*/ 415 h 1320"/>
              <a:gd name="T54" fmla="*/ 8 w 1090"/>
              <a:gd name="T55" fmla="*/ 299 h 1320"/>
              <a:gd name="T56" fmla="*/ 0 w 1090"/>
              <a:gd name="T57" fmla="*/ 177 h 1320"/>
              <a:gd name="T58" fmla="*/ 323 w 1090"/>
              <a:gd name="T59" fmla="*/ 0 h 13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1090" h="1320">
                <a:moveTo>
                  <a:pt x="323" y="0"/>
                </a:moveTo>
                <a:lnTo>
                  <a:pt x="648" y="177"/>
                </a:lnTo>
                <a:lnTo>
                  <a:pt x="656" y="252"/>
                </a:lnTo>
                <a:lnTo>
                  <a:pt x="674" y="323"/>
                </a:lnTo>
                <a:lnTo>
                  <a:pt x="700" y="389"/>
                </a:lnTo>
                <a:lnTo>
                  <a:pt x="735" y="452"/>
                </a:lnTo>
                <a:lnTo>
                  <a:pt x="780" y="507"/>
                </a:lnTo>
                <a:lnTo>
                  <a:pt x="831" y="556"/>
                </a:lnTo>
                <a:lnTo>
                  <a:pt x="888" y="597"/>
                </a:lnTo>
                <a:lnTo>
                  <a:pt x="951" y="631"/>
                </a:lnTo>
                <a:lnTo>
                  <a:pt x="1020" y="654"/>
                </a:lnTo>
                <a:lnTo>
                  <a:pt x="1090" y="668"/>
                </a:lnTo>
                <a:lnTo>
                  <a:pt x="912" y="1000"/>
                </a:lnTo>
                <a:lnTo>
                  <a:pt x="1086" y="1320"/>
                </a:lnTo>
                <a:lnTo>
                  <a:pt x="969" y="1306"/>
                </a:lnTo>
                <a:lnTo>
                  <a:pt x="853" y="1283"/>
                </a:lnTo>
                <a:lnTo>
                  <a:pt x="743" y="1247"/>
                </a:lnTo>
                <a:lnTo>
                  <a:pt x="639" y="1200"/>
                </a:lnTo>
                <a:lnTo>
                  <a:pt x="539" y="1143"/>
                </a:lnTo>
                <a:lnTo>
                  <a:pt x="446" y="1079"/>
                </a:lnTo>
                <a:lnTo>
                  <a:pt x="360" y="1006"/>
                </a:lnTo>
                <a:lnTo>
                  <a:pt x="281" y="923"/>
                </a:lnTo>
                <a:lnTo>
                  <a:pt x="211" y="833"/>
                </a:lnTo>
                <a:lnTo>
                  <a:pt x="150" y="737"/>
                </a:lnTo>
                <a:lnTo>
                  <a:pt x="99" y="635"/>
                </a:lnTo>
                <a:lnTo>
                  <a:pt x="57" y="527"/>
                </a:lnTo>
                <a:lnTo>
                  <a:pt x="26" y="415"/>
                </a:lnTo>
                <a:lnTo>
                  <a:pt x="8" y="299"/>
                </a:lnTo>
                <a:lnTo>
                  <a:pt x="0" y="177"/>
                </a:lnTo>
                <a:lnTo>
                  <a:pt x="323" y="0"/>
                </a:lnTo>
                <a:close/>
              </a:path>
            </a:pathLst>
          </a:custGeom>
          <a:solidFill>
            <a:schemeClr val="accent3"/>
          </a:solidFill>
          <a:ln w="0">
            <a:noFill/>
            <a:prstDash val="solid"/>
            <a:round/>
          </a:ln>
        </p:spPr>
        <p:txBody>
          <a:bodyPr vert="horz" wrap="square" lIns="33857" tIns="16900" rIns="33857" bIns="16900" numCol="1" anchor="t" anchorCtr="0" compatLnSpc="1"/>
          <a:lstStyle/>
          <a:p>
            <a:pPr defTabSz="894080"/>
            <a:endParaRPr lang="es-SV">
              <a:solidFill>
                <a:srgbClr val="000000"/>
              </a:solidFill>
            </a:endParaRPr>
          </a:p>
        </p:txBody>
      </p:sp>
      <p:sp>
        <p:nvSpPr>
          <p:cNvPr id="62" name="4 Elipse"/>
          <p:cNvSpPr>
            <a:spLocks noChangeAspect="1"/>
          </p:cNvSpPr>
          <p:nvPr/>
        </p:nvSpPr>
        <p:spPr bwMode="auto">
          <a:xfrm>
            <a:off x="2816919" y="2433328"/>
            <a:ext cx="355472" cy="355547"/>
          </a:xfrm>
          <a:prstGeom prst="ellipse">
            <a:avLst/>
          </a:prstGeom>
          <a:noFill/>
          <a:ln w="38100" cap="flat" cmpd="sng" algn="ctr">
            <a:solidFill>
              <a:schemeClr val="bg1"/>
            </a:solidFill>
            <a:prstDash val="solid"/>
            <a:miter lim="800000"/>
          </a:ln>
          <a:effectLst/>
        </p:spPr>
        <p:txBody>
          <a:bodyPr lIns="0" tIns="0" rIns="0" bIns="0" rtlCol="0" anchor="ctr"/>
          <a:lstStyle/>
          <a:p>
            <a:pPr algn="ctr" defTabSz="12636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01</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3" name="Rectángulo 2281"/>
          <p:cNvSpPr/>
          <p:nvPr/>
        </p:nvSpPr>
        <p:spPr>
          <a:xfrm>
            <a:off x="2423121" y="1892142"/>
            <a:ext cx="714499" cy="403462"/>
          </a:xfrm>
          <a:prstGeom prst="rect">
            <a:avLst/>
          </a:prstGeom>
        </p:spPr>
        <p:txBody>
          <a:bodyPr wrap="square" lIns="33857" tIns="16900" rIns="33857" bIns="16900">
            <a:spAutoFit/>
          </a:bodyPr>
          <a:lstStyle/>
          <a:p>
            <a:pPr lvl="0" algn="ctr" defTabSz="890905"/>
            <a:r>
              <a:rPr lang="zh-CN" altLang="en-US" sz="1200" dirty="0">
                <a:solidFill>
                  <a:schemeClr val="bg1">
                    <a:lumMod val="9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64" name="4 Elipse"/>
          <p:cNvSpPr>
            <a:spLocks noChangeAspect="1"/>
          </p:cNvSpPr>
          <p:nvPr/>
        </p:nvSpPr>
        <p:spPr bwMode="auto">
          <a:xfrm>
            <a:off x="1866858" y="3537167"/>
            <a:ext cx="355472" cy="355547"/>
          </a:xfrm>
          <a:prstGeom prst="ellipse">
            <a:avLst/>
          </a:prstGeom>
          <a:noFill/>
          <a:ln w="38100" cap="flat" cmpd="sng" algn="ctr">
            <a:solidFill>
              <a:schemeClr val="bg1"/>
            </a:solidFill>
            <a:prstDash val="solid"/>
            <a:miter lim="800000"/>
          </a:ln>
          <a:effectLst/>
        </p:spPr>
        <p:txBody>
          <a:bodyPr lIns="0" tIns="0" rIns="0" bIns="0" rtlCol="0" anchor="ctr"/>
          <a:lstStyle/>
          <a:p>
            <a:pPr algn="ctr" defTabSz="12636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02</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5" name="Rectángulo 2283"/>
          <p:cNvSpPr/>
          <p:nvPr/>
        </p:nvSpPr>
        <p:spPr>
          <a:xfrm>
            <a:off x="2282330" y="3270650"/>
            <a:ext cx="789571" cy="403462"/>
          </a:xfrm>
          <a:prstGeom prst="rect">
            <a:avLst/>
          </a:prstGeom>
        </p:spPr>
        <p:txBody>
          <a:bodyPr wrap="square" lIns="33857" tIns="16900" rIns="33857" bIns="16900">
            <a:spAutoFit/>
          </a:bodyPr>
          <a:lstStyle/>
          <a:p>
            <a:pPr lvl="0" algn="ctr" defTabSz="890905"/>
            <a:r>
              <a:rPr lang="zh-CN" altLang="en-US" sz="1200" dirty="0">
                <a:solidFill>
                  <a:schemeClr val="bg1">
                    <a:lumMod val="9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66" name="4 Elipse"/>
          <p:cNvSpPr>
            <a:spLocks noChangeAspect="1"/>
          </p:cNvSpPr>
          <p:nvPr/>
        </p:nvSpPr>
        <p:spPr bwMode="auto">
          <a:xfrm>
            <a:off x="805653" y="2578936"/>
            <a:ext cx="355472" cy="355547"/>
          </a:xfrm>
          <a:prstGeom prst="ellipse">
            <a:avLst/>
          </a:prstGeom>
          <a:noFill/>
          <a:ln w="38100" cap="flat" cmpd="sng" algn="ctr">
            <a:solidFill>
              <a:schemeClr val="bg1"/>
            </a:solidFill>
            <a:prstDash val="solid"/>
            <a:miter lim="800000"/>
          </a:ln>
          <a:effectLst/>
        </p:spPr>
        <p:txBody>
          <a:bodyPr lIns="0" tIns="0" rIns="0" bIns="0" rtlCol="0" anchor="ctr"/>
          <a:lstStyle/>
          <a:p>
            <a:pPr algn="ctr" defTabSz="12636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03</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7" name="Rectángulo 2285"/>
          <p:cNvSpPr/>
          <p:nvPr/>
        </p:nvSpPr>
        <p:spPr>
          <a:xfrm>
            <a:off x="775025" y="3154275"/>
            <a:ext cx="789571" cy="403462"/>
          </a:xfrm>
          <a:prstGeom prst="rect">
            <a:avLst/>
          </a:prstGeom>
        </p:spPr>
        <p:txBody>
          <a:bodyPr wrap="square" lIns="33857" tIns="16900" rIns="33857" bIns="16900">
            <a:spAutoFit/>
          </a:bodyPr>
          <a:lstStyle/>
          <a:p>
            <a:pPr lvl="0" algn="ctr" defTabSz="890905"/>
            <a:r>
              <a:rPr lang="zh-CN" altLang="en-US" sz="1200" dirty="0">
                <a:solidFill>
                  <a:schemeClr val="bg1">
                    <a:lumMod val="9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sym typeface="微软雅黑" panose="020B0503020204020204" pitchFamily="34" charset="-122"/>
            </a:endParaRPr>
          </a:p>
        </p:txBody>
      </p:sp>
      <p:sp>
        <p:nvSpPr>
          <p:cNvPr id="68" name="4 Elipse"/>
          <p:cNvSpPr>
            <a:spLocks noChangeAspect="1"/>
          </p:cNvSpPr>
          <p:nvPr/>
        </p:nvSpPr>
        <p:spPr bwMode="auto">
          <a:xfrm>
            <a:off x="1733353" y="1498608"/>
            <a:ext cx="355472" cy="355547"/>
          </a:xfrm>
          <a:prstGeom prst="ellipse">
            <a:avLst/>
          </a:prstGeom>
          <a:noFill/>
          <a:ln w="38100" cap="flat" cmpd="sng" algn="ctr">
            <a:solidFill>
              <a:schemeClr val="bg1"/>
            </a:solidFill>
            <a:prstDash val="solid"/>
            <a:miter lim="800000"/>
          </a:ln>
          <a:effectLst/>
        </p:spPr>
        <p:txBody>
          <a:bodyPr lIns="0" tIns="0" rIns="0" bIns="0" rtlCol="0" anchor="ctr"/>
          <a:lstStyle/>
          <a:p>
            <a:pPr algn="ctr" defTabSz="126365">
              <a:defRPr/>
            </a:pPr>
            <a:r>
              <a:rPr lang="es-MX"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rPr>
              <a:t>04</a:t>
            </a:r>
            <a:endParaRPr lang="es-SV" sz="1300" kern="0" dirty="0">
              <a:solidFill>
                <a:srgbClr val="FFFFFF"/>
              </a:solidFill>
              <a:latin typeface="Open Sans Extrabold" panose="020B0906030804020204" pitchFamily="34" charset="0"/>
              <a:ea typeface="Open Sans Extrabold" panose="020B0906030804020204" pitchFamily="34" charset="0"/>
              <a:cs typeface="Open Sans Extrabold" panose="020B0906030804020204" pitchFamily="34" charset="0"/>
            </a:endParaRPr>
          </a:p>
        </p:txBody>
      </p:sp>
      <p:sp>
        <p:nvSpPr>
          <p:cNvPr id="69" name="Rectángulo 2287"/>
          <p:cNvSpPr/>
          <p:nvPr/>
        </p:nvSpPr>
        <p:spPr>
          <a:xfrm>
            <a:off x="994338" y="1762298"/>
            <a:ext cx="789571" cy="403462"/>
          </a:xfrm>
          <a:prstGeom prst="rect">
            <a:avLst/>
          </a:prstGeom>
        </p:spPr>
        <p:txBody>
          <a:bodyPr wrap="square" lIns="33857" tIns="16900" rIns="33857" bIns="16900">
            <a:spAutoFit/>
          </a:bodyPr>
          <a:lstStyle/>
          <a:p>
            <a:pPr lvl="0" algn="ctr" defTabSz="890905"/>
            <a:r>
              <a:rPr lang="zh-CN" altLang="en-US" sz="1200" dirty="0">
                <a:solidFill>
                  <a:schemeClr val="bg1">
                    <a:lumMod val="9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bg1">
                  <a:lumMod val="95000"/>
                </a:schemeClr>
              </a:solidFill>
              <a:latin typeface="微软雅黑" panose="020B0503020204020204" pitchFamily="34" charset="-122"/>
              <a:ea typeface="微软雅黑" panose="020B0503020204020204" pitchFamily="34" charset="-122"/>
              <a:sym typeface="微软雅黑" panose="020B0503020204020204" pitchFamily="34" charset="-122"/>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58"/>
                                        </p:tgtEl>
                                        <p:attrNameLst>
                                          <p:attrName>style.visibility</p:attrName>
                                        </p:attrNameLst>
                                      </p:cBhvr>
                                      <p:to>
                                        <p:strVal val="visible"/>
                                      </p:to>
                                    </p:set>
                                    <p:animEffect transition="in" filter="fade">
                                      <p:cBhvr>
                                        <p:cTn id="7" dur="500"/>
                                        <p:tgtEl>
                                          <p:spTgt spid="58"/>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60"/>
                                        </p:tgtEl>
                                        <p:attrNameLst>
                                          <p:attrName>style.visibility</p:attrName>
                                        </p:attrNameLst>
                                      </p:cBhvr>
                                      <p:to>
                                        <p:strVal val="visible"/>
                                      </p:to>
                                    </p:set>
                                    <p:animEffect transition="in" filter="fade">
                                      <p:cBhvr>
                                        <p:cTn id="10" dur="500"/>
                                        <p:tgtEl>
                                          <p:spTgt spid="60"/>
                                        </p:tgtEl>
                                      </p:cBhvr>
                                    </p:animEffect>
                                  </p:childTnLst>
                                </p:cTn>
                              </p:par>
                              <p:par>
                                <p:cTn id="11" presetID="10" presetClass="entr" presetSubtype="0" fill="hold" grpId="0" nodeType="withEffect">
                                  <p:stCondLst>
                                    <p:cond delay="0"/>
                                  </p:stCondLst>
                                  <p:childTnLst>
                                    <p:set>
                                      <p:cBhvr>
                                        <p:cTn id="12" dur="1" fill="hold">
                                          <p:stCondLst>
                                            <p:cond delay="0"/>
                                          </p:stCondLst>
                                        </p:cTn>
                                        <p:tgtEl>
                                          <p:spTgt spid="61"/>
                                        </p:tgtEl>
                                        <p:attrNameLst>
                                          <p:attrName>style.visibility</p:attrName>
                                        </p:attrNameLst>
                                      </p:cBhvr>
                                      <p:to>
                                        <p:strVal val="visible"/>
                                      </p:to>
                                    </p:set>
                                    <p:animEffect transition="in" filter="fade">
                                      <p:cBhvr>
                                        <p:cTn id="13" dur="500"/>
                                        <p:tgtEl>
                                          <p:spTgt spid="61"/>
                                        </p:tgtEl>
                                      </p:cBhvr>
                                    </p:animEffect>
                                  </p:childTnLst>
                                </p:cTn>
                              </p:par>
                              <p:par>
                                <p:cTn id="14" presetID="10" presetClass="entr" presetSubtype="0" fill="hold" grpId="0" nodeType="withEffect">
                                  <p:stCondLst>
                                    <p:cond delay="0"/>
                                  </p:stCondLst>
                                  <p:childTnLst>
                                    <p:set>
                                      <p:cBhvr>
                                        <p:cTn id="15" dur="1" fill="hold">
                                          <p:stCondLst>
                                            <p:cond delay="0"/>
                                          </p:stCondLst>
                                        </p:cTn>
                                        <p:tgtEl>
                                          <p:spTgt spid="59"/>
                                        </p:tgtEl>
                                        <p:attrNameLst>
                                          <p:attrName>style.visibility</p:attrName>
                                        </p:attrNameLst>
                                      </p:cBhvr>
                                      <p:to>
                                        <p:strVal val="visible"/>
                                      </p:to>
                                    </p:set>
                                    <p:animEffect transition="in" filter="fade">
                                      <p:cBhvr>
                                        <p:cTn id="16" dur="500"/>
                                        <p:tgtEl>
                                          <p:spTgt spid="59"/>
                                        </p:tgtEl>
                                      </p:cBhvr>
                                    </p:animEffect>
                                  </p:childTnLst>
                                </p:cTn>
                              </p:par>
                            </p:childTnLst>
                          </p:cTn>
                        </p:par>
                        <p:par>
                          <p:cTn id="17" fill="hold">
                            <p:stCondLst>
                              <p:cond delay="500"/>
                            </p:stCondLst>
                            <p:childTnLst>
                              <p:par>
                                <p:cTn id="18" presetID="10" presetClass="entr" presetSubtype="0" fill="hold" grpId="0" nodeType="afterEffect">
                                  <p:stCondLst>
                                    <p:cond delay="0"/>
                                  </p:stCondLst>
                                  <p:childTnLst>
                                    <p:set>
                                      <p:cBhvr>
                                        <p:cTn id="19" dur="1" fill="hold">
                                          <p:stCondLst>
                                            <p:cond delay="0"/>
                                          </p:stCondLst>
                                        </p:cTn>
                                        <p:tgtEl>
                                          <p:spTgt spid="62"/>
                                        </p:tgtEl>
                                        <p:attrNameLst>
                                          <p:attrName>style.visibility</p:attrName>
                                        </p:attrNameLst>
                                      </p:cBhvr>
                                      <p:to>
                                        <p:strVal val="visible"/>
                                      </p:to>
                                    </p:set>
                                    <p:animEffect transition="in" filter="fade">
                                      <p:cBhvr>
                                        <p:cTn id="20" dur="500"/>
                                        <p:tgtEl>
                                          <p:spTgt spid="62"/>
                                        </p:tgtEl>
                                      </p:cBhvr>
                                    </p:animEffect>
                                  </p:childTnLst>
                                </p:cTn>
                              </p:par>
                              <p:par>
                                <p:cTn id="21" presetID="10" presetClass="entr" presetSubtype="0" fill="hold" grpId="0" nodeType="withEffect">
                                  <p:stCondLst>
                                    <p:cond delay="0"/>
                                  </p:stCondLst>
                                  <p:childTnLst>
                                    <p:set>
                                      <p:cBhvr>
                                        <p:cTn id="22" dur="1" fill="hold">
                                          <p:stCondLst>
                                            <p:cond delay="0"/>
                                          </p:stCondLst>
                                        </p:cTn>
                                        <p:tgtEl>
                                          <p:spTgt spid="63"/>
                                        </p:tgtEl>
                                        <p:attrNameLst>
                                          <p:attrName>style.visibility</p:attrName>
                                        </p:attrNameLst>
                                      </p:cBhvr>
                                      <p:to>
                                        <p:strVal val="visible"/>
                                      </p:to>
                                    </p:set>
                                    <p:animEffect transition="in" filter="fade">
                                      <p:cBhvr>
                                        <p:cTn id="23" dur="500"/>
                                        <p:tgtEl>
                                          <p:spTgt spid="63"/>
                                        </p:tgtEl>
                                      </p:cBhvr>
                                    </p:animEffect>
                                  </p:childTnLst>
                                </p:cTn>
                              </p:par>
                            </p:childTnLst>
                          </p:cTn>
                        </p:par>
                        <p:par>
                          <p:cTn id="24" fill="hold">
                            <p:stCondLst>
                              <p:cond delay="1000"/>
                            </p:stCondLst>
                            <p:childTnLst>
                              <p:par>
                                <p:cTn id="25" presetID="10" presetClass="entr" presetSubtype="0" fill="hold" grpId="0" nodeType="afterEffect">
                                  <p:stCondLst>
                                    <p:cond delay="0"/>
                                  </p:stCondLst>
                                  <p:childTnLst>
                                    <p:set>
                                      <p:cBhvr>
                                        <p:cTn id="26" dur="1" fill="hold">
                                          <p:stCondLst>
                                            <p:cond delay="0"/>
                                          </p:stCondLst>
                                        </p:cTn>
                                        <p:tgtEl>
                                          <p:spTgt spid="64"/>
                                        </p:tgtEl>
                                        <p:attrNameLst>
                                          <p:attrName>style.visibility</p:attrName>
                                        </p:attrNameLst>
                                      </p:cBhvr>
                                      <p:to>
                                        <p:strVal val="visible"/>
                                      </p:to>
                                    </p:set>
                                    <p:animEffect transition="in" filter="fade">
                                      <p:cBhvr>
                                        <p:cTn id="27" dur="500"/>
                                        <p:tgtEl>
                                          <p:spTgt spid="64"/>
                                        </p:tgtEl>
                                      </p:cBhvr>
                                    </p:animEffect>
                                  </p:childTnLst>
                                </p:cTn>
                              </p:par>
                              <p:par>
                                <p:cTn id="28" presetID="10" presetClass="entr" presetSubtype="0" fill="hold" grpId="0" nodeType="withEffect">
                                  <p:stCondLst>
                                    <p:cond delay="0"/>
                                  </p:stCondLst>
                                  <p:childTnLst>
                                    <p:set>
                                      <p:cBhvr>
                                        <p:cTn id="29" dur="1" fill="hold">
                                          <p:stCondLst>
                                            <p:cond delay="0"/>
                                          </p:stCondLst>
                                        </p:cTn>
                                        <p:tgtEl>
                                          <p:spTgt spid="65"/>
                                        </p:tgtEl>
                                        <p:attrNameLst>
                                          <p:attrName>style.visibility</p:attrName>
                                        </p:attrNameLst>
                                      </p:cBhvr>
                                      <p:to>
                                        <p:strVal val="visible"/>
                                      </p:to>
                                    </p:set>
                                    <p:animEffect transition="in" filter="fade">
                                      <p:cBhvr>
                                        <p:cTn id="30" dur="500"/>
                                        <p:tgtEl>
                                          <p:spTgt spid="65"/>
                                        </p:tgtEl>
                                      </p:cBhvr>
                                    </p:animEffect>
                                  </p:childTnLst>
                                </p:cTn>
                              </p:par>
                            </p:childTnLst>
                          </p:cTn>
                        </p:par>
                        <p:par>
                          <p:cTn id="31" fill="hold">
                            <p:stCondLst>
                              <p:cond delay="1500"/>
                            </p:stCondLst>
                            <p:childTnLst>
                              <p:par>
                                <p:cTn id="32" presetID="10" presetClass="entr" presetSubtype="0" fill="hold" grpId="0" nodeType="afterEffect">
                                  <p:stCondLst>
                                    <p:cond delay="0"/>
                                  </p:stCondLst>
                                  <p:childTnLst>
                                    <p:set>
                                      <p:cBhvr>
                                        <p:cTn id="33" dur="1" fill="hold">
                                          <p:stCondLst>
                                            <p:cond delay="0"/>
                                          </p:stCondLst>
                                        </p:cTn>
                                        <p:tgtEl>
                                          <p:spTgt spid="66"/>
                                        </p:tgtEl>
                                        <p:attrNameLst>
                                          <p:attrName>style.visibility</p:attrName>
                                        </p:attrNameLst>
                                      </p:cBhvr>
                                      <p:to>
                                        <p:strVal val="visible"/>
                                      </p:to>
                                    </p:set>
                                    <p:animEffect transition="in" filter="fade">
                                      <p:cBhvr>
                                        <p:cTn id="34" dur="500"/>
                                        <p:tgtEl>
                                          <p:spTgt spid="66"/>
                                        </p:tgtEl>
                                      </p:cBhvr>
                                    </p:animEffect>
                                  </p:childTnLst>
                                </p:cTn>
                              </p:par>
                              <p:par>
                                <p:cTn id="35" presetID="10" presetClass="entr" presetSubtype="0" fill="hold" grpId="0" nodeType="withEffect">
                                  <p:stCondLst>
                                    <p:cond delay="0"/>
                                  </p:stCondLst>
                                  <p:childTnLst>
                                    <p:set>
                                      <p:cBhvr>
                                        <p:cTn id="36" dur="1" fill="hold">
                                          <p:stCondLst>
                                            <p:cond delay="0"/>
                                          </p:stCondLst>
                                        </p:cTn>
                                        <p:tgtEl>
                                          <p:spTgt spid="67"/>
                                        </p:tgtEl>
                                        <p:attrNameLst>
                                          <p:attrName>style.visibility</p:attrName>
                                        </p:attrNameLst>
                                      </p:cBhvr>
                                      <p:to>
                                        <p:strVal val="visible"/>
                                      </p:to>
                                    </p:set>
                                    <p:animEffect transition="in" filter="fade">
                                      <p:cBhvr>
                                        <p:cTn id="37" dur="500"/>
                                        <p:tgtEl>
                                          <p:spTgt spid="67"/>
                                        </p:tgtEl>
                                      </p:cBhvr>
                                    </p:animEffect>
                                  </p:childTnLst>
                                </p:cTn>
                              </p:par>
                            </p:childTnLst>
                          </p:cTn>
                        </p:par>
                        <p:par>
                          <p:cTn id="38" fill="hold">
                            <p:stCondLst>
                              <p:cond delay="2000"/>
                            </p:stCondLst>
                            <p:childTnLst>
                              <p:par>
                                <p:cTn id="39" presetID="10" presetClass="entr" presetSubtype="0" fill="hold" grpId="0" nodeType="afterEffect">
                                  <p:stCondLst>
                                    <p:cond delay="0"/>
                                  </p:stCondLst>
                                  <p:childTnLst>
                                    <p:set>
                                      <p:cBhvr>
                                        <p:cTn id="40" dur="1" fill="hold">
                                          <p:stCondLst>
                                            <p:cond delay="0"/>
                                          </p:stCondLst>
                                        </p:cTn>
                                        <p:tgtEl>
                                          <p:spTgt spid="68"/>
                                        </p:tgtEl>
                                        <p:attrNameLst>
                                          <p:attrName>style.visibility</p:attrName>
                                        </p:attrNameLst>
                                      </p:cBhvr>
                                      <p:to>
                                        <p:strVal val="visible"/>
                                      </p:to>
                                    </p:set>
                                    <p:animEffect transition="in" filter="fade">
                                      <p:cBhvr>
                                        <p:cTn id="41" dur="500"/>
                                        <p:tgtEl>
                                          <p:spTgt spid="68"/>
                                        </p:tgtEl>
                                      </p:cBhvr>
                                    </p:animEffect>
                                  </p:childTnLst>
                                </p:cTn>
                              </p:par>
                              <p:par>
                                <p:cTn id="42" presetID="10" presetClass="entr" presetSubtype="0" fill="hold" grpId="0" nodeType="withEffect">
                                  <p:stCondLst>
                                    <p:cond delay="0"/>
                                  </p:stCondLst>
                                  <p:childTnLst>
                                    <p:set>
                                      <p:cBhvr>
                                        <p:cTn id="43" dur="1" fill="hold">
                                          <p:stCondLst>
                                            <p:cond delay="0"/>
                                          </p:stCondLst>
                                        </p:cTn>
                                        <p:tgtEl>
                                          <p:spTgt spid="69"/>
                                        </p:tgtEl>
                                        <p:attrNameLst>
                                          <p:attrName>style.visibility</p:attrName>
                                        </p:attrNameLst>
                                      </p:cBhvr>
                                      <p:to>
                                        <p:strVal val="visible"/>
                                      </p:to>
                                    </p:set>
                                    <p:animEffect transition="in" filter="fade">
                                      <p:cBhvr>
                                        <p:cTn id="44" dur="500"/>
                                        <p:tgtEl>
                                          <p:spTgt spid="69"/>
                                        </p:tgtEl>
                                      </p:cBhvr>
                                    </p:animEffect>
                                  </p:childTnLst>
                                </p:cTn>
                              </p:par>
                            </p:childTnLst>
                          </p:cTn>
                        </p:par>
                        <p:par>
                          <p:cTn id="45" fill="hold">
                            <p:stCondLst>
                              <p:cond delay="2500"/>
                            </p:stCondLst>
                            <p:childTnLst>
                              <p:par>
                                <p:cTn id="46" presetID="10" presetClass="entr" presetSubtype="0" fill="hold" nodeType="afterEffect">
                                  <p:stCondLst>
                                    <p:cond delay="0"/>
                                  </p:stCondLst>
                                  <p:childTnLst>
                                    <p:set>
                                      <p:cBhvr>
                                        <p:cTn id="47" dur="1" fill="hold">
                                          <p:stCondLst>
                                            <p:cond delay="0"/>
                                          </p:stCondLst>
                                        </p:cTn>
                                        <p:tgtEl>
                                          <p:spTgt spid="5"/>
                                        </p:tgtEl>
                                        <p:attrNameLst>
                                          <p:attrName>style.visibility</p:attrName>
                                        </p:attrNameLst>
                                      </p:cBhvr>
                                      <p:to>
                                        <p:strVal val="visible"/>
                                      </p:to>
                                    </p:set>
                                    <p:animEffect transition="in" filter="fade">
                                      <p:cBhvr>
                                        <p:cTn id="48" dur="500"/>
                                        <p:tgtEl>
                                          <p:spTgt spid="5"/>
                                        </p:tgtEl>
                                      </p:cBhvr>
                                    </p:animEffect>
                                  </p:childTnLst>
                                </p:cTn>
                              </p:par>
                            </p:childTnLst>
                          </p:cTn>
                        </p:par>
                        <p:par>
                          <p:cTn id="49" fill="hold">
                            <p:stCondLst>
                              <p:cond delay="3000"/>
                            </p:stCondLst>
                            <p:childTnLst>
                              <p:par>
                                <p:cTn id="50" presetID="17" presetClass="entr" presetSubtype="8" fill="hold" grpId="0" nodeType="afterEffect">
                                  <p:stCondLst>
                                    <p:cond delay="0"/>
                                  </p:stCondLst>
                                  <p:childTnLst>
                                    <p:set>
                                      <p:cBhvr>
                                        <p:cTn id="51" dur="1" fill="hold">
                                          <p:stCondLst>
                                            <p:cond delay="0"/>
                                          </p:stCondLst>
                                        </p:cTn>
                                        <p:tgtEl>
                                          <p:spTgt spid="8"/>
                                        </p:tgtEl>
                                        <p:attrNameLst>
                                          <p:attrName>style.visibility</p:attrName>
                                        </p:attrNameLst>
                                      </p:cBhvr>
                                      <p:to>
                                        <p:strVal val="visible"/>
                                      </p:to>
                                    </p:set>
                                    <p:anim calcmode="lin" valueType="num">
                                      <p:cBhvr>
                                        <p:cTn id="52" dur="750" fill="hold"/>
                                        <p:tgtEl>
                                          <p:spTgt spid="8"/>
                                        </p:tgtEl>
                                        <p:attrNameLst>
                                          <p:attrName>ppt_x</p:attrName>
                                        </p:attrNameLst>
                                      </p:cBhvr>
                                      <p:tavLst>
                                        <p:tav tm="0">
                                          <p:val>
                                            <p:strVal val="#ppt_x-#ppt_w/2"/>
                                          </p:val>
                                        </p:tav>
                                        <p:tav tm="100000">
                                          <p:val>
                                            <p:strVal val="#ppt_x"/>
                                          </p:val>
                                        </p:tav>
                                      </p:tavLst>
                                    </p:anim>
                                    <p:anim calcmode="lin" valueType="num">
                                      <p:cBhvr>
                                        <p:cTn id="53" dur="750" fill="hold"/>
                                        <p:tgtEl>
                                          <p:spTgt spid="8"/>
                                        </p:tgtEl>
                                        <p:attrNameLst>
                                          <p:attrName>ppt_y</p:attrName>
                                        </p:attrNameLst>
                                      </p:cBhvr>
                                      <p:tavLst>
                                        <p:tav tm="0">
                                          <p:val>
                                            <p:strVal val="#ppt_y"/>
                                          </p:val>
                                        </p:tav>
                                        <p:tav tm="100000">
                                          <p:val>
                                            <p:strVal val="#ppt_y"/>
                                          </p:val>
                                        </p:tav>
                                      </p:tavLst>
                                    </p:anim>
                                    <p:anim calcmode="lin" valueType="num">
                                      <p:cBhvr>
                                        <p:cTn id="54" dur="750" fill="hold"/>
                                        <p:tgtEl>
                                          <p:spTgt spid="8"/>
                                        </p:tgtEl>
                                        <p:attrNameLst>
                                          <p:attrName>ppt_w</p:attrName>
                                        </p:attrNameLst>
                                      </p:cBhvr>
                                      <p:tavLst>
                                        <p:tav tm="0">
                                          <p:val>
                                            <p:fltVal val="0"/>
                                          </p:val>
                                        </p:tav>
                                        <p:tav tm="100000">
                                          <p:val>
                                            <p:strVal val="#ppt_w"/>
                                          </p:val>
                                        </p:tav>
                                      </p:tavLst>
                                    </p:anim>
                                    <p:anim calcmode="lin" valueType="num">
                                      <p:cBhvr>
                                        <p:cTn id="55" dur="750" fill="hold"/>
                                        <p:tgtEl>
                                          <p:spTgt spid="8"/>
                                        </p:tgtEl>
                                        <p:attrNameLst>
                                          <p:attrName>ppt_h</p:attrName>
                                        </p:attrNameLst>
                                      </p:cBhvr>
                                      <p:tavLst>
                                        <p:tav tm="0">
                                          <p:val>
                                            <p:strVal val="#ppt_h"/>
                                          </p:val>
                                        </p:tav>
                                        <p:tav tm="100000">
                                          <p:val>
                                            <p:strVal val="#ppt_h"/>
                                          </p:val>
                                        </p:tav>
                                      </p:tavLst>
                                    </p:anim>
                                  </p:childTnLst>
                                </p:cTn>
                              </p:par>
                              <p:par>
                                <p:cTn id="56" presetID="17" presetClass="entr" presetSubtype="8" fill="hold" grpId="0" nodeType="withEffect">
                                  <p:stCondLst>
                                    <p:cond delay="0"/>
                                  </p:stCondLst>
                                  <p:childTnLst>
                                    <p:set>
                                      <p:cBhvr>
                                        <p:cTn id="57" dur="1" fill="hold">
                                          <p:stCondLst>
                                            <p:cond delay="0"/>
                                          </p:stCondLst>
                                        </p:cTn>
                                        <p:tgtEl>
                                          <p:spTgt spid="6"/>
                                        </p:tgtEl>
                                        <p:attrNameLst>
                                          <p:attrName>style.visibility</p:attrName>
                                        </p:attrNameLst>
                                      </p:cBhvr>
                                      <p:to>
                                        <p:strVal val="visible"/>
                                      </p:to>
                                    </p:set>
                                    <p:anim calcmode="lin" valueType="num">
                                      <p:cBhvr>
                                        <p:cTn id="58" dur="750" fill="hold"/>
                                        <p:tgtEl>
                                          <p:spTgt spid="6"/>
                                        </p:tgtEl>
                                        <p:attrNameLst>
                                          <p:attrName>ppt_x</p:attrName>
                                        </p:attrNameLst>
                                      </p:cBhvr>
                                      <p:tavLst>
                                        <p:tav tm="0">
                                          <p:val>
                                            <p:strVal val="#ppt_x-#ppt_w/2"/>
                                          </p:val>
                                        </p:tav>
                                        <p:tav tm="100000">
                                          <p:val>
                                            <p:strVal val="#ppt_x"/>
                                          </p:val>
                                        </p:tav>
                                      </p:tavLst>
                                    </p:anim>
                                    <p:anim calcmode="lin" valueType="num">
                                      <p:cBhvr>
                                        <p:cTn id="59" dur="750" fill="hold"/>
                                        <p:tgtEl>
                                          <p:spTgt spid="6"/>
                                        </p:tgtEl>
                                        <p:attrNameLst>
                                          <p:attrName>ppt_y</p:attrName>
                                        </p:attrNameLst>
                                      </p:cBhvr>
                                      <p:tavLst>
                                        <p:tav tm="0">
                                          <p:val>
                                            <p:strVal val="#ppt_y"/>
                                          </p:val>
                                        </p:tav>
                                        <p:tav tm="100000">
                                          <p:val>
                                            <p:strVal val="#ppt_y"/>
                                          </p:val>
                                        </p:tav>
                                      </p:tavLst>
                                    </p:anim>
                                    <p:anim calcmode="lin" valueType="num">
                                      <p:cBhvr>
                                        <p:cTn id="60" dur="750" fill="hold"/>
                                        <p:tgtEl>
                                          <p:spTgt spid="6"/>
                                        </p:tgtEl>
                                        <p:attrNameLst>
                                          <p:attrName>ppt_w</p:attrName>
                                        </p:attrNameLst>
                                      </p:cBhvr>
                                      <p:tavLst>
                                        <p:tav tm="0">
                                          <p:val>
                                            <p:fltVal val="0"/>
                                          </p:val>
                                        </p:tav>
                                        <p:tav tm="100000">
                                          <p:val>
                                            <p:strVal val="#ppt_w"/>
                                          </p:val>
                                        </p:tav>
                                      </p:tavLst>
                                    </p:anim>
                                    <p:anim calcmode="lin" valueType="num">
                                      <p:cBhvr>
                                        <p:cTn id="61" dur="750" fill="hold"/>
                                        <p:tgtEl>
                                          <p:spTgt spid="6"/>
                                        </p:tgtEl>
                                        <p:attrNameLst>
                                          <p:attrName>ppt_h</p:attrName>
                                        </p:attrNameLst>
                                      </p:cBhvr>
                                      <p:tavLst>
                                        <p:tav tm="0">
                                          <p:val>
                                            <p:strVal val="#ppt_h"/>
                                          </p:val>
                                        </p:tav>
                                        <p:tav tm="100000">
                                          <p:val>
                                            <p:strVal val="#ppt_h"/>
                                          </p:val>
                                        </p:tav>
                                      </p:tavLst>
                                    </p:anim>
                                  </p:childTnLst>
                                </p:cTn>
                              </p:par>
                              <p:par>
                                <p:cTn id="62" presetID="17" presetClass="entr" presetSubtype="8" fill="hold" grpId="0" nodeType="withEffect">
                                  <p:stCondLst>
                                    <p:cond delay="0"/>
                                  </p:stCondLst>
                                  <p:childTnLst>
                                    <p:set>
                                      <p:cBhvr>
                                        <p:cTn id="63" dur="1" fill="hold">
                                          <p:stCondLst>
                                            <p:cond delay="0"/>
                                          </p:stCondLst>
                                        </p:cTn>
                                        <p:tgtEl>
                                          <p:spTgt spid="7"/>
                                        </p:tgtEl>
                                        <p:attrNameLst>
                                          <p:attrName>style.visibility</p:attrName>
                                        </p:attrNameLst>
                                      </p:cBhvr>
                                      <p:to>
                                        <p:strVal val="visible"/>
                                      </p:to>
                                    </p:set>
                                    <p:anim calcmode="lin" valueType="num">
                                      <p:cBhvr>
                                        <p:cTn id="64" dur="750" fill="hold"/>
                                        <p:tgtEl>
                                          <p:spTgt spid="7"/>
                                        </p:tgtEl>
                                        <p:attrNameLst>
                                          <p:attrName>ppt_x</p:attrName>
                                        </p:attrNameLst>
                                      </p:cBhvr>
                                      <p:tavLst>
                                        <p:tav tm="0">
                                          <p:val>
                                            <p:strVal val="#ppt_x-#ppt_w/2"/>
                                          </p:val>
                                        </p:tav>
                                        <p:tav tm="100000">
                                          <p:val>
                                            <p:strVal val="#ppt_x"/>
                                          </p:val>
                                        </p:tav>
                                      </p:tavLst>
                                    </p:anim>
                                    <p:anim calcmode="lin" valueType="num">
                                      <p:cBhvr>
                                        <p:cTn id="65" dur="750" fill="hold"/>
                                        <p:tgtEl>
                                          <p:spTgt spid="7"/>
                                        </p:tgtEl>
                                        <p:attrNameLst>
                                          <p:attrName>ppt_y</p:attrName>
                                        </p:attrNameLst>
                                      </p:cBhvr>
                                      <p:tavLst>
                                        <p:tav tm="0">
                                          <p:val>
                                            <p:strVal val="#ppt_y"/>
                                          </p:val>
                                        </p:tav>
                                        <p:tav tm="100000">
                                          <p:val>
                                            <p:strVal val="#ppt_y"/>
                                          </p:val>
                                        </p:tav>
                                      </p:tavLst>
                                    </p:anim>
                                    <p:anim calcmode="lin" valueType="num">
                                      <p:cBhvr>
                                        <p:cTn id="66" dur="750" fill="hold"/>
                                        <p:tgtEl>
                                          <p:spTgt spid="7"/>
                                        </p:tgtEl>
                                        <p:attrNameLst>
                                          <p:attrName>ppt_w</p:attrName>
                                        </p:attrNameLst>
                                      </p:cBhvr>
                                      <p:tavLst>
                                        <p:tav tm="0">
                                          <p:val>
                                            <p:fltVal val="0"/>
                                          </p:val>
                                        </p:tav>
                                        <p:tav tm="100000">
                                          <p:val>
                                            <p:strVal val="#ppt_w"/>
                                          </p:val>
                                        </p:tav>
                                      </p:tavLst>
                                    </p:anim>
                                    <p:anim calcmode="lin" valueType="num">
                                      <p:cBhvr>
                                        <p:cTn id="67" dur="750" fill="hold"/>
                                        <p:tgtEl>
                                          <p:spTgt spid="7"/>
                                        </p:tgtEl>
                                        <p:attrNameLst>
                                          <p:attrName>ppt_h</p:attrName>
                                        </p:attrNameLst>
                                      </p:cBhvr>
                                      <p:tavLst>
                                        <p:tav tm="0">
                                          <p:val>
                                            <p:strVal val="#ppt_h"/>
                                          </p:val>
                                        </p:tav>
                                        <p:tav tm="100000">
                                          <p:val>
                                            <p:strVal val="#ppt_h"/>
                                          </p:val>
                                        </p:tav>
                                      </p:tavLst>
                                    </p:anim>
                                  </p:childTnLst>
                                </p:cTn>
                              </p:par>
                              <p:par>
                                <p:cTn id="68" presetID="17" presetClass="entr" presetSubtype="8" fill="hold" grpId="0" nodeType="withEffect">
                                  <p:stCondLst>
                                    <p:cond delay="0"/>
                                  </p:stCondLst>
                                  <p:childTnLst>
                                    <p:set>
                                      <p:cBhvr>
                                        <p:cTn id="69" dur="1" fill="hold">
                                          <p:stCondLst>
                                            <p:cond delay="0"/>
                                          </p:stCondLst>
                                        </p:cTn>
                                        <p:tgtEl>
                                          <p:spTgt spid="15"/>
                                        </p:tgtEl>
                                        <p:attrNameLst>
                                          <p:attrName>style.visibility</p:attrName>
                                        </p:attrNameLst>
                                      </p:cBhvr>
                                      <p:to>
                                        <p:strVal val="visible"/>
                                      </p:to>
                                    </p:set>
                                    <p:anim calcmode="lin" valueType="num">
                                      <p:cBhvr>
                                        <p:cTn id="70" dur="750" fill="hold"/>
                                        <p:tgtEl>
                                          <p:spTgt spid="15"/>
                                        </p:tgtEl>
                                        <p:attrNameLst>
                                          <p:attrName>ppt_x</p:attrName>
                                        </p:attrNameLst>
                                      </p:cBhvr>
                                      <p:tavLst>
                                        <p:tav tm="0">
                                          <p:val>
                                            <p:strVal val="#ppt_x-#ppt_w/2"/>
                                          </p:val>
                                        </p:tav>
                                        <p:tav tm="100000">
                                          <p:val>
                                            <p:strVal val="#ppt_x"/>
                                          </p:val>
                                        </p:tav>
                                      </p:tavLst>
                                    </p:anim>
                                    <p:anim calcmode="lin" valueType="num">
                                      <p:cBhvr>
                                        <p:cTn id="71" dur="750" fill="hold"/>
                                        <p:tgtEl>
                                          <p:spTgt spid="15"/>
                                        </p:tgtEl>
                                        <p:attrNameLst>
                                          <p:attrName>ppt_y</p:attrName>
                                        </p:attrNameLst>
                                      </p:cBhvr>
                                      <p:tavLst>
                                        <p:tav tm="0">
                                          <p:val>
                                            <p:strVal val="#ppt_y"/>
                                          </p:val>
                                        </p:tav>
                                        <p:tav tm="100000">
                                          <p:val>
                                            <p:strVal val="#ppt_y"/>
                                          </p:val>
                                        </p:tav>
                                      </p:tavLst>
                                    </p:anim>
                                    <p:anim calcmode="lin" valueType="num">
                                      <p:cBhvr>
                                        <p:cTn id="72" dur="750" fill="hold"/>
                                        <p:tgtEl>
                                          <p:spTgt spid="15"/>
                                        </p:tgtEl>
                                        <p:attrNameLst>
                                          <p:attrName>ppt_w</p:attrName>
                                        </p:attrNameLst>
                                      </p:cBhvr>
                                      <p:tavLst>
                                        <p:tav tm="0">
                                          <p:val>
                                            <p:fltVal val="0"/>
                                          </p:val>
                                        </p:tav>
                                        <p:tav tm="100000">
                                          <p:val>
                                            <p:strVal val="#ppt_w"/>
                                          </p:val>
                                        </p:tav>
                                      </p:tavLst>
                                    </p:anim>
                                    <p:anim calcmode="lin" valueType="num">
                                      <p:cBhvr>
                                        <p:cTn id="73" dur="750" fill="hold"/>
                                        <p:tgtEl>
                                          <p:spTgt spid="15"/>
                                        </p:tgtEl>
                                        <p:attrNameLst>
                                          <p:attrName>ppt_h</p:attrName>
                                        </p:attrNameLst>
                                      </p:cBhvr>
                                      <p:tavLst>
                                        <p:tav tm="0">
                                          <p:val>
                                            <p:strVal val="#ppt_h"/>
                                          </p:val>
                                        </p:tav>
                                        <p:tav tm="100000">
                                          <p:val>
                                            <p:strVal val="#ppt_h"/>
                                          </p:val>
                                        </p:tav>
                                      </p:tavLst>
                                    </p:anim>
                                  </p:childTnLst>
                                </p:cTn>
                              </p:par>
                              <p:par>
                                <p:cTn id="74" presetID="17" presetClass="entr" presetSubtype="8" fill="hold" grpId="0" nodeType="withEffect">
                                  <p:stCondLst>
                                    <p:cond delay="0"/>
                                  </p:stCondLst>
                                  <p:childTnLst>
                                    <p:set>
                                      <p:cBhvr>
                                        <p:cTn id="75" dur="1" fill="hold">
                                          <p:stCondLst>
                                            <p:cond delay="0"/>
                                          </p:stCondLst>
                                        </p:cTn>
                                        <p:tgtEl>
                                          <p:spTgt spid="13"/>
                                        </p:tgtEl>
                                        <p:attrNameLst>
                                          <p:attrName>style.visibility</p:attrName>
                                        </p:attrNameLst>
                                      </p:cBhvr>
                                      <p:to>
                                        <p:strVal val="visible"/>
                                      </p:to>
                                    </p:set>
                                    <p:anim calcmode="lin" valueType="num">
                                      <p:cBhvr>
                                        <p:cTn id="76" dur="750" fill="hold"/>
                                        <p:tgtEl>
                                          <p:spTgt spid="13"/>
                                        </p:tgtEl>
                                        <p:attrNameLst>
                                          <p:attrName>ppt_x</p:attrName>
                                        </p:attrNameLst>
                                      </p:cBhvr>
                                      <p:tavLst>
                                        <p:tav tm="0">
                                          <p:val>
                                            <p:strVal val="#ppt_x-#ppt_w/2"/>
                                          </p:val>
                                        </p:tav>
                                        <p:tav tm="100000">
                                          <p:val>
                                            <p:strVal val="#ppt_x"/>
                                          </p:val>
                                        </p:tav>
                                      </p:tavLst>
                                    </p:anim>
                                    <p:anim calcmode="lin" valueType="num">
                                      <p:cBhvr>
                                        <p:cTn id="77" dur="750" fill="hold"/>
                                        <p:tgtEl>
                                          <p:spTgt spid="13"/>
                                        </p:tgtEl>
                                        <p:attrNameLst>
                                          <p:attrName>ppt_y</p:attrName>
                                        </p:attrNameLst>
                                      </p:cBhvr>
                                      <p:tavLst>
                                        <p:tav tm="0">
                                          <p:val>
                                            <p:strVal val="#ppt_y"/>
                                          </p:val>
                                        </p:tav>
                                        <p:tav tm="100000">
                                          <p:val>
                                            <p:strVal val="#ppt_y"/>
                                          </p:val>
                                        </p:tav>
                                      </p:tavLst>
                                    </p:anim>
                                    <p:anim calcmode="lin" valueType="num">
                                      <p:cBhvr>
                                        <p:cTn id="78" dur="750" fill="hold"/>
                                        <p:tgtEl>
                                          <p:spTgt spid="13"/>
                                        </p:tgtEl>
                                        <p:attrNameLst>
                                          <p:attrName>ppt_w</p:attrName>
                                        </p:attrNameLst>
                                      </p:cBhvr>
                                      <p:tavLst>
                                        <p:tav tm="0">
                                          <p:val>
                                            <p:fltVal val="0"/>
                                          </p:val>
                                        </p:tav>
                                        <p:tav tm="100000">
                                          <p:val>
                                            <p:strVal val="#ppt_w"/>
                                          </p:val>
                                        </p:tav>
                                      </p:tavLst>
                                    </p:anim>
                                    <p:anim calcmode="lin" valueType="num">
                                      <p:cBhvr>
                                        <p:cTn id="79" dur="750" fill="hold"/>
                                        <p:tgtEl>
                                          <p:spTgt spid="13"/>
                                        </p:tgtEl>
                                        <p:attrNameLst>
                                          <p:attrName>ppt_h</p:attrName>
                                        </p:attrNameLst>
                                      </p:cBhvr>
                                      <p:tavLst>
                                        <p:tav tm="0">
                                          <p:val>
                                            <p:strVal val="#ppt_h"/>
                                          </p:val>
                                        </p:tav>
                                        <p:tav tm="100000">
                                          <p:val>
                                            <p:strVal val="#ppt_h"/>
                                          </p:val>
                                        </p:tav>
                                      </p:tavLst>
                                    </p:anim>
                                  </p:childTnLst>
                                </p:cTn>
                              </p:par>
                              <p:par>
                                <p:cTn id="80" presetID="17" presetClass="entr" presetSubtype="8" fill="hold" grpId="0" nodeType="withEffect">
                                  <p:stCondLst>
                                    <p:cond delay="0"/>
                                  </p:stCondLst>
                                  <p:childTnLst>
                                    <p:set>
                                      <p:cBhvr>
                                        <p:cTn id="81" dur="1" fill="hold">
                                          <p:stCondLst>
                                            <p:cond delay="0"/>
                                          </p:stCondLst>
                                        </p:cTn>
                                        <p:tgtEl>
                                          <p:spTgt spid="14"/>
                                        </p:tgtEl>
                                        <p:attrNameLst>
                                          <p:attrName>style.visibility</p:attrName>
                                        </p:attrNameLst>
                                      </p:cBhvr>
                                      <p:to>
                                        <p:strVal val="visible"/>
                                      </p:to>
                                    </p:set>
                                    <p:anim calcmode="lin" valueType="num">
                                      <p:cBhvr>
                                        <p:cTn id="82" dur="750" fill="hold"/>
                                        <p:tgtEl>
                                          <p:spTgt spid="14"/>
                                        </p:tgtEl>
                                        <p:attrNameLst>
                                          <p:attrName>ppt_x</p:attrName>
                                        </p:attrNameLst>
                                      </p:cBhvr>
                                      <p:tavLst>
                                        <p:tav tm="0">
                                          <p:val>
                                            <p:strVal val="#ppt_x-#ppt_w/2"/>
                                          </p:val>
                                        </p:tav>
                                        <p:tav tm="100000">
                                          <p:val>
                                            <p:strVal val="#ppt_x"/>
                                          </p:val>
                                        </p:tav>
                                      </p:tavLst>
                                    </p:anim>
                                    <p:anim calcmode="lin" valueType="num">
                                      <p:cBhvr>
                                        <p:cTn id="83" dur="750" fill="hold"/>
                                        <p:tgtEl>
                                          <p:spTgt spid="14"/>
                                        </p:tgtEl>
                                        <p:attrNameLst>
                                          <p:attrName>ppt_y</p:attrName>
                                        </p:attrNameLst>
                                      </p:cBhvr>
                                      <p:tavLst>
                                        <p:tav tm="0">
                                          <p:val>
                                            <p:strVal val="#ppt_y"/>
                                          </p:val>
                                        </p:tav>
                                        <p:tav tm="100000">
                                          <p:val>
                                            <p:strVal val="#ppt_y"/>
                                          </p:val>
                                        </p:tav>
                                      </p:tavLst>
                                    </p:anim>
                                    <p:anim calcmode="lin" valueType="num">
                                      <p:cBhvr>
                                        <p:cTn id="84" dur="750" fill="hold"/>
                                        <p:tgtEl>
                                          <p:spTgt spid="14"/>
                                        </p:tgtEl>
                                        <p:attrNameLst>
                                          <p:attrName>ppt_w</p:attrName>
                                        </p:attrNameLst>
                                      </p:cBhvr>
                                      <p:tavLst>
                                        <p:tav tm="0">
                                          <p:val>
                                            <p:fltVal val="0"/>
                                          </p:val>
                                        </p:tav>
                                        <p:tav tm="100000">
                                          <p:val>
                                            <p:strVal val="#ppt_w"/>
                                          </p:val>
                                        </p:tav>
                                      </p:tavLst>
                                    </p:anim>
                                    <p:anim calcmode="lin" valueType="num">
                                      <p:cBhvr>
                                        <p:cTn id="85" dur="750" fill="hold"/>
                                        <p:tgtEl>
                                          <p:spTgt spid="14"/>
                                        </p:tgtEl>
                                        <p:attrNameLst>
                                          <p:attrName>ppt_h</p:attrName>
                                        </p:attrNameLst>
                                      </p:cBhvr>
                                      <p:tavLst>
                                        <p:tav tm="0">
                                          <p:val>
                                            <p:strVal val="#ppt_h"/>
                                          </p:val>
                                        </p:tav>
                                        <p:tav tm="100000">
                                          <p:val>
                                            <p:strVal val="#ppt_h"/>
                                          </p:val>
                                        </p:tav>
                                      </p:tavLst>
                                    </p:anim>
                                  </p:childTnLst>
                                </p:cTn>
                              </p:par>
                              <p:par>
                                <p:cTn id="86" presetID="17" presetClass="entr" presetSubtype="8" fill="hold" grpId="0" nodeType="withEffect">
                                  <p:stCondLst>
                                    <p:cond delay="0"/>
                                  </p:stCondLst>
                                  <p:childTnLst>
                                    <p:set>
                                      <p:cBhvr>
                                        <p:cTn id="87" dur="1" fill="hold">
                                          <p:stCondLst>
                                            <p:cond delay="0"/>
                                          </p:stCondLst>
                                        </p:cTn>
                                        <p:tgtEl>
                                          <p:spTgt spid="27"/>
                                        </p:tgtEl>
                                        <p:attrNameLst>
                                          <p:attrName>style.visibility</p:attrName>
                                        </p:attrNameLst>
                                      </p:cBhvr>
                                      <p:to>
                                        <p:strVal val="visible"/>
                                      </p:to>
                                    </p:set>
                                    <p:anim calcmode="lin" valueType="num">
                                      <p:cBhvr>
                                        <p:cTn id="88" dur="750" fill="hold"/>
                                        <p:tgtEl>
                                          <p:spTgt spid="27"/>
                                        </p:tgtEl>
                                        <p:attrNameLst>
                                          <p:attrName>ppt_x</p:attrName>
                                        </p:attrNameLst>
                                      </p:cBhvr>
                                      <p:tavLst>
                                        <p:tav tm="0">
                                          <p:val>
                                            <p:strVal val="#ppt_x-#ppt_w/2"/>
                                          </p:val>
                                        </p:tav>
                                        <p:tav tm="100000">
                                          <p:val>
                                            <p:strVal val="#ppt_x"/>
                                          </p:val>
                                        </p:tav>
                                      </p:tavLst>
                                    </p:anim>
                                    <p:anim calcmode="lin" valueType="num">
                                      <p:cBhvr>
                                        <p:cTn id="89" dur="750" fill="hold"/>
                                        <p:tgtEl>
                                          <p:spTgt spid="27"/>
                                        </p:tgtEl>
                                        <p:attrNameLst>
                                          <p:attrName>ppt_y</p:attrName>
                                        </p:attrNameLst>
                                      </p:cBhvr>
                                      <p:tavLst>
                                        <p:tav tm="0">
                                          <p:val>
                                            <p:strVal val="#ppt_y"/>
                                          </p:val>
                                        </p:tav>
                                        <p:tav tm="100000">
                                          <p:val>
                                            <p:strVal val="#ppt_y"/>
                                          </p:val>
                                        </p:tav>
                                      </p:tavLst>
                                    </p:anim>
                                    <p:anim calcmode="lin" valueType="num">
                                      <p:cBhvr>
                                        <p:cTn id="90" dur="750" fill="hold"/>
                                        <p:tgtEl>
                                          <p:spTgt spid="27"/>
                                        </p:tgtEl>
                                        <p:attrNameLst>
                                          <p:attrName>ppt_w</p:attrName>
                                        </p:attrNameLst>
                                      </p:cBhvr>
                                      <p:tavLst>
                                        <p:tav tm="0">
                                          <p:val>
                                            <p:fltVal val="0"/>
                                          </p:val>
                                        </p:tav>
                                        <p:tav tm="100000">
                                          <p:val>
                                            <p:strVal val="#ppt_w"/>
                                          </p:val>
                                        </p:tav>
                                      </p:tavLst>
                                    </p:anim>
                                    <p:anim calcmode="lin" valueType="num">
                                      <p:cBhvr>
                                        <p:cTn id="91" dur="750" fill="hold"/>
                                        <p:tgtEl>
                                          <p:spTgt spid="27"/>
                                        </p:tgtEl>
                                        <p:attrNameLst>
                                          <p:attrName>ppt_h</p:attrName>
                                        </p:attrNameLst>
                                      </p:cBhvr>
                                      <p:tavLst>
                                        <p:tav tm="0">
                                          <p:val>
                                            <p:strVal val="#ppt_h"/>
                                          </p:val>
                                        </p:tav>
                                        <p:tav tm="100000">
                                          <p:val>
                                            <p:strVal val="#ppt_h"/>
                                          </p:val>
                                        </p:tav>
                                      </p:tavLst>
                                    </p:anim>
                                  </p:childTnLst>
                                </p:cTn>
                              </p:par>
                              <p:par>
                                <p:cTn id="92" presetID="17" presetClass="entr" presetSubtype="8" fill="hold" grpId="0" nodeType="withEffect">
                                  <p:stCondLst>
                                    <p:cond delay="0"/>
                                  </p:stCondLst>
                                  <p:childTnLst>
                                    <p:set>
                                      <p:cBhvr>
                                        <p:cTn id="93" dur="1" fill="hold">
                                          <p:stCondLst>
                                            <p:cond delay="0"/>
                                          </p:stCondLst>
                                        </p:cTn>
                                        <p:tgtEl>
                                          <p:spTgt spid="25"/>
                                        </p:tgtEl>
                                        <p:attrNameLst>
                                          <p:attrName>style.visibility</p:attrName>
                                        </p:attrNameLst>
                                      </p:cBhvr>
                                      <p:to>
                                        <p:strVal val="visible"/>
                                      </p:to>
                                    </p:set>
                                    <p:anim calcmode="lin" valueType="num">
                                      <p:cBhvr>
                                        <p:cTn id="94" dur="750" fill="hold"/>
                                        <p:tgtEl>
                                          <p:spTgt spid="25"/>
                                        </p:tgtEl>
                                        <p:attrNameLst>
                                          <p:attrName>ppt_x</p:attrName>
                                        </p:attrNameLst>
                                      </p:cBhvr>
                                      <p:tavLst>
                                        <p:tav tm="0">
                                          <p:val>
                                            <p:strVal val="#ppt_x-#ppt_w/2"/>
                                          </p:val>
                                        </p:tav>
                                        <p:tav tm="100000">
                                          <p:val>
                                            <p:strVal val="#ppt_x"/>
                                          </p:val>
                                        </p:tav>
                                      </p:tavLst>
                                    </p:anim>
                                    <p:anim calcmode="lin" valueType="num">
                                      <p:cBhvr>
                                        <p:cTn id="95" dur="750" fill="hold"/>
                                        <p:tgtEl>
                                          <p:spTgt spid="25"/>
                                        </p:tgtEl>
                                        <p:attrNameLst>
                                          <p:attrName>ppt_y</p:attrName>
                                        </p:attrNameLst>
                                      </p:cBhvr>
                                      <p:tavLst>
                                        <p:tav tm="0">
                                          <p:val>
                                            <p:strVal val="#ppt_y"/>
                                          </p:val>
                                        </p:tav>
                                        <p:tav tm="100000">
                                          <p:val>
                                            <p:strVal val="#ppt_y"/>
                                          </p:val>
                                        </p:tav>
                                      </p:tavLst>
                                    </p:anim>
                                    <p:anim calcmode="lin" valueType="num">
                                      <p:cBhvr>
                                        <p:cTn id="96" dur="750" fill="hold"/>
                                        <p:tgtEl>
                                          <p:spTgt spid="25"/>
                                        </p:tgtEl>
                                        <p:attrNameLst>
                                          <p:attrName>ppt_w</p:attrName>
                                        </p:attrNameLst>
                                      </p:cBhvr>
                                      <p:tavLst>
                                        <p:tav tm="0">
                                          <p:val>
                                            <p:fltVal val="0"/>
                                          </p:val>
                                        </p:tav>
                                        <p:tav tm="100000">
                                          <p:val>
                                            <p:strVal val="#ppt_w"/>
                                          </p:val>
                                        </p:tav>
                                      </p:tavLst>
                                    </p:anim>
                                    <p:anim calcmode="lin" valueType="num">
                                      <p:cBhvr>
                                        <p:cTn id="97" dur="750" fill="hold"/>
                                        <p:tgtEl>
                                          <p:spTgt spid="25"/>
                                        </p:tgtEl>
                                        <p:attrNameLst>
                                          <p:attrName>ppt_h</p:attrName>
                                        </p:attrNameLst>
                                      </p:cBhvr>
                                      <p:tavLst>
                                        <p:tav tm="0">
                                          <p:val>
                                            <p:strVal val="#ppt_h"/>
                                          </p:val>
                                        </p:tav>
                                        <p:tav tm="100000">
                                          <p:val>
                                            <p:strVal val="#ppt_h"/>
                                          </p:val>
                                        </p:tav>
                                      </p:tavLst>
                                    </p:anim>
                                  </p:childTnLst>
                                </p:cTn>
                              </p:par>
                              <p:par>
                                <p:cTn id="98" presetID="17" presetClass="entr" presetSubtype="8" fill="hold" grpId="0" nodeType="withEffect">
                                  <p:stCondLst>
                                    <p:cond delay="0"/>
                                  </p:stCondLst>
                                  <p:childTnLst>
                                    <p:set>
                                      <p:cBhvr>
                                        <p:cTn id="99" dur="1" fill="hold">
                                          <p:stCondLst>
                                            <p:cond delay="0"/>
                                          </p:stCondLst>
                                        </p:cTn>
                                        <p:tgtEl>
                                          <p:spTgt spid="26"/>
                                        </p:tgtEl>
                                        <p:attrNameLst>
                                          <p:attrName>style.visibility</p:attrName>
                                        </p:attrNameLst>
                                      </p:cBhvr>
                                      <p:to>
                                        <p:strVal val="visible"/>
                                      </p:to>
                                    </p:set>
                                    <p:anim calcmode="lin" valueType="num">
                                      <p:cBhvr>
                                        <p:cTn id="100" dur="750" fill="hold"/>
                                        <p:tgtEl>
                                          <p:spTgt spid="26"/>
                                        </p:tgtEl>
                                        <p:attrNameLst>
                                          <p:attrName>ppt_x</p:attrName>
                                        </p:attrNameLst>
                                      </p:cBhvr>
                                      <p:tavLst>
                                        <p:tav tm="0">
                                          <p:val>
                                            <p:strVal val="#ppt_x-#ppt_w/2"/>
                                          </p:val>
                                        </p:tav>
                                        <p:tav tm="100000">
                                          <p:val>
                                            <p:strVal val="#ppt_x"/>
                                          </p:val>
                                        </p:tav>
                                      </p:tavLst>
                                    </p:anim>
                                    <p:anim calcmode="lin" valueType="num">
                                      <p:cBhvr>
                                        <p:cTn id="101" dur="750" fill="hold"/>
                                        <p:tgtEl>
                                          <p:spTgt spid="26"/>
                                        </p:tgtEl>
                                        <p:attrNameLst>
                                          <p:attrName>ppt_y</p:attrName>
                                        </p:attrNameLst>
                                      </p:cBhvr>
                                      <p:tavLst>
                                        <p:tav tm="0">
                                          <p:val>
                                            <p:strVal val="#ppt_y"/>
                                          </p:val>
                                        </p:tav>
                                        <p:tav tm="100000">
                                          <p:val>
                                            <p:strVal val="#ppt_y"/>
                                          </p:val>
                                        </p:tav>
                                      </p:tavLst>
                                    </p:anim>
                                    <p:anim calcmode="lin" valueType="num">
                                      <p:cBhvr>
                                        <p:cTn id="102" dur="750" fill="hold"/>
                                        <p:tgtEl>
                                          <p:spTgt spid="26"/>
                                        </p:tgtEl>
                                        <p:attrNameLst>
                                          <p:attrName>ppt_w</p:attrName>
                                        </p:attrNameLst>
                                      </p:cBhvr>
                                      <p:tavLst>
                                        <p:tav tm="0">
                                          <p:val>
                                            <p:fltVal val="0"/>
                                          </p:val>
                                        </p:tav>
                                        <p:tav tm="100000">
                                          <p:val>
                                            <p:strVal val="#ppt_w"/>
                                          </p:val>
                                        </p:tav>
                                      </p:tavLst>
                                    </p:anim>
                                    <p:anim calcmode="lin" valueType="num">
                                      <p:cBhvr>
                                        <p:cTn id="103" dur="750" fill="hold"/>
                                        <p:tgtEl>
                                          <p:spTgt spid="26"/>
                                        </p:tgtEl>
                                        <p:attrNameLst>
                                          <p:attrName>ppt_h</p:attrName>
                                        </p:attrNameLst>
                                      </p:cBhvr>
                                      <p:tavLst>
                                        <p:tav tm="0">
                                          <p:val>
                                            <p:strVal val="#ppt_h"/>
                                          </p:val>
                                        </p:tav>
                                        <p:tav tm="100000">
                                          <p:val>
                                            <p:strVal val="#ppt_h"/>
                                          </p:val>
                                        </p:tav>
                                      </p:tavLst>
                                    </p:anim>
                                  </p:childTnLst>
                                </p:cTn>
                              </p:par>
                              <p:par>
                                <p:cTn id="104" presetID="17" presetClass="entr" presetSubtype="8" fill="hold" grpId="0" nodeType="withEffect">
                                  <p:stCondLst>
                                    <p:cond delay="0"/>
                                  </p:stCondLst>
                                  <p:childTnLst>
                                    <p:set>
                                      <p:cBhvr>
                                        <p:cTn id="105" dur="1" fill="hold">
                                          <p:stCondLst>
                                            <p:cond delay="0"/>
                                          </p:stCondLst>
                                        </p:cTn>
                                        <p:tgtEl>
                                          <p:spTgt spid="35"/>
                                        </p:tgtEl>
                                        <p:attrNameLst>
                                          <p:attrName>style.visibility</p:attrName>
                                        </p:attrNameLst>
                                      </p:cBhvr>
                                      <p:to>
                                        <p:strVal val="visible"/>
                                      </p:to>
                                    </p:set>
                                    <p:anim calcmode="lin" valueType="num">
                                      <p:cBhvr>
                                        <p:cTn id="106" dur="750" fill="hold"/>
                                        <p:tgtEl>
                                          <p:spTgt spid="35"/>
                                        </p:tgtEl>
                                        <p:attrNameLst>
                                          <p:attrName>ppt_x</p:attrName>
                                        </p:attrNameLst>
                                      </p:cBhvr>
                                      <p:tavLst>
                                        <p:tav tm="0">
                                          <p:val>
                                            <p:strVal val="#ppt_x-#ppt_w/2"/>
                                          </p:val>
                                        </p:tav>
                                        <p:tav tm="100000">
                                          <p:val>
                                            <p:strVal val="#ppt_x"/>
                                          </p:val>
                                        </p:tav>
                                      </p:tavLst>
                                    </p:anim>
                                    <p:anim calcmode="lin" valueType="num">
                                      <p:cBhvr>
                                        <p:cTn id="107" dur="750" fill="hold"/>
                                        <p:tgtEl>
                                          <p:spTgt spid="35"/>
                                        </p:tgtEl>
                                        <p:attrNameLst>
                                          <p:attrName>ppt_y</p:attrName>
                                        </p:attrNameLst>
                                      </p:cBhvr>
                                      <p:tavLst>
                                        <p:tav tm="0">
                                          <p:val>
                                            <p:strVal val="#ppt_y"/>
                                          </p:val>
                                        </p:tav>
                                        <p:tav tm="100000">
                                          <p:val>
                                            <p:strVal val="#ppt_y"/>
                                          </p:val>
                                        </p:tav>
                                      </p:tavLst>
                                    </p:anim>
                                    <p:anim calcmode="lin" valueType="num">
                                      <p:cBhvr>
                                        <p:cTn id="108" dur="750" fill="hold"/>
                                        <p:tgtEl>
                                          <p:spTgt spid="35"/>
                                        </p:tgtEl>
                                        <p:attrNameLst>
                                          <p:attrName>ppt_w</p:attrName>
                                        </p:attrNameLst>
                                      </p:cBhvr>
                                      <p:tavLst>
                                        <p:tav tm="0">
                                          <p:val>
                                            <p:fltVal val="0"/>
                                          </p:val>
                                        </p:tav>
                                        <p:tav tm="100000">
                                          <p:val>
                                            <p:strVal val="#ppt_w"/>
                                          </p:val>
                                        </p:tav>
                                      </p:tavLst>
                                    </p:anim>
                                    <p:anim calcmode="lin" valueType="num">
                                      <p:cBhvr>
                                        <p:cTn id="109" dur="750" fill="hold"/>
                                        <p:tgtEl>
                                          <p:spTgt spid="35"/>
                                        </p:tgtEl>
                                        <p:attrNameLst>
                                          <p:attrName>ppt_h</p:attrName>
                                        </p:attrNameLst>
                                      </p:cBhvr>
                                      <p:tavLst>
                                        <p:tav tm="0">
                                          <p:val>
                                            <p:strVal val="#ppt_h"/>
                                          </p:val>
                                        </p:tav>
                                        <p:tav tm="100000">
                                          <p:val>
                                            <p:strVal val="#ppt_h"/>
                                          </p:val>
                                        </p:tav>
                                      </p:tavLst>
                                    </p:anim>
                                  </p:childTnLst>
                                </p:cTn>
                              </p:par>
                              <p:par>
                                <p:cTn id="110" presetID="17" presetClass="entr" presetSubtype="8" fill="hold" grpId="0" nodeType="withEffect">
                                  <p:stCondLst>
                                    <p:cond delay="0"/>
                                  </p:stCondLst>
                                  <p:childTnLst>
                                    <p:set>
                                      <p:cBhvr>
                                        <p:cTn id="111" dur="1" fill="hold">
                                          <p:stCondLst>
                                            <p:cond delay="0"/>
                                          </p:stCondLst>
                                        </p:cTn>
                                        <p:tgtEl>
                                          <p:spTgt spid="33"/>
                                        </p:tgtEl>
                                        <p:attrNameLst>
                                          <p:attrName>style.visibility</p:attrName>
                                        </p:attrNameLst>
                                      </p:cBhvr>
                                      <p:to>
                                        <p:strVal val="visible"/>
                                      </p:to>
                                    </p:set>
                                    <p:anim calcmode="lin" valueType="num">
                                      <p:cBhvr>
                                        <p:cTn id="112" dur="750" fill="hold"/>
                                        <p:tgtEl>
                                          <p:spTgt spid="33"/>
                                        </p:tgtEl>
                                        <p:attrNameLst>
                                          <p:attrName>ppt_x</p:attrName>
                                        </p:attrNameLst>
                                      </p:cBhvr>
                                      <p:tavLst>
                                        <p:tav tm="0">
                                          <p:val>
                                            <p:strVal val="#ppt_x-#ppt_w/2"/>
                                          </p:val>
                                        </p:tav>
                                        <p:tav tm="100000">
                                          <p:val>
                                            <p:strVal val="#ppt_x"/>
                                          </p:val>
                                        </p:tav>
                                      </p:tavLst>
                                    </p:anim>
                                    <p:anim calcmode="lin" valueType="num">
                                      <p:cBhvr>
                                        <p:cTn id="113" dur="750" fill="hold"/>
                                        <p:tgtEl>
                                          <p:spTgt spid="33"/>
                                        </p:tgtEl>
                                        <p:attrNameLst>
                                          <p:attrName>ppt_y</p:attrName>
                                        </p:attrNameLst>
                                      </p:cBhvr>
                                      <p:tavLst>
                                        <p:tav tm="0">
                                          <p:val>
                                            <p:strVal val="#ppt_y"/>
                                          </p:val>
                                        </p:tav>
                                        <p:tav tm="100000">
                                          <p:val>
                                            <p:strVal val="#ppt_y"/>
                                          </p:val>
                                        </p:tav>
                                      </p:tavLst>
                                    </p:anim>
                                    <p:anim calcmode="lin" valueType="num">
                                      <p:cBhvr>
                                        <p:cTn id="114" dur="750" fill="hold"/>
                                        <p:tgtEl>
                                          <p:spTgt spid="33"/>
                                        </p:tgtEl>
                                        <p:attrNameLst>
                                          <p:attrName>ppt_w</p:attrName>
                                        </p:attrNameLst>
                                      </p:cBhvr>
                                      <p:tavLst>
                                        <p:tav tm="0">
                                          <p:val>
                                            <p:fltVal val="0"/>
                                          </p:val>
                                        </p:tav>
                                        <p:tav tm="100000">
                                          <p:val>
                                            <p:strVal val="#ppt_w"/>
                                          </p:val>
                                        </p:tav>
                                      </p:tavLst>
                                    </p:anim>
                                    <p:anim calcmode="lin" valueType="num">
                                      <p:cBhvr>
                                        <p:cTn id="115" dur="750" fill="hold"/>
                                        <p:tgtEl>
                                          <p:spTgt spid="33"/>
                                        </p:tgtEl>
                                        <p:attrNameLst>
                                          <p:attrName>ppt_h</p:attrName>
                                        </p:attrNameLst>
                                      </p:cBhvr>
                                      <p:tavLst>
                                        <p:tav tm="0">
                                          <p:val>
                                            <p:strVal val="#ppt_h"/>
                                          </p:val>
                                        </p:tav>
                                        <p:tav tm="100000">
                                          <p:val>
                                            <p:strVal val="#ppt_h"/>
                                          </p:val>
                                        </p:tav>
                                      </p:tavLst>
                                    </p:anim>
                                  </p:childTnLst>
                                </p:cTn>
                              </p:par>
                              <p:par>
                                <p:cTn id="116" presetID="17" presetClass="entr" presetSubtype="8" fill="hold" grpId="0" nodeType="withEffect">
                                  <p:stCondLst>
                                    <p:cond delay="0"/>
                                  </p:stCondLst>
                                  <p:childTnLst>
                                    <p:set>
                                      <p:cBhvr>
                                        <p:cTn id="117" dur="1" fill="hold">
                                          <p:stCondLst>
                                            <p:cond delay="0"/>
                                          </p:stCondLst>
                                        </p:cTn>
                                        <p:tgtEl>
                                          <p:spTgt spid="34"/>
                                        </p:tgtEl>
                                        <p:attrNameLst>
                                          <p:attrName>style.visibility</p:attrName>
                                        </p:attrNameLst>
                                      </p:cBhvr>
                                      <p:to>
                                        <p:strVal val="visible"/>
                                      </p:to>
                                    </p:set>
                                    <p:anim calcmode="lin" valueType="num">
                                      <p:cBhvr>
                                        <p:cTn id="118" dur="750" fill="hold"/>
                                        <p:tgtEl>
                                          <p:spTgt spid="34"/>
                                        </p:tgtEl>
                                        <p:attrNameLst>
                                          <p:attrName>ppt_x</p:attrName>
                                        </p:attrNameLst>
                                      </p:cBhvr>
                                      <p:tavLst>
                                        <p:tav tm="0">
                                          <p:val>
                                            <p:strVal val="#ppt_x-#ppt_w/2"/>
                                          </p:val>
                                        </p:tav>
                                        <p:tav tm="100000">
                                          <p:val>
                                            <p:strVal val="#ppt_x"/>
                                          </p:val>
                                        </p:tav>
                                      </p:tavLst>
                                    </p:anim>
                                    <p:anim calcmode="lin" valueType="num">
                                      <p:cBhvr>
                                        <p:cTn id="119" dur="750" fill="hold"/>
                                        <p:tgtEl>
                                          <p:spTgt spid="34"/>
                                        </p:tgtEl>
                                        <p:attrNameLst>
                                          <p:attrName>ppt_y</p:attrName>
                                        </p:attrNameLst>
                                      </p:cBhvr>
                                      <p:tavLst>
                                        <p:tav tm="0">
                                          <p:val>
                                            <p:strVal val="#ppt_y"/>
                                          </p:val>
                                        </p:tav>
                                        <p:tav tm="100000">
                                          <p:val>
                                            <p:strVal val="#ppt_y"/>
                                          </p:val>
                                        </p:tav>
                                      </p:tavLst>
                                    </p:anim>
                                    <p:anim calcmode="lin" valueType="num">
                                      <p:cBhvr>
                                        <p:cTn id="120" dur="750" fill="hold"/>
                                        <p:tgtEl>
                                          <p:spTgt spid="34"/>
                                        </p:tgtEl>
                                        <p:attrNameLst>
                                          <p:attrName>ppt_w</p:attrName>
                                        </p:attrNameLst>
                                      </p:cBhvr>
                                      <p:tavLst>
                                        <p:tav tm="0">
                                          <p:val>
                                            <p:fltVal val="0"/>
                                          </p:val>
                                        </p:tav>
                                        <p:tav tm="100000">
                                          <p:val>
                                            <p:strVal val="#ppt_w"/>
                                          </p:val>
                                        </p:tav>
                                      </p:tavLst>
                                    </p:anim>
                                    <p:anim calcmode="lin" valueType="num">
                                      <p:cBhvr>
                                        <p:cTn id="121" dur="750" fill="hold"/>
                                        <p:tgtEl>
                                          <p:spTgt spid="34"/>
                                        </p:tgtEl>
                                        <p:attrNameLst>
                                          <p:attrName>ppt_h</p:attrName>
                                        </p:attrNameLst>
                                      </p:cBhvr>
                                      <p:tavLst>
                                        <p:tav tm="0">
                                          <p:val>
                                            <p:strVal val="#ppt_h"/>
                                          </p:val>
                                        </p:tav>
                                        <p:tav tm="100000">
                                          <p:val>
                                            <p:strVal val="#ppt_h"/>
                                          </p:val>
                                        </p:tav>
                                      </p:tavLst>
                                    </p:anim>
                                  </p:childTnLst>
                                </p:cTn>
                              </p:par>
                            </p:childTnLst>
                          </p:cTn>
                        </p:par>
                        <p:par>
                          <p:cTn id="122" fill="hold">
                            <p:stCondLst>
                              <p:cond delay="4000"/>
                            </p:stCondLst>
                            <p:childTnLst>
                              <p:par>
                                <p:cTn id="123" presetID="42" presetClass="entr" presetSubtype="0" fill="hold" grpId="0" nodeType="afterEffect">
                                  <p:stCondLst>
                                    <p:cond delay="0"/>
                                  </p:stCondLst>
                                  <p:childTnLst>
                                    <p:set>
                                      <p:cBhvr>
                                        <p:cTn id="124" dur="1" fill="hold">
                                          <p:stCondLst>
                                            <p:cond delay="0"/>
                                          </p:stCondLst>
                                        </p:cTn>
                                        <p:tgtEl>
                                          <p:spTgt spid="56"/>
                                        </p:tgtEl>
                                        <p:attrNameLst>
                                          <p:attrName>style.visibility</p:attrName>
                                        </p:attrNameLst>
                                      </p:cBhvr>
                                      <p:to>
                                        <p:strVal val="visible"/>
                                      </p:to>
                                    </p:set>
                                    <p:animEffect transition="in" filter="fade">
                                      <p:cBhvr>
                                        <p:cTn id="125" dur="500"/>
                                        <p:tgtEl>
                                          <p:spTgt spid="56"/>
                                        </p:tgtEl>
                                      </p:cBhvr>
                                    </p:animEffect>
                                    <p:anim calcmode="lin" valueType="num">
                                      <p:cBhvr>
                                        <p:cTn id="126" dur="500" fill="hold"/>
                                        <p:tgtEl>
                                          <p:spTgt spid="56"/>
                                        </p:tgtEl>
                                        <p:attrNameLst>
                                          <p:attrName>ppt_x</p:attrName>
                                        </p:attrNameLst>
                                      </p:cBhvr>
                                      <p:tavLst>
                                        <p:tav tm="0">
                                          <p:val>
                                            <p:strVal val="#ppt_x"/>
                                          </p:val>
                                        </p:tav>
                                        <p:tav tm="100000">
                                          <p:val>
                                            <p:strVal val="#ppt_x"/>
                                          </p:val>
                                        </p:tav>
                                      </p:tavLst>
                                    </p:anim>
                                    <p:anim calcmode="lin" valueType="num">
                                      <p:cBhvr>
                                        <p:cTn id="127" dur="500" fill="hold"/>
                                        <p:tgtEl>
                                          <p:spTgt spid="56"/>
                                        </p:tgtEl>
                                        <p:attrNameLst>
                                          <p:attrName>ppt_y</p:attrName>
                                        </p:attrNameLst>
                                      </p:cBhvr>
                                      <p:tavLst>
                                        <p:tav tm="0">
                                          <p:val>
                                            <p:strVal val="#ppt_y+.1"/>
                                          </p:val>
                                        </p:tav>
                                        <p:tav tm="100000">
                                          <p:val>
                                            <p:strVal val="#ppt_y"/>
                                          </p:val>
                                        </p:tav>
                                      </p:tavLst>
                                    </p:anim>
                                  </p:childTnLst>
                                </p:cTn>
                              </p:par>
                              <p:par>
                                <p:cTn id="128" presetID="42" presetClass="entr" presetSubtype="0" fill="hold" grpId="0" nodeType="withEffect">
                                  <p:stCondLst>
                                    <p:cond delay="0"/>
                                  </p:stCondLst>
                                  <p:childTnLst>
                                    <p:set>
                                      <p:cBhvr>
                                        <p:cTn id="129" dur="1" fill="hold">
                                          <p:stCondLst>
                                            <p:cond delay="0"/>
                                          </p:stCondLst>
                                        </p:cTn>
                                        <p:tgtEl>
                                          <p:spTgt spid="55"/>
                                        </p:tgtEl>
                                        <p:attrNameLst>
                                          <p:attrName>style.visibility</p:attrName>
                                        </p:attrNameLst>
                                      </p:cBhvr>
                                      <p:to>
                                        <p:strVal val="visible"/>
                                      </p:to>
                                    </p:set>
                                    <p:animEffect transition="in" filter="fade">
                                      <p:cBhvr>
                                        <p:cTn id="130" dur="500"/>
                                        <p:tgtEl>
                                          <p:spTgt spid="55"/>
                                        </p:tgtEl>
                                      </p:cBhvr>
                                    </p:animEffect>
                                    <p:anim calcmode="lin" valueType="num">
                                      <p:cBhvr>
                                        <p:cTn id="131" dur="500" fill="hold"/>
                                        <p:tgtEl>
                                          <p:spTgt spid="55"/>
                                        </p:tgtEl>
                                        <p:attrNameLst>
                                          <p:attrName>ppt_x</p:attrName>
                                        </p:attrNameLst>
                                      </p:cBhvr>
                                      <p:tavLst>
                                        <p:tav tm="0">
                                          <p:val>
                                            <p:strVal val="#ppt_x"/>
                                          </p:val>
                                        </p:tav>
                                        <p:tav tm="100000">
                                          <p:val>
                                            <p:strVal val="#ppt_x"/>
                                          </p:val>
                                        </p:tav>
                                      </p:tavLst>
                                    </p:anim>
                                    <p:anim calcmode="lin" valueType="num">
                                      <p:cBhvr>
                                        <p:cTn id="132" dur="500" fill="hold"/>
                                        <p:tgtEl>
                                          <p:spTgt spid="55"/>
                                        </p:tgtEl>
                                        <p:attrNameLst>
                                          <p:attrName>ppt_y</p:attrName>
                                        </p:attrNameLst>
                                      </p:cBhvr>
                                      <p:tavLst>
                                        <p:tav tm="0">
                                          <p:val>
                                            <p:strVal val="#ppt_y+.1"/>
                                          </p:val>
                                        </p:tav>
                                        <p:tav tm="100000">
                                          <p:val>
                                            <p:strVal val="#ppt_y"/>
                                          </p:val>
                                        </p:tav>
                                      </p:tavLst>
                                    </p:anim>
                                  </p:childTnLst>
                                </p:cTn>
                              </p:par>
                              <p:par>
                                <p:cTn id="133" presetID="42" presetClass="entr" presetSubtype="0" fill="hold" grpId="0" nodeType="withEffect">
                                  <p:stCondLst>
                                    <p:cond delay="0"/>
                                  </p:stCondLst>
                                  <p:childTnLst>
                                    <p:set>
                                      <p:cBhvr>
                                        <p:cTn id="134" dur="1" fill="hold">
                                          <p:stCondLst>
                                            <p:cond delay="0"/>
                                          </p:stCondLst>
                                        </p:cTn>
                                        <p:tgtEl>
                                          <p:spTgt spid="54"/>
                                        </p:tgtEl>
                                        <p:attrNameLst>
                                          <p:attrName>style.visibility</p:attrName>
                                        </p:attrNameLst>
                                      </p:cBhvr>
                                      <p:to>
                                        <p:strVal val="visible"/>
                                      </p:to>
                                    </p:set>
                                    <p:animEffect transition="in" filter="fade">
                                      <p:cBhvr>
                                        <p:cTn id="135" dur="500"/>
                                        <p:tgtEl>
                                          <p:spTgt spid="54"/>
                                        </p:tgtEl>
                                      </p:cBhvr>
                                    </p:animEffect>
                                    <p:anim calcmode="lin" valueType="num">
                                      <p:cBhvr>
                                        <p:cTn id="136" dur="500" fill="hold"/>
                                        <p:tgtEl>
                                          <p:spTgt spid="54"/>
                                        </p:tgtEl>
                                        <p:attrNameLst>
                                          <p:attrName>ppt_x</p:attrName>
                                        </p:attrNameLst>
                                      </p:cBhvr>
                                      <p:tavLst>
                                        <p:tav tm="0">
                                          <p:val>
                                            <p:strVal val="#ppt_x"/>
                                          </p:val>
                                        </p:tav>
                                        <p:tav tm="100000">
                                          <p:val>
                                            <p:strVal val="#ppt_x"/>
                                          </p:val>
                                        </p:tav>
                                      </p:tavLst>
                                    </p:anim>
                                    <p:anim calcmode="lin" valueType="num">
                                      <p:cBhvr>
                                        <p:cTn id="137" dur="500" fill="hold"/>
                                        <p:tgtEl>
                                          <p:spTgt spid="54"/>
                                        </p:tgtEl>
                                        <p:attrNameLst>
                                          <p:attrName>ppt_y</p:attrName>
                                        </p:attrNameLst>
                                      </p:cBhvr>
                                      <p:tavLst>
                                        <p:tav tm="0">
                                          <p:val>
                                            <p:strVal val="#ppt_y+.1"/>
                                          </p:val>
                                        </p:tav>
                                        <p:tav tm="100000">
                                          <p:val>
                                            <p:strVal val="#ppt_y"/>
                                          </p:val>
                                        </p:tav>
                                      </p:tavLst>
                                    </p:anim>
                                  </p:childTnLst>
                                </p:cTn>
                              </p:par>
                              <p:par>
                                <p:cTn id="138" presetID="42" presetClass="entr" presetSubtype="0" fill="hold" grpId="0" nodeType="withEffect">
                                  <p:stCondLst>
                                    <p:cond delay="0"/>
                                  </p:stCondLst>
                                  <p:childTnLst>
                                    <p:set>
                                      <p:cBhvr>
                                        <p:cTn id="139" dur="1" fill="hold">
                                          <p:stCondLst>
                                            <p:cond delay="0"/>
                                          </p:stCondLst>
                                        </p:cTn>
                                        <p:tgtEl>
                                          <p:spTgt spid="53"/>
                                        </p:tgtEl>
                                        <p:attrNameLst>
                                          <p:attrName>style.visibility</p:attrName>
                                        </p:attrNameLst>
                                      </p:cBhvr>
                                      <p:to>
                                        <p:strVal val="visible"/>
                                      </p:to>
                                    </p:set>
                                    <p:animEffect transition="in" filter="fade">
                                      <p:cBhvr>
                                        <p:cTn id="140" dur="500"/>
                                        <p:tgtEl>
                                          <p:spTgt spid="53"/>
                                        </p:tgtEl>
                                      </p:cBhvr>
                                    </p:animEffect>
                                    <p:anim calcmode="lin" valueType="num">
                                      <p:cBhvr>
                                        <p:cTn id="141" dur="500" fill="hold"/>
                                        <p:tgtEl>
                                          <p:spTgt spid="53"/>
                                        </p:tgtEl>
                                        <p:attrNameLst>
                                          <p:attrName>ppt_x</p:attrName>
                                        </p:attrNameLst>
                                      </p:cBhvr>
                                      <p:tavLst>
                                        <p:tav tm="0">
                                          <p:val>
                                            <p:strVal val="#ppt_x"/>
                                          </p:val>
                                        </p:tav>
                                        <p:tav tm="100000">
                                          <p:val>
                                            <p:strVal val="#ppt_x"/>
                                          </p:val>
                                        </p:tav>
                                      </p:tavLst>
                                    </p:anim>
                                    <p:anim calcmode="lin" valueType="num">
                                      <p:cBhvr>
                                        <p:cTn id="142" dur="500" fill="hold"/>
                                        <p:tgtEl>
                                          <p:spTgt spid="53"/>
                                        </p:tgtEl>
                                        <p:attrNameLst>
                                          <p:attrName>ppt_y</p:attrName>
                                        </p:attrNameLst>
                                      </p:cBhvr>
                                      <p:tavLst>
                                        <p:tav tm="0">
                                          <p:val>
                                            <p:strVal val="#ppt_y+.1"/>
                                          </p:val>
                                        </p:tav>
                                        <p:tav tm="100000">
                                          <p:val>
                                            <p:strVal val="#ppt_y"/>
                                          </p:val>
                                        </p:tav>
                                      </p:tavLst>
                                    </p:anim>
                                  </p:childTnLst>
                                </p:cTn>
                              </p:par>
                              <p:par>
                                <p:cTn id="143" presetID="42" presetClass="entr" presetSubtype="0" fill="hold" grpId="0" nodeType="withEffect">
                                  <p:stCondLst>
                                    <p:cond delay="0"/>
                                  </p:stCondLst>
                                  <p:childTnLst>
                                    <p:set>
                                      <p:cBhvr>
                                        <p:cTn id="144" dur="1" fill="hold">
                                          <p:stCondLst>
                                            <p:cond delay="0"/>
                                          </p:stCondLst>
                                        </p:cTn>
                                        <p:tgtEl>
                                          <p:spTgt spid="57"/>
                                        </p:tgtEl>
                                        <p:attrNameLst>
                                          <p:attrName>style.visibility</p:attrName>
                                        </p:attrNameLst>
                                      </p:cBhvr>
                                      <p:to>
                                        <p:strVal val="visible"/>
                                      </p:to>
                                    </p:set>
                                    <p:animEffect transition="in" filter="fade">
                                      <p:cBhvr>
                                        <p:cTn id="145" dur="750"/>
                                        <p:tgtEl>
                                          <p:spTgt spid="57"/>
                                        </p:tgtEl>
                                      </p:cBhvr>
                                    </p:animEffect>
                                    <p:anim calcmode="lin" valueType="num">
                                      <p:cBhvr>
                                        <p:cTn id="146" dur="750" fill="hold"/>
                                        <p:tgtEl>
                                          <p:spTgt spid="57"/>
                                        </p:tgtEl>
                                        <p:attrNameLst>
                                          <p:attrName>ppt_x</p:attrName>
                                        </p:attrNameLst>
                                      </p:cBhvr>
                                      <p:tavLst>
                                        <p:tav tm="0">
                                          <p:val>
                                            <p:strVal val="#ppt_x"/>
                                          </p:val>
                                        </p:tav>
                                        <p:tav tm="100000">
                                          <p:val>
                                            <p:strVal val="#ppt_x"/>
                                          </p:val>
                                        </p:tav>
                                      </p:tavLst>
                                    </p:anim>
                                    <p:anim calcmode="lin" valueType="num">
                                      <p:cBhvr>
                                        <p:cTn id="147" dur="750" fill="hold"/>
                                        <p:tgtEl>
                                          <p:spTgt spid="5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8" grpId="0" animBg="1"/>
      <p:bldP spid="13" grpId="0" animBg="1"/>
      <p:bldP spid="14" grpId="0" animBg="1"/>
      <p:bldP spid="15" grpId="0" animBg="1"/>
      <p:bldP spid="25" grpId="0" animBg="1"/>
      <p:bldP spid="26" grpId="0" animBg="1"/>
      <p:bldP spid="27" grpId="0" animBg="1"/>
      <p:bldP spid="33" grpId="0" animBg="1"/>
      <p:bldP spid="34" grpId="0" animBg="1"/>
      <p:bldP spid="35" grpId="0" animBg="1"/>
      <p:bldP spid="53" grpId="0"/>
      <p:bldP spid="54" grpId="0"/>
      <p:bldP spid="55" grpId="0"/>
      <p:bldP spid="56" grpId="0"/>
      <p:bldP spid="57" grpId="0"/>
      <p:bldP spid="58" grpId="0" animBg="1"/>
      <p:bldP spid="59" grpId="0" animBg="1"/>
      <p:bldP spid="60" grpId="0" animBg="1"/>
      <p:bldP spid="61" grpId="0" animBg="1"/>
      <p:bldP spid="62" grpId="0" animBg="1"/>
      <p:bldP spid="63" grpId="0"/>
      <p:bldP spid="64" grpId="0" animBg="1"/>
      <p:bldP spid="65" grpId="0"/>
      <p:bldP spid="66" grpId="0" animBg="1"/>
      <p:bldP spid="67" grpId="0"/>
      <p:bldP spid="68" grpId="0" animBg="1"/>
      <p:bldP spid="69"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0" name="Subtitle 2"/>
          <p:cNvSpPr txBox="1"/>
          <p:nvPr/>
        </p:nvSpPr>
        <p:spPr>
          <a:xfrm>
            <a:off x="964684" y="1189827"/>
            <a:ext cx="6993710" cy="547549"/>
          </a:xfrm>
          <a:prstGeom prst="rect">
            <a:avLst/>
          </a:prstGeom>
        </p:spPr>
        <p:txBody>
          <a:bodyPr vert="horz" lIns="91440" tIns="45720" rIns="91440" bIns="45720" rtlCol="0">
            <a:normAutofit fontScale="92500"/>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gn="just">
              <a:lnSpc>
                <a:spcPts val="1350"/>
              </a:lnSpc>
              <a:defRPr/>
            </a:pPr>
            <a:r>
              <a:rPr lang="zh-CN" altLang="en-US" sz="10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输入详细的内容文本，点击输入详细的内容文本点击输入详细的内容文本，点击输入详细的内容文本点击输入详细的内容文本，点击输入详细的内容文本点击输入详细的内容文本，点击输入详细的内容文本点击输入详细的内容文本，点击输入详细的内容文本</a:t>
            </a:r>
            <a:endParaRPr lang="en-US" altLang="zh-CN" sz="10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a:p>
            <a:pPr algn="just">
              <a:lnSpc>
                <a:spcPts val="1350"/>
              </a:lnSpc>
              <a:defRPr/>
            </a:pPr>
            <a:endParaRPr lang="en-US" altLang="zh-CN" sz="10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a:p>
            <a:pPr algn="just">
              <a:lnSpc>
                <a:spcPts val="1350"/>
              </a:lnSpc>
              <a:defRPr/>
            </a:pPr>
            <a:endParaRPr lang="en-US" altLang="zh-CN" sz="10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a:p>
            <a:pPr algn="just">
              <a:lnSpc>
                <a:spcPts val="1350"/>
              </a:lnSpc>
              <a:defRPr/>
            </a:pPr>
            <a:endParaRPr lang="en-US" altLang="zh-CN" sz="10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
        <p:nvSpPr>
          <p:cNvPr id="60" name="Subtitle 2"/>
          <p:cNvSpPr txBox="1"/>
          <p:nvPr/>
        </p:nvSpPr>
        <p:spPr>
          <a:xfrm>
            <a:off x="6857886" y="3689359"/>
            <a:ext cx="1494533" cy="1259449"/>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lvl="0" algn="just" defTabSz="890905"/>
            <a:r>
              <a:rPr lang="zh-CN" altLang="en-US" sz="11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1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algn="just">
              <a:lnSpc>
                <a:spcPts val="1350"/>
              </a:lnSpc>
              <a:defRPr/>
            </a:pPr>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点击输入详细的内容文本，点击输入详细的内容文本</a:t>
            </a:r>
            <a:endParaRPr lang="en-US" altLang="zh-CN"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grpSp>
        <p:nvGrpSpPr>
          <p:cNvPr id="4" name="Group 62"/>
          <p:cNvGrpSpPr/>
          <p:nvPr/>
        </p:nvGrpSpPr>
        <p:grpSpPr>
          <a:xfrm>
            <a:off x="6959884" y="3329638"/>
            <a:ext cx="286933" cy="287022"/>
            <a:chOff x="7009240" y="2398883"/>
            <a:chExt cx="522112" cy="522112"/>
          </a:xfrm>
        </p:grpSpPr>
        <p:sp>
          <p:nvSpPr>
            <p:cNvPr id="61" name="Oval 60"/>
            <p:cNvSpPr/>
            <p:nvPr/>
          </p:nvSpPr>
          <p:spPr>
            <a:xfrm>
              <a:off x="7009240" y="2398883"/>
              <a:ext cx="522112" cy="522112"/>
            </a:xfrm>
            <a:prstGeom prst="ellipse">
              <a:avLst/>
            </a:prstGeom>
            <a:solidFill>
              <a:schemeClr val="accent1"/>
            </a:solidFill>
            <a:ln w="3175" cmpd="sng">
              <a:noFill/>
              <a:prstDash val="solid"/>
            </a:ln>
            <a:effectLst/>
          </p:spPr>
          <p:style>
            <a:lnRef idx="1">
              <a:schemeClr val="accent1"/>
            </a:lnRef>
            <a:fillRef idx="3">
              <a:schemeClr val="accent1"/>
            </a:fillRef>
            <a:effectRef idx="2">
              <a:schemeClr val="accent1"/>
            </a:effectRef>
            <a:fontRef idx="minor">
              <a:schemeClr val="lt1"/>
            </a:fontRef>
          </p:style>
          <p:txBody>
            <a:bodyPr rtlCol="0" anchor="ctr"/>
            <a:lstStyle/>
            <a:p>
              <a:pPr algn="ctr"/>
              <a:endParaRPr lang="en-US"/>
            </a:p>
          </p:txBody>
        </p:sp>
        <p:sp>
          <p:nvSpPr>
            <p:cNvPr id="62" name="Plus 61"/>
            <p:cNvSpPr/>
            <p:nvPr/>
          </p:nvSpPr>
          <p:spPr>
            <a:xfrm>
              <a:off x="7143295" y="2525889"/>
              <a:ext cx="252000" cy="252000"/>
            </a:xfrm>
            <a:prstGeom prst="mathPlus">
              <a:avLst/>
            </a:prstGeom>
            <a:solidFill>
              <a:srgbClr val="FFFFFF"/>
            </a:solidFill>
            <a:ln>
              <a:noFill/>
            </a:ln>
            <a:effectLst/>
          </p:spPr>
          <p:style>
            <a:lnRef idx="1">
              <a:schemeClr val="accent1"/>
            </a:lnRef>
            <a:fillRef idx="3">
              <a:schemeClr val="accent1"/>
            </a:fillRef>
            <a:effectRef idx="2">
              <a:schemeClr val="accent1"/>
            </a:effectRef>
            <a:fontRef idx="minor">
              <a:schemeClr val="lt1"/>
            </a:fontRef>
          </p:style>
          <p:txBody>
            <a:bodyPr rtlCol="0" anchor="ctr"/>
            <a:lstStyle/>
            <a:p>
              <a:pPr algn="ctr"/>
              <a:endParaRPr lang="en-US"/>
            </a:p>
          </p:txBody>
        </p:sp>
      </p:grpSp>
      <p:sp>
        <p:nvSpPr>
          <p:cNvPr id="65" name="Rectangle 64"/>
          <p:cNvSpPr/>
          <p:nvPr/>
        </p:nvSpPr>
        <p:spPr>
          <a:xfrm>
            <a:off x="6734464" y="3595140"/>
            <a:ext cx="36000" cy="828256"/>
          </a:xfrm>
          <a:prstGeom prst="rect">
            <a:avLst/>
          </a:prstGeom>
          <a:solidFill>
            <a:schemeClr val="accent1"/>
          </a:solidFill>
          <a:ln>
            <a:noFill/>
          </a:ln>
          <a:effectLst/>
        </p:spPr>
        <p:style>
          <a:lnRef idx="1">
            <a:schemeClr val="accent1"/>
          </a:lnRef>
          <a:fillRef idx="3">
            <a:schemeClr val="accent1"/>
          </a:fillRef>
          <a:effectRef idx="2">
            <a:schemeClr val="accent1"/>
          </a:effectRef>
          <a:fontRef idx="minor">
            <a:schemeClr val="lt1"/>
          </a:fontRef>
        </p:style>
        <p:txBody>
          <a:bodyPr rtlCol="0" anchor="ctr"/>
          <a:lstStyle/>
          <a:p>
            <a:pPr algn="ctr"/>
            <a:endParaRPr lang="en-US"/>
          </a:p>
        </p:txBody>
      </p:sp>
      <p:graphicFrame>
        <p:nvGraphicFramePr>
          <p:cNvPr id="46" name="Chart 45"/>
          <p:cNvGraphicFramePr/>
          <p:nvPr/>
        </p:nvGraphicFramePr>
        <p:xfrm>
          <a:off x="1045881" y="2079112"/>
          <a:ext cx="4646707" cy="1806794"/>
        </p:xfrm>
        <a:graphic>
          <a:graphicData uri="http://schemas.openxmlformats.org/drawingml/2006/chart">
            <c:chart xmlns:c="http://schemas.openxmlformats.org/drawingml/2006/chart" xmlns:r="http://schemas.openxmlformats.org/officeDocument/2006/relationships" r:id="rId1"/>
          </a:graphicData>
        </a:graphic>
      </p:graphicFrame>
      <p:sp>
        <p:nvSpPr>
          <p:cNvPr id="47" name="Subtitle 2"/>
          <p:cNvSpPr txBox="1"/>
          <p:nvPr/>
        </p:nvSpPr>
        <p:spPr>
          <a:xfrm>
            <a:off x="1404472" y="2878501"/>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40%</a:t>
            </a:r>
            <a:endParaRPr lang="en-US" sz="1000" dirty="0">
              <a:solidFill>
                <a:srgbClr val="4D4D4D"/>
              </a:solidFill>
              <a:latin typeface="Aparajita" panose="020B0604020202020204" pitchFamily="34" charset="0"/>
              <a:cs typeface="Aparajita" panose="020B0604020202020204" pitchFamily="34" charset="0"/>
            </a:endParaRPr>
          </a:p>
        </p:txBody>
      </p:sp>
      <p:sp>
        <p:nvSpPr>
          <p:cNvPr id="48" name="Subtitle 2"/>
          <p:cNvSpPr txBox="1"/>
          <p:nvPr/>
        </p:nvSpPr>
        <p:spPr>
          <a:xfrm>
            <a:off x="1665939" y="2444750"/>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70%</a:t>
            </a:r>
            <a:endParaRPr lang="en-US" sz="1000" dirty="0">
              <a:solidFill>
                <a:srgbClr val="4D4D4D"/>
              </a:solidFill>
              <a:latin typeface="Aparajita" panose="020B0604020202020204" pitchFamily="34" charset="0"/>
              <a:cs typeface="Aparajita" panose="020B0604020202020204" pitchFamily="34" charset="0"/>
            </a:endParaRPr>
          </a:p>
        </p:txBody>
      </p:sp>
      <p:sp>
        <p:nvSpPr>
          <p:cNvPr id="57" name="Subtitle 2"/>
          <p:cNvSpPr txBox="1"/>
          <p:nvPr/>
        </p:nvSpPr>
        <p:spPr>
          <a:xfrm>
            <a:off x="1934882" y="3020656"/>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30%</a:t>
            </a:r>
            <a:endParaRPr lang="en-US" sz="1000" dirty="0">
              <a:solidFill>
                <a:srgbClr val="4D4D4D"/>
              </a:solidFill>
              <a:latin typeface="Aparajita" panose="020B0604020202020204" pitchFamily="34" charset="0"/>
              <a:cs typeface="Aparajita" panose="020B0604020202020204" pitchFamily="34" charset="0"/>
            </a:endParaRPr>
          </a:p>
        </p:txBody>
      </p:sp>
      <p:sp>
        <p:nvSpPr>
          <p:cNvPr id="58" name="Subtitle 2"/>
          <p:cNvSpPr txBox="1"/>
          <p:nvPr/>
        </p:nvSpPr>
        <p:spPr>
          <a:xfrm>
            <a:off x="2449116" y="3020656"/>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30%</a:t>
            </a:r>
            <a:endParaRPr lang="en-US" sz="1000" dirty="0">
              <a:solidFill>
                <a:srgbClr val="4D4D4D"/>
              </a:solidFill>
              <a:latin typeface="Aparajita" panose="020B0604020202020204" pitchFamily="34" charset="0"/>
              <a:cs typeface="Aparajita" panose="020B0604020202020204" pitchFamily="34" charset="0"/>
            </a:endParaRPr>
          </a:p>
        </p:txBody>
      </p:sp>
      <p:sp>
        <p:nvSpPr>
          <p:cNvPr id="59" name="Subtitle 2"/>
          <p:cNvSpPr txBox="1"/>
          <p:nvPr/>
        </p:nvSpPr>
        <p:spPr>
          <a:xfrm>
            <a:off x="2703118" y="2570360"/>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60%</a:t>
            </a:r>
            <a:endParaRPr lang="en-US" sz="1000" dirty="0">
              <a:solidFill>
                <a:srgbClr val="4D4D4D"/>
              </a:solidFill>
              <a:latin typeface="Aparajita" panose="020B0604020202020204" pitchFamily="34" charset="0"/>
              <a:cs typeface="Aparajita" panose="020B0604020202020204" pitchFamily="34" charset="0"/>
            </a:endParaRPr>
          </a:p>
        </p:txBody>
      </p:sp>
      <p:sp>
        <p:nvSpPr>
          <p:cNvPr id="64" name="Subtitle 2"/>
          <p:cNvSpPr txBox="1"/>
          <p:nvPr/>
        </p:nvSpPr>
        <p:spPr>
          <a:xfrm>
            <a:off x="2988234" y="2750626"/>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50%</a:t>
            </a:r>
            <a:endParaRPr lang="en-US" sz="1000" dirty="0">
              <a:solidFill>
                <a:srgbClr val="4D4D4D"/>
              </a:solidFill>
              <a:latin typeface="Aparajita" panose="020B0604020202020204" pitchFamily="34" charset="0"/>
              <a:cs typeface="Aparajita" panose="020B0604020202020204" pitchFamily="34" charset="0"/>
            </a:endParaRPr>
          </a:p>
        </p:txBody>
      </p:sp>
      <p:sp>
        <p:nvSpPr>
          <p:cNvPr id="68" name="Subtitle 2"/>
          <p:cNvSpPr txBox="1"/>
          <p:nvPr/>
        </p:nvSpPr>
        <p:spPr>
          <a:xfrm>
            <a:off x="3491881" y="2878501"/>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40%</a:t>
            </a:r>
            <a:endParaRPr lang="en-US" sz="1000" dirty="0">
              <a:solidFill>
                <a:srgbClr val="4D4D4D"/>
              </a:solidFill>
              <a:latin typeface="Aparajita" panose="020B0604020202020204" pitchFamily="34" charset="0"/>
              <a:cs typeface="Aparajita" panose="020B0604020202020204" pitchFamily="34" charset="0"/>
            </a:endParaRPr>
          </a:p>
        </p:txBody>
      </p:sp>
      <p:sp>
        <p:nvSpPr>
          <p:cNvPr id="69" name="Subtitle 2"/>
          <p:cNvSpPr txBox="1"/>
          <p:nvPr/>
        </p:nvSpPr>
        <p:spPr>
          <a:xfrm>
            <a:off x="4020417" y="2750626"/>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50%</a:t>
            </a:r>
            <a:endParaRPr lang="en-US" sz="1000" dirty="0">
              <a:solidFill>
                <a:srgbClr val="4D4D4D"/>
              </a:solidFill>
              <a:latin typeface="Aparajita" panose="020B0604020202020204" pitchFamily="34" charset="0"/>
              <a:cs typeface="Aparajita" panose="020B0604020202020204" pitchFamily="34" charset="0"/>
            </a:endParaRPr>
          </a:p>
        </p:txBody>
      </p:sp>
      <p:sp>
        <p:nvSpPr>
          <p:cNvPr id="70" name="Subtitle 2"/>
          <p:cNvSpPr txBox="1"/>
          <p:nvPr/>
        </p:nvSpPr>
        <p:spPr>
          <a:xfrm>
            <a:off x="3753354" y="2298567"/>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80%</a:t>
            </a:r>
            <a:endParaRPr lang="en-US" sz="1000" dirty="0">
              <a:solidFill>
                <a:srgbClr val="4D4D4D"/>
              </a:solidFill>
              <a:latin typeface="Aparajita" panose="020B0604020202020204" pitchFamily="34" charset="0"/>
              <a:cs typeface="Aparajita" panose="020B0604020202020204" pitchFamily="34" charset="0"/>
            </a:endParaRPr>
          </a:p>
        </p:txBody>
      </p:sp>
      <p:sp>
        <p:nvSpPr>
          <p:cNvPr id="71" name="Subtitle 2"/>
          <p:cNvSpPr txBox="1"/>
          <p:nvPr/>
        </p:nvSpPr>
        <p:spPr>
          <a:xfrm>
            <a:off x="4806708" y="2152384"/>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90%</a:t>
            </a:r>
            <a:endParaRPr lang="en-US" sz="1000" dirty="0">
              <a:solidFill>
                <a:srgbClr val="4D4D4D"/>
              </a:solidFill>
              <a:latin typeface="Aparajita" panose="020B0604020202020204" pitchFamily="34" charset="0"/>
              <a:cs typeface="Aparajita" panose="020B0604020202020204" pitchFamily="34" charset="0"/>
            </a:endParaRPr>
          </a:p>
        </p:txBody>
      </p:sp>
      <p:sp>
        <p:nvSpPr>
          <p:cNvPr id="72" name="Subtitle 2"/>
          <p:cNvSpPr txBox="1"/>
          <p:nvPr/>
        </p:nvSpPr>
        <p:spPr>
          <a:xfrm>
            <a:off x="4527175" y="2444750"/>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70%</a:t>
            </a:r>
            <a:endParaRPr lang="en-US" sz="1000" dirty="0">
              <a:solidFill>
                <a:srgbClr val="4D4D4D"/>
              </a:solidFill>
              <a:latin typeface="Aparajita" panose="020B0604020202020204" pitchFamily="34" charset="0"/>
              <a:cs typeface="Aparajita" panose="020B0604020202020204" pitchFamily="34" charset="0"/>
            </a:endParaRPr>
          </a:p>
        </p:txBody>
      </p:sp>
      <p:sp>
        <p:nvSpPr>
          <p:cNvPr id="73" name="Subtitle 2"/>
          <p:cNvSpPr txBox="1"/>
          <p:nvPr/>
        </p:nvSpPr>
        <p:spPr>
          <a:xfrm>
            <a:off x="5063817" y="2585306"/>
            <a:ext cx="403411" cy="337205"/>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nSpc>
                <a:spcPct val="120000"/>
              </a:lnSpc>
            </a:pPr>
            <a:r>
              <a:rPr lang="en-US" sz="1000" dirty="0">
                <a:solidFill>
                  <a:srgbClr val="4D4D4D"/>
                </a:solidFill>
                <a:latin typeface="Aparajita" panose="020B0604020202020204" pitchFamily="34" charset="0"/>
                <a:cs typeface="Aparajita" panose="020B0604020202020204" pitchFamily="34" charset="0"/>
              </a:rPr>
              <a:t>60%</a:t>
            </a:r>
            <a:endParaRPr lang="en-US" sz="1000" dirty="0">
              <a:solidFill>
                <a:srgbClr val="4D4D4D"/>
              </a:solidFill>
              <a:latin typeface="Aparajita" panose="020B0604020202020204" pitchFamily="34" charset="0"/>
              <a:cs typeface="Aparajita" panose="020B0604020202020204" pitchFamily="34" charset="0"/>
            </a:endParaRPr>
          </a:p>
        </p:txBody>
      </p:sp>
      <p:sp>
        <p:nvSpPr>
          <p:cNvPr id="2" name="Rectangle 1"/>
          <p:cNvSpPr/>
          <p:nvPr/>
        </p:nvSpPr>
        <p:spPr>
          <a:xfrm>
            <a:off x="6734464" y="2152383"/>
            <a:ext cx="105702" cy="105735"/>
          </a:xfrm>
          <a:prstGeom prst="rect">
            <a:avLst/>
          </a:prstGeom>
          <a:solidFill>
            <a:schemeClr val="accent1"/>
          </a:solidFill>
          <a:ln>
            <a:noFill/>
          </a:ln>
          <a:effectLst/>
        </p:spPr>
        <p:style>
          <a:lnRef idx="1">
            <a:schemeClr val="accent1"/>
          </a:lnRef>
          <a:fillRef idx="3">
            <a:schemeClr val="accent1"/>
          </a:fillRef>
          <a:effectRef idx="2">
            <a:schemeClr val="accent1"/>
          </a:effectRef>
          <a:fontRef idx="minor">
            <a:schemeClr val="lt1"/>
          </a:fontRef>
        </p:style>
        <p:txBody>
          <a:bodyPr rtlCol="0" anchor="ctr"/>
          <a:lstStyle/>
          <a:p>
            <a:pPr algn="ctr"/>
            <a:endParaRPr lang="en-US"/>
          </a:p>
        </p:txBody>
      </p:sp>
      <p:sp>
        <p:nvSpPr>
          <p:cNvPr id="75" name="Rectangle 74"/>
          <p:cNvSpPr/>
          <p:nvPr/>
        </p:nvSpPr>
        <p:spPr>
          <a:xfrm>
            <a:off x="6734464" y="2348980"/>
            <a:ext cx="105702" cy="105735"/>
          </a:xfrm>
          <a:prstGeom prst="rect">
            <a:avLst/>
          </a:prstGeom>
          <a:solidFill>
            <a:schemeClr val="accent2"/>
          </a:solidFill>
          <a:ln>
            <a:noFill/>
          </a:ln>
          <a:effectLst/>
        </p:spPr>
        <p:style>
          <a:lnRef idx="1">
            <a:schemeClr val="accent1"/>
          </a:lnRef>
          <a:fillRef idx="3">
            <a:schemeClr val="accent1"/>
          </a:fillRef>
          <a:effectRef idx="2">
            <a:schemeClr val="accent1"/>
          </a:effectRef>
          <a:fontRef idx="minor">
            <a:schemeClr val="lt1"/>
          </a:fontRef>
        </p:style>
        <p:txBody>
          <a:bodyPr rtlCol="0" anchor="ctr"/>
          <a:lstStyle/>
          <a:p>
            <a:pPr algn="ctr"/>
            <a:endParaRPr lang="en-US"/>
          </a:p>
        </p:txBody>
      </p:sp>
      <p:sp>
        <p:nvSpPr>
          <p:cNvPr id="76" name="Rectangle 75"/>
          <p:cNvSpPr/>
          <p:nvPr/>
        </p:nvSpPr>
        <p:spPr>
          <a:xfrm>
            <a:off x="6734464" y="2557597"/>
            <a:ext cx="105702" cy="105735"/>
          </a:xfrm>
          <a:prstGeom prst="rect">
            <a:avLst/>
          </a:prstGeom>
          <a:solidFill>
            <a:schemeClr val="accent3"/>
          </a:solidFill>
          <a:ln>
            <a:noFill/>
          </a:ln>
          <a:effectLst/>
        </p:spPr>
        <p:style>
          <a:lnRef idx="1">
            <a:schemeClr val="accent1"/>
          </a:lnRef>
          <a:fillRef idx="3">
            <a:schemeClr val="accent1"/>
          </a:fillRef>
          <a:effectRef idx="2">
            <a:schemeClr val="accent1"/>
          </a:effectRef>
          <a:fontRef idx="minor">
            <a:schemeClr val="lt1"/>
          </a:fontRef>
        </p:style>
        <p:txBody>
          <a:bodyPr rtlCol="0" anchor="ctr"/>
          <a:lstStyle/>
          <a:p>
            <a:pPr algn="ctr"/>
            <a:endParaRPr lang="en-US"/>
          </a:p>
        </p:txBody>
      </p:sp>
      <p:sp>
        <p:nvSpPr>
          <p:cNvPr id="77" name="Subtitle 2"/>
          <p:cNvSpPr txBox="1"/>
          <p:nvPr/>
        </p:nvSpPr>
        <p:spPr>
          <a:xfrm>
            <a:off x="6852771" y="2068488"/>
            <a:ext cx="1175613" cy="744578"/>
          </a:xfrm>
          <a:prstGeom prst="rect">
            <a:avLst/>
          </a:prstGeom>
        </p:spPr>
        <p:txBody>
          <a:bodyPr vert="horz" lIns="91440" tIns="45720" rIns="91440" bIns="45720" rtlCol="0">
            <a:norm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algn="l">
              <a:lnSpc>
                <a:spcPct val="140000"/>
              </a:lnSpc>
            </a:pPr>
            <a:r>
              <a:rPr lang="zh-CN" altLang="en-US" sz="8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点击输入详细的内容点击输入详细的内容</a:t>
            </a:r>
            <a:endParaRPr lang="en-US" sz="800" dirty="0">
              <a:solidFill>
                <a:srgbClr val="4D4D4D"/>
              </a:solidFill>
              <a:latin typeface="Aparajita" panose="020B0604020202020204" pitchFamily="34" charset="0"/>
              <a:cs typeface="Aparajita" panose="020B0604020202020204" pitchFamily="34" charset="0"/>
            </a:endParaRPr>
          </a:p>
          <a:p>
            <a:pPr algn="l">
              <a:lnSpc>
                <a:spcPct val="140000"/>
              </a:lnSpc>
            </a:pPr>
            <a:r>
              <a:rPr lang="zh-CN" altLang="en-US" sz="8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点击输入详细的内容</a:t>
            </a:r>
            <a:endParaRPr lang="en-US" sz="800" dirty="0">
              <a:solidFill>
                <a:srgbClr val="4D4D4D"/>
              </a:solidFill>
              <a:latin typeface="Aparajita" panose="020B0604020202020204" pitchFamily="34" charset="0"/>
              <a:cs typeface="Aparajita" panose="020B0604020202020204" pitchFamily="34" charset="0"/>
            </a:endParaRPr>
          </a:p>
        </p:txBody>
      </p:sp>
      <p:sp>
        <p:nvSpPr>
          <p:cNvPr id="78" name="Subtitle 2"/>
          <p:cNvSpPr txBox="1"/>
          <p:nvPr/>
        </p:nvSpPr>
        <p:spPr>
          <a:xfrm>
            <a:off x="1295636" y="3849194"/>
            <a:ext cx="1167600" cy="935602"/>
          </a:xfrm>
          <a:prstGeom prst="rect">
            <a:avLst/>
          </a:prstGeom>
        </p:spPr>
        <p:txBody>
          <a:bodyPr vert="horz" lIns="91440" tIns="45720" rIns="91440" bIns="45720" rtlCol="0">
            <a:no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lvl="0" algn="just"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algn="just">
              <a:lnSpc>
                <a:spcPts val="1350"/>
              </a:lnSpc>
              <a:defRPr/>
            </a:pPr>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点击输入详细的内容文本，点击输入详细的内容文本</a:t>
            </a:r>
            <a:endParaRPr lang="en-US" altLang="zh-CN"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
        <p:nvSpPr>
          <p:cNvPr id="79" name="Subtitle 2"/>
          <p:cNvSpPr txBox="1"/>
          <p:nvPr/>
        </p:nvSpPr>
        <p:spPr>
          <a:xfrm>
            <a:off x="2355224" y="3849194"/>
            <a:ext cx="1167600" cy="935602"/>
          </a:xfrm>
          <a:prstGeom prst="rect">
            <a:avLst/>
          </a:prstGeom>
        </p:spPr>
        <p:txBody>
          <a:bodyPr vert="horz" lIns="91440" tIns="45720" rIns="91440" bIns="45720" rtlCol="0">
            <a:no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lvl="0" algn="just"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algn="just">
              <a:lnSpc>
                <a:spcPts val="1350"/>
              </a:lnSpc>
              <a:defRPr/>
            </a:pPr>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点击输入详细的内容文本，点击输入详细的内容文本</a:t>
            </a:r>
            <a:endParaRPr lang="en-US" altLang="zh-CN"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
        <p:nvSpPr>
          <p:cNvPr id="80" name="Subtitle 2"/>
          <p:cNvSpPr txBox="1"/>
          <p:nvPr/>
        </p:nvSpPr>
        <p:spPr>
          <a:xfrm>
            <a:off x="3398810" y="3849194"/>
            <a:ext cx="1167600" cy="935602"/>
          </a:xfrm>
          <a:prstGeom prst="rect">
            <a:avLst/>
          </a:prstGeom>
        </p:spPr>
        <p:txBody>
          <a:bodyPr vert="horz" lIns="91440" tIns="45720" rIns="91440" bIns="45720" rtlCol="0">
            <a:no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lvl="0" algn="just"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algn="just">
              <a:lnSpc>
                <a:spcPts val="1350"/>
              </a:lnSpc>
              <a:defRPr/>
            </a:pPr>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点击输入详细的内容文本，点击输入详细的内容文本</a:t>
            </a:r>
            <a:endParaRPr lang="en-US" altLang="zh-CN"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
        <p:nvSpPr>
          <p:cNvPr id="81" name="Subtitle 2"/>
          <p:cNvSpPr txBox="1"/>
          <p:nvPr/>
        </p:nvSpPr>
        <p:spPr>
          <a:xfrm>
            <a:off x="4520524" y="3849194"/>
            <a:ext cx="1167600" cy="935602"/>
          </a:xfrm>
          <a:prstGeom prst="rect">
            <a:avLst/>
          </a:prstGeom>
        </p:spPr>
        <p:txBody>
          <a:bodyPr vert="horz" lIns="91440" tIns="45720" rIns="91440" bIns="45720" rtlCol="0">
            <a:noAutofit/>
          </a:bodyPr>
          <a:lstStyle>
            <a:lvl1pPr marL="0" indent="0" algn="ctr" defTabSz="457200" rtl="0" eaLnBrk="1" latinLnBrk="0" hangingPunct="1">
              <a:spcBef>
                <a:spcPct val="20000"/>
              </a:spcBef>
              <a:buFont typeface="Arial" panose="020B0604020202020204"/>
              <a:buNone/>
              <a:defRPr sz="3200" kern="1200">
                <a:solidFill>
                  <a:schemeClr val="tx1">
                    <a:tint val="75000"/>
                  </a:schemeClr>
                </a:solidFill>
                <a:latin typeface="+mn-lt"/>
                <a:ea typeface="+mn-ea"/>
                <a:cs typeface="+mn-cs"/>
              </a:defRPr>
            </a:lvl1pPr>
            <a:lvl2pPr marL="457200" indent="0" algn="ctr" defTabSz="457200" rtl="0" eaLnBrk="1" latinLnBrk="0" hangingPunct="1">
              <a:spcBef>
                <a:spcPct val="20000"/>
              </a:spcBef>
              <a:buFont typeface="Arial" panose="020B0604020202020204"/>
              <a:buNone/>
              <a:defRPr sz="2800" kern="1200">
                <a:solidFill>
                  <a:schemeClr val="tx1">
                    <a:tint val="75000"/>
                  </a:schemeClr>
                </a:solidFill>
                <a:latin typeface="+mn-lt"/>
                <a:ea typeface="+mn-ea"/>
                <a:cs typeface="+mn-cs"/>
              </a:defRPr>
            </a:lvl2pPr>
            <a:lvl3pPr marL="914400" indent="0" algn="ctr" defTabSz="457200" rtl="0" eaLnBrk="1" latinLnBrk="0" hangingPunct="1">
              <a:spcBef>
                <a:spcPct val="20000"/>
              </a:spcBef>
              <a:buFont typeface="Arial" panose="020B0604020202020204"/>
              <a:buNone/>
              <a:defRPr sz="2400" kern="1200">
                <a:solidFill>
                  <a:schemeClr val="tx1">
                    <a:tint val="75000"/>
                  </a:schemeClr>
                </a:solidFill>
                <a:latin typeface="+mn-lt"/>
                <a:ea typeface="+mn-ea"/>
                <a:cs typeface="+mn-cs"/>
              </a:defRPr>
            </a:lvl3pPr>
            <a:lvl4pPr marL="1371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4pPr>
            <a:lvl5pPr marL="18288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5pPr>
            <a:lvl6pPr marL="22860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6pPr>
            <a:lvl7pPr marL="27432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7pPr>
            <a:lvl8pPr marL="32004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8pPr>
            <a:lvl9pPr marL="3657600" indent="0" algn="ctr" defTabSz="457200" rtl="0" eaLnBrk="1" latinLnBrk="0" hangingPunct="1">
              <a:spcBef>
                <a:spcPct val="20000"/>
              </a:spcBef>
              <a:buFont typeface="Arial" panose="020B0604020202020204"/>
              <a:buNone/>
              <a:defRPr sz="2000" kern="1200">
                <a:solidFill>
                  <a:schemeClr val="tx1">
                    <a:tint val="75000"/>
                  </a:schemeClr>
                </a:solidFill>
                <a:latin typeface="+mn-lt"/>
                <a:ea typeface="+mn-ea"/>
                <a:cs typeface="+mn-cs"/>
              </a:defRPr>
            </a:lvl9pPr>
          </a:lstStyle>
          <a:p>
            <a:pPr lvl="0" algn="just" defTabSz="890905"/>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rPr>
              <a:t>单击添加标题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微软雅黑" panose="020B0503020204020204" pitchFamily="34" charset="-122"/>
            </a:endParaRPr>
          </a:p>
          <a:p>
            <a:pPr algn="just">
              <a:lnSpc>
                <a:spcPts val="1350"/>
              </a:lnSpc>
              <a:defRPr/>
            </a:pPr>
            <a:r>
              <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rPr>
              <a:t>点击输入详细的内容文本，点击输入详细的内容文本</a:t>
            </a:r>
            <a:endParaRPr lang="en-US" altLang="zh-CN" sz="900" kern="0" dirty="0">
              <a:solidFill>
                <a:schemeClr val="tx1">
                  <a:lumMod val="50000"/>
                  <a:lumOff val="50000"/>
                </a:schemeClr>
              </a:solidFill>
              <a:latin typeface="微软雅黑" panose="020B0503020204020204" pitchFamily="34" charset="-122"/>
              <a:ea typeface="微软雅黑" panose="020B0503020204020204" pitchFamily="34" charset="-122"/>
              <a:cs typeface="+mn-ea"/>
              <a:sym typeface="+mn-lt"/>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8" presetClass="entr" presetSubtype="3" fill="hold" grpId="0" nodeType="clickEffect">
                                  <p:stCondLst>
                                    <p:cond delay="0"/>
                                  </p:stCondLst>
                                  <p:childTnLst>
                                    <p:set>
                                      <p:cBhvr>
                                        <p:cTn id="6" dur="1" fill="hold">
                                          <p:stCondLst>
                                            <p:cond delay="0"/>
                                          </p:stCondLst>
                                        </p:cTn>
                                        <p:tgtEl>
                                          <p:spTgt spid="46">
                                            <p:graphicEl>
                                              <a:chart seriesIdx="-3" categoryIdx="-3" bldStep="gridLegend"/>
                                            </p:graphicEl>
                                          </p:spTgt>
                                        </p:tgtEl>
                                        <p:attrNameLst>
                                          <p:attrName>style.visibility</p:attrName>
                                        </p:attrNameLst>
                                      </p:cBhvr>
                                      <p:to>
                                        <p:strVal val="visible"/>
                                      </p:to>
                                    </p:set>
                                    <p:animEffect transition="in" filter="strips(upRight)">
                                      <p:cBhvr>
                                        <p:cTn id="7" dur="500"/>
                                        <p:tgtEl>
                                          <p:spTgt spid="46">
                                            <p:graphicEl>
                                              <a:chart seriesIdx="-3" categoryIdx="-3" bldStep="gridLegend"/>
                                            </p:graphicEl>
                                          </p:spTgt>
                                        </p:tgtEl>
                                      </p:cBhvr>
                                    </p:animEffect>
                                  </p:childTnLst>
                                </p:cTn>
                              </p:par>
                            </p:childTnLst>
                          </p:cTn>
                        </p:par>
                      </p:childTnLst>
                    </p:cTn>
                  </p:par>
                  <p:par>
                    <p:cTn id="8" fill="hold">
                      <p:stCondLst>
                        <p:cond delay="indefinite"/>
                      </p:stCondLst>
                      <p:childTnLst>
                        <p:par>
                          <p:cTn id="9" fill="hold">
                            <p:stCondLst>
                              <p:cond delay="0"/>
                            </p:stCondLst>
                            <p:childTnLst>
                              <p:par>
                                <p:cTn id="10" presetID="18" presetClass="entr" presetSubtype="3" fill="hold" grpId="0" nodeType="clickEffect">
                                  <p:stCondLst>
                                    <p:cond delay="0"/>
                                  </p:stCondLst>
                                  <p:childTnLst>
                                    <p:set>
                                      <p:cBhvr>
                                        <p:cTn id="11" dur="1" fill="hold">
                                          <p:stCondLst>
                                            <p:cond delay="0"/>
                                          </p:stCondLst>
                                        </p:cTn>
                                        <p:tgtEl>
                                          <p:spTgt spid="46">
                                            <p:graphicEl>
                                              <a:chart seriesIdx="0" categoryIdx="0" bldStep="ptInCategory"/>
                                            </p:graphicEl>
                                          </p:spTgt>
                                        </p:tgtEl>
                                        <p:attrNameLst>
                                          <p:attrName>style.visibility</p:attrName>
                                        </p:attrNameLst>
                                      </p:cBhvr>
                                      <p:to>
                                        <p:strVal val="visible"/>
                                      </p:to>
                                    </p:set>
                                    <p:animEffect transition="in" filter="strips(upRight)">
                                      <p:cBhvr>
                                        <p:cTn id="12" dur="500"/>
                                        <p:tgtEl>
                                          <p:spTgt spid="46">
                                            <p:graphicEl>
                                              <a:chart seriesIdx="0" categoryIdx="0" bldStep="ptInCategory"/>
                                            </p:graphicEl>
                                          </p:spTgt>
                                        </p:tgtEl>
                                      </p:cBhvr>
                                    </p:animEffect>
                                  </p:childTnLst>
                                </p:cTn>
                              </p:par>
                              <p:par>
                                <p:cTn id="13" presetID="18" presetClass="entr" presetSubtype="3" fill="hold" grpId="0" nodeType="withEffect">
                                  <p:stCondLst>
                                    <p:cond delay="0"/>
                                  </p:stCondLst>
                                  <p:childTnLst>
                                    <p:set>
                                      <p:cBhvr>
                                        <p:cTn id="14" dur="1" fill="hold">
                                          <p:stCondLst>
                                            <p:cond delay="0"/>
                                          </p:stCondLst>
                                        </p:cTn>
                                        <p:tgtEl>
                                          <p:spTgt spid="47"/>
                                        </p:tgtEl>
                                        <p:attrNameLst>
                                          <p:attrName>style.visibility</p:attrName>
                                        </p:attrNameLst>
                                      </p:cBhvr>
                                      <p:to>
                                        <p:strVal val="visible"/>
                                      </p:to>
                                    </p:set>
                                    <p:animEffect transition="in" filter="strips(upRight)">
                                      <p:cBhvr>
                                        <p:cTn id="15" dur="500"/>
                                        <p:tgtEl>
                                          <p:spTgt spid="47"/>
                                        </p:tgtEl>
                                      </p:cBhvr>
                                    </p:animEffect>
                                  </p:childTnLst>
                                </p:cTn>
                              </p:par>
                            </p:childTnLst>
                          </p:cTn>
                        </p:par>
                      </p:childTnLst>
                    </p:cTn>
                  </p:par>
                  <p:par>
                    <p:cTn id="16" fill="hold">
                      <p:stCondLst>
                        <p:cond delay="indefinite"/>
                      </p:stCondLst>
                      <p:childTnLst>
                        <p:par>
                          <p:cTn id="17" fill="hold">
                            <p:stCondLst>
                              <p:cond delay="0"/>
                            </p:stCondLst>
                            <p:childTnLst>
                              <p:par>
                                <p:cTn id="18" presetID="18" presetClass="entr" presetSubtype="3" fill="hold" grpId="0" nodeType="clickEffect">
                                  <p:stCondLst>
                                    <p:cond delay="0"/>
                                  </p:stCondLst>
                                  <p:childTnLst>
                                    <p:set>
                                      <p:cBhvr>
                                        <p:cTn id="19" dur="1" fill="hold">
                                          <p:stCondLst>
                                            <p:cond delay="0"/>
                                          </p:stCondLst>
                                        </p:cTn>
                                        <p:tgtEl>
                                          <p:spTgt spid="46">
                                            <p:graphicEl>
                                              <a:chart seriesIdx="1" categoryIdx="0" bldStep="ptInCategory"/>
                                            </p:graphicEl>
                                          </p:spTgt>
                                        </p:tgtEl>
                                        <p:attrNameLst>
                                          <p:attrName>style.visibility</p:attrName>
                                        </p:attrNameLst>
                                      </p:cBhvr>
                                      <p:to>
                                        <p:strVal val="visible"/>
                                      </p:to>
                                    </p:set>
                                    <p:animEffect transition="in" filter="strips(upRight)">
                                      <p:cBhvr>
                                        <p:cTn id="20" dur="500"/>
                                        <p:tgtEl>
                                          <p:spTgt spid="46">
                                            <p:graphicEl>
                                              <a:chart seriesIdx="1" categoryIdx="0" bldStep="ptInCategory"/>
                                            </p:graphicEl>
                                          </p:spTgt>
                                        </p:tgtEl>
                                      </p:cBhvr>
                                    </p:animEffect>
                                  </p:childTnLst>
                                </p:cTn>
                              </p:par>
                            </p:childTnLst>
                          </p:cTn>
                        </p:par>
                      </p:childTnLst>
                    </p:cTn>
                  </p:par>
                  <p:par>
                    <p:cTn id="21" fill="hold">
                      <p:stCondLst>
                        <p:cond delay="indefinite"/>
                      </p:stCondLst>
                      <p:childTnLst>
                        <p:par>
                          <p:cTn id="22" fill="hold">
                            <p:stCondLst>
                              <p:cond delay="0"/>
                            </p:stCondLst>
                            <p:childTnLst>
                              <p:par>
                                <p:cTn id="23" presetID="18" presetClass="entr" presetSubtype="3" fill="hold" grpId="0" nodeType="clickEffect">
                                  <p:stCondLst>
                                    <p:cond delay="0"/>
                                  </p:stCondLst>
                                  <p:childTnLst>
                                    <p:set>
                                      <p:cBhvr>
                                        <p:cTn id="24" dur="1" fill="hold">
                                          <p:stCondLst>
                                            <p:cond delay="0"/>
                                          </p:stCondLst>
                                        </p:cTn>
                                        <p:tgtEl>
                                          <p:spTgt spid="48"/>
                                        </p:tgtEl>
                                        <p:attrNameLst>
                                          <p:attrName>style.visibility</p:attrName>
                                        </p:attrNameLst>
                                      </p:cBhvr>
                                      <p:to>
                                        <p:strVal val="visible"/>
                                      </p:to>
                                    </p:set>
                                    <p:animEffect transition="in" filter="strips(upRight)">
                                      <p:cBhvr>
                                        <p:cTn id="25" dur="500"/>
                                        <p:tgtEl>
                                          <p:spTgt spid="48"/>
                                        </p:tgtEl>
                                      </p:cBhvr>
                                    </p:animEffect>
                                  </p:childTnLst>
                                </p:cTn>
                              </p:par>
                            </p:childTnLst>
                          </p:cTn>
                        </p:par>
                      </p:childTnLst>
                    </p:cTn>
                  </p:par>
                  <p:par>
                    <p:cTn id="26" fill="hold">
                      <p:stCondLst>
                        <p:cond delay="indefinite"/>
                      </p:stCondLst>
                      <p:childTnLst>
                        <p:par>
                          <p:cTn id="27" fill="hold">
                            <p:stCondLst>
                              <p:cond delay="0"/>
                            </p:stCondLst>
                            <p:childTnLst>
                              <p:par>
                                <p:cTn id="28" presetID="18" presetClass="entr" presetSubtype="3" fill="hold" grpId="0" nodeType="clickEffect">
                                  <p:stCondLst>
                                    <p:cond delay="0"/>
                                  </p:stCondLst>
                                  <p:childTnLst>
                                    <p:set>
                                      <p:cBhvr>
                                        <p:cTn id="29" dur="1" fill="hold">
                                          <p:stCondLst>
                                            <p:cond delay="0"/>
                                          </p:stCondLst>
                                        </p:cTn>
                                        <p:tgtEl>
                                          <p:spTgt spid="46">
                                            <p:graphicEl>
                                              <a:chart seriesIdx="2" categoryIdx="0" bldStep="ptInCategory"/>
                                            </p:graphicEl>
                                          </p:spTgt>
                                        </p:tgtEl>
                                        <p:attrNameLst>
                                          <p:attrName>style.visibility</p:attrName>
                                        </p:attrNameLst>
                                      </p:cBhvr>
                                      <p:to>
                                        <p:strVal val="visible"/>
                                      </p:to>
                                    </p:set>
                                    <p:animEffect transition="in" filter="strips(upRight)">
                                      <p:cBhvr>
                                        <p:cTn id="30" dur="500"/>
                                        <p:tgtEl>
                                          <p:spTgt spid="46">
                                            <p:graphicEl>
                                              <a:chart seriesIdx="2" categoryIdx="0" bldStep="ptInCategory"/>
                                            </p:graphicEl>
                                          </p:spTgt>
                                        </p:tgtEl>
                                      </p:cBhvr>
                                    </p:animEffect>
                                  </p:childTnLst>
                                </p:cTn>
                              </p:par>
                              <p:par>
                                <p:cTn id="31" presetID="18" presetClass="entr" presetSubtype="3" fill="hold" grpId="0" nodeType="withEffect">
                                  <p:stCondLst>
                                    <p:cond delay="0"/>
                                  </p:stCondLst>
                                  <p:childTnLst>
                                    <p:set>
                                      <p:cBhvr>
                                        <p:cTn id="32" dur="1" fill="hold">
                                          <p:stCondLst>
                                            <p:cond delay="0"/>
                                          </p:stCondLst>
                                        </p:cTn>
                                        <p:tgtEl>
                                          <p:spTgt spid="57"/>
                                        </p:tgtEl>
                                        <p:attrNameLst>
                                          <p:attrName>style.visibility</p:attrName>
                                        </p:attrNameLst>
                                      </p:cBhvr>
                                      <p:to>
                                        <p:strVal val="visible"/>
                                      </p:to>
                                    </p:set>
                                    <p:animEffect transition="in" filter="strips(upRight)">
                                      <p:cBhvr>
                                        <p:cTn id="33" dur="500"/>
                                        <p:tgtEl>
                                          <p:spTgt spid="57"/>
                                        </p:tgtEl>
                                      </p:cBhvr>
                                    </p:animEffect>
                                  </p:childTnLst>
                                </p:cTn>
                              </p:par>
                            </p:childTnLst>
                          </p:cTn>
                        </p:par>
                      </p:childTnLst>
                    </p:cTn>
                  </p:par>
                  <p:par>
                    <p:cTn id="34" fill="hold">
                      <p:stCondLst>
                        <p:cond delay="indefinite"/>
                      </p:stCondLst>
                      <p:childTnLst>
                        <p:par>
                          <p:cTn id="35" fill="hold">
                            <p:stCondLst>
                              <p:cond delay="0"/>
                            </p:stCondLst>
                            <p:childTnLst>
                              <p:par>
                                <p:cTn id="36" presetID="18" presetClass="entr" presetSubtype="3" fill="hold" grpId="0" nodeType="clickEffect">
                                  <p:stCondLst>
                                    <p:cond delay="0"/>
                                  </p:stCondLst>
                                  <p:childTnLst>
                                    <p:set>
                                      <p:cBhvr>
                                        <p:cTn id="37" dur="1" fill="hold">
                                          <p:stCondLst>
                                            <p:cond delay="0"/>
                                          </p:stCondLst>
                                        </p:cTn>
                                        <p:tgtEl>
                                          <p:spTgt spid="78"/>
                                        </p:tgtEl>
                                        <p:attrNameLst>
                                          <p:attrName>style.visibility</p:attrName>
                                        </p:attrNameLst>
                                      </p:cBhvr>
                                      <p:to>
                                        <p:strVal val="visible"/>
                                      </p:to>
                                    </p:set>
                                    <p:animEffect transition="in" filter="strips(upRight)">
                                      <p:cBhvr>
                                        <p:cTn id="38" dur="500"/>
                                        <p:tgtEl>
                                          <p:spTgt spid="78"/>
                                        </p:tgtEl>
                                      </p:cBhvr>
                                    </p:animEffect>
                                  </p:childTnLst>
                                </p:cTn>
                              </p:par>
                            </p:childTnLst>
                          </p:cTn>
                        </p:par>
                      </p:childTnLst>
                    </p:cTn>
                  </p:par>
                  <p:par>
                    <p:cTn id="39" fill="hold">
                      <p:stCondLst>
                        <p:cond delay="indefinite"/>
                      </p:stCondLst>
                      <p:childTnLst>
                        <p:par>
                          <p:cTn id="40" fill="hold">
                            <p:stCondLst>
                              <p:cond delay="0"/>
                            </p:stCondLst>
                            <p:childTnLst>
                              <p:par>
                                <p:cTn id="41" presetID="18" presetClass="entr" presetSubtype="3" fill="hold" grpId="0" nodeType="clickEffect">
                                  <p:stCondLst>
                                    <p:cond delay="0"/>
                                  </p:stCondLst>
                                  <p:childTnLst>
                                    <p:set>
                                      <p:cBhvr>
                                        <p:cTn id="42" dur="1" fill="hold">
                                          <p:stCondLst>
                                            <p:cond delay="0"/>
                                          </p:stCondLst>
                                        </p:cTn>
                                        <p:tgtEl>
                                          <p:spTgt spid="46">
                                            <p:graphicEl>
                                              <a:chart seriesIdx="0" categoryIdx="1" bldStep="ptInCategory"/>
                                            </p:graphicEl>
                                          </p:spTgt>
                                        </p:tgtEl>
                                        <p:attrNameLst>
                                          <p:attrName>style.visibility</p:attrName>
                                        </p:attrNameLst>
                                      </p:cBhvr>
                                      <p:to>
                                        <p:strVal val="visible"/>
                                      </p:to>
                                    </p:set>
                                    <p:animEffect transition="in" filter="strips(upRight)">
                                      <p:cBhvr>
                                        <p:cTn id="43" dur="500"/>
                                        <p:tgtEl>
                                          <p:spTgt spid="46">
                                            <p:graphicEl>
                                              <a:chart seriesIdx="0" categoryIdx="1" bldStep="ptInCategory"/>
                                            </p:graphicEl>
                                          </p:spTgt>
                                        </p:tgtEl>
                                      </p:cBhvr>
                                    </p:animEffect>
                                  </p:childTnLst>
                                </p:cTn>
                              </p:par>
                            </p:childTnLst>
                          </p:cTn>
                        </p:par>
                      </p:childTnLst>
                    </p:cTn>
                  </p:par>
                  <p:par>
                    <p:cTn id="44" fill="hold">
                      <p:stCondLst>
                        <p:cond delay="indefinite"/>
                      </p:stCondLst>
                      <p:childTnLst>
                        <p:par>
                          <p:cTn id="45" fill="hold">
                            <p:stCondLst>
                              <p:cond delay="0"/>
                            </p:stCondLst>
                            <p:childTnLst>
                              <p:par>
                                <p:cTn id="46" presetID="18" presetClass="entr" presetSubtype="3" fill="hold" grpId="0" nodeType="clickEffect">
                                  <p:stCondLst>
                                    <p:cond delay="0"/>
                                  </p:stCondLst>
                                  <p:childTnLst>
                                    <p:set>
                                      <p:cBhvr>
                                        <p:cTn id="47" dur="1" fill="hold">
                                          <p:stCondLst>
                                            <p:cond delay="0"/>
                                          </p:stCondLst>
                                        </p:cTn>
                                        <p:tgtEl>
                                          <p:spTgt spid="58"/>
                                        </p:tgtEl>
                                        <p:attrNameLst>
                                          <p:attrName>style.visibility</p:attrName>
                                        </p:attrNameLst>
                                      </p:cBhvr>
                                      <p:to>
                                        <p:strVal val="visible"/>
                                      </p:to>
                                    </p:set>
                                    <p:animEffect transition="in" filter="strips(upRight)">
                                      <p:cBhvr>
                                        <p:cTn id="48" dur="500"/>
                                        <p:tgtEl>
                                          <p:spTgt spid="58"/>
                                        </p:tgtEl>
                                      </p:cBhvr>
                                    </p:animEffect>
                                  </p:childTnLst>
                                </p:cTn>
                              </p:par>
                            </p:childTnLst>
                          </p:cTn>
                        </p:par>
                      </p:childTnLst>
                    </p:cTn>
                  </p:par>
                  <p:par>
                    <p:cTn id="49" fill="hold">
                      <p:stCondLst>
                        <p:cond delay="indefinite"/>
                      </p:stCondLst>
                      <p:childTnLst>
                        <p:par>
                          <p:cTn id="50" fill="hold">
                            <p:stCondLst>
                              <p:cond delay="0"/>
                            </p:stCondLst>
                            <p:childTnLst>
                              <p:par>
                                <p:cTn id="51" presetID="18" presetClass="entr" presetSubtype="3" fill="hold" grpId="0" nodeType="clickEffect">
                                  <p:stCondLst>
                                    <p:cond delay="0"/>
                                  </p:stCondLst>
                                  <p:childTnLst>
                                    <p:set>
                                      <p:cBhvr>
                                        <p:cTn id="52" dur="1" fill="hold">
                                          <p:stCondLst>
                                            <p:cond delay="0"/>
                                          </p:stCondLst>
                                        </p:cTn>
                                        <p:tgtEl>
                                          <p:spTgt spid="46">
                                            <p:graphicEl>
                                              <a:chart seriesIdx="1" categoryIdx="1" bldStep="ptInCategory"/>
                                            </p:graphicEl>
                                          </p:spTgt>
                                        </p:tgtEl>
                                        <p:attrNameLst>
                                          <p:attrName>style.visibility</p:attrName>
                                        </p:attrNameLst>
                                      </p:cBhvr>
                                      <p:to>
                                        <p:strVal val="visible"/>
                                      </p:to>
                                    </p:set>
                                    <p:animEffect transition="in" filter="strips(upRight)">
                                      <p:cBhvr>
                                        <p:cTn id="53" dur="500"/>
                                        <p:tgtEl>
                                          <p:spTgt spid="46">
                                            <p:graphicEl>
                                              <a:chart seriesIdx="1" categoryIdx="1" bldStep="ptInCategory"/>
                                            </p:graphicEl>
                                          </p:spTgt>
                                        </p:tgtEl>
                                      </p:cBhvr>
                                    </p:animEffect>
                                  </p:childTnLst>
                                </p:cTn>
                              </p:par>
                            </p:childTnLst>
                          </p:cTn>
                        </p:par>
                      </p:childTnLst>
                    </p:cTn>
                  </p:par>
                  <p:par>
                    <p:cTn id="54" fill="hold">
                      <p:stCondLst>
                        <p:cond delay="indefinite"/>
                      </p:stCondLst>
                      <p:childTnLst>
                        <p:par>
                          <p:cTn id="55" fill="hold">
                            <p:stCondLst>
                              <p:cond delay="0"/>
                            </p:stCondLst>
                            <p:childTnLst>
                              <p:par>
                                <p:cTn id="56" presetID="18" presetClass="entr" presetSubtype="3" fill="hold" grpId="0" nodeType="clickEffect">
                                  <p:stCondLst>
                                    <p:cond delay="0"/>
                                  </p:stCondLst>
                                  <p:childTnLst>
                                    <p:set>
                                      <p:cBhvr>
                                        <p:cTn id="57" dur="1" fill="hold">
                                          <p:stCondLst>
                                            <p:cond delay="0"/>
                                          </p:stCondLst>
                                        </p:cTn>
                                        <p:tgtEl>
                                          <p:spTgt spid="59"/>
                                        </p:tgtEl>
                                        <p:attrNameLst>
                                          <p:attrName>style.visibility</p:attrName>
                                        </p:attrNameLst>
                                      </p:cBhvr>
                                      <p:to>
                                        <p:strVal val="visible"/>
                                      </p:to>
                                    </p:set>
                                    <p:animEffect transition="in" filter="strips(upRight)">
                                      <p:cBhvr>
                                        <p:cTn id="58" dur="500"/>
                                        <p:tgtEl>
                                          <p:spTgt spid="59"/>
                                        </p:tgtEl>
                                      </p:cBhvr>
                                    </p:animEffect>
                                  </p:childTnLst>
                                </p:cTn>
                              </p:par>
                            </p:childTnLst>
                          </p:cTn>
                        </p:par>
                      </p:childTnLst>
                    </p:cTn>
                  </p:par>
                  <p:par>
                    <p:cTn id="59" fill="hold">
                      <p:stCondLst>
                        <p:cond delay="indefinite"/>
                      </p:stCondLst>
                      <p:childTnLst>
                        <p:par>
                          <p:cTn id="60" fill="hold">
                            <p:stCondLst>
                              <p:cond delay="0"/>
                            </p:stCondLst>
                            <p:childTnLst>
                              <p:par>
                                <p:cTn id="61" presetID="18" presetClass="entr" presetSubtype="3" fill="hold" grpId="0" nodeType="clickEffect">
                                  <p:stCondLst>
                                    <p:cond delay="0"/>
                                  </p:stCondLst>
                                  <p:childTnLst>
                                    <p:set>
                                      <p:cBhvr>
                                        <p:cTn id="62" dur="1" fill="hold">
                                          <p:stCondLst>
                                            <p:cond delay="0"/>
                                          </p:stCondLst>
                                        </p:cTn>
                                        <p:tgtEl>
                                          <p:spTgt spid="46">
                                            <p:graphicEl>
                                              <a:chart seriesIdx="2" categoryIdx="1" bldStep="ptInCategory"/>
                                            </p:graphicEl>
                                          </p:spTgt>
                                        </p:tgtEl>
                                        <p:attrNameLst>
                                          <p:attrName>style.visibility</p:attrName>
                                        </p:attrNameLst>
                                      </p:cBhvr>
                                      <p:to>
                                        <p:strVal val="visible"/>
                                      </p:to>
                                    </p:set>
                                    <p:animEffect transition="in" filter="strips(upRight)">
                                      <p:cBhvr>
                                        <p:cTn id="63" dur="500"/>
                                        <p:tgtEl>
                                          <p:spTgt spid="46">
                                            <p:graphicEl>
                                              <a:chart seriesIdx="2" categoryIdx="1" bldStep="ptInCategory"/>
                                            </p:graphicEl>
                                          </p:spTgt>
                                        </p:tgtEl>
                                      </p:cBhvr>
                                    </p:animEffect>
                                  </p:childTnLst>
                                </p:cTn>
                              </p:par>
                            </p:childTnLst>
                          </p:cTn>
                        </p:par>
                      </p:childTnLst>
                    </p:cTn>
                  </p:par>
                  <p:par>
                    <p:cTn id="64" fill="hold">
                      <p:stCondLst>
                        <p:cond delay="indefinite"/>
                      </p:stCondLst>
                      <p:childTnLst>
                        <p:par>
                          <p:cTn id="65" fill="hold">
                            <p:stCondLst>
                              <p:cond delay="0"/>
                            </p:stCondLst>
                            <p:childTnLst>
                              <p:par>
                                <p:cTn id="66" presetID="18" presetClass="entr" presetSubtype="3" fill="hold" grpId="0" nodeType="clickEffect">
                                  <p:stCondLst>
                                    <p:cond delay="0"/>
                                  </p:stCondLst>
                                  <p:childTnLst>
                                    <p:set>
                                      <p:cBhvr>
                                        <p:cTn id="67" dur="1" fill="hold">
                                          <p:stCondLst>
                                            <p:cond delay="0"/>
                                          </p:stCondLst>
                                        </p:cTn>
                                        <p:tgtEl>
                                          <p:spTgt spid="64"/>
                                        </p:tgtEl>
                                        <p:attrNameLst>
                                          <p:attrName>style.visibility</p:attrName>
                                        </p:attrNameLst>
                                      </p:cBhvr>
                                      <p:to>
                                        <p:strVal val="visible"/>
                                      </p:to>
                                    </p:set>
                                    <p:animEffect transition="in" filter="strips(upRight)">
                                      <p:cBhvr>
                                        <p:cTn id="68" dur="500"/>
                                        <p:tgtEl>
                                          <p:spTgt spid="64"/>
                                        </p:tgtEl>
                                      </p:cBhvr>
                                    </p:animEffect>
                                  </p:childTnLst>
                                </p:cTn>
                              </p:par>
                            </p:childTnLst>
                          </p:cTn>
                        </p:par>
                      </p:childTnLst>
                    </p:cTn>
                  </p:par>
                  <p:par>
                    <p:cTn id="69" fill="hold">
                      <p:stCondLst>
                        <p:cond delay="indefinite"/>
                      </p:stCondLst>
                      <p:childTnLst>
                        <p:par>
                          <p:cTn id="70" fill="hold">
                            <p:stCondLst>
                              <p:cond delay="0"/>
                            </p:stCondLst>
                            <p:childTnLst>
                              <p:par>
                                <p:cTn id="71" presetID="18" presetClass="entr" presetSubtype="3" fill="hold" grpId="0" nodeType="clickEffect">
                                  <p:stCondLst>
                                    <p:cond delay="0"/>
                                  </p:stCondLst>
                                  <p:childTnLst>
                                    <p:set>
                                      <p:cBhvr>
                                        <p:cTn id="72" dur="1" fill="hold">
                                          <p:stCondLst>
                                            <p:cond delay="0"/>
                                          </p:stCondLst>
                                        </p:cTn>
                                        <p:tgtEl>
                                          <p:spTgt spid="79"/>
                                        </p:tgtEl>
                                        <p:attrNameLst>
                                          <p:attrName>style.visibility</p:attrName>
                                        </p:attrNameLst>
                                      </p:cBhvr>
                                      <p:to>
                                        <p:strVal val="visible"/>
                                      </p:to>
                                    </p:set>
                                    <p:animEffect transition="in" filter="strips(upRight)">
                                      <p:cBhvr>
                                        <p:cTn id="73" dur="500"/>
                                        <p:tgtEl>
                                          <p:spTgt spid="79"/>
                                        </p:tgtEl>
                                      </p:cBhvr>
                                    </p:animEffect>
                                  </p:childTnLst>
                                </p:cTn>
                              </p:par>
                            </p:childTnLst>
                          </p:cTn>
                        </p:par>
                      </p:childTnLst>
                    </p:cTn>
                  </p:par>
                  <p:par>
                    <p:cTn id="74" fill="hold">
                      <p:stCondLst>
                        <p:cond delay="indefinite"/>
                      </p:stCondLst>
                      <p:childTnLst>
                        <p:par>
                          <p:cTn id="75" fill="hold">
                            <p:stCondLst>
                              <p:cond delay="0"/>
                            </p:stCondLst>
                            <p:childTnLst>
                              <p:par>
                                <p:cTn id="76" presetID="18" presetClass="entr" presetSubtype="3" fill="hold" grpId="0" nodeType="clickEffect">
                                  <p:stCondLst>
                                    <p:cond delay="0"/>
                                  </p:stCondLst>
                                  <p:childTnLst>
                                    <p:set>
                                      <p:cBhvr>
                                        <p:cTn id="77" dur="1" fill="hold">
                                          <p:stCondLst>
                                            <p:cond delay="0"/>
                                          </p:stCondLst>
                                        </p:cTn>
                                        <p:tgtEl>
                                          <p:spTgt spid="46">
                                            <p:graphicEl>
                                              <a:chart seriesIdx="0" categoryIdx="2" bldStep="ptInCategory"/>
                                            </p:graphicEl>
                                          </p:spTgt>
                                        </p:tgtEl>
                                        <p:attrNameLst>
                                          <p:attrName>style.visibility</p:attrName>
                                        </p:attrNameLst>
                                      </p:cBhvr>
                                      <p:to>
                                        <p:strVal val="visible"/>
                                      </p:to>
                                    </p:set>
                                    <p:animEffect transition="in" filter="strips(upRight)">
                                      <p:cBhvr>
                                        <p:cTn id="78" dur="500"/>
                                        <p:tgtEl>
                                          <p:spTgt spid="46">
                                            <p:graphicEl>
                                              <a:chart seriesIdx="0" categoryIdx="2" bldStep="ptInCategory"/>
                                            </p:graphicEl>
                                          </p:spTgt>
                                        </p:tgtEl>
                                      </p:cBhvr>
                                    </p:animEffect>
                                  </p:childTnLst>
                                </p:cTn>
                              </p:par>
                            </p:childTnLst>
                          </p:cTn>
                        </p:par>
                      </p:childTnLst>
                    </p:cTn>
                  </p:par>
                  <p:par>
                    <p:cTn id="79" fill="hold">
                      <p:stCondLst>
                        <p:cond delay="indefinite"/>
                      </p:stCondLst>
                      <p:childTnLst>
                        <p:par>
                          <p:cTn id="80" fill="hold">
                            <p:stCondLst>
                              <p:cond delay="0"/>
                            </p:stCondLst>
                            <p:childTnLst>
                              <p:par>
                                <p:cTn id="81" presetID="18" presetClass="entr" presetSubtype="3" fill="hold" grpId="0" nodeType="clickEffect">
                                  <p:stCondLst>
                                    <p:cond delay="0"/>
                                  </p:stCondLst>
                                  <p:childTnLst>
                                    <p:set>
                                      <p:cBhvr>
                                        <p:cTn id="82" dur="1" fill="hold">
                                          <p:stCondLst>
                                            <p:cond delay="0"/>
                                          </p:stCondLst>
                                        </p:cTn>
                                        <p:tgtEl>
                                          <p:spTgt spid="68"/>
                                        </p:tgtEl>
                                        <p:attrNameLst>
                                          <p:attrName>style.visibility</p:attrName>
                                        </p:attrNameLst>
                                      </p:cBhvr>
                                      <p:to>
                                        <p:strVal val="visible"/>
                                      </p:to>
                                    </p:set>
                                    <p:animEffect transition="in" filter="strips(upRight)">
                                      <p:cBhvr>
                                        <p:cTn id="83" dur="500"/>
                                        <p:tgtEl>
                                          <p:spTgt spid="68"/>
                                        </p:tgtEl>
                                      </p:cBhvr>
                                    </p:animEffect>
                                  </p:childTnLst>
                                </p:cTn>
                              </p:par>
                            </p:childTnLst>
                          </p:cTn>
                        </p:par>
                      </p:childTnLst>
                    </p:cTn>
                  </p:par>
                  <p:par>
                    <p:cTn id="84" fill="hold">
                      <p:stCondLst>
                        <p:cond delay="indefinite"/>
                      </p:stCondLst>
                      <p:childTnLst>
                        <p:par>
                          <p:cTn id="85" fill="hold">
                            <p:stCondLst>
                              <p:cond delay="0"/>
                            </p:stCondLst>
                            <p:childTnLst>
                              <p:par>
                                <p:cTn id="86" presetID="18" presetClass="entr" presetSubtype="3" fill="hold" grpId="0" nodeType="clickEffect">
                                  <p:stCondLst>
                                    <p:cond delay="0"/>
                                  </p:stCondLst>
                                  <p:childTnLst>
                                    <p:set>
                                      <p:cBhvr>
                                        <p:cTn id="87" dur="1" fill="hold">
                                          <p:stCondLst>
                                            <p:cond delay="0"/>
                                          </p:stCondLst>
                                        </p:cTn>
                                        <p:tgtEl>
                                          <p:spTgt spid="46">
                                            <p:graphicEl>
                                              <a:chart seriesIdx="1" categoryIdx="2" bldStep="ptInCategory"/>
                                            </p:graphicEl>
                                          </p:spTgt>
                                        </p:tgtEl>
                                        <p:attrNameLst>
                                          <p:attrName>style.visibility</p:attrName>
                                        </p:attrNameLst>
                                      </p:cBhvr>
                                      <p:to>
                                        <p:strVal val="visible"/>
                                      </p:to>
                                    </p:set>
                                    <p:animEffect transition="in" filter="strips(upRight)">
                                      <p:cBhvr>
                                        <p:cTn id="88" dur="500"/>
                                        <p:tgtEl>
                                          <p:spTgt spid="46">
                                            <p:graphicEl>
                                              <a:chart seriesIdx="1" categoryIdx="2" bldStep="ptInCategory"/>
                                            </p:graphicEl>
                                          </p:spTgt>
                                        </p:tgtEl>
                                      </p:cBhvr>
                                    </p:animEffect>
                                  </p:childTnLst>
                                </p:cTn>
                              </p:par>
                            </p:childTnLst>
                          </p:cTn>
                        </p:par>
                      </p:childTnLst>
                    </p:cTn>
                  </p:par>
                  <p:par>
                    <p:cTn id="89" fill="hold">
                      <p:stCondLst>
                        <p:cond delay="indefinite"/>
                      </p:stCondLst>
                      <p:childTnLst>
                        <p:par>
                          <p:cTn id="90" fill="hold">
                            <p:stCondLst>
                              <p:cond delay="0"/>
                            </p:stCondLst>
                            <p:childTnLst>
                              <p:par>
                                <p:cTn id="91" presetID="18" presetClass="entr" presetSubtype="3" fill="hold" grpId="0" nodeType="clickEffect">
                                  <p:stCondLst>
                                    <p:cond delay="0"/>
                                  </p:stCondLst>
                                  <p:childTnLst>
                                    <p:set>
                                      <p:cBhvr>
                                        <p:cTn id="92" dur="1" fill="hold">
                                          <p:stCondLst>
                                            <p:cond delay="0"/>
                                          </p:stCondLst>
                                        </p:cTn>
                                        <p:tgtEl>
                                          <p:spTgt spid="70"/>
                                        </p:tgtEl>
                                        <p:attrNameLst>
                                          <p:attrName>style.visibility</p:attrName>
                                        </p:attrNameLst>
                                      </p:cBhvr>
                                      <p:to>
                                        <p:strVal val="visible"/>
                                      </p:to>
                                    </p:set>
                                    <p:animEffect transition="in" filter="strips(upRight)">
                                      <p:cBhvr>
                                        <p:cTn id="93" dur="500"/>
                                        <p:tgtEl>
                                          <p:spTgt spid="70"/>
                                        </p:tgtEl>
                                      </p:cBhvr>
                                    </p:animEffect>
                                  </p:childTnLst>
                                </p:cTn>
                              </p:par>
                            </p:childTnLst>
                          </p:cTn>
                        </p:par>
                      </p:childTnLst>
                    </p:cTn>
                  </p:par>
                  <p:par>
                    <p:cTn id="94" fill="hold">
                      <p:stCondLst>
                        <p:cond delay="indefinite"/>
                      </p:stCondLst>
                      <p:childTnLst>
                        <p:par>
                          <p:cTn id="95" fill="hold">
                            <p:stCondLst>
                              <p:cond delay="0"/>
                            </p:stCondLst>
                            <p:childTnLst>
                              <p:par>
                                <p:cTn id="96" presetID="18" presetClass="entr" presetSubtype="3" fill="hold" grpId="0" nodeType="clickEffect">
                                  <p:stCondLst>
                                    <p:cond delay="0"/>
                                  </p:stCondLst>
                                  <p:childTnLst>
                                    <p:set>
                                      <p:cBhvr>
                                        <p:cTn id="97" dur="1" fill="hold">
                                          <p:stCondLst>
                                            <p:cond delay="0"/>
                                          </p:stCondLst>
                                        </p:cTn>
                                        <p:tgtEl>
                                          <p:spTgt spid="46">
                                            <p:graphicEl>
                                              <a:chart seriesIdx="2" categoryIdx="2" bldStep="ptInCategory"/>
                                            </p:graphicEl>
                                          </p:spTgt>
                                        </p:tgtEl>
                                        <p:attrNameLst>
                                          <p:attrName>style.visibility</p:attrName>
                                        </p:attrNameLst>
                                      </p:cBhvr>
                                      <p:to>
                                        <p:strVal val="visible"/>
                                      </p:to>
                                    </p:set>
                                    <p:animEffect transition="in" filter="strips(upRight)">
                                      <p:cBhvr>
                                        <p:cTn id="98" dur="500"/>
                                        <p:tgtEl>
                                          <p:spTgt spid="46">
                                            <p:graphicEl>
                                              <a:chart seriesIdx="2" categoryIdx="2" bldStep="ptInCategory"/>
                                            </p:graphicEl>
                                          </p:spTgt>
                                        </p:tgtEl>
                                      </p:cBhvr>
                                    </p:animEffect>
                                  </p:childTnLst>
                                </p:cTn>
                              </p:par>
                            </p:childTnLst>
                          </p:cTn>
                        </p:par>
                      </p:childTnLst>
                    </p:cTn>
                  </p:par>
                  <p:par>
                    <p:cTn id="99" fill="hold">
                      <p:stCondLst>
                        <p:cond delay="indefinite"/>
                      </p:stCondLst>
                      <p:childTnLst>
                        <p:par>
                          <p:cTn id="100" fill="hold">
                            <p:stCondLst>
                              <p:cond delay="0"/>
                            </p:stCondLst>
                            <p:childTnLst>
                              <p:par>
                                <p:cTn id="101" presetID="18" presetClass="entr" presetSubtype="3" fill="hold" grpId="0" nodeType="clickEffect">
                                  <p:stCondLst>
                                    <p:cond delay="0"/>
                                  </p:stCondLst>
                                  <p:childTnLst>
                                    <p:set>
                                      <p:cBhvr>
                                        <p:cTn id="102" dur="1" fill="hold">
                                          <p:stCondLst>
                                            <p:cond delay="0"/>
                                          </p:stCondLst>
                                        </p:cTn>
                                        <p:tgtEl>
                                          <p:spTgt spid="69"/>
                                        </p:tgtEl>
                                        <p:attrNameLst>
                                          <p:attrName>style.visibility</p:attrName>
                                        </p:attrNameLst>
                                      </p:cBhvr>
                                      <p:to>
                                        <p:strVal val="visible"/>
                                      </p:to>
                                    </p:set>
                                    <p:animEffect transition="in" filter="strips(upRight)">
                                      <p:cBhvr>
                                        <p:cTn id="103" dur="500"/>
                                        <p:tgtEl>
                                          <p:spTgt spid="69"/>
                                        </p:tgtEl>
                                      </p:cBhvr>
                                    </p:animEffect>
                                  </p:childTnLst>
                                </p:cTn>
                              </p:par>
                            </p:childTnLst>
                          </p:cTn>
                        </p:par>
                      </p:childTnLst>
                    </p:cTn>
                  </p:par>
                  <p:par>
                    <p:cTn id="104" fill="hold">
                      <p:stCondLst>
                        <p:cond delay="indefinite"/>
                      </p:stCondLst>
                      <p:childTnLst>
                        <p:par>
                          <p:cTn id="105" fill="hold">
                            <p:stCondLst>
                              <p:cond delay="0"/>
                            </p:stCondLst>
                            <p:childTnLst>
                              <p:par>
                                <p:cTn id="106" presetID="18" presetClass="entr" presetSubtype="3" fill="hold" grpId="0" nodeType="clickEffect">
                                  <p:stCondLst>
                                    <p:cond delay="0"/>
                                  </p:stCondLst>
                                  <p:childTnLst>
                                    <p:set>
                                      <p:cBhvr>
                                        <p:cTn id="107" dur="1" fill="hold">
                                          <p:stCondLst>
                                            <p:cond delay="0"/>
                                          </p:stCondLst>
                                        </p:cTn>
                                        <p:tgtEl>
                                          <p:spTgt spid="80"/>
                                        </p:tgtEl>
                                        <p:attrNameLst>
                                          <p:attrName>style.visibility</p:attrName>
                                        </p:attrNameLst>
                                      </p:cBhvr>
                                      <p:to>
                                        <p:strVal val="visible"/>
                                      </p:to>
                                    </p:set>
                                    <p:animEffect transition="in" filter="strips(upRight)">
                                      <p:cBhvr>
                                        <p:cTn id="108" dur="500"/>
                                        <p:tgtEl>
                                          <p:spTgt spid="80"/>
                                        </p:tgtEl>
                                      </p:cBhvr>
                                    </p:animEffect>
                                  </p:childTnLst>
                                </p:cTn>
                              </p:par>
                            </p:childTnLst>
                          </p:cTn>
                        </p:par>
                      </p:childTnLst>
                    </p:cTn>
                  </p:par>
                  <p:par>
                    <p:cTn id="109" fill="hold">
                      <p:stCondLst>
                        <p:cond delay="indefinite"/>
                      </p:stCondLst>
                      <p:childTnLst>
                        <p:par>
                          <p:cTn id="110" fill="hold">
                            <p:stCondLst>
                              <p:cond delay="0"/>
                            </p:stCondLst>
                            <p:childTnLst>
                              <p:par>
                                <p:cTn id="111" presetID="18" presetClass="entr" presetSubtype="3" fill="hold" grpId="0" nodeType="clickEffect">
                                  <p:stCondLst>
                                    <p:cond delay="0"/>
                                  </p:stCondLst>
                                  <p:childTnLst>
                                    <p:set>
                                      <p:cBhvr>
                                        <p:cTn id="112" dur="1" fill="hold">
                                          <p:stCondLst>
                                            <p:cond delay="0"/>
                                          </p:stCondLst>
                                        </p:cTn>
                                        <p:tgtEl>
                                          <p:spTgt spid="46">
                                            <p:graphicEl>
                                              <a:chart seriesIdx="0" categoryIdx="3" bldStep="ptInCategory"/>
                                            </p:graphicEl>
                                          </p:spTgt>
                                        </p:tgtEl>
                                        <p:attrNameLst>
                                          <p:attrName>style.visibility</p:attrName>
                                        </p:attrNameLst>
                                      </p:cBhvr>
                                      <p:to>
                                        <p:strVal val="visible"/>
                                      </p:to>
                                    </p:set>
                                    <p:animEffect transition="in" filter="strips(upRight)">
                                      <p:cBhvr>
                                        <p:cTn id="113" dur="500"/>
                                        <p:tgtEl>
                                          <p:spTgt spid="46">
                                            <p:graphicEl>
                                              <a:chart seriesIdx="0" categoryIdx="3" bldStep="ptInCategory"/>
                                            </p:graphicEl>
                                          </p:spTgt>
                                        </p:tgtEl>
                                      </p:cBhvr>
                                    </p:animEffect>
                                  </p:childTnLst>
                                </p:cTn>
                              </p:par>
                            </p:childTnLst>
                          </p:cTn>
                        </p:par>
                      </p:childTnLst>
                    </p:cTn>
                  </p:par>
                  <p:par>
                    <p:cTn id="114" fill="hold">
                      <p:stCondLst>
                        <p:cond delay="indefinite"/>
                      </p:stCondLst>
                      <p:childTnLst>
                        <p:par>
                          <p:cTn id="115" fill="hold">
                            <p:stCondLst>
                              <p:cond delay="0"/>
                            </p:stCondLst>
                            <p:childTnLst>
                              <p:par>
                                <p:cTn id="116" presetID="18" presetClass="entr" presetSubtype="3" fill="hold" grpId="0" nodeType="clickEffect">
                                  <p:stCondLst>
                                    <p:cond delay="0"/>
                                  </p:stCondLst>
                                  <p:childTnLst>
                                    <p:set>
                                      <p:cBhvr>
                                        <p:cTn id="117" dur="1" fill="hold">
                                          <p:stCondLst>
                                            <p:cond delay="0"/>
                                          </p:stCondLst>
                                        </p:cTn>
                                        <p:tgtEl>
                                          <p:spTgt spid="72"/>
                                        </p:tgtEl>
                                        <p:attrNameLst>
                                          <p:attrName>style.visibility</p:attrName>
                                        </p:attrNameLst>
                                      </p:cBhvr>
                                      <p:to>
                                        <p:strVal val="visible"/>
                                      </p:to>
                                    </p:set>
                                    <p:animEffect transition="in" filter="strips(upRight)">
                                      <p:cBhvr>
                                        <p:cTn id="118" dur="500"/>
                                        <p:tgtEl>
                                          <p:spTgt spid="72"/>
                                        </p:tgtEl>
                                      </p:cBhvr>
                                    </p:animEffect>
                                  </p:childTnLst>
                                </p:cTn>
                              </p:par>
                            </p:childTnLst>
                          </p:cTn>
                        </p:par>
                      </p:childTnLst>
                    </p:cTn>
                  </p:par>
                  <p:par>
                    <p:cTn id="119" fill="hold">
                      <p:stCondLst>
                        <p:cond delay="indefinite"/>
                      </p:stCondLst>
                      <p:childTnLst>
                        <p:par>
                          <p:cTn id="120" fill="hold">
                            <p:stCondLst>
                              <p:cond delay="0"/>
                            </p:stCondLst>
                            <p:childTnLst>
                              <p:par>
                                <p:cTn id="121" presetID="18" presetClass="entr" presetSubtype="3" fill="hold" grpId="0" nodeType="clickEffect">
                                  <p:stCondLst>
                                    <p:cond delay="0"/>
                                  </p:stCondLst>
                                  <p:childTnLst>
                                    <p:set>
                                      <p:cBhvr>
                                        <p:cTn id="122" dur="1" fill="hold">
                                          <p:stCondLst>
                                            <p:cond delay="0"/>
                                          </p:stCondLst>
                                        </p:cTn>
                                        <p:tgtEl>
                                          <p:spTgt spid="46">
                                            <p:graphicEl>
                                              <a:chart seriesIdx="1" categoryIdx="3" bldStep="ptInCategory"/>
                                            </p:graphicEl>
                                          </p:spTgt>
                                        </p:tgtEl>
                                        <p:attrNameLst>
                                          <p:attrName>style.visibility</p:attrName>
                                        </p:attrNameLst>
                                      </p:cBhvr>
                                      <p:to>
                                        <p:strVal val="visible"/>
                                      </p:to>
                                    </p:set>
                                    <p:animEffect transition="in" filter="strips(upRight)">
                                      <p:cBhvr>
                                        <p:cTn id="123" dur="500"/>
                                        <p:tgtEl>
                                          <p:spTgt spid="46">
                                            <p:graphicEl>
                                              <a:chart seriesIdx="1" categoryIdx="3" bldStep="ptInCategory"/>
                                            </p:graphicEl>
                                          </p:spTgt>
                                        </p:tgtEl>
                                      </p:cBhvr>
                                    </p:animEffect>
                                  </p:childTnLst>
                                </p:cTn>
                              </p:par>
                            </p:childTnLst>
                          </p:cTn>
                        </p:par>
                      </p:childTnLst>
                    </p:cTn>
                  </p:par>
                  <p:par>
                    <p:cTn id="124" fill="hold">
                      <p:stCondLst>
                        <p:cond delay="indefinite"/>
                      </p:stCondLst>
                      <p:childTnLst>
                        <p:par>
                          <p:cTn id="125" fill="hold">
                            <p:stCondLst>
                              <p:cond delay="0"/>
                            </p:stCondLst>
                            <p:childTnLst>
                              <p:par>
                                <p:cTn id="126" presetID="18" presetClass="entr" presetSubtype="3" fill="hold" grpId="0" nodeType="clickEffect">
                                  <p:stCondLst>
                                    <p:cond delay="0"/>
                                  </p:stCondLst>
                                  <p:childTnLst>
                                    <p:set>
                                      <p:cBhvr>
                                        <p:cTn id="127" dur="1" fill="hold">
                                          <p:stCondLst>
                                            <p:cond delay="0"/>
                                          </p:stCondLst>
                                        </p:cTn>
                                        <p:tgtEl>
                                          <p:spTgt spid="71"/>
                                        </p:tgtEl>
                                        <p:attrNameLst>
                                          <p:attrName>style.visibility</p:attrName>
                                        </p:attrNameLst>
                                      </p:cBhvr>
                                      <p:to>
                                        <p:strVal val="visible"/>
                                      </p:to>
                                    </p:set>
                                    <p:animEffect transition="in" filter="strips(upRight)">
                                      <p:cBhvr>
                                        <p:cTn id="128" dur="500"/>
                                        <p:tgtEl>
                                          <p:spTgt spid="71"/>
                                        </p:tgtEl>
                                      </p:cBhvr>
                                    </p:animEffect>
                                  </p:childTnLst>
                                </p:cTn>
                              </p:par>
                            </p:childTnLst>
                          </p:cTn>
                        </p:par>
                      </p:childTnLst>
                    </p:cTn>
                  </p:par>
                  <p:par>
                    <p:cTn id="129" fill="hold">
                      <p:stCondLst>
                        <p:cond delay="indefinite"/>
                      </p:stCondLst>
                      <p:childTnLst>
                        <p:par>
                          <p:cTn id="130" fill="hold">
                            <p:stCondLst>
                              <p:cond delay="0"/>
                            </p:stCondLst>
                            <p:childTnLst>
                              <p:par>
                                <p:cTn id="131" presetID="18" presetClass="entr" presetSubtype="3" fill="hold" grpId="0" nodeType="clickEffect">
                                  <p:stCondLst>
                                    <p:cond delay="0"/>
                                  </p:stCondLst>
                                  <p:childTnLst>
                                    <p:set>
                                      <p:cBhvr>
                                        <p:cTn id="132" dur="1" fill="hold">
                                          <p:stCondLst>
                                            <p:cond delay="0"/>
                                          </p:stCondLst>
                                        </p:cTn>
                                        <p:tgtEl>
                                          <p:spTgt spid="46">
                                            <p:graphicEl>
                                              <a:chart seriesIdx="2" categoryIdx="3" bldStep="ptInCategory"/>
                                            </p:graphicEl>
                                          </p:spTgt>
                                        </p:tgtEl>
                                        <p:attrNameLst>
                                          <p:attrName>style.visibility</p:attrName>
                                        </p:attrNameLst>
                                      </p:cBhvr>
                                      <p:to>
                                        <p:strVal val="visible"/>
                                      </p:to>
                                    </p:set>
                                    <p:animEffect transition="in" filter="strips(upRight)">
                                      <p:cBhvr>
                                        <p:cTn id="133" dur="500"/>
                                        <p:tgtEl>
                                          <p:spTgt spid="46">
                                            <p:graphicEl>
                                              <a:chart seriesIdx="2" categoryIdx="3" bldStep="ptInCategory"/>
                                            </p:graphicEl>
                                          </p:spTgt>
                                        </p:tgtEl>
                                      </p:cBhvr>
                                    </p:animEffect>
                                  </p:childTnLst>
                                </p:cTn>
                              </p:par>
                            </p:childTnLst>
                          </p:cTn>
                        </p:par>
                      </p:childTnLst>
                    </p:cTn>
                  </p:par>
                  <p:par>
                    <p:cTn id="134" fill="hold">
                      <p:stCondLst>
                        <p:cond delay="indefinite"/>
                      </p:stCondLst>
                      <p:childTnLst>
                        <p:par>
                          <p:cTn id="135" fill="hold">
                            <p:stCondLst>
                              <p:cond delay="0"/>
                            </p:stCondLst>
                            <p:childTnLst>
                              <p:par>
                                <p:cTn id="136" presetID="18" presetClass="entr" presetSubtype="3" fill="hold" grpId="0" nodeType="clickEffect">
                                  <p:stCondLst>
                                    <p:cond delay="0"/>
                                  </p:stCondLst>
                                  <p:childTnLst>
                                    <p:set>
                                      <p:cBhvr>
                                        <p:cTn id="137" dur="1" fill="hold">
                                          <p:stCondLst>
                                            <p:cond delay="0"/>
                                          </p:stCondLst>
                                        </p:cTn>
                                        <p:tgtEl>
                                          <p:spTgt spid="73"/>
                                        </p:tgtEl>
                                        <p:attrNameLst>
                                          <p:attrName>style.visibility</p:attrName>
                                        </p:attrNameLst>
                                      </p:cBhvr>
                                      <p:to>
                                        <p:strVal val="visible"/>
                                      </p:to>
                                    </p:set>
                                    <p:animEffect transition="in" filter="strips(upRight)">
                                      <p:cBhvr>
                                        <p:cTn id="138" dur="500"/>
                                        <p:tgtEl>
                                          <p:spTgt spid="73"/>
                                        </p:tgtEl>
                                      </p:cBhvr>
                                    </p:animEffect>
                                  </p:childTnLst>
                                </p:cTn>
                              </p:par>
                            </p:childTnLst>
                          </p:cTn>
                        </p:par>
                      </p:childTnLst>
                    </p:cTn>
                  </p:par>
                  <p:par>
                    <p:cTn id="139" fill="hold">
                      <p:stCondLst>
                        <p:cond delay="indefinite"/>
                      </p:stCondLst>
                      <p:childTnLst>
                        <p:par>
                          <p:cTn id="140" fill="hold">
                            <p:stCondLst>
                              <p:cond delay="0"/>
                            </p:stCondLst>
                            <p:childTnLst>
                              <p:par>
                                <p:cTn id="141" presetID="18" presetClass="entr" presetSubtype="3" fill="hold" grpId="0" nodeType="clickEffect">
                                  <p:stCondLst>
                                    <p:cond delay="0"/>
                                  </p:stCondLst>
                                  <p:childTnLst>
                                    <p:set>
                                      <p:cBhvr>
                                        <p:cTn id="142" dur="1" fill="hold">
                                          <p:stCondLst>
                                            <p:cond delay="0"/>
                                          </p:stCondLst>
                                        </p:cTn>
                                        <p:tgtEl>
                                          <p:spTgt spid="81"/>
                                        </p:tgtEl>
                                        <p:attrNameLst>
                                          <p:attrName>style.visibility</p:attrName>
                                        </p:attrNameLst>
                                      </p:cBhvr>
                                      <p:to>
                                        <p:strVal val="visible"/>
                                      </p:to>
                                    </p:set>
                                    <p:animEffect transition="in" filter="strips(upRight)">
                                      <p:cBhvr>
                                        <p:cTn id="143" dur="500"/>
                                        <p:tgtEl>
                                          <p:spTgt spid="81"/>
                                        </p:tgtEl>
                                      </p:cBhvr>
                                    </p:animEffect>
                                  </p:childTnLst>
                                </p:cTn>
                              </p:par>
                            </p:childTnLst>
                          </p:cTn>
                        </p:par>
                      </p:childTnLst>
                    </p:cTn>
                  </p:par>
                  <p:par>
                    <p:cTn id="144" fill="hold">
                      <p:stCondLst>
                        <p:cond delay="indefinite"/>
                      </p:stCondLst>
                      <p:childTnLst>
                        <p:par>
                          <p:cTn id="145" fill="hold">
                            <p:stCondLst>
                              <p:cond delay="0"/>
                            </p:stCondLst>
                            <p:childTnLst>
                              <p:par>
                                <p:cTn id="146" presetID="53" presetClass="entr" presetSubtype="16" fill="hold" grpId="0" nodeType="clickEffect">
                                  <p:stCondLst>
                                    <p:cond delay="0"/>
                                  </p:stCondLst>
                                  <p:childTnLst>
                                    <p:set>
                                      <p:cBhvr>
                                        <p:cTn id="147" dur="1" fill="hold">
                                          <p:stCondLst>
                                            <p:cond delay="0"/>
                                          </p:stCondLst>
                                        </p:cTn>
                                        <p:tgtEl>
                                          <p:spTgt spid="77"/>
                                        </p:tgtEl>
                                        <p:attrNameLst>
                                          <p:attrName>style.visibility</p:attrName>
                                        </p:attrNameLst>
                                      </p:cBhvr>
                                      <p:to>
                                        <p:strVal val="visible"/>
                                      </p:to>
                                    </p:set>
                                    <p:anim calcmode="lin" valueType="num">
                                      <p:cBhvr>
                                        <p:cTn id="148" dur="500" fill="hold"/>
                                        <p:tgtEl>
                                          <p:spTgt spid="77"/>
                                        </p:tgtEl>
                                        <p:attrNameLst>
                                          <p:attrName>ppt_w</p:attrName>
                                        </p:attrNameLst>
                                      </p:cBhvr>
                                      <p:tavLst>
                                        <p:tav tm="0">
                                          <p:val>
                                            <p:fltVal val="0"/>
                                          </p:val>
                                        </p:tav>
                                        <p:tav tm="100000">
                                          <p:val>
                                            <p:strVal val="#ppt_w"/>
                                          </p:val>
                                        </p:tav>
                                      </p:tavLst>
                                    </p:anim>
                                    <p:anim calcmode="lin" valueType="num">
                                      <p:cBhvr>
                                        <p:cTn id="149" dur="500" fill="hold"/>
                                        <p:tgtEl>
                                          <p:spTgt spid="77"/>
                                        </p:tgtEl>
                                        <p:attrNameLst>
                                          <p:attrName>ppt_h</p:attrName>
                                        </p:attrNameLst>
                                      </p:cBhvr>
                                      <p:tavLst>
                                        <p:tav tm="0">
                                          <p:val>
                                            <p:fltVal val="0"/>
                                          </p:val>
                                        </p:tav>
                                        <p:tav tm="100000">
                                          <p:val>
                                            <p:strVal val="#ppt_h"/>
                                          </p:val>
                                        </p:tav>
                                      </p:tavLst>
                                    </p:anim>
                                    <p:animEffect transition="in" filter="fade">
                                      <p:cBhvr>
                                        <p:cTn id="150" dur="500"/>
                                        <p:tgtEl>
                                          <p:spTgt spid="77"/>
                                        </p:tgtEl>
                                      </p:cBhvr>
                                    </p:animEffect>
                                  </p:childTnLst>
                                </p:cTn>
                              </p:par>
                              <p:par>
                                <p:cTn id="151" presetID="53" presetClass="entr" presetSubtype="16" fill="hold" grpId="0" nodeType="withEffect">
                                  <p:stCondLst>
                                    <p:cond delay="0"/>
                                  </p:stCondLst>
                                  <p:childTnLst>
                                    <p:set>
                                      <p:cBhvr>
                                        <p:cTn id="152" dur="1" fill="hold">
                                          <p:stCondLst>
                                            <p:cond delay="0"/>
                                          </p:stCondLst>
                                        </p:cTn>
                                        <p:tgtEl>
                                          <p:spTgt spid="2"/>
                                        </p:tgtEl>
                                        <p:attrNameLst>
                                          <p:attrName>style.visibility</p:attrName>
                                        </p:attrNameLst>
                                      </p:cBhvr>
                                      <p:to>
                                        <p:strVal val="visible"/>
                                      </p:to>
                                    </p:set>
                                    <p:anim calcmode="lin" valueType="num">
                                      <p:cBhvr>
                                        <p:cTn id="153" dur="500" fill="hold"/>
                                        <p:tgtEl>
                                          <p:spTgt spid="2"/>
                                        </p:tgtEl>
                                        <p:attrNameLst>
                                          <p:attrName>ppt_w</p:attrName>
                                        </p:attrNameLst>
                                      </p:cBhvr>
                                      <p:tavLst>
                                        <p:tav tm="0">
                                          <p:val>
                                            <p:fltVal val="0"/>
                                          </p:val>
                                        </p:tav>
                                        <p:tav tm="100000">
                                          <p:val>
                                            <p:strVal val="#ppt_w"/>
                                          </p:val>
                                        </p:tav>
                                      </p:tavLst>
                                    </p:anim>
                                    <p:anim calcmode="lin" valueType="num">
                                      <p:cBhvr>
                                        <p:cTn id="154" dur="500" fill="hold"/>
                                        <p:tgtEl>
                                          <p:spTgt spid="2"/>
                                        </p:tgtEl>
                                        <p:attrNameLst>
                                          <p:attrName>ppt_h</p:attrName>
                                        </p:attrNameLst>
                                      </p:cBhvr>
                                      <p:tavLst>
                                        <p:tav tm="0">
                                          <p:val>
                                            <p:fltVal val="0"/>
                                          </p:val>
                                        </p:tav>
                                        <p:tav tm="100000">
                                          <p:val>
                                            <p:strVal val="#ppt_h"/>
                                          </p:val>
                                        </p:tav>
                                      </p:tavLst>
                                    </p:anim>
                                    <p:animEffect transition="in" filter="fade">
                                      <p:cBhvr>
                                        <p:cTn id="155" dur="500"/>
                                        <p:tgtEl>
                                          <p:spTgt spid="2"/>
                                        </p:tgtEl>
                                      </p:cBhvr>
                                    </p:animEffect>
                                  </p:childTnLst>
                                </p:cTn>
                              </p:par>
                              <p:par>
                                <p:cTn id="156" presetID="53" presetClass="entr" presetSubtype="16" fill="hold" grpId="0" nodeType="withEffect">
                                  <p:stCondLst>
                                    <p:cond delay="0"/>
                                  </p:stCondLst>
                                  <p:childTnLst>
                                    <p:set>
                                      <p:cBhvr>
                                        <p:cTn id="157" dur="1" fill="hold">
                                          <p:stCondLst>
                                            <p:cond delay="0"/>
                                          </p:stCondLst>
                                        </p:cTn>
                                        <p:tgtEl>
                                          <p:spTgt spid="75"/>
                                        </p:tgtEl>
                                        <p:attrNameLst>
                                          <p:attrName>style.visibility</p:attrName>
                                        </p:attrNameLst>
                                      </p:cBhvr>
                                      <p:to>
                                        <p:strVal val="visible"/>
                                      </p:to>
                                    </p:set>
                                    <p:anim calcmode="lin" valueType="num">
                                      <p:cBhvr>
                                        <p:cTn id="158" dur="500" fill="hold"/>
                                        <p:tgtEl>
                                          <p:spTgt spid="75"/>
                                        </p:tgtEl>
                                        <p:attrNameLst>
                                          <p:attrName>ppt_w</p:attrName>
                                        </p:attrNameLst>
                                      </p:cBhvr>
                                      <p:tavLst>
                                        <p:tav tm="0">
                                          <p:val>
                                            <p:fltVal val="0"/>
                                          </p:val>
                                        </p:tav>
                                        <p:tav tm="100000">
                                          <p:val>
                                            <p:strVal val="#ppt_w"/>
                                          </p:val>
                                        </p:tav>
                                      </p:tavLst>
                                    </p:anim>
                                    <p:anim calcmode="lin" valueType="num">
                                      <p:cBhvr>
                                        <p:cTn id="159" dur="500" fill="hold"/>
                                        <p:tgtEl>
                                          <p:spTgt spid="75"/>
                                        </p:tgtEl>
                                        <p:attrNameLst>
                                          <p:attrName>ppt_h</p:attrName>
                                        </p:attrNameLst>
                                      </p:cBhvr>
                                      <p:tavLst>
                                        <p:tav tm="0">
                                          <p:val>
                                            <p:fltVal val="0"/>
                                          </p:val>
                                        </p:tav>
                                        <p:tav tm="100000">
                                          <p:val>
                                            <p:strVal val="#ppt_h"/>
                                          </p:val>
                                        </p:tav>
                                      </p:tavLst>
                                    </p:anim>
                                    <p:animEffect transition="in" filter="fade">
                                      <p:cBhvr>
                                        <p:cTn id="160" dur="500"/>
                                        <p:tgtEl>
                                          <p:spTgt spid="75"/>
                                        </p:tgtEl>
                                      </p:cBhvr>
                                    </p:animEffect>
                                  </p:childTnLst>
                                </p:cTn>
                              </p:par>
                              <p:par>
                                <p:cTn id="161" presetID="53" presetClass="entr" presetSubtype="16" fill="hold" grpId="0" nodeType="withEffect">
                                  <p:stCondLst>
                                    <p:cond delay="0"/>
                                  </p:stCondLst>
                                  <p:childTnLst>
                                    <p:set>
                                      <p:cBhvr>
                                        <p:cTn id="162" dur="1" fill="hold">
                                          <p:stCondLst>
                                            <p:cond delay="0"/>
                                          </p:stCondLst>
                                        </p:cTn>
                                        <p:tgtEl>
                                          <p:spTgt spid="76"/>
                                        </p:tgtEl>
                                        <p:attrNameLst>
                                          <p:attrName>style.visibility</p:attrName>
                                        </p:attrNameLst>
                                      </p:cBhvr>
                                      <p:to>
                                        <p:strVal val="visible"/>
                                      </p:to>
                                    </p:set>
                                    <p:anim calcmode="lin" valueType="num">
                                      <p:cBhvr>
                                        <p:cTn id="163" dur="500" fill="hold"/>
                                        <p:tgtEl>
                                          <p:spTgt spid="76"/>
                                        </p:tgtEl>
                                        <p:attrNameLst>
                                          <p:attrName>ppt_w</p:attrName>
                                        </p:attrNameLst>
                                      </p:cBhvr>
                                      <p:tavLst>
                                        <p:tav tm="0">
                                          <p:val>
                                            <p:fltVal val="0"/>
                                          </p:val>
                                        </p:tav>
                                        <p:tav tm="100000">
                                          <p:val>
                                            <p:strVal val="#ppt_w"/>
                                          </p:val>
                                        </p:tav>
                                      </p:tavLst>
                                    </p:anim>
                                    <p:anim calcmode="lin" valueType="num">
                                      <p:cBhvr>
                                        <p:cTn id="164" dur="500" fill="hold"/>
                                        <p:tgtEl>
                                          <p:spTgt spid="76"/>
                                        </p:tgtEl>
                                        <p:attrNameLst>
                                          <p:attrName>ppt_h</p:attrName>
                                        </p:attrNameLst>
                                      </p:cBhvr>
                                      <p:tavLst>
                                        <p:tav tm="0">
                                          <p:val>
                                            <p:fltVal val="0"/>
                                          </p:val>
                                        </p:tav>
                                        <p:tav tm="100000">
                                          <p:val>
                                            <p:strVal val="#ppt_h"/>
                                          </p:val>
                                        </p:tav>
                                      </p:tavLst>
                                    </p:anim>
                                    <p:animEffect transition="in" filter="fade">
                                      <p:cBhvr>
                                        <p:cTn id="165" dur="500"/>
                                        <p:tgtEl>
                                          <p:spTgt spid="76"/>
                                        </p:tgtEl>
                                      </p:cBhvr>
                                    </p:animEffect>
                                  </p:childTnLst>
                                </p:cTn>
                              </p:par>
                              <p:par>
                                <p:cTn id="166" presetID="53" presetClass="entr" presetSubtype="16" fill="hold" grpId="0" nodeType="withEffect">
                                  <p:stCondLst>
                                    <p:cond delay="0"/>
                                  </p:stCondLst>
                                  <p:childTnLst>
                                    <p:set>
                                      <p:cBhvr>
                                        <p:cTn id="167" dur="1" fill="hold">
                                          <p:stCondLst>
                                            <p:cond delay="0"/>
                                          </p:stCondLst>
                                        </p:cTn>
                                        <p:tgtEl>
                                          <p:spTgt spid="60"/>
                                        </p:tgtEl>
                                        <p:attrNameLst>
                                          <p:attrName>style.visibility</p:attrName>
                                        </p:attrNameLst>
                                      </p:cBhvr>
                                      <p:to>
                                        <p:strVal val="visible"/>
                                      </p:to>
                                    </p:set>
                                    <p:anim calcmode="lin" valueType="num">
                                      <p:cBhvr>
                                        <p:cTn id="168" dur="500" fill="hold"/>
                                        <p:tgtEl>
                                          <p:spTgt spid="60"/>
                                        </p:tgtEl>
                                        <p:attrNameLst>
                                          <p:attrName>ppt_w</p:attrName>
                                        </p:attrNameLst>
                                      </p:cBhvr>
                                      <p:tavLst>
                                        <p:tav tm="0">
                                          <p:val>
                                            <p:fltVal val="0"/>
                                          </p:val>
                                        </p:tav>
                                        <p:tav tm="100000">
                                          <p:val>
                                            <p:strVal val="#ppt_w"/>
                                          </p:val>
                                        </p:tav>
                                      </p:tavLst>
                                    </p:anim>
                                    <p:anim calcmode="lin" valueType="num">
                                      <p:cBhvr>
                                        <p:cTn id="169" dur="500" fill="hold"/>
                                        <p:tgtEl>
                                          <p:spTgt spid="60"/>
                                        </p:tgtEl>
                                        <p:attrNameLst>
                                          <p:attrName>ppt_h</p:attrName>
                                        </p:attrNameLst>
                                      </p:cBhvr>
                                      <p:tavLst>
                                        <p:tav tm="0">
                                          <p:val>
                                            <p:fltVal val="0"/>
                                          </p:val>
                                        </p:tav>
                                        <p:tav tm="100000">
                                          <p:val>
                                            <p:strVal val="#ppt_h"/>
                                          </p:val>
                                        </p:tav>
                                      </p:tavLst>
                                    </p:anim>
                                    <p:animEffect transition="in" filter="fade">
                                      <p:cBhvr>
                                        <p:cTn id="170" dur="500"/>
                                        <p:tgtEl>
                                          <p:spTgt spid="60"/>
                                        </p:tgtEl>
                                      </p:cBhvr>
                                    </p:animEffect>
                                  </p:childTnLst>
                                </p:cTn>
                              </p:par>
                              <p:par>
                                <p:cTn id="171" presetID="53" presetClass="entr" presetSubtype="16" fill="hold" nodeType="withEffect">
                                  <p:stCondLst>
                                    <p:cond delay="0"/>
                                  </p:stCondLst>
                                  <p:childTnLst>
                                    <p:set>
                                      <p:cBhvr>
                                        <p:cTn id="172" dur="1" fill="hold">
                                          <p:stCondLst>
                                            <p:cond delay="0"/>
                                          </p:stCondLst>
                                        </p:cTn>
                                        <p:tgtEl>
                                          <p:spTgt spid="4"/>
                                        </p:tgtEl>
                                        <p:attrNameLst>
                                          <p:attrName>style.visibility</p:attrName>
                                        </p:attrNameLst>
                                      </p:cBhvr>
                                      <p:to>
                                        <p:strVal val="visible"/>
                                      </p:to>
                                    </p:set>
                                    <p:anim calcmode="lin" valueType="num">
                                      <p:cBhvr>
                                        <p:cTn id="173" dur="500" fill="hold"/>
                                        <p:tgtEl>
                                          <p:spTgt spid="4"/>
                                        </p:tgtEl>
                                        <p:attrNameLst>
                                          <p:attrName>ppt_w</p:attrName>
                                        </p:attrNameLst>
                                      </p:cBhvr>
                                      <p:tavLst>
                                        <p:tav tm="0">
                                          <p:val>
                                            <p:fltVal val="0"/>
                                          </p:val>
                                        </p:tav>
                                        <p:tav tm="100000">
                                          <p:val>
                                            <p:strVal val="#ppt_w"/>
                                          </p:val>
                                        </p:tav>
                                      </p:tavLst>
                                    </p:anim>
                                    <p:anim calcmode="lin" valueType="num">
                                      <p:cBhvr>
                                        <p:cTn id="174" dur="500" fill="hold"/>
                                        <p:tgtEl>
                                          <p:spTgt spid="4"/>
                                        </p:tgtEl>
                                        <p:attrNameLst>
                                          <p:attrName>ppt_h</p:attrName>
                                        </p:attrNameLst>
                                      </p:cBhvr>
                                      <p:tavLst>
                                        <p:tav tm="0">
                                          <p:val>
                                            <p:fltVal val="0"/>
                                          </p:val>
                                        </p:tav>
                                        <p:tav tm="100000">
                                          <p:val>
                                            <p:strVal val="#ppt_h"/>
                                          </p:val>
                                        </p:tav>
                                      </p:tavLst>
                                    </p:anim>
                                    <p:animEffect transition="in" filter="fade">
                                      <p:cBhvr>
                                        <p:cTn id="175" dur="500"/>
                                        <p:tgtEl>
                                          <p:spTgt spid="4"/>
                                        </p:tgtEl>
                                      </p:cBhvr>
                                    </p:animEffect>
                                  </p:childTnLst>
                                </p:cTn>
                              </p:par>
                              <p:par>
                                <p:cTn id="176" presetID="53" presetClass="entr" presetSubtype="16" fill="hold" grpId="0" nodeType="withEffect">
                                  <p:stCondLst>
                                    <p:cond delay="0"/>
                                  </p:stCondLst>
                                  <p:childTnLst>
                                    <p:set>
                                      <p:cBhvr>
                                        <p:cTn id="177" dur="1" fill="hold">
                                          <p:stCondLst>
                                            <p:cond delay="0"/>
                                          </p:stCondLst>
                                        </p:cTn>
                                        <p:tgtEl>
                                          <p:spTgt spid="65"/>
                                        </p:tgtEl>
                                        <p:attrNameLst>
                                          <p:attrName>style.visibility</p:attrName>
                                        </p:attrNameLst>
                                      </p:cBhvr>
                                      <p:to>
                                        <p:strVal val="visible"/>
                                      </p:to>
                                    </p:set>
                                    <p:anim calcmode="lin" valueType="num">
                                      <p:cBhvr>
                                        <p:cTn id="178" dur="500" fill="hold"/>
                                        <p:tgtEl>
                                          <p:spTgt spid="65"/>
                                        </p:tgtEl>
                                        <p:attrNameLst>
                                          <p:attrName>ppt_w</p:attrName>
                                        </p:attrNameLst>
                                      </p:cBhvr>
                                      <p:tavLst>
                                        <p:tav tm="0">
                                          <p:val>
                                            <p:fltVal val="0"/>
                                          </p:val>
                                        </p:tav>
                                        <p:tav tm="100000">
                                          <p:val>
                                            <p:strVal val="#ppt_w"/>
                                          </p:val>
                                        </p:tav>
                                      </p:tavLst>
                                    </p:anim>
                                    <p:anim calcmode="lin" valueType="num">
                                      <p:cBhvr>
                                        <p:cTn id="179" dur="500" fill="hold"/>
                                        <p:tgtEl>
                                          <p:spTgt spid="65"/>
                                        </p:tgtEl>
                                        <p:attrNameLst>
                                          <p:attrName>ppt_h</p:attrName>
                                        </p:attrNameLst>
                                      </p:cBhvr>
                                      <p:tavLst>
                                        <p:tav tm="0">
                                          <p:val>
                                            <p:fltVal val="0"/>
                                          </p:val>
                                        </p:tav>
                                        <p:tav tm="100000">
                                          <p:val>
                                            <p:strVal val="#ppt_h"/>
                                          </p:val>
                                        </p:tav>
                                      </p:tavLst>
                                    </p:anim>
                                    <p:animEffect transition="in" filter="fade">
                                      <p:cBhvr>
                                        <p:cTn id="180" dur="500"/>
                                        <p:tgtEl>
                                          <p:spTgt spid="6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0" grpId="0"/>
      <p:bldP spid="65" grpId="0" animBg="1"/>
      <p:bldGraphic spid="46" grpId="0">
        <p:bldSub>
          <a:bldChart bld="categoryEl"/>
        </p:bldSub>
      </p:bldGraphic>
      <p:bldP spid="47" grpId="0"/>
      <p:bldP spid="48" grpId="0"/>
      <p:bldP spid="57" grpId="0"/>
      <p:bldP spid="58" grpId="0"/>
      <p:bldP spid="59" grpId="0"/>
      <p:bldP spid="64" grpId="0"/>
      <p:bldP spid="68" grpId="0"/>
      <p:bldP spid="69" grpId="0"/>
      <p:bldP spid="70" grpId="0"/>
      <p:bldP spid="71" grpId="0"/>
      <p:bldP spid="72" grpId="0"/>
      <p:bldP spid="73" grpId="0"/>
      <p:bldP spid="2" grpId="0" animBg="1"/>
      <p:bldP spid="75" grpId="0" animBg="1"/>
      <p:bldP spid="76" grpId="0" animBg="1"/>
      <p:bldP spid="77" grpId="0"/>
      <p:bldP spid="78" grpId="0"/>
      <p:bldP spid="79" grpId="0"/>
      <p:bldP spid="80" grpId="0"/>
      <p:bldP spid="81"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rotWithShape="1">
          <a:blip r:embed="rId1">
            <a:extLst>
              <a:ext uri="{28A0092B-C50C-407E-A947-70E740481C1C}">
                <a14:useLocalDpi xmlns:a14="http://schemas.microsoft.com/office/drawing/2010/main" val="0"/>
              </a:ext>
            </a:extLst>
          </a:blip>
          <a:srcRect l="987" r="14588"/>
          <a:stretch>
            <a:fillRect/>
          </a:stretch>
        </p:blipFill>
        <p:spPr>
          <a:xfrm>
            <a:off x="-9779" y="-43464"/>
            <a:ext cx="9144508" cy="5145088"/>
          </a:xfrm>
          <a:prstGeom prst="rect">
            <a:avLst/>
          </a:prstGeom>
        </p:spPr>
      </p:pic>
      <p:sp>
        <p:nvSpPr>
          <p:cNvPr id="5" name="矩形 4"/>
          <p:cNvSpPr/>
          <p:nvPr/>
        </p:nvSpPr>
        <p:spPr>
          <a:xfrm>
            <a:off x="3941368" y="2176002"/>
            <a:ext cx="1188132" cy="361829"/>
          </a:xfrm>
          <a:prstGeom prst="rect">
            <a:avLst/>
          </a:prstGeom>
        </p:spPr>
        <p:txBody>
          <a:bodyPr wrap="square" lIns="72578" tIns="36290" rIns="72578" bIns="36290">
            <a:spAutoFit/>
          </a:bodyPr>
          <a:lstStyle/>
          <a:p>
            <a:pPr>
              <a:defRPr/>
            </a:pPr>
            <a:r>
              <a:rPr lang="zh-CN" altLang="en-US" sz="1875" kern="0" dirty="0">
                <a:solidFill>
                  <a:schemeClr val="accent1"/>
                </a:solidFill>
                <a:effectLst>
                  <a:glow rad="63500">
                    <a:schemeClr val="bg1">
                      <a:lumMod val="65000"/>
                      <a:alpha val="40000"/>
                    </a:schemeClr>
                  </a:glow>
                </a:effectLst>
                <a:latin typeface="微软雅黑" panose="020B0503020204020204" pitchFamily="34" charset="-122"/>
                <a:ea typeface="微软雅黑" panose="020B0503020204020204" pitchFamily="34" charset="-122"/>
              </a:rPr>
              <a:t>第三部份</a:t>
            </a:r>
            <a:endParaRPr lang="zh-CN" altLang="en-US" sz="1875" kern="0" dirty="0">
              <a:solidFill>
                <a:schemeClr val="accent1"/>
              </a:solidFill>
              <a:effectLst>
                <a:glow rad="63500">
                  <a:schemeClr val="bg1">
                    <a:lumMod val="65000"/>
                    <a:alpha val="40000"/>
                  </a:schemeClr>
                </a:glow>
              </a:effectLst>
              <a:latin typeface="微软雅黑" panose="020B0503020204020204" pitchFamily="34" charset="-122"/>
              <a:ea typeface="微软雅黑" panose="020B0503020204020204" pitchFamily="34" charset="-122"/>
            </a:endParaRPr>
          </a:p>
        </p:txBody>
      </p:sp>
      <p:sp>
        <p:nvSpPr>
          <p:cNvPr id="6" name="矩形 5"/>
          <p:cNvSpPr/>
          <p:nvPr/>
        </p:nvSpPr>
        <p:spPr>
          <a:xfrm>
            <a:off x="3941368" y="2612258"/>
            <a:ext cx="2817549" cy="488787"/>
          </a:xfrm>
          <a:prstGeom prst="rect">
            <a:avLst/>
          </a:prstGeom>
        </p:spPr>
        <p:txBody>
          <a:bodyPr wrap="square" lIns="72578" tIns="36290" rIns="72578" bIns="36290">
            <a:spAutoFit/>
          </a:bodyPr>
          <a:lstStyle/>
          <a:p>
            <a:pPr>
              <a:defRPr/>
            </a:pPr>
            <a:r>
              <a:rPr lang="zh-CN" altLang="en-US" sz="2700" b="1" dirty="0">
                <a:solidFill>
                  <a:schemeClr val="accent1"/>
                </a:solidFill>
                <a:latin typeface="微软雅黑" panose="020B0503020204020204" pitchFamily="34" charset="-122"/>
                <a:ea typeface="微软雅黑" panose="020B0503020204020204" pitchFamily="34" charset="-122"/>
              </a:rPr>
              <a:t>市场分析</a:t>
            </a:r>
            <a:endParaRPr lang="zh-CN" altLang="en-US" sz="2625" kern="0" dirty="0">
              <a:solidFill>
                <a:schemeClr val="accent1"/>
              </a:solidFill>
              <a:effectLst>
                <a:glow rad="63500">
                  <a:schemeClr val="bg1">
                    <a:lumMod val="65000"/>
                    <a:alpha val="40000"/>
                  </a:schemeClr>
                </a:glow>
              </a:effectLst>
              <a:latin typeface="方正兰亭大黑_GBK" pitchFamily="2" charset="-122"/>
              <a:ea typeface="方正兰亭大黑_GBK" pitchFamily="2" charset="-122"/>
            </a:endParaRPr>
          </a:p>
        </p:txBody>
      </p:sp>
      <p:sp>
        <p:nvSpPr>
          <p:cNvPr id="10" name="TextBox 15"/>
          <p:cNvSpPr txBox="1">
            <a:spLocks noChangeArrowheads="1"/>
          </p:cNvSpPr>
          <p:nvPr/>
        </p:nvSpPr>
        <p:spPr bwMode="auto">
          <a:xfrm>
            <a:off x="3941368" y="3249899"/>
            <a:ext cx="3850223" cy="275588"/>
          </a:xfrm>
          <a:prstGeom prst="rect">
            <a:avLst/>
          </a:prstGeom>
          <a:noFill/>
          <a:ln w="9525">
            <a:noFill/>
            <a:miter lim="800000"/>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defPPr>
              <a:defRPr lang="en-US"/>
            </a:defPPr>
            <a:lvl1pPr lvl="0" algn="l">
              <a:lnSpc>
                <a:spcPct val="120000"/>
              </a:lnSpc>
              <a:defRPr sz="1200" b="0" kern="0">
                <a:solidFill>
                  <a:schemeClr val="accent3">
                    <a:lumMod val="50000"/>
                  </a:schemeClr>
                </a:solidFill>
                <a:latin typeface="微软雅黑" panose="020B0503020204020204" pitchFamily="34" charset="-122"/>
                <a:ea typeface="微软雅黑" panose="020B0503020204020204" pitchFamily="34" charset="-122"/>
              </a:defRPr>
            </a:lvl1pPr>
          </a:lstStyle>
          <a:p>
            <a:pPr>
              <a:lnSpc>
                <a:spcPct val="150000"/>
              </a:lnSpc>
            </a:pPr>
            <a:r>
              <a:rPr lang="zh-CN" altLang="en-US" sz="900" dirty="0">
                <a:solidFill>
                  <a:schemeClr val="accent1"/>
                </a:solidFill>
              </a:rPr>
              <a:t>★ 单击此处添加标题  ★单击此处添加标题  ★单击此处添加标题</a:t>
            </a:r>
            <a:endParaRPr lang="zh-CN" altLang="en-US" sz="900" dirty="0">
              <a:solidFill>
                <a:schemeClr val="accent1"/>
              </a:solidFill>
            </a:endParaRPr>
          </a:p>
        </p:txBody>
      </p:sp>
    </p:spTree>
  </p:cSld>
  <p:clrMapOvr>
    <a:masterClrMapping/>
  </p:clrMapOvr>
  <mc:AlternateContent xmlns:mc="http://schemas.openxmlformats.org/markup-compatibility/2006">
    <mc:Choice xmlns:p14="http://schemas.microsoft.com/office/powerpoint/2010/main" Requires="p14">
      <p:transition spd="slow" p14:dur="1500" advClick="0" advTm="0">
        <p:split orient="vert"/>
      </p:transition>
    </mc:Choice>
    <mc:Fallback>
      <p:transition spd="slow" advClick="0" advTm="0">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1000" fill="hold"/>
                                        <p:tgtEl>
                                          <p:spTgt spid="7"/>
                                        </p:tgtEl>
                                        <p:attrNameLst>
                                          <p:attrName>ppt_w</p:attrName>
                                        </p:attrNameLst>
                                      </p:cBhvr>
                                      <p:tavLst>
                                        <p:tav tm="0">
                                          <p:val>
                                            <p:strVal val="#ppt_w+.3"/>
                                          </p:val>
                                        </p:tav>
                                        <p:tav tm="100000">
                                          <p:val>
                                            <p:strVal val="#ppt_w"/>
                                          </p:val>
                                        </p:tav>
                                      </p:tavLst>
                                    </p:anim>
                                    <p:anim calcmode="lin" valueType="num">
                                      <p:cBhvr>
                                        <p:cTn id="8" dur="1000" fill="hold"/>
                                        <p:tgtEl>
                                          <p:spTgt spid="7"/>
                                        </p:tgtEl>
                                        <p:attrNameLst>
                                          <p:attrName>ppt_h</p:attrName>
                                        </p:attrNameLst>
                                      </p:cBhvr>
                                      <p:tavLst>
                                        <p:tav tm="0">
                                          <p:val>
                                            <p:strVal val="#ppt_h"/>
                                          </p:val>
                                        </p:tav>
                                        <p:tav tm="100000">
                                          <p:val>
                                            <p:strVal val="#ppt_h"/>
                                          </p:val>
                                        </p:tav>
                                      </p:tavLst>
                                    </p:anim>
                                    <p:animEffect transition="in" filter="fade">
                                      <p:cBhvr>
                                        <p:cTn id="9" dur="1000"/>
                                        <p:tgtEl>
                                          <p:spTgt spid="7"/>
                                        </p:tgtEl>
                                      </p:cBhvr>
                                    </p:animEffect>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5"/>
                                        </p:tgtEl>
                                        <p:attrNameLst>
                                          <p:attrName>style.visibility</p:attrName>
                                        </p:attrNameLst>
                                      </p:cBhvr>
                                      <p:to>
                                        <p:strVal val="visible"/>
                                      </p:to>
                                    </p:set>
                                    <p:anim calcmode="lin" valueType="num">
                                      <p:cBhvr>
                                        <p:cTn id="13" dur="500" fill="hold"/>
                                        <p:tgtEl>
                                          <p:spTgt spid="5"/>
                                        </p:tgtEl>
                                        <p:attrNameLst>
                                          <p:attrName>ppt_w</p:attrName>
                                        </p:attrNameLst>
                                      </p:cBhvr>
                                      <p:tavLst>
                                        <p:tav tm="0">
                                          <p:val>
                                            <p:fltVal val="0"/>
                                          </p:val>
                                        </p:tav>
                                        <p:tav tm="100000">
                                          <p:val>
                                            <p:strVal val="#ppt_w"/>
                                          </p:val>
                                        </p:tav>
                                      </p:tavLst>
                                    </p:anim>
                                    <p:anim calcmode="lin" valueType="num">
                                      <p:cBhvr>
                                        <p:cTn id="14" dur="500" fill="hold"/>
                                        <p:tgtEl>
                                          <p:spTgt spid="5"/>
                                        </p:tgtEl>
                                        <p:attrNameLst>
                                          <p:attrName>ppt_h</p:attrName>
                                        </p:attrNameLst>
                                      </p:cBhvr>
                                      <p:tavLst>
                                        <p:tav tm="0">
                                          <p:val>
                                            <p:fltVal val="0"/>
                                          </p:val>
                                        </p:tav>
                                        <p:tav tm="100000">
                                          <p:val>
                                            <p:strVal val="#ppt_h"/>
                                          </p:val>
                                        </p:tav>
                                      </p:tavLst>
                                    </p:anim>
                                    <p:animEffect transition="in" filter="fade">
                                      <p:cBhvr>
                                        <p:cTn id="15" dur="500"/>
                                        <p:tgtEl>
                                          <p:spTgt spid="5"/>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6"/>
                                        </p:tgtEl>
                                        <p:attrNameLst>
                                          <p:attrName>style.visibility</p:attrName>
                                        </p:attrNameLst>
                                      </p:cBhvr>
                                      <p:to>
                                        <p:strVal val="visible"/>
                                      </p:to>
                                    </p:set>
                                    <p:animEffect transition="in" filter="wipe(left)">
                                      <p:cBhvr>
                                        <p:cTn id="19" dur="500"/>
                                        <p:tgtEl>
                                          <p:spTgt spid="6"/>
                                        </p:tgtEl>
                                      </p:cBhvr>
                                    </p:animEffect>
                                  </p:childTnLst>
                                </p:cTn>
                              </p:par>
                            </p:childTnLst>
                          </p:cTn>
                        </p:par>
                        <p:par>
                          <p:cTn id="20" fill="hold">
                            <p:stCondLst>
                              <p:cond delay="2000"/>
                            </p:stCondLst>
                            <p:childTnLst>
                              <p:par>
                                <p:cTn id="21" presetID="27" presetClass="entr" presetSubtype="0" fill="hold" grpId="0" nodeType="afterEffect">
                                  <p:stCondLst>
                                    <p:cond delay="0"/>
                                  </p:stCondLst>
                                  <p:iterate type="lt">
                                    <p:tmPct val="50000"/>
                                  </p:iterate>
                                  <p:childTnLst>
                                    <p:set>
                                      <p:cBhvr>
                                        <p:cTn id="22" dur="1" fill="hold">
                                          <p:stCondLst>
                                            <p:cond delay="0"/>
                                          </p:stCondLst>
                                        </p:cTn>
                                        <p:tgtEl>
                                          <p:spTgt spid="10"/>
                                        </p:tgtEl>
                                        <p:attrNameLst>
                                          <p:attrName>style.visibility</p:attrName>
                                        </p:attrNameLst>
                                      </p:cBhvr>
                                      <p:to>
                                        <p:strVal val="visible"/>
                                      </p:to>
                                    </p:set>
                                    <p:anim calcmode="discrete" valueType="clr">
                                      <p:cBhvr override="childStyle">
                                        <p:cTn id="23" dur="80"/>
                                        <p:tgtEl>
                                          <p:spTgt spid="10"/>
                                        </p:tgtEl>
                                        <p:attrNameLst>
                                          <p:attrName>style.color</p:attrName>
                                        </p:attrNameLst>
                                      </p:cBhvr>
                                      <p:tavLst>
                                        <p:tav tm="0">
                                          <p:val>
                                            <p:clrVal>
                                              <a:schemeClr val="accent2"/>
                                            </p:clrVal>
                                          </p:val>
                                        </p:tav>
                                        <p:tav tm="50000">
                                          <p:val>
                                            <p:clrVal>
                                              <a:schemeClr val="hlink"/>
                                            </p:clrVal>
                                          </p:val>
                                        </p:tav>
                                      </p:tavLst>
                                    </p:anim>
                                    <p:anim calcmode="discrete" valueType="clr">
                                      <p:cBhvr>
                                        <p:cTn id="24" dur="80"/>
                                        <p:tgtEl>
                                          <p:spTgt spid="10"/>
                                        </p:tgtEl>
                                        <p:attrNameLst>
                                          <p:attrName>fillcolor</p:attrName>
                                        </p:attrNameLst>
                                      </p:cBhvr>
                                      <p:tavLst>
                                        <p:tav tm="0">
                                          <p:val>
                                            <p:clrVal>
                                              <a:schemeClr val="accent2"/>
                                            </p:clrVal>
                                          </p:val>
                                        </p:tav>
                                        <p:tav tm="50000">
                                          <p:val>
                                            <p:clrVal>
                                              <a:schemeClr val="hlink"/>
                                            </p:clrVal>
                                          </p:val>
                                        </p:tav>
                                      </p:tavLst>
                                    </p:anim>
                                    <p:set>
                                      <p:cBhvr>
                                        <p:cTn id="25" dur="80"/>
                                        <p:tgtEl>
                                          <p:spTgt spid="10"/>
                                        </p:tgtEl>
                                        <p:attrNameLst>
                                          <p:attrName>fill.type</p:attrName>
                                        </p:attrNameLst>
                                      </p:cBhvr>
                                      <p:to>
                                        <p:strVal val="solid"/>
                                      </p:to>
                                    </p:se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10"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组合 553"/>
          <p:cNvGrpSpPr/>
          <p:nvPr/>
        </p:nvGrpSpPr>
        <p:grpSpPr>
          <a:xfrm>
            <a:off x="5367060" y="1334800"/>
            <a:ext cx="865318" cy="354020"/>
            <a:chOff x="9017000" y="2870200"/>
            <a:chExt cx="714376" cy="292100"/>
          </a:xfrm>
          <a:solidFill>
            <a:schemeClr val="tx1">
              <a:lumMod val="50000"/>
              <a:lumOff val="50000"/>
            </a:schemeClr>
          </a:solidFill>
        </p:grpSpPr>
        <p:sp>
          <p:nvSpPr>
            <p:cNvPr id="555" name="Freeform 268"/>
            <p:cNvSpPr/>
            <p:nvPr/>
          </p:nvSpPr>
          <p:spPr bwMode="auto">
            <a:xfrm>
              <a:off x="9059863" y="2870200"/>
              <a:ext cx="671513" cy="246062"/>
            </a:xfrm>
            <a:custGeom>
              <a:avLst/>
              <a:gdLst>
                <a:gd name="T0" fmla="*/ 142 w 177"/>
                <a:gd name="T1" fmla="*/ 36 h 64"/>
                <a:gd name="T2" fmla="*/ 171 w 177"/>
                <a:gd name="T3" fmla="*/ 6 h 64"/>
                <a:gd name="T4" fmla="*/ 175 w 177"/>
                <a:gd name="T5" fmla="*/ 6 h 64"/>
                <a:gd name="T6" fmla="*/ 175 w 177"/>
                <a:gd name="T7" fmla="*/ 1 h 64"/>
                <a:gd name="T8" fmla="*/ 171 w 177"/>
                <a:gd name="T9" fmla="*/ 1 h 64"/>
                <a:gd name="T10" fmla="*/ 171 w 177"/>
                <a:gd name="T11" fmla="*/ 6 h 64"/>
                <a:gd name="T12" fmla="*/ 141 w 177"/>
                <a:gd name="T13" fmla="*/ 35 h 64"/>
                <a:gd name="T14" fmla="*/ 29 w 177"/>
                <a:gd name="T15" fmla="*/ 35 h 64"/>
                <a:gd name="T16" fmla="*/ 5 w 177"/>
                <a:gd name="T17" fmla="*/ 58 h 64"/>
                <a:gd name="T18" fmla="*/ 1 w 177"/>
                <a:gd name="T19" fmla="*/ 58 h 64"/>
                <a:gd name="T20" fmla="*/ 1 w 177"/>
                <a:gd name="T21" fmla="*/ 63 h 64"/>
                <a:gd name="T22" fmla="*/ 6 w 177"/>
                <a:gd name="T23" fmla="*/ 63 h 64"/>
                <a:gd name="T24" fmla="*/ 6 w 177"/>
                <a:gd name="T25" fmla="*/ 59 h 64"/>
                <a:gd name="T26" fmla="*/ 29 w 177"/>
                <a:gd name="T27" fmla="*/ 36 h 64"/>
                <a:gd name="T28" fmla="*/ 142 w 177"/>
                <a:gd name="T29" fmla="*/ 36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77" h="64">
                  <a:moveTo>
                    <a:pt x="142" y="36"/>
                  </a:moveTo>
                  <a:cubicBezTo>
                    <a:pt x="171" y="6"/>
                    <a:pt x="171" y="6"/>
                    <a:pt x="171" y="6"/>
                  </a:cubicBezTo>
                  <a:cubicBezTo>
                    <a:pt x="172" y="7"/>
                    <a:pt x="174" y="7"/>
                    <a:pt x="175" y="6"/>
                  </a:cubicBezTo>
                  <a:cubicBezTo>
                    <a:pt x="177" y="5"/>
                    <a:pt x="177" y="3"/>
                    <a:pt x="175" y="1"/>
                  </a:cubicBezTo>
                  <a:cubicBezTo>
                    <a:pt x="174" y="0"/>
                    <a:pt x="172" y="0"/>
                    <a:pt x="171" y="1"/>
                  </a:cubicBezTo>
                  <a:cubicBezTo>
                    <a:pt x="170" y="2"/>
                    <a:pt x="170" y="4"/>
                    <a:pt x="171" y="6"/>
                  </a:cubicBezTo>
                  <a:cubicBezTo>
                    <a:pt x="141" y="35"/>
                    <a:pt x="141" y="35"/>
                    <a:pt x="141" y="35"/>
                  </a:cubicBezTo>
                  <a:cubicBezTo>
                    <a:pt x="29" y="35"/>
                    <a:pt x="29" y="35"/>
                    <a:pt x="29" y="35"/>
                  </a:cubicBezTo>
                  <a:cubicBezTo>
                    <a:pt x="5" y="58"/>
                    <a:pt x="5" y="58"/>
                    <a:pt x="5" y="58"/>
                  </a:cubicBezTo>
                  <a:cubicBezTo>
                    <a:pt x="4" y="57"/>
                    <a:pt x="2" y="57"/>
                    <a:pt x="1" y="58"/>
                  </a:cubicBezTo>
                  <a:cubicBezTo>
                    <a:pt x="0" y="60"/>
                    <a:pt x="0" y="62"/>
                    <a:pt x="1" y="63"/>
                  </a:cubicBezTo>
                  <a:cubicBezTo>
                    <a:pt x="2" y="64"/>
                    <a:pt x="4" y="64"/>
                    <a:pt x="6" y="63"/>
                  </a:cubicBezTo>
                  <a:cubicBezTo>
                    <a:pt x="7" y="62"/>
                    <a:pt x="7" y="60"/>
                    <a:pt x="6" y="59"/>
                  </a:cubicBezTo>
                  <a:cubicBezTo>
                    <a:pt x="29" y="36"/>
                    <a:pt x="29" y="36"/>
                    <a:pt x="29" y="36"/>
                  </a:cubicBezTo>
                  <a:lnTo>
                    <a:pt x="142" y="36"/>
                  </a:lnTo>
                  <a:close/>
                </a:path>
              </a:pathLst>
            </a:custGeom>
            <a:grpFill/>
            <a:ln w="9525">
              <a:solidFill>
                <a:schemeClr val="tx1">
                  <a:lumMod val="50000"/>
                  <a:lumOff val="50000"/>
                </a:schemeClr>
              </a:solidFill>
              <a:round/>
            </a:ln>
          </p:spPr>
          <p:txBody>
            <a:bodyPr vert="horz" wrap="square" lIns="91440" tIns="45720" rIns="91440" bIns="45720" numCol="1" anchor="t" anchorCtr="0" compatLnSpc="1"/>
            <a:lstStyle/>
            <a:p>
              <a:endParaRPr lang="zh-CN" altLang="en-US">
                <a:solidFill>
                  <a:prstClr val="black"/>
                </a:solidFill>
              </a:endParaRPr>
            </a:p>
          </p:txBody>
        </p:sp>
        <p:sp>
          <p:nvSpPr>
            <p:cNvPr id="556" name="Oval 269"/>
            <p:cNvSpPr>
              <a:spLocks noChangeArrowheads="1"/>
            </p:cNvSpPr>
            <p:nvPr/>
          </p:nvSpPr>
          <p:spPr bwMode="auto">
            <a:xfrm>
              <a:off x="9017000" y="3062288"/>
              <a:ext cx="95250" cy="100012"/>
            </a:xfrm>
            <a:prstGeom prst="ellipse">
              <a:avLst/>
            </a:prstGeom>
            <a:solidFill>
              <a:schemeClr val="tx1">
                <a:lumMod val="50000"/>
                <a:lumOff val="5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5" name="组合 556"/>
          <p:cNvGrpSpPr/>
          <p:nvPr/>
        </p:nvGrpSpPr>
        <p:grpSpPr>
          <a:xfrm>
            <a:off x="2788819" y="1694633"/>
            <a:ext cx="865318" cy="354020"/>
            <a:chOff x="3508696" y="1865657"/>
            <a:chExt cx="1154058" cy="471881"/>
          </a:xfrm>
        </p:grpSpPr>
        <p:sp>
          <p:nvSpPr>
            <p:cNvPr id="558" name="Freeform 268"/>
            <p:cNvSpPr/>
            <p:nvPr/>
          </p:nvSpPr>
          <p:spPr bwMode="auto">
            <a:xfrm flipH="1" flipV="1">
              <a:off x="3508696" y="1940030"/>
              <a:ext cx="1084814" cy="397508"/>
            </a:xfrm>
            <a:custGeom>
              <a:avLst/>
              <a:gdLst>
                <a:gd name="T0" fmla="*/ 142 w 177"/>
                <a:gd name="T1" fmla="*/ 36 h 64"/>
                <a:gd name="T2" fmla="*/ 171 w 177"/>
                <a:gd name="T3" fmla="*/ 6 h 64"/>
                <a:gd name="T4" fmla="*/ 175 w 177"/>
                <a:gd name="T5" fmla="*/ 6 h 64"/>
                <a:gd name="T6" fmla="*/ 175 w 177"/>
                <a:gd name="T7" fmla="*/ 1 h 64"/>
                <a:gd name="T8" fmla="*/ 171 w 177"/>
                <a:gd name="T9" fmla="*/ 1 h 64"/>
                <a:gd name="T10" fmla="*/ 171 w 177"/>
                <a:gd name="T11" fmla="*/ 6 h 64"/>
                <a:gd name="T12" fmla="*/ 141 w 177"/>
                <a:gd name="T13" fmla="*/ 35 h 64"/>
                <a:gd name="T14" fmla="*/ 29 w 177"/>
                <a:gd name="T15" fmla="*/ 35 h 64"/>
                <a:gd name="T16" fmla="*/ 5 w 177"/>
                <a:gd name="T17" fmla="*/ 58 h 64"/>
                <a:gd name="T18" fmla="*/ 1 w 177"/>
                <a:gd name="T19" fmla="*/ 58 h 64"/>
                <a:gd name="T20" fmla="*/ 1 w 177"/>
                <a:gd name="T21" fmla="*/ 63 h 64"/>
                <a:gd name="T22" fmla="*/ 6 w 177"/>
                <a:gd name="T23" fmla="*/ 63 h 64"/>
                <a:gd name="T24" fmla="*/ 6 w 177"/>
                <a:gd name="T25" fmla="*/ 59 h 64"/>
                <a:gd name="T26" fmla="*/ 29 w 177"/>
                <a:gd name="T27" fmla="*/ 36 h 64"/>
                <a:gd name="T28" fmla="*/ 142 w 177"/>
                <a:gd name="T29" fmla="*/ 36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77" h="64">
                  <a:moveTo>
                    <a:pt x="142" y="36"/>
                  </a:moveTo>
                  <a:cubicBezTo>
                    <a:pt x="171" y="6"/>
                    <a:pt x="171" y="6"/>
                    <a:pt x="171" y="6"/>
                  </a:cubicBezTo>
                  <a:cubicBezTo>
                    <a:pt x="172" y="7"/>
                    <a:pt x="174" y="7"/>
                    <a:pt x="175" y="6"/>
                  </a:cubicBezTo>
                  <a:cubicBezTo>
                    <a:pt x="177" y="5"/>
                    <a:pt x="177" y="3"/>
                    <a:pt x="175" y="1"/>
                  </a:cubicBezTo>
                  <a:cubicBezTo>
                    <a:pt x="174" y="0"/>
                    <a:pt x="172" y="0"/>
                    <a:pt x="171" y="1"/>
                  </a:cubicBezTo>
                  <a:cubicBezTo>
                    <a:pt x="170" y="2"/>
                    <a:pt x="170" y="4"/>
                    <a:pt x="171" y="6"/>
                  </a:cubicBezTo>
                  <a:cubicBezTo>
                    <a:pt x="141" y="35"/>
                    <a:pt x="141" y="35"/>
                    <a:pt x="141" y="35"/>
                  </a:cubicBezTo>
                  <a:cubicBezTo>
                    <a:pt x="29" y="35"/>
                    <a:pt x="29" y="35"/>
                    <a:pt x="29" y="35"/>
                  </a:cubicBezTo>
                  <a:cubicBezTo>
                    <a:pt x="5" y="58"/>
                    <a:pt x="5" y="58"/>
                    <a:pt x="5" y="58"/>
                  </a:cubicBezTo>
                  <a:cubicBezTo>
                    <a:pt x="4" y="57"/>
                    <a:pt x="2" y="57"/>
                    <a:pt x="1" y="58"/>
                  </a:cubicBezTo>
                  <a:cubicBezTo>
                    <a:pt x="0" y="60"/>
                    <a:pt x="0" y="62"/>
                    <a:pt x="1" y="63"/>
                  </a:cubicBezTo>
                  <a:cubicBezTo>
                    <a:pt x="2" y="64"/>
                    <a:pt x="4" y="64"/>
                    <a:pt x="6" y="63"/>
                  </a:cubicBezTo>
                  <a:cubicBezTo>
                    <a:pt x="7" y="62"/>
                    <a:pt x="7" y="60"/>
                    <a:pt x="6" y="59"/>
                  </a:cubicBezTo>
                  <a:cubicBezTo>
                    <a:pt x="29" y="36"/>
                    <a:pt x="29" y="36"/>
                    <a:pt x="29" y="36"/>
                  </a:cubicBezTo>
                  <a:lnTo>
                    <a:pt x="142" y="36"/>
                  </a:lnTo>
                  <a:close/>
                </a:path>
              </a:pathLst>
            </a:custGeom>
            <a:solidFill>
              <a:schemeClr val="tx1">
                <a:lumMod val="50000"/>
                <a:lumOff val="50000"/>
              </a:schemeClr>
            </a:solidFill>
            <a:ln w="9525">
              <a:solidFill>
                <a:schemeClr val="tx1">
                  <a:lumMod val="50000"/>
                  <a:lumOff val="50000"/>
                </a:schemeClr>
              </a:solidFill>
              <a:round/>
            </a:ln>
          </p:spPr>
          <p:txBody>
            <a:bodyPr vert="horz" wrap="square" lIns="91440" tIns="45720" rIns="91440" bIns="45720" numCol="1" anchor="t" anchorCtr="0" compatLnSpc="1"/>
            <a:lstStyle/>
            <a:p>
              <a:endParaRPr lang="zh-CN" altLang="en-US">
                <a:solidFill>
                  <a:prstClr val="black"/>
                </a:solidFill>
              </a:endParaRPr>
            </a:p>
          </p:txBody>
        </p:sp>
        <p:sp>
          <p:nvSpPr>
            <p:cNvPr id="559" name="Oval 269"/>
            <p:cNvSpPr>
              <a:spLocks noChangeArrowheads="1"/>
            </p:cNvSpPr>
            <p:nvPr/>
          </p:nvSpPr>
          <p:spPr bwMode="auto">
            <a:xfrm flipH="1" flipV="1">
              <a:off x="4508880" y="1865657"/>
              <a:ext cx="153874" cy="161567"/>
            </a:xfrm>
            <a:prstGeom prst="ellipse">
              <a:avLst/>
            </a:prstGeom>
            <a:solidFill>
              <a:schemeClr val="tx1">
                <a:lumMod val="50000"/>
                <a:lumOff val="50000"/>
              </a:schemeClr>
            </a:solidFill>
            <a:ln>
              <a:noFill/>
            </a:ln>
          </p:spPr>
          <p:txBody>
            <a:bodyPr vert="horz" wrap="square" lIns="91440" tIns="45720" rIns="91440" bIns="45720" numCol="1" anchor="t" anchorCtr="0" compatLnSpc="1"/>
            <a:lstStyle/>
            <a:p>
              <a:endParaRPr lang="zh-CN" altLang="en-US">
                <a:solidFill>
                  <a:prstClr val="black">
                    <a:lumMod val="50000"/>
                    <a:lumOff val="50000"/>
                  </a:prstClr>
                </a:solidFill>
              </a:endParaRPr>
            </a:p>
          </p:txBody>
        </p:sp>
      </p:grpSp>
      <p:sp>
        <p:nvSpPr>
          <p:cNvPr id="560" name="矩形 559"/>
          <p:cNvSpPr/>
          <p:nvPr/>
        </p:nvSpPr>
        <p:spPr>
          <a:xfrm>
            <a:off x="6012160" y="1333155"/>
            <a:ext cx="1869724" cy="770970"/>
          </a:xfrm>
          <a:prstGeom prst="rect">
            <a:avLst/>
          </a:prstGeom>
        </p:spPr>
        <p:txBody>
          <a:bodyPr wrap="none" lIns="68571" tIns="34285" rIns="68571" bIns="34285">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此处添加文字做详细的文字说明。</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此处添加文字做详细的文字说明。</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endParaRPr lang="en-US" altLang="zh-CN" sz="10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6" name="组合 560"/>
          <p:cNvGrpSpPr/>
          <p:nvPr/>
        </p:nvGrpSpPr>
        <p:grpSpPr>
          <a:xfrm>
            <a:off x="5415035" y="2523299"/>
            <a:ext cx="865318" cy="354020"/>
            <a:chOff x="9017000" y="2870200"/>
            <a:chExt cx="714376" cy="292100"/>
          </a:xfrm>
          <a:solidFill>
            <a:schemeClr val="tx1">
              <a:lumMod val="50000"/>
              <a:lumOff val="50000"/>
            </a:schemeClr>
          </a:solidFill>
        </p:grpSpPr>
        <p:sp>
          <p:nvSpPr>
            <p:cNvPr id="562" name="Freeform 268"/>
            <p:cNvSpPr/>
            <p:nvPr/>
          </p:nvSpPr>
          <p:spPr bwMode="auto">
            <a:xfrm>
              <a:off x="9059863" y="2870200"/>
              <a:ext cx="671513" cy="246062"/>
            </a:xfrm>
            <a:custGeom>
              <a:avLst/>
              <a:gdLst>
                <a:gd name="T0" fmla="*/ 142 w 177"/>
                <a:gd name="T1" fmla="*/ 36 h 64"/>
                <a:gd name="T2" fmla="*/ 171 w 177"/>
                <a:gd name="T3" fmla="*/ 6 h 64"/>
                <a:gd name="T4" fmla="*/ 175 w 177"/>
                <a:gd name="T5" fmla="*/ 6 h 64"/>
                <a:gd name="T6" fmla="*/ 175 w 177"/>
                <a:gd name="T7" fmla="*/ 1 h 64"/>
                <a:gd name="T8" fmla="*/ 171 w 177"/>
                <a:gd name="T9" fmla="*/ 1 h 64"/>
                <a:gd name="T10" fmla="*/ 171 w 177"/>
                <a:gd name="T11" fmla="*/ 6 h 64"/>
                <a:gd name="T12" fmla="*/ 141 w 177"/>
                <a:gd name="T13" fmla="*/ 35 h 64"/>
                <a:gd name="T14" fmla="*/ 29 w 177"/>
                <a:gd name="T15" fmla="*/ 35 h 64"/>
                <a:gd name="T16" fmla="*/ 5 w 177"/>
                <a:gd name="T17" fmla="*/ 58 h 64"/>
                <a:gd name="T18" fmla="*/ 1 w 177"/>
                <a:gd name="T19" fmla="*/ 58 h 64"/>
                <a:gd name="T20" fmla="*/ 1 w 177"/>
                <a:gd name="T21" fmla="*/ 63 h 64"/>
                <a:gd name="T22" fmla="*/ 6 w 177"/>
                <a:gd name="T23" fmla="*/ 63 h 64"/>
                <a:gd name="T24" fmla="*/ 6 w 177"/>
                <a:gd name="T25" fmla="*/ 59 h 64"/>
                <a:gd name="T26" fmla="*/ 29 w 177"/>
                <a:gd name="T27" fmla="*/ 36 h 64"/>
                <a:gd name="T28" fmla="*/ 142 w 177"/>
                <a:gd name="T29" fmla="*/ 36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77" h="64">
                  <a:moveTo>
                    <a:pt x="142" y="36"/>
                  </a:moveTo>
                  <a:cubicBezTo>
                    <a:pt x="171" y="6"/>
                    <a:pt x="171" y="6"/>
                    <a:pt x="171" y="6"/>
                  </a:cubicBezTo>
                  <a:cubicBezTo>
                    <a:pt x="172" y="7"/>
                    <a:pt x="174" y="7"/>
                    <a:pt x="175" y="6"/>
                  </a:cubicBezTo>
                  <a:cubicBezTo>
                    <a:pt x="177" y="5"/>
                    <a:pt x="177" y="3"/>
                    <a:pt x="175" y="1"/>
                  </a:cubicBezTo>
                  <a:cubicBezTo>
                    <a:pt x="174" y="0"/>
                    <a:pt x="172" y="0"/>
                    <a:pt x="171" y="1"/>
                  </a:cubicBezTo>
                  <a:cubicBezTo>
                    <a:pt x="170" y="2"/>
                    <a:pt x="170" y="4"/>
                    <a:pt x="171" y="6"/>
                  </a:cubicBezTo>
                  <a:cubicBezTo>
                    <a:pt x="141" y="35"/>
                    <a:pt x="141" y="35"/>
                    <a:pt x="141" y="35"/>
                  </a:cubicBezTo>
                  <a:cubicBezTo>
                    <a:pt x="29" y="35"/>
                    <a:pt x="29" y="35"/>
                    <a:pt x="29" y="35"/>
                  </a:cubicBezTo>
                  <a:cubicBezTo>
                    <a:pt x="5" y="58"/>
                    <a:pt x="5" y="58"/>
                    <a:pt x="5" y="58"/>
                  </a:cubicBezTo>
                  <a:cubicBezTo>
                    <a:pt x="4" y="57"/>
                    <a:pt x="2" y="57"/>
                    <a:pt x="1" y="58"/>
                  </a:cubicBezTo>
                  <a:cubicBezTo>
                    <a:pt x="0" y="60"/>
                    <a:pt x="0" y="62"/>
                    <a:pt x="1" y="63"/>
                  </a:cubicBezTo>
                  <a:cubicBezTo>
                    <a:pt x="2" y="64"/>
                    <a:pt x="4" y="64"/>
                    <a:pt x="6" y="63"/>
                  </a:cubicBezTo>
                  <a:cubicBezTo>
                    <a:pt x="7" y="62"/>
                    <a:pt x="7" y="60"/>
                    <a:pt x="6" y="59"/>
                  </a:cubicBezTo>
                  <a:cubicBezTo>
                    <a:pt x="29" y="36"/>
                    <a:pt x="29" y="36"/>
                    <a:pt x="29" y="36"/>
                  </a:cubicBezTo>
                  <a:lnTo>
                    <a:pt x="142" y="36"/>
                  </a:lnTo>
                  <a:close/>
                </a:path>
              </a:pathLst>
            </a:custGeom>
            <a:grpFill/>
            <a:ln w="9525">
              <a:solidFill>
                <a:schemeClr val="tx1">
                  <a:lumMod val="50000"/>
                  <a:lumOff val="50000"/>
                </a:schemeClr>
              </a:solidFill>
              <a:round/>
            </a:ln>
          </p:spPr>
          <p:txBody>
            <a:bodyPr vert="horz" wrap="square" lIns="91440" tIns="45720" rIns="91440" bIns="45720" numCol="1" anchor="t" anchorCtr="0" compatLnSpc="1"/>
            <a:lstStyle/>
            <a:p>
              <a:endParaRPr lang="zh-CN" altLang="en-US">
                <a:solidFill>
                  <a:prstClr val="black"/>
                </a:solidFill>
              </a:endParaRPr>
            </a:p>
          </p:txBody>
        </p:sp>
        <p:sp>
          <p:nvSpPr>
            <p:cNvPr id="563" name="Oval 269"/>
            <p:cNvSpPr>
              <a:spLocks noChangeArrowheads="1"/>
            </p:cNvSpPr>
            <p:nvPr/>
          </p:nvSpPr>
          <p:spPr bwMode="auto">
            <a:xfrm>
              <a:off x="9017000" y="3062288"/>
              <a:ext cx="95250" cy="100012"/>
            </a:xfrm>
            <a:prstGeom prst="ellipse">
              <a:avLst/>
            </a:prstGeom>
            <a:solidFill>
              <a:schemeClr val="tx1">
                <a:lumMod val="50000"/>
                <a:lumOff val="5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564" name="矩形 563"/>
          <p:cNvSpPr/>
          <p:nvPr/>
        </p:nvSpPr>
        <p:spPr>
          <a:xfrm>
            <a:off x="6060135" y="2521654"/>
            <a:ext cx="1869724" cy="770970"/>
          </a:xfrm>
          <a:prstGeom prst="rect">
            <a:avLst/>
          </a:prstGeom>
        </p:spPr>
        <p:txBody>
          <a:bodyPr wrap="none" lIns="68571" tIns="34285" rIns="68571" bIns="34285">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此处添加文字做详细的文字说明。</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此处添加文字做详细的文字说明。</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endParaRPr lang="en-US" altLang="zh-CN" sz="10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565" name="矩形 564"/>
          <p:cNvSpPr/>
          <p:nvPr/>
        </p:nvSpPr>
        <p:spPr>
          <a:xfrm>
            <a:off x="1383046" y="1907541"/>
            <a:ext cx="1869724" cy="770970"/>
          </a:xfrm>
          <a:prstGeom prst="rect">
            <a:avLst/>
          </a:prstGeom>
        </p:spPr>
        <p:txBody>
          <a:bodyPr wrap="none" lIns="68571" tIns="34285" rIns="68571" bIns="34285">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此处添加文字做详细的文字说明。</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此处添加文字做详细的文字说明。</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endParaRPr lang="en-US" altLang="zh-CN" sz="10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7" name="组合 565"/>
          <p:cNvGrpSpPr/>
          <p:nvPr/>
        </p:nvGrpSpPr>
        <p:grpSpPr>
          <a:xfrm>
            <a:off x="2815671" y="2775087"/>
            <a:ext cx="865318" cy="354020"/>
            <a:chOff x="3508696" y="1865657"/>
            <a:chExt cx="1154058" cy="471881"/>
          </a:xfrm>
        </p:grpSpPr>
        <p:sp>
          <p:nvSpPr>
            <p:cNvPr id="567" name="Freeform 268"/>
            <p:cNvSpPr/>
            <p:nvPr/>
          </p:nvSpPr>
          <p:spPr bwMode="auto">
            <a:xfrm flipH="1" flipV="1">
              <a:off x="3508696" y="1940030"/>
              <a:ext cx="1084814" cy="397508"/>
            </a:xfrm>
            <a:custGeom>
              <a:avLst/>
              <a:gdLst>
                <a:gd name="T0" fmla="*/ 142 w 177"/>
                <a:gd name="T1" fmla="*/ 36 h 64"/>
                <a:gd name="T2" fmla="*/ 171 w 177"/>
                <a:gd name="T3" fmla="*/ 6 h 64"/>
                <a:gd name="T4" fmla="*/ 175 w 177"/>
                <a:gd name="T5" fmla="*/ 6 h 64"/>
                <a:gd name="T6" fmla="*/ 175 w 177"/>
                <a:gd name="T7" fmla="*/ 1 h 64"/>
                <a:gd name="T8" fmla="*/ 171 w 177"/>
                <a:gd name="T9" fmla="*/ 1 h 64"/>
                <a:gd name="T10" fmla="*/ 171 w 177"/>
                <a:gd name="T11" fmla="*/ 6 h 64"/>
                <a:gd name="T12" fmla="*/ 141 w 177"/>
                <a:gd name="T13" fmla="*/ 35 h 64"/>
                <a:gd name="T14" fmla="*/ 29 w 177"/>
                <a:gd name="T15" fmla="*/ 35 h 64"/>
                <a:gd name="T16" fmla="*/ 5 w 177"/>
                <a:gd name="T17" fmla="*/ 58 h 64"/>
                <a:gd name="T18" fmla="*/ 1 w 177"/>
                <a:gd name="T19" fmla="*/ 58 h 64"/>
                <a:gd name="T20" fmla="*/ 1 w 177"/>
                <a:gd name="T21" fmla="*/ 63 h 64"/>
                <a:gd name="T22" fmla="*/ 6 w 177"/>
                <a:gd name="T23" fmla="*/ 63 h 64"/>
                <a:gd name="T24" fmla="*/ 6 w 177"/>
                <a:gd name="T25" fmla="*/ 59 h 64"/>
                <a:gd name="T26" fmla="*/ 29 w 177"/>
                <a:gd name="T27" fmla="*/ 36 h 64"/>
                <a:gd name="T28" fmla="*/ 142 w 177"/>
                <a:gd name="T29" fmla="*/ 36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77" h="64">
                  <a:moveTo>
                    <a:pt x="142" y="36"/>
                  </a:moveTo>
                  <a:cubicBezTo>
                    <a:pt x="171" y="6"/>
                    <a:pt x="171" y="6"/>
                    <a:pt x="171" y="6"/>
                  </a:cubicBezTo>
                  <a:cubicBezTo>
                    <a:pt x="172" y="7"/>
                    <a:pt x="174" y="7"/>
                    <a:pt x="175" y="6"/>
                  </a:cubicBezTo>
                  <a:cubicBezTo>
                    <a:pt x="177" y="5"/>
                    <a:pt x="177" y="3"/>
                    <a:pt x="175" y="1"/>
                  </a:cubicBezTo>
                  <a:cubicBezTo>
                    <a:pt x="174" y="0"/>
                    <a:pt x="172" y="0"/>
                    <a:pt x="171" y="1"/>
                  </a:cubicBezTo>
                  <a:cubicBezTo>
                    <a:pt x="170" y="2"/>
                    <a:pt x="170" y="4"/>
                    <a:pt x="171" y="6"/>
                  </a:cubicBezTo>
                  <a:cubicBezTo>
                    <a:pt x="141" y="35"/>
                    <a:pt x="141" y="35"/>
                    <a:pt x="141" y="35"/>
                  </a:cubicBezTo>
                  <a:cubicBezTo>
                    <a:pt x="29" y="35"/>
                    <a:pt x="29" y="35"/>
                    <a:pt x="29" y="35"/>
                  </a:cubicBezTo>
                  <a:cubicBezTo>
                    <a:pt x="5" y="58"/>
                    <a:pt x="5" y="58"/>
                    <a:pt x="5" y="58"/>
                  </a:cubicBezTo>
                  <a:cubicBezTo>
                    <a:pt x="4" y="57"/>
                    <a:pt x="2" y="57"/>
                    <a:pt x="1" y="58"/>
                  </a:cubicBezTo>
                  <a:cubicBezTo>
                    <a:pt x="0" y="60"/>
                    <a:pt x="0" y="62"/>
                    <a:pt x="1" y="63"/>
                  </a:cubicBezTo>
                  <a:cubicBezTo>
                    <a:pt x="2" y="64"/>
                    <a:pt x="4" y="64"/>
                    <a:pt x="6" y="63"/>
                  </a:cubicBezTo>
                  <a:cubicBezTo>
                    <a:pt x="7" y="62"/>
                    <a:pt x="7" y="60"/>
                    <a:pt x="6" y="59"/>
                  </a:cubicBezTo>
                  <a:cubicBezTo>
                    <a:pt x="29" y="36"/>
                    <a:pt x="29" y="36"/>
                    <a:pt x="29" y="36"/>
                  </a:cubicBezTo>
                  <a:lnTo>
                    <a:pt x="142" y="36"/>
                  </a:lnTo>
                  <a:close/>
                </a:path>
              </a:pathLst>
            </a:custGeom>
            <a:solidFill>
              <a:schemeClr val="tx1">
                <a:lumMod val="50000"/>
                <a:lumOff val="50000"/>
              </a:schemeClr>
            </a:solidFill>
            <a:ln w="9525">
              <a:solidFill>
                <a:schemeClr val="tx1">
                  <a:lumMod val="50000"/>
                  <a:lumOff val="50000"/>
                </a:schemeClr>
              </a:solidFill>
              <a:round/>
            </a:ln>
          </p:spPr>
          <p:txBody>
            <a:bodyPr vert="horz" wrap="square" lIns="91440" tIns="45720" rIns="91440" bIns="45720" numCol="1" anchor="t" anchorCtr="0" compatLnSpc="1"/>
            <a:lstStyle/>
            <a:p>
              <a:endParaRPr lang="zh-CN" altLang="en-US">
                <a:solidFill>
                  <a:prstClr val="black"/>
                </a:solidFill>
              </a:endParaRPr>
            </a:p>
          </p:txBody>
        </p:sp>
        <p:sp>
          <p:nvSpPr>
            <p:cNvPr id="568" name="Oval 269"/>
            <p:cNvSpPr>
              <a:spLocks noChangeArrowheads="1"/>
            </p:cNvSpPr>
            <p:nvPr/>
          </p:nvSpPr>
          <p:spPr bwMode="auto">
            <a:xfrm flipH="1" flipV="1">
              <a:off x="4508880" y="1865657"/>
              <a:ext cx="153874" cy="161567"/>
            </a:xfrm>
            <a:prstGeom prst="ellipse">
              <a:avLst/>
            </a:prstGeom>
            <a:solidFill>
              <a:schemeClr val="tx1">
                <a:lumMod val="50000"/>
                <a:lumOff val="50000"/>
              </a:schemeClr>
            </a:solidFill>
            <a:ln>
              <a:noFill/>
            </a:ln>
          </p:spPr>
          <p:txBody>
            <a:bodyPr vert="horz" wrap="square" lIns="91440" tIns="45720" rIns="91440" bIns="45720" numCol="1" anchor="t" anchorCtr="0" compatLnSpc="1"/>
            <a:lstStyle/>
            <a:p>
              <a:endParaRPr lang="zh-CN" altLang="en-US">
                <a:solidFill>
                  <a:prstClr val="black">
                    <a:lumMod val="50000"/>
                    <a:lumOff val="50000"/>
                  </a:prstClr>
                </a:solidFill>
              </a:endParaRPr>
            </a:p>
          </p:txBody>
        </p:sp>
      </p:grpSp>
      <p:sp>
        <p:nvSpPr>
          <p:cNvPr id="569" name="矩形 568"/>
          <p:cNvSpPr/>
          <p:nvPr/>
        </p:nvSpPr>
        <p:spPr>
          <a:xfrm>
            <a:off x="1409898" y="2987995"/>
            <a:ext cx="1869724" cy="752504"/>
          </a:xfrm>
          <a:prstGeom prst="rect">
            <a:avLst/>
          </a:prstGeom>
        </p:spPr>
        <p:txBody>
          <a:bodyPr wrap="none" lIns="68571" tIns="34285" rIns="68571" bIns="34285">
            <a:spAutoFit/>
          </a:bodyPr>
          <a:lstStyle/>
          <a:p>
            <a:pPr algn="ct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此处添加文字做详细的文字说明。</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此处添加文字做详细的文字说明。</a:t>
            </a: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gn="ctr">
              <a:lnSpc>
                <a:spcPct val="120000"/>
              </a:lnSpc>
              <a:spcBef>
                <a:spcPct val="0"/>
              </a:spcBef>
              <a:buNone/>
            </a:pPr>
            <a:endPar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8" name="组合 254"/>
          <p:cNvGrpSpPr/>
          <p:nvPr/>
        </p:nvGrpSpPr>
        <p:grpSpPr>
          <a:xfrm>
            <a:off x="3330185" y="1221978"/>
            <a:ext cx="2374378" cy="3419378"/>
            <a:chOff x="2790790" y="1336999"/>
            <a:chExt cx="3166662" cy="4557765"/>
          </a:xfrm>
        </p:grpSpPr>
        <p:grpSp>
          <p:nvGrpSpPr>
            <p:cNvPr id="9" name="组合 255"/>
            <p:cNvGrpSpPr/>
            <p:nvPr/>
          </p:nvGrpSpPr>
          <p:grpSpPr>
            <a:xfrm>
              <a:off x="3125878" y="1336999"/>
              <a:ext cx="2622120" cy="3893624"/>
              <a:chOff x="2790261" y="1164662"/>
              <a:chExt cx="3172765" cy="4711285"/>
            </a:xfrm>
          </p:grpSpPr>
          <p:grpSp>
            <p:nvGrpSpPr>
              <p:cNvPr id="10" name="组合 257"/>
              <p:cNvGrpSpPr/>
              <p:nvPr/>
            </p:nvGrpSpPr>
            <p:grpSpPr>
              <a:xfrm>
                <a:off x="2790261" y="1777654"/>
                <a:ext cx="1850013" cy="1850013"/>
                <a:chOff x="5444044" y="1830654"/>
                <a:chExt cx="1850013" cy="1850013"/>
              </a:xfrm>
            </p:grpSpPr>
            <p:sp>
              <p:nvSpPr>
                <p:cNvPr id="709" name="椭圆 708"/>
                <p:cNvSpPr/>
                <p:nvPr/>
              </p:nvSpPr>
              <p:spPr>
                <a:xfrm>
                  <a:off x="5444044" y="1830654"/>
                  <a:ext cx="1850013" cy="1850013"/>
                </a:xfrm>
                <a:prstGeom prst="ellipse">
                  <a:avLst/>
                </a:prstGeom>
                <a:solidFill>
                  <a:srgbClr val="F9F9F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10" name="椭圆 709"/>
                <p:cNvSpPr/>
                <p:nvPr/>
              </p:nvSpPr>
              <p:spPr>
                <a:xfrm>
                  <a:off x="5576188" y="1962798"/>
                  <a:ext cx="1585725" cy="1585725"/>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11" name="椭圆 710"/>
                <p:cNvSpPr/>
                <p:nvPr/>
              </p:nvSpPr>
              <p:spPr>
                <a:xfrm>
                  <a:off x="5697987" y="2084597"/>
                  <a:ext cx="1342126" cy="1342126"/>
                </a:xfrm>
                <a:prstGeom prst="ellipse">
                  <a:avLst/>
                </a:prstGeom>
                <a:solidFill>
                  <a:srgbClr val="F9F9F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12" name="椭圆 711"/>
                <p:cNvSpPr/>
                <p:nvPr/>
              </p:nvSpPr>
              <p:spPr>
                <a:xfrm>
                  <a:off x="5868225" y="2257789"/>
                  <a:ext cx="1015823" cy="1015823"/>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13" name="椭圆 712"/>
                <p:cNvSpPr/>
                <p:nvPr/>
              </p:nvSpPr>
              <p:spPr>
                <a:xfrm>
                  <a:off x="5972810" y="2359420"/>
                  <a:ext cx="792480" cy="792480"/>
                </a:xfrm>
                <a:prstGeom prst="ellipse">
                  <a:avLst/>
                </a:prstGeom>
                <a:solidFill>
                  <a:srgbClr val="F9F9F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14" name="椭圆 713"/>
                <p:cNvSpPr/>
                <p:nvPr/>
              </p:nvSpPr>
              <p:spPr>
                <a:xfrm>
                  <a:off x="6171523" y="2558133"/>
                  <a:ext cx="395054" cy="39505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sp>
            <p:nvSpPr>
              <p:cNvPr id="259" name="椭圆 258"/>
              <p:cNvSpPr/>
              <p:nvPr/>
            </p:nvSpPr>
            <p:spPr>
              <a:xfrm>
                <a:off x="3886350" y="5228247"/>
                <a:ext cx="865710" cy="647700"/>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0" name="同侧圆角矩形 259"/>
              <p:cNvSpPr/>
              <p:nvPr/>
            </p:nvSpPr>
            <p:spPr>
              <a:xfrm flipV="1">
                <a:off x="3551240" y="4568689"/>
                <a:ext cx="1602500" cy="996950"/>
              </a:xfrm>
              <a:prstGeom prst="round2SameRect">
                <a:avLst>
                  <a:gd name="adj1" fmla="val 33228"/>
                  <a:gd name="adj2" fmla="val 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1" name="圆角矩形 260"/>
              <p:cNvSpPr/>
              <p:nvPr/>
            </p:nvSpPr>
            <p:spPr>
              <a:xfrm>
                <a:off x="3488892" y="4483062"/>
                <a:ext cx="1727197" cy="183954"/>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2" name="圆角矩形 261"/>
              <p:cNvSpPr/>
              <p:nvPr/>
            </p:nvSpPr>
            <p:spPr>
              <a:xfrm>
                <a:off x="3488892" y="4819612"/>
                <a:ext cx="1727197" cy="183954"/>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3" name="圆角矩形 262"/>
              <p:cNvSpPr/>
              <p:nvPr/>
            </p:nvSpPr>
            <p:spPr>
              <a:xfrm>
                <a:off x="3488892" y="5156162"/>
                <a:ext cx="1727197" cy="183954"/>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4" name="任意多边形 263"/>
              <p:cNvSpPr/>
              <p:nvPr/>
            </p:nvSpPr>
            <p:spPr>
              <a:xfrm rot="540000">
                <a:off x="5142159" y="1478407"/>
                <a:ext cx="279623" cy="263305"/>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5" name="任意多边形 264"/>
              <p:cNvSpPr/>
              <p:nvPr/>
            </p:nvSpPr>
            <p:spPr>
              <a:xfrm rot="19117182">
                <a:off x="3146805" y="1605265"/>
                <a:ext cx="279623" cy="263305"/>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6" name="任意多边形 265"/>
              <p:cNvSpPr/>
              <p:nvPr/>
            </p:nvSpPr>
            <p:spPr>
              <a:xfrm>
                <a:off x="3027527" y="1799995"/>
                <a:ext cx="173624" cy="163492"/>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7" name="任意多边形 266"/>
              <p:cNvSpPr/>
              <p:nvPr/>
            </p:nvSpPr>
            <p:spPr>
              <a:xfrm rot="540000">
                <a:off x="5731932" y="2708537"/>
                <a:ext cx="231094" cy="217607"/>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8" name="任意多边形 267"/>
              <p:cNvSpPr/>
              <p:nvPr/>
            </p:nvSpPr>
            <p:spPr>
              <a:xfrm rot="20304764">
                <a:off x="2888300" y="3364504"/>
                <a:ext cx="210085" cy="197825"/>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69" name="任意多边形 268"/>
              <p:cNvSpPr/>
              <p:nvPr/>
            </p:nvSpPr>
            <p:spPr>
              <a:xfrm rot="19776369">
                <a:off x="4873259" y="4161052"/>
                <a:ext cx="279623" cy="263305"/>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70" name="任意多边形 269"/>
              <p:cNvSpPr/>
              <p:nvPr/>
            </p:nvSpPr>
            <p:spPr>
              <a:xfrm rot="21147409">
                <a:off x="3550210" y="4236227"/>
                <a:ext cx="231094" cy="217607"/>
              </a:xfrm>
              <a:custGeom>
                <a:avLst/>
                <a:gdLst>
                  <a:gd name="connsiteX0" fmla="*/ 149412 w 292656"/>
                  <a:gd name="connsiteY0" fmla="*/ 94275 h 278334"/>
                  <a:gd name="connsiteX1" fmla="*/ 97275 w 292656"/>
                  <a:gd name="connsiteY1" fmla="*/ 146412 h 278334"/>
                  <a:gd name="connsiteX2" fmla="*/ 149412 w 292656"/>
                  <a:gd name="connsiteY2" fmla="*/ 198549 h 278334"/>
                  <a:gd name="connsiteX3" fmla="*/ 201549 w 292656"/>
                  <a:gd name="connsiteY3" fmla="*/ 146412 h 278334"/>
                  <a:gd name="connsiteX4" fmla="*/ 149412 w 292656"/>
                  <a:gd name="connsiteY4" fmla="*/ 94275 h 278334"/>
                  <a:gd name="connsiteX5" fmla="*/ 116562 w 292656"/>
                  <a:gd name="connsiteY5" fmla="*/ 0 h 278334"/>
                  <a:gd name="connsiteX6" fmla="*/ 176093 w 292656"/>
                  <a:gd name="connsiteY6" fmla="*/ 0 h 278334"/>
                  <a:gd name="connsiteX7" fmla="*/ 176093 w 292656"/>
                  <a:gd name="connsiteY7" fmla="*/ 51968 h 278334"/>
                  <a:gd name="connsiteX8" fmla="*/ 185876 w 292656"/>
                  <a:gd name="connsiteY8" fmla="*/ 53943 h 278334"/>
                  <a:gd name="connsiteX9" fmla="*/ 218170 w 292656"/>
                  <a:gd name="connsiteY9" fmla="*/ 75717 h 278334"/>
                  <a:gd name="connsiteX10" fmla="*/ 225820 w 292656"/>
                  <a:gd name="connsiteY10" fmla="*/ 87063 h 278334"/>
                  <a:gd name="connsiteX11" fmla="*/ 274260 w 292656"/>
                  <a:gd name="connsiteY11" fmla="*/ 71323 h 278334"/>
                  <a:gd name="connsiteX12" fmla="*/ 292656 w 292656"/>
                  <a:gd name="connsiteY12" fmla="*/ 127940 h 278334"/>
                  <a:gd name="connsiteX13" fmla="*/ 246965 w 292656"/>
                  <a:gd name="connsiteY13" fmla="*/ 142787 h 278334"/>
                  <a:gd name="connsiteX14" fmla="*/ 247928 w 292656"/>
                  <a:gd name="connsiteY14" fmla="*/ 147559 h 278334"/>
                  <a:gd name="connsiteX15" fmla="*/ 239944 w 292656"/>
                  <a:gd name="connsiteY15" fmla="*/ 187106 h 278334"/>
                  <a:gd name="connsiteX16" fmla="*/ 227602 w 292656"/>
                  <a:gd name="connsiteY16" fmla="*/ 205411 h 278334"/>
                  <a:gd name="connsiteX17" fmla="*/ 255161 w 292656"/>
                  <a:gd name="connsiteY17" fmla="*/ 243342 h 278334"/>
                  <a:gd name="connsiteX18" fmla="*/ 206999 w 292656"/>
                  <a:gd name="connsiteY18" fmla="*/ 278334 h 278334"/>
                  <a:gd name="connsiteX19" fmla="*/ 180753 w 292656"/>
                  <a:gd name="connsiteY19" fmla="*/ 242209 h 278334"/>
                  <a:gd name="connsiteX20" fmla="*/ 146328 w 292656"/>
                  <a:gd name="connsiteY20" fmla="*/ 249159 h 278334"/>
                  <a:gd name="connsiteX21" fmla="*/ 111904 w 292656"/>
                  <a:gd name="connsiteY21" fmla="*/ 242209 h 278334"/>
                  <a:gd name="connsiteX22" fmla="*/ 85658 w 292656"/>
                  <a:gd name="connsiteY22" fmla="*/ 278334 h 278334"/>
                  <a:gd name="connsiteX23" fmla="*/ 37496 w 292656"/>
                  <a:gd name="connsiteY23" fmla="*/ 243342 h 278334"/>
                  <a:gd name="connsiteX24" fmla="*/ 65054 w 292656"/>
                  <a:gd name="connsiteY24" fmla="*/ 205412 h 278334"/>
                  <a:gd name="connsiteX25" fmla="*/ 52712 w 292656"/>
                  <a:gd name="connsiteY25" fmla="*/ 187106 h 278334"/>
                  <a:gd name="connsiteX26" fmla="*/ 44728 w 292656"/>
                  <a:gd name="connsiteY26" fmla="*/ 147559 h 278334"/>
                  <a:gd name="connsiteX27" fmla="*/ 45691 w 292656"/>
                  <a:gd name="connsiteY27" fmla="*/ 142787 h 278334"/>
                  <a:gd name="connsiteX28" fmla="*/ 0 w 292656"/>
                  <a:gd name="connsiteY28" fmla="*/ 127940 h 278334"/>
                  <a:gd name="connsiteX29" fmla="*/ 18396 w 292656"/>
                  <a:gd name="connsiteY29" fmla="*/ 71323 h 278334"/>
                  <a:gd name="connsiteX30" fmla="*/ 66836 w 292656"/>
                  <a:gd name="connsiteY30" fmla="*/ 87063 h 278334"/>
                  <a:gd name="connsiteX31" fmla="*/ 74486 w 292656"/>
                  <a:gd name="connsiteY31" fmla="*/ 75717 h 278334"/>
                  <a:gd name="connsiteX32" fmla="*/ 106781 w 292656"/>
                  <a:gd name="connsiteY32" fmla="*/ 53943 h 278334"/>
                  <a:gd name="connsiteX33" fmla="*/ 116562 w 292656"/>
                  <a:gd name="connsiteY33" fmla="*/ 51969 h 2783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292656" h="278334">
                    <a:moveTo>
                      <a:pt x="149412" y="94275"/>
                    </a:moveTo>
                    <a:cubicBezTo>
                      <a:pt x="120618" y="94275"/>
                      <a:pt x="97275" y="117618"/>
                      <a:pt x="97275" y="146412"/>
                    </a:cubicBezTo>
                    <a:cubicBezTo>
                      <a:pt x="97275" y="175206"/>
                      <a:pt x="120618" y="198549"/>
                      <a:pt x="149412" y="198549"/>
                    </a:cubicBezTo>
                    <a:cubicBezTo>
                      <a:pt x="178206" y="198549"/>
                      <a:pt x="201549" y="175206"/>
                      <a:pt x="201549" y="146412"/>
                    </a:cubicBezTo>
                    <a:cubicBezTo>
                      <a:pt x="201549" y="117618"/>
                      <a:pt x="178206" y="94275"/>
                      <a:pt x="149412" y="94275"/>
                    </a:cubicBezTo>
                    <a:close/>
                    <a:moveTo>
                      <a:pt x="116562" y="0"/>
                    </a:moveTo>
                    <a:lnTo>
                      <a:pt x="176093" y="0"/>
                    </a:lnTo>
                    <a:lnTo>
                      <a:pt x="176093" y="51968"/>
                    </a:lnTo>
                    <a:lnTo>
                      <a:pt x="185876" y="53943"/>
                    </a:lnTo>
                    <a:cubicBezTo>
                      <a:pt x="198031" y="59085"/>
                      <a:pt x="208977" y="66524"/>
                      <a:pt x="218170" y="75717"/>
                    </a:cubicBezTo>
                    <a:lnTo>
                      <a:pt x="225820" y="87063"/>
                    </a:lnTo>
                    <a:lnTo>
                      <a:pt x="274260" y="71323"/>
                    </a:lnTo>
                    <a:lnTo>
                      <a:pt x="292656" y="127940"/>
                    </a:lnTo>
                    <a:lnTo>
                      <a:pt x="246965" y="142787"/>
                    </a:lnTo>
                    <a:lnTo>
                      <a:pt x="247928" y="147559"/>
                    </a:lnTo>
                    <a:cubicBezTo>
                      <a:pt x="247928" y="161587"/>
                      <a:pt x="245085" y="174951"/>
                      <a:pt x="239944" y="187106"/>
                    </a:cubicBezTo>
                    <a:lnTo>
                      <a:pt x="227602" y="205411"/>
                    </a:lnTo>
                    <a:lnTo>
                      <a:pt x="255161" y="243342"/>
                    </a:lnTo>
                    <a:lnTo>
                      <a:pt x="206999" y="278334"/>
                    </a:lnTo>
                    <a:lnTo>
                      <a:pt x="180753" y="242209"/>
                    </a:lnTo>
                    <a:lnTo>
                      <a:pt x="146328" y="249159"/>
                    </a:lnTo>
                    <a:lnTo>
                      <a:pt x="111904" y="242209"/>
                    </a:lnTo>
                    <a:lnTo>
                      <a:pt x="85658" y="278334"/>
                    </a:lnTo>
                    <a:lnTo>
                      <a:pt x="37496" y="243342"/>
                    </a:lnTo>
                    <a:lnTo>
                      <a:pt x="65054" y="205412"/>
                    </a:lnTo>
                    <a:lnTo>
                      <a:pt x="52712" y="187106"/>
                    </a:lnTo>
                    <a:cubicBezTo>
                      <a:pt x="47571" y="174951"/>
                      <a:pt x="44728" y="161587"/>
                      <a:pt x="44728" y="147559"/>
                    </a:cubicBezTo>
                    <a:lnTo>
                      <a:pt x="45691" y="142787"/>
                    </a:lnTo>
                    <a:lnTo>
                      <a:pt x="0" y="127940"/>
                    </a:lnTo>
                    <a:lnTo>
                      <a:pt x="18396" y="71323"/>
                    </a:lnTo>
                    <a:lnTo>
                      <a:pt x="66836" y="87063"/>
                    </a:lnTo>
                    <a:lnTo>
                      <a:pt x="74486" y="75717"/>
                    </a:lnTo>
                    <a:cubicBezTo>
                      <a:pt x="83679" y="66524"/>
                      <a:pt x="94625" y="59085"/>
                      <a:pt x="106781" y="53943"/>
                    </a:cubicBezTo>
                    <a:lnTo>
                      <a:pt x="116562" y="51969"/>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71" name="任意多边形 270"/>
              <p:cNvSpPr/>
              <p:nvPr/>
            </p:nvSpPr>
            <p:spPr>
              <a:xfrm rot="21300000">
                <a:off x="4753809" y="1774219"/>
                <a:ext cx="590272" cy="602619"/>
              </a:xfrm>
              <a:custGeom>
                <a:avLst/>
                <a:gdLst>
                  <a:gd name="connsiteX0" fmla="*/ 378421 w 770173"/>
                  <a:gd name="connsiteY0" fmla="*/ 151612 h 786281"/>
                  <a:gd name="connsiteX1" fmla="*/ 131764 w 770173"/>
                  <a:gd name="connsiteY1" fmla="*/ 398268 h 786281"/>
                  <a:gd name="connsiteX2" fmla="*/ 378421 w 770173"/>
                  <a:gd name="connsiteY2" fmla="*/ 644925 h 786281"/>
                  <a:gd name="connsiteX3" fmla="*/ 625078 w 770173"/>
                  <a:gd name="connsiteY3" fmla="*/ 398268 h 786281"/>
                  <a:gd name="connsiteX4" fmla="*/ 378421 w 770173"/>
                  <a:gd name="connsiteY4" fmla="*/ 151612 h 786281"/>
                  <a:gd name="connsiteX5" fmla="*/ 295853 w 770173"/>
                  <a:gd name="connsiteY5" fmla="*/ 0 h 786281"/>
                  <a:gd name="connsiteX6" fmla="*/ 474320 w 770173"/>
                  <a:gd name="connsiteY6" fmla="*/ 0 h 786281"/>
                  <a:gd name="connsiteX7" fmla="*/ 474320 w 770173"/>
                  <a:gd name="connsiteY7" fmla="*/ 98921 h 786281"/>
                  <a:gd name="connsiteX8" fmla="*/ 502920 w 770173"/>
                  <a:gd name="connsiteY8" fmla="*/ 107799 h 786281"/>
                  <a:gd name="connsiteX9" fmla="*/ 555523 w 770173"/>
                  <a:gd name="connsiteY9" fmla="*/ 136351 h 786281"/>
                  <a:gd name="connsiteX10" fmla="*/ 594990 w 770173"/>
                  <a:gd name="connsiteY10" fmla="*/ 168914 h 786281"/>
                  <a:gd name="connsiteX11" fmla="*/ 680939 w 770173"/>
                  <a:gd name="connsiteY11" fmla="*/ 119292 h 786281"/>
                  <a:gd name="connsiteX12" fmla="*/ 770173 w 770173"/>
                  <a:gd name="connsiteY12" fmla="*/ 273849 h 786281"/>
                  <a:gd name="connsiteX13" fmla="*/ 683620 w 770173"/>
                  <a:gd name="connsiteY13" fmla="*/ 323819 h 786281"/>
                  <a:gd name="connsiteX14" fmla="*/ 685766 w 770173"/>
                  <a:gd name="connsiteY14" fmla="*/ 330730 h 786281"/>
                  <a:gd name="connsiteX15" fmla="*/ 692057 w 770173"/>
                  <a:gd name="connsiteY15" fmla="*/ 393141 h 786281"/>
                  <a:gd name="connsiteX16" fmla="*/ 685766 w 770173"/>
                  <a:gd name="connsiteY16" fmla="*/ 455551 h 786281"/>
                  <a:gd name="connsiteX17" fmla="*/ 683620 w 770173"/>
                  <a:gd name="connsiteY17" fmla="*/ 462462 h 786281"/>
                  <a:gd name="connsiteX18" fmla="*/ 770173 w 770173"/>
                  <a:gd name="connsiteY18" fmla="*/ 512433 h 786281"/>
                  <a:gd name="connsiteX19" fmla="*/ 680939 w 770173"/>
                  <a:gd name="connsiteY19" fmla="*/ 666990 h 786281"/>
                  <a:gd name="connsiteX20" fmla="*/ 594990 w 770173"/>
                  <a:gd name="connsiteY20" fmla="*/ 617367 h 786281"/>
                  <a:gd name="connsiteX21" fmla="*/ 555523 w 770173"/>
                  <a:gd name="connsiteY21" fmla="*/ 649930 h 786281"/>
                  <a:gd name="connsiteX22" fmla="*/ 502920 w 770173"/>
                  <a:gd name="connsiteY22" fmla="*/ 678482 h 786281"/>
                  <a:gd name="connsiteX23" fmla="*/ 474320 w 770173"/>
                  <a:gd name="connsiteY23" fmla="*/ 687360 h 786281"/>
                  <a:gd name="connsiteX24" fmla="*/ 474320 w 770173"/>
                  <a:gd name="connsiteY24" fmla="*/ 786281 h 786281"/>
                  <a:gd name="connsiteX25" fmla="*/ 295853 w 770173"/>
                  <a:gd name="connsiteY25" fmla="*/ 786281 h 786281"/>
                  <a:gd name="connsiteX26" fmla="*/ 295853 w 770173"/>
                  <a:gd name="connsiteY26" fmla="*/ 689041 h 786281"/>
                  <a:gd name="connsiteX27" fmla="*/ 261839 w 770173"/>
                  <a:gd name="connsiteY27" fmla="*/ 678482 h 786281"/>
                  <a:gd name="connsiteX28" fmla="*/ 209236 w 770173"/>
                  <a:gd name="connsiteY28" fmla="*/ 649930 h 786281"/>
                  <a:gd name="connsiteX29" fmla="*/ 171997 w 770173"/>
                  <a:gd name="connsiteY29" fmla="*/ 619205 h 786281"/>
                  <a:gd name="connsiteX30" fmla="*/ 89233 w 770173"/>
                  <a:gd name="connsiteY30" fmla="*/ 666990 h 786281"/>
                  <a:gd name="connsiteX31" fmla="*/ 0 w 770173"/>
                  <a:gd name="connsiteY31" fmla="*/ 512433 h 786281"/>
                  <a:gd name="connsiteX32" fmla="*/ 81961 w 770173"/>
                  <a:gd name="connsiteY32" fmla="*/ 465112 h 786281"/>
                  <a:gd name="connsiteX33" fmla="*/ 78993 w 770173"/>
                  <a:gd name="connsiteY33" fmla="*/ 455551 h 786281"/>
                  <a:gd name="connsiteX34" fmla="*/ 72702 w 770173"/>
                  <a:gd name="connsiteY34" fmla="*/ 393141 h 786281"/>
                  <a:gd name="connsiteX35" fmla="*/ 78993 w 770173"/>
                  <a:gd name="connsiteY35" fmla="*/ 330730 h 786281"/>
                  <a:gd name="connsiteX36" fmla="*/ 81961 w 770173"/>
                  <a:gd name="connsiteY36" fmla="*/ 321169 h 786281"/>
                  <a:gd name="connsiteX37" fmla="*/ 0 w 770173"/>
                  <a:gd name="connsiteY37" fmla="*/ 273849 h 786281"/>
                  <a:gd name="connsiteX38" fmla="*/ 89233 w 770173"/>
                  <a:gd name="connsiteY38" fmla="*/ 119292 h 786281"/>
                  <a:gd name="connsiteX39" fmla="*/ 171997 w 770173"/>
                  <a:gd name="connsiteY39" fmla="*/ 167076 h 786281"/>
                  <a:gd name="connsiteX40" fmla="*/ 209236 w 770173"/>
                  <a:gd name="connsiteY40" fmla="*/ 136351 h 786281"/>
                  <a:gd name="connsiteX41" fmla="*/ 261839 w 770173"/>
                  <a:gd name="connsiteY41" fmla="*/ 107799 h 786281"/>
                  <a:gd name="connsiteX42" fmla="*/ 295853 w 770173"/>
                  <a:gd name="connsiteY42" fmla="*/ 97241 h 7862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Lst>
                <a:rect l="l" t="t" r="r" b="b"/>
                <a:pathLst>
                  <a:path w="770173" h="786281">
                    <a:moveTo>
                      <a:pt x="378421" y="151612"/>
                    </a:moveTo>
                    <a:cubicBezTo>
                      <a:pt x="242197" y="151612"/>
                      <a:pt x="131764" y="262044"/>
                      <a:pt x="131764" y="398268"/>
                    </a:cubicBezTo>
                    <a:cubicBezTo>
                      <a:pt x="131764" y="534493"/>
                      <a:pt x="242197" y="644925"/>
                      <a:pt x="378421" y="644925"/>
                    </a:cubicBezTo>
                    <a:cubicBezTo>
                      <a:pt x="514646" y="644925"/>
                      <a:pt x="625078" y="534493"/>
                      <a:pt x="625078" y="398268"/>
                    </a:cubicBezTo>
                    <a:cubicBezTo>
                      <a:pt x="625078" y="262044"/>
                      <a:pt x="514646" y="151612"/>
                      <a:pt x="378421" y="151612"/>
                    </a:cubicBezTo>
                    <a:close/>
                    <a:moveTo>
                      <a:pt x="295853" y="0"/>
                    </a:moveTo>
                    <a:lnTo>
                      <a:pt x="474320" y="0"/>
                    </a:lnTo>
                    <a:lnTo>
                      <a:pt x="474320" y="98921"/>
                    </a:lnTo>
                    <a:lnTo>
                      <a:pt x="502920" y="107799"/>
                    </a:lnTo>
                    <a:cubicBezTo>
                      <a:pt x="521445" y="115634"/>
                      <a:pt x="539048" y="125221"/>
                      <a:pt x="555523" y="136351"/>
                    </a:cubicBezTo>
                    <a:lnTo>
                      <a:pt x="594990" y="168914"/>
                    </a:lnTo>
                    <a:lnTo>
                      <a:pt x="680939" y="119292"/>
                    </a:lnTo>
                    <a:lnTo>
                      <a:pt x="770173" y="273849"/>
                    </a:lnTo>
                    <a:lnTo>
                      <a:pt x="683620" y="323819"/>
                    </a:lnTo>
                    <a:lnTo>
                      <a:pt x="685766" y="330730"/>
                    </a:lnTo>
                    <a:cubicBezTo>
                      <a:pt x="689891" y="350889"/>
                      <a:pt x="692057" y="371762"/>
                      <a:pt x="692057" y="393141"/>
                    </a:cubicBezTo>
                    <a:cubicBezTo>
                      <a:pt x="692057" y="414519"/>
                      <a:pt x="689891" y="435392"/>
                      <a:pt x="685766" y="455551"/>
                    </a:cubicBezTo>
                    <a:lnTo>
                      <a:pt x="683620" y="462462"/>
                    </a:lnTo>
                    <a:lnTo>
                      <a:pt x="770173" y="512433"/>
                    </a:lnTo>
                    <a:lnTo>
                      <a:pt x="680939" y="666990"/>
                    </a:lnTo>
                    <a:lnTo>
                      <a:pt x="594990" y="617367"/>
                    </a:lnTo>
                    <a:lnTo>
                      <a:pt x="555523" y="649930"/>
                    </a:lnTo>
                    <a:cubicBezTo>
                      <a:pt x="539048" y="661060"/>
                      <a:pt x="521445" y="670647"/>
                      <a:pt x="502920" y="678482"/>
                    </a:cubicBezTo>
                    <a:lnTo>
                      <a:pt x="474320" y="687360"/>
                    </a:lnTo>
                    <a:lnTo>
                      <a:pt x="474320" y="786281"/>
                    </a:lnTo>
                    <a:lnTo>
                      <a:pt x="295853" y="786281"/>
                    </a:lnTo>
                    <a:lnTo>
                      <a:pt x="295853" y="689041"/>
                    </a:lnTo>
                    <a:lnTo>
                      <a:pt x="261839" y="678482"/>
                    </a:lnTo>
                    <a:cubicBezTo>
                      <a:pt x="243314" y="670647"/>
                      <a:pt x="225711" y="661060"/>
                      <a:pt x="209236" y="649930"/>
                    </a:cubicBezTo>
                    <a:lnTo>
                      <a:pt x="171997" y="619205"/>
                    </a:lnTo>
                    <a:lnTo>
                      <a:pt x="89233" y="666990"/>
                    </a:lnTo>
                    <a:lnTo>
                      <a:pt x="0" y="512433"/>
                    </a:lnTo>
                    <a:lnTo>
                      <a:pt x="81961" y="465112"/>
                    </a:lnTo>
                    <a:lnTo>
                      <a:pt x="78993" y="455551"/>
                    </a:lnTo>
                    <a:cubicBezTo>
                      <a:pt x="74868" y="435392"/>
                      <a:pt x="72702" y="414519"/>
                      <a:pt x="72702" y="393141"/>
                    </a:cubicBezTo>
                    <a:cubicBezTo>
                      <a:pt x="72702" y="371762"/>
                      <a:pt x="74868" y="350889"/>
                      <a:pt x="78993" y="330730"/>
                    </a:cubicBezTo>
                    <a:lnTo>
                      <a:pt x="81961" y="321169"/>
                    </a:lnTo>
                    <a:lnTo>
                      <a:pt x="0" y="273849"/>
                    </a:lnTo>
                    <a:lnTo>
                      <a:pt x="89233" y="119292"/>
                    </a:lnTo>
                    <a:lnTo>
                      <a:pt x="171997" y="167076"/>
                    </a:lnTo>
                    <a:lnTo>
                      <a:pt x="209236" y="136351"/>
                    </a:lnTo>
                    <a:cubicBezTo>
                      <a:pt x="225711" y="125221"/>
                      <a:pt x="243314" y="115634"/>
                      <a:pt x="261839" y="107799"/>
                    </a:cubicBezTo>
                    <a:lnTo>
                      <a:pt x="295853" y="97241"/>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solidFill>
                    <a:prstClr val="white"/>
                  </a:solidFill>
                </a:endParaRPr>
              </a:p>
            </p:txBody>
          </p:sp>
          <p:grpSp>
            <p:nvGrpSpPr>
              <p:cNvPr id="12" name="组合 271"/>
              <p:cNvGrpSpPr/>
              <p:nvPr/>
            </p:nvGrpSpPr>
            <p:grpSpPr>
              <a:xfrm>
                <a:off x="3392721" y="1409066"/>
                <a:ext cx="373659" cy="373659"/>
                <a:chOff x="3404393" y="1190304"/>
                <a:chExt cx="1066092" cy="1066091"/>
              </a:xfrm>
            </p:grpSpPr>
            <p:sp>
              <p:nvSpPr>
                <p:cNvPr id="694" name="矩形 693"/>
                <p:cNvSpPr/>
                <p:nvPr/>
              </p:nvSpPr>
              <p:spPr>
                <a:xfrm>
                  <a:off x="3870396"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95" name="矩形 694"/>
                <p:cNvSpPr/>
                <p:nvPr/>
              </p:nvSpPr>
              <p:spPr>
                <a:xfrm rot="1800000">
                  <a:off x="41180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96" name="矩形 695"/>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97" name="矩形 696"/>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98" name="矩形 697"/>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99" name="矩形 698"/>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00" name="矩形 699"/>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01" name="矩形 700"/>
                <p:cNvSpPr/>
                <p:nvPr/>
              </p:nvSpPr>
              <p:spPr>
                <a:xfrm rot="12600000">
                  <a:off x="36227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02" name="矩形 701"/>
                <p:cNvSpPr/>
                <p:nvPr/>
              </p:nvSpPr>
              <p:spPr>
                <a:xfrm rot="14400000">
                  <a:off x="3441453"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03" name="矩形 702"/>
                <p:cNvSpPr/>
                <p:nvPr/>
              </p:nvSpPr>
              <p:spPr>
                <a:xfrm rot="16200000">
                  <a:off x="33750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04" name="矩形 703"/>
                <p:cNvSpPr/>
                <p:nvPr/>
              </p:nvSpPr>
              <p:spPr>
                <a:xfrm rot="18000000">
                  <a:off x="3441453"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05" name="矩形 704"/>
                <p:cNvSpPr/>
                <p:nvPr/>
              </p:nvSpPr>
              <p:spPr>
                <a:xfrm rot="19800000">
                  <a:off x="36227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706" name="任意多边形 705"/>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07" name="任意多边形 706"/>
                <p:cNvSpPr/>
                <p:nvPr/>
              </p:nvSpPr>
              <p:spPr>
                <a:xfrm>
                  <a:off x="3549702" y="1338513"/>
                  <a:ext cx="771086" cy="771086"/>
                </a:xfrm>
                <a:custGeom>
                  <a:avLst/>
                  <a:gdLst>
                    <a:gd name="connsiteX0" fmla="*/ 389436 w 771086"/>
                    <a:gd name="connsiteY0" fmla="*/ 147342 h 771086"/>
                    <a:gd name="connsiteX1" fmla="*/ 152996 w 771086"/>
                    <a:gd name="connsiteY1" fmla="*/ 383782 h 771086"/>
                    <a:gd name="connsiteX2" fmla="*/ 389436 w 771086"/>
                    <a:gd name="connsiteY2" fmla="*/ 620222 h 771086"/>
                    <a:gd name="connsiteX3" fmla="*/ 625876 w 771086"/>
                    <a:gd name="connsiteY3" fmla="*/ 383782 h 771086"/>
                    <a:gd name="connsiteX4" fmla="*/ 389436 w 771086"/>
                    <a:gd name="connsiteY4" fmla="*/ 147342 h 771086"/>
                    <a:gd name="connsiteX5" fmla="*/ 385543 w 771086"/>
                    <a:gd name="connsiteY5" fmla="*/ 0 h 771086"/>
                    <a:gd name="connsiteX6" fmla="*/ 771086 w 771086"/>
                    <a:gd name="connsiteY6" fmla="*/ 385543 h 771086"/>
                    <a:gd name="connsiteX7" fmla="*/ 385543 w 771086"/>
                    <a:gd name="connsiteY7" fmla="*/ 771086 h 771086"/>
                    <a:gd name="connsiteX8" fmla="*/ 0 w 771086"/>
                    <a:gd name="connsiteY8" fmla="*/ 385543 h 771086"/>
                    <a:gd name="connsiteX9" fmla="*/ 385543 w 771086"/>
                    <a:gd name="connsiteY9" fmla="*/ 0 h 771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1086" h="771086">
                      <a:moveTo>
                        <a:pt x="389436" y="147342"/>
                      </a:moveTo>
                      <a:cubicBezTo>
                        <a:pt x="258854" y="147342"/>
                        <a:pt x="152996" y="253200"/>
                        <a:pt x="152996" y="383782"/>
                      </a:cubicBezTo>
                      <a:cubicBezTo>
                        <a:pt x="152996" y="514364"/>
                        <a:pt x="258854" y="620222"/>
                        <a:pt x="389436" y="620222"/>
                      </a:cubicBezTo>
                      <a:cubicBezTo>
                        <a:pt x="520018" y="620222"/>
                        <a:pt x="625876" y="514364"/>
                        <a:pt x="625876" y="383782"/>
                      </a:cubicBezTo>
                      <a:cubicBezTo>
                        <a:pt x="625876" y="253200"/>
                        <a:pt x="520018" y="147342"/>
                        <a:pt x="389436" y="147342"/>
                      </a:cubicBezTo>
                      <a:close/>
                      <a:moveTo>
                        <a:pt x="385543" y="0"/>
                      </a:moveTo>
                      <a:cubicBezTo>
                        <a:pt x="598473" y="0"/>
                        <a:pt x="771086" y="172613"/>
                        <a:pt x="771086" y="385543"/>
                      </a:cubicBezTo>
                      <a:cubicBezTo>
                        <a:pt x="771086" y="598473"/>
                        <a:pt x="598473" y="771086"/>
                        <a:pt x="385543" y="771086"/>
                      </a:cubicBezTo>
                      <a:cubicBezTo>
                        <a:pt x="172613" y="771086"/>
                        <a:pt x="0" y="598473"/>
                        <a:pt x="0" y="385543"/>
                      </a:cubicBezTo>
                      <a:cubicBezTo>
                        <a:pt x="0" y="172613"/>
                        <a:pt x="172613" y="0"/>
                        <a:pt x="385543"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08" name="任意多边形 707"/>
                <p:cNvSpPr/>
                <p:nvPr/>
              </p:nvSpPr>
              <p:spPr>
                <a:xfrm>
                  <a:off x="3601763" y="1388815"/>
                  <a:ext cx="666964" cy="666963"/>
                </a:xfrm>
                <a:custGeom>
                  <a:avLst/>
                  <a:gdLst>
                    <a:gd name="connsiteX0" fmla="*/ 331172 w 666964"/>
                    <a:gd name="connsiteY0" fmla="*/ 120540 h 666964"/>
                    <a:gd name="connsiteX1" fmla="*/ 124230 w 666964"/>
                    <a:gd name="connsiteY1" fmla="*/ 327482 h 666964"/>
                    <a:gd name="connsiteX2" fmla="*/ 331172 w 666964"/>
                    <a:gd name="connsiteY2" fmla="*/ 534424 h 666964"/>
                    <a:gd name="connsiteX3" fmla="*/ 538114 w 666964"/>
                    <a:gd name="connsiteY3" fmla="*/ 327482 h 666964"/>
                    <a:gd name="connsiteX4" fmla="*/ 331172 w 666964"/>
                    <a:gd name="connsiteY4" fmla="*/ 120540 h 666964"/>
                    <a:gd name="connsiteX5" fmla="*/ 333482 w 666964"/>
                    <a:gd name="connsiteY5" fmla="*/ 0 h 666964"/>
                    <a:gd name="connsiteX6" fmla="*/ 666964 w 666964"/>
                    <a:gd name="connsiteY6" fmla="*/ 333482 h 666964"/>
                    <a:gd name="connsiteX7" fmla="*/ 333482 w 666964"/>
                    <a:gd name="connsiteY7" fmla="*/ 666964 h 666964"/>
                    <a:gd name="connsiteX8" fmla="*/ 0 w 666964"/>
                    <a:gd name="connsiteY8" fmla="*/ 333482 h 666964"/>
                    <a:gd name="connsiteX9" fmla="*/ 333482 w 666964"/>
                    <a:gd name="connsiteY9" fmla="*/ 0 h 666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6964" h="666964">
                      <a:moveTo>
                        <a:pt x="331172" y="120540"/>
                      </a:moveTo>
                      <a:cubicBezTo>
                        <a:pt x="216881" y="120540"/>
                        <a:pt x="124230" y="213191"/>
                        <a:pt x="124230" y="327482"/>
                      </a:cubicBezTo>
                      <a:cubicBezTo>
                        <a:pt x="124230" y="441773"/>
                        <a:pt x="216881" y="534424"/>
                        <a:pt x="331172" y="534424"/>
                      </a:cubicBezTo>
                      <a:cubicBezTo>
                        <a:pt x="445463" y="534424"/>
                        <a:pt x="538114" y="441773"/>
                        <a:pt x="538114" y="327482"/>
                      </a:cubicBezTo>
                      <a:cubicBezTo>
                        <a:pt x="538114" y="213191"/>
                        <a:pt x="445463" y="120540"/>
                        <a:pt x="331172" y="120540"/>
                      </a:cubicBezTo>
                      <a:close/>
                      <a:moveTo>
                        <a:pt x="333482" y="0"/>
                      </a:moveTo>
                      <a:cubicBezTo>
                        <a:pt x="517659" y="0"/>
                        <a:pt x="666964" y="149305"/>
                        <a:pt x="666964" y="333482"/>
                      </a:cubicBezTo>
                      <a:cubicBezTo>
                        <a:pt x="666964" y="517659"/>
                        <a:pt x="517659" y="666964"/>
                        <a:pt x="333482" y="666964"/>
                      </a:cubicBezTo>
                      <a:cubicBezTo>
                        <a:pt x="149305" y="666964"/>
                        <a:pt x="0" y="517659"/>
                        <a:pt x="0" y="333482"/>
                      </a:cubicBezTo>
                      <a:cubicBezTo>
                        <a:pt x="0" y="149305"/>
                        <a:pt x="149305" y="0"/>
                        <a:pt x="333482"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3" name="组合 272"/>
              <p:cNvGrpSpPr/>
              <p:nvPr/>
            </p:nvGrpSpPr>
            <p:grpSpPr>
              <a:xfrm>
                <a:off x="4109340" y="3529786"/>
                <a:ext cx="841832" cy="841831"/>
                <a:chOff x="5889363" y="3101297"/>
                <a:chExt cx="841832" cy="841831"/>
              </a:xfrm>
            </p:grpSpPr>
            <p:sp>
              <p:nvSpPr>
                <p:cNvPr id="692" name="任意多边形 691"/>
                <p:cNvSpPr/>
                <p:nvPr/>
              </p:nvSpPr>
              <p:spPr>
                <a:xfrm>
                  <a:off x="5889363" y="3101297"/>
                  <a:ext cx="841832" cy="841831"/>
                </a:xfrm>
                <a:custGeom>
                  <a:avLst/>
                  <a:gdLst>
                    <a:gd name="connsiteX0" fmla="*/ 441182 w 889882"/>
                    <a:gd name="connsiteY0" fmla="*/ 266316 h 889881"/>
                    <a:gd name="connsiteX1" fmla="*/ 268444 w 889882"/>
                    <a:gd name="connsiteY1" fmla="*/ 439053 h 889881"/>
                    <a:gd name="connsiteX2" fmla="*/ 441182 w 889882"/>
                    <a:gd name="connsiteY2" fmla="*/ 611790 h 889881"/>
                    <a:gd name="connsiteX3" fmla="*/ 613919 w 889882"/>
                    <a:gd name="connsiteY3" fmla="*/ 439053 h 889881"/>
                    <a:gd name="connsiteX4" fmla="*/ 441182 w 889882"/>
                    <a:gd name="connsiteY4" fmla="*/ 266316 h 889881"/>
                    <a:gd name="connsiteX5" fmla="*/ 388980 w 889882"/>
                    <a:gd name="connsiteY5" fmla="*/ 0 h 889881"/>
                    <a:gd name="connsiteX6" fmla="*/ 500903 w 889882"/>
                    <a:gd name="connsiteY6" fmla="*/ 0 h 889881"/>
                    <a:gd name="connsiteX7" fmla="*/ 500903 w 889882"/>
                    <a:gd name="connsiteY7" fmla="*/ 60161 h 889881"/>
                    <a:gd name="connsiteX8" fmla="*/ 524838 w 889882"/>
                    <a:gd name="connsiteY8" fmla="*/ 62573 h 889881"/>
                    <a:gd name="connsiteX9" fmla="*/ 589495 w 889882"/>
                    <a:gd name="connsiteY9" fmla="*/ 82644 h 889881"/>
                    <a:gd name="connsiteX10" fmla="*/ 618948 w 889882"/>
                    <a:gd name="connsiteY10" fmla="*/ 31630 h 889881"/>
                    <a:gd name="connsiteX11" fmla="*/ 715876 w 889882"/>
                    <a:gd name="connsiteY11" fmla="*/ 87591 h 889881"/>
                    <a:gd name="connsiteX12" fmla="*/ 686033 w 889882"/>
                    <a:gd name="connsiteY12" fmla="*/ 139281 h 889881"/>
                    <a:gd name="connsiteX13" fmla="*/ 721707 w 889882"/>
                    <a:gd name="connsiteY13" fmla="*/ 168715 h 889881"/>
                    <a:gd name="connsiteX14" fmla="*/ 750665 w 889882"/>
                    <a:gd name="connsiteY14" fmla="*/ 203812 h 889881"/>
                    <a:gd name="connsiteX15" fmla="*/ 802290 w 889882"/>
                    <a:gd name="connsiteY15" fmla="*/ 174007 h 889881"/>
                    <a:gd name="connsiteX16" fmla="*/ 858251 w 889882"/>
                    <a:gd name="connsiteY16" fmla="*/ 270935 h 889881"/>
                    <a:gd name="connsiteX17" fmla="*/ 807553 w 889882"/>
                    <a:gd name="connsiteY17" fmla="*/ 300205 h 889881"/>
                    <a:gd name="connsiteX18" fmla="*/ 827848 w 889882"/>
                    <a:gd name="connsiteY18" fmla="*/ 365584 h 889881"/>
                    <a:gd name="connsiteX19" fmla="*/ 830207 w 889882"/>
                    <a:gd name="connsiteY19" fmla="*/ 388980 h 889881"/>
                    <a:gd name="connsiteX20" fmla="*/ 889882 w 889882"/>
                    <a:gd name="connsiteY20" fmla="*/ 388980 h 889881"/>
                    <a:gd name="connsiteX21" fmla="*/ 889882 w 889882"/>
                    <a:gd name="connsiteY21" fmla="*/ 500903 h 889881"/>
                    <a:gd name="connsiteX22" fmla="*/ 830029 w 889882"/>
                    <a:gd name="connsiteY22" fmla="*/ 500903 h 889881"/>
                    <a:gd name="connsiteX23" fmla="*/ 827848 w 889882"/>
                    <a:gd name="connsiteY23" fmla="*/ 522539 h 889881"/>
                    <a:gd name="connsiteX24" fmla="*/ 807090 w 889882"/>
                    <a:gd name="connsiteY24" fmla="*/ 589410 h 889881"/>
                    <a:gd name="connsiteX25" fmla="*/ 858251 w 889882"/>
                    <a:gd name="connsiteY25" fmla="*/ 618948 h 889881"/>
                    <a:gd name="connsiteX26" fmla="*/ 802290 w 889882"/>
                    <a:gd name="connsiteY26" fmla="*/ 715876 h 889881"/>
                    <a:gd name="connsiteX27" fmla="*/ 749682 w 889882"/>
                    <a:gd name="connsiteY27" fmla="*/ 685502 h 889881"/>
                    <a:gd name="connsiteX28" fmla="*/ 721707 w 889882"/>
                    <a:gd name="connsiteY28" fmla="*/ 719408 h 889881"/>
                    <a:gd name="connsiteX29" fmla="*/ 685345 w 889882"/>
                    <a:gd name="connsiteY29" fmla="*/ 749409 h 889881"/>
                    <a:gd name="connsiteX30" fmla="*/ 715876 w 889882"/>
                    <a:gd name="connsiteY30" fmla="*/ 802290 h 889881"/>
                    <a:gd name="connsiteX31" fmla="*/ 618948 w 889882"/>
                    <a:gd name="connsiteY31" fmla="*/ 858252 h 889881"/>
                    <a:gd name="connsiteX32" fmla="*/ 588634 w 889882"/>
                    <a:gd name="connsiteY32" fmla="*/ 805746 h 889881"/>
                    <a:gd name="connsiteX33" fmla="*/ 524838 w 889882"/>
                    <a:gd name="connsiteY33" fmla="*/ 825549 h 889881"/>
                    <a:gd name="connsiteX34" fmla="*/ 500903 w 889882"/>
                    <a:gd name="connsiteY34" fmla="*/ 827962 h 889881"/>
                    <a:gd name="connsiteX35" fmla="*/ 500903 w 889882"/>
                    <a:gd name="connsiteY35" fmla="*/ 889881 h 889881"/>
                    <a:gd name="connsiteX36" fmla="*/ 388980 w 889882"/>
                    <a:gd name="connsiteY36" fmla="*/ 889881 h 889881"/>
                    <a:gd name="connsiteX37" fmla="*/ 388980 w 889882"/>
                    <a:gd name="connsiteY37" fmla="*/ 827676 h 889881"/>
                    <a:gd name="connsiteX38" fmla="*/ 367883 w 889882"/>
                    <a:gd name="connsiteY38" fmla="*/ 825549 h 889881"/>
                    <a:gd name="connsiteX39" fmla="*/ 301681 w 889882"/>
                    <a:gd name="connsiteY39" fmla="*/ 804998 h 889881"/>
                    <a:gd name="connsiteX40" fmla="*/ 270935 w 889882"/>
                    <a:gd name="connsiteY40" fmla="*/ 858252 h 889881"/>
                    <a:gd name="connsiteX41" fmla="*/ 174007 w 889882"/>
                    <a:gd name="connsiteY41" fmla="*/ 802290 h 889881"/>
                    <a:gd name="connsiteX42" fmla="*/ 205454 w 889882"/>
                    <a:gd name="connsiteY42" fmla="*/ 747823 h 889881"/>
                    <a:gd name="connsiteX43" fmla="*/ 171014 w 889882"/>
                    <a:gd name="connsiteY43" fmla="*/ 719408 h 889881"/>
                    <a:gd name="connsiteX44" fmla="*/ 142123 w 889882"/>
                    <a:gd name="connsiteY44" fmla="*/ 684392 h 889881"/>
                    <a:gd name="connsiteX45" fmla="*/ 87591 w 889882"/>
                    <a:gd name="connsiteY45" fmla="*/ 715876 h 889881"/>
                    <a:gd name="connsiteX46" fmla="*/ 31630 w 889882"/>
                    <a:gd name="connsiteY46" fmla="*/ 618948 h 889881"/>
                    <a:gd name="connsiteX47" fmla="*/ 85199 w 889882"/>
                    <a:gd name="connsiteY47" fmla="*/ 588019 h 889881"/>
                    <a:gd name="connsiteX48" fmla="*/ 64873 w 889882"/>
                    <a:gd name="connsiteY48" fmla="*/ 522539 h 889881"/>
                    <a:gd name="connsiteX49" fmla="*/ 62692 w 889882"/>
                    <a:gd name="connsiteY49" fmla="*/ 500903 h 889881"/>
                    <a:gd name="connsiteX50" fmla="*/ 0 w 889882"/>
                    <a:gd name="connsiteY50" fmla="*/ 500903 h 889881"/>
                    <a:gd name="connsiteX51" fmla="*/ 0 w 889882"/>
                    <a:gd name="connsiteY51" fmla="*/ 388980 h 889881"/>
                    <a:gd name="connsiteX52" fmla="*/ 62514 w 889882"/>
                    <a:gd name="connsiteY52" fmla="*/ 388980 h 889881"/>
                    <a:gd name="connsiteX53" fmla="*/ 64873 w 889882"/>
                    <a:gd name="connsiteY53" fmla="*/ 365584 h 889881"/>
                    <a:gd name="connsiteX54" fmla="*/ 84736 w 889882"/>
                    <a:gd name="connsiteY54" fmla="*/ 301596 h 889881"/>
                    <a:gd name="connsiteX55" fmla="*/ 31630 w 889882"/>
                    <a:gd name="connsiteY55" fmla="*/ 270935 h 889881"/>
                    <a:gd name="connsiteX56" fmla="*/ 87591 w 889882"/>
                    <a:gd name="connsiteY56" fmla="*/ 174007 h 889881"/>
                    <a:gd name="connsiteX57" fmla="*/ 141139 w 889882"/>
                    <a:gd name="connsiteY57" fmla="*/ 204923 h 889881"/>
                    <a:gd name="connsiteX58" fmla="*/ 171014 w 889882"/>
                    <a:gd name="connsiteY58" fmla="*/ 168715 h 889881"/>
                    <a:gd name="connsiteX59" fmla="*/ 204766 w 889882"/>
                    <a:gd name="connsiteY59" fmla="*/ 140867 h 889881"/>
                    <a:gd name="connsiteX60" fmla="*/ 174007 w 889882"/>
                    <a:gd name="connsiteY60" fmla="*/ 87591 h 889881"/>
                    <a:gd name="connsiteX61" fmla="*/ 270935 w 889882"/>
                    <a:gd name="connsiteY61" fmla="*/ 31630 h 889881"/>
                    <a:gd name="connsiteX62" fmla="*/ 300819 w 889882"/>
                    <a:gd name="connsiteY62" fmla="*/ 83391 h 889881"/>
                    <a:gd name="connsiteX63" fmla="*/ 367883 w 889882"/>
                    <a:gd name="connsiteY63" fmla="*/ 62573 h 889881"/>
                    <a:gd name="connsiteX64" fmla="*/ 388980 w 889882"/>
                    <a:gd name="connsiteY64" fmla="*/ 60447 h 8898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Lst>
                  <a:rect l="l" t="t" r="r" b="b"/>
                  <a:pathLst>
                    <a:path w="889882" h="889881">
                      <a:moveTo>
                        <a:pt x="441182" y="266316"/>
                      </a:moveTo>
                      <a:cubicBezTo>
                        <a:pt x="345781" y="266316"/>
                        <a:pt x="268444" y="343653"/>
                        <a:pt x="268444" y="439053"/>
                      </a:cubicBezTo>
                      <a:cubicBezTo>
                        <a:pt x="268444" y="534453"/>
                        <a:pt x="345781" y="611790"/>
                        <a:pt x="441182" y="611790"/>
                      </a:cubicBezTo>
                      <a:cubicBezTo>
                        <a:pt x="536582" y="611790"/>
                        <a:pt x="613919" y="534453"/>
                        <a:pt x="613919" y="439053"/>
                      </a:cubicBezTo>
                      <a:cubicBezTo>
                        <a:pt x="613919" y="343653"/>
                        <a:pt x="536582" y="266316"/>
                        <a:pt x="441182" y="266316"/>
                      </a:cubicBezTo>
                      <a:close/>
                      <a:moveTo>
                        <a:pt x="388980" y="0"/>
                      </a:moveTo>
                      <a:lnTo>
                        <a:pt x="500903" y="0"/>
                      </a:lnTo>
                      <a:lnTo>
                        <a:pt x="500903" y="60161"/>
                      </a:lnTo>
                      <a:lnTo>
                        <a:pt x="524838" y="62573"/>
                      </a:lnTo>
                      <a:lnTo>
                        <a:pt x="589495" y="82644"/>
                      </a:lnTo>
                      <a:lnTo>
                        <a:pt x="618948" y="31630"/>
                      </a:lnTo>
                      <a:lnTo>
                        <a:pt x="715876" y="87591"/>
                      </a:lnTo>
                      <a:lnTo>
                        <a:pt x="686033" y="139281"/>
                      </a:lnTo>
                      <a:lnTo>
                        <a:pt x="721707" y="168715"/>
                      </a:lnTo>
                      <a:lnTo>
                        <a:pt x="750665" y="203812"/>
                      </a:lnTo>
                      <a:lnTo>
                        <a:pt x="802290" y="174007"/>
                      </a:lnTo>
                      <a:lnTo>
                        <a:pt x="858251" y="270935"/>
                      </a:lnTo>
                      <a:lnTo>
                        <a:pt x="807553" y="300205"/>
                      </a:lnTo>
                      <a:lnTo>
                        <a:pt x="827848" y="365584"/>
                      </a:lnTo>
                      <a:lnTo>
                        <a:pt x="830207" y="388980"/>
                      </a:lnTo>
                      <a:lnTo>
                        <a:pt x="889882" y="388980"/>
                      </a:lnTo>
                      <a:lnTo>
                        <a:pt x="889882" y="500903"/>
                      </a:lnTo>
                      <a:lnTo>
                        <a:pt x="830029" y="500903"/>
                      </a:lnTo>
                      <a:lnTo>
                        <a:pt x="827848" y="522539"/>
                      </a:lnTo>
                      <a:lnTo>
                        <a:pt x="807090" y="589410"/>
                      </a:lnTo>
                      <a:lnTo>
                        <a:pt x="858251" y="618948"/>
                      </a:lnTo>
                      <a:lnTo>
                        <a:pt x="802290" y="715876"/>
                      </a:lnTo>
                      <a:lnTo>
                        <a:pt x="749682" y="685502"/>
                      </a:lnTo>
                      <a:lnTo>
                        <a:pt x="721707" y="719408"/>
                      </a:lnTo>
                      <a:lnTo>
                        <a:pt x="685345" y="749409"/>
                      </a:lnTo>
                      <a:lnTo>
                        <a:pt x="715876" y="802290"/>
                      </a:lnTo>
                      <a:lnTo>
                        <a:pt x="618948" y="858252"/>
                      </a:lnTo>
                      <a:lnTo>
                        <a:pt x="588634" y="805746"/>
                      </a:lnTo>
                      <a:lnTo>
                        <a:pt x="524838" y="825549"/>
                      </a:lnTo>
                      <a:lnTo>
                        <a:pt x="500903" y="827962"/>
                      </a:lnTo>
                      <a:lnTo>
                        <a:pt x="500903" y="889881"/>
                      </a:lnTo>
                      <a:lnTo>
                        <a:pt x="388980" y="889881"/>
                      </a:lnTo>
                      <a:lnTo>
                        <a:pt x="388980" y="827676"/>
                      </a:lnTo>
                      <a:lnTo>
                        <a:pt x="367883" y="825549"/>
                      </a:lnTo>
                      <a:lnTo>
                        <a:pt x="301681" y="804998"/>
                      </a:lnTo>
                      <a:lnTo>
                        <a:pt x="270935" y="858252"/>
                      </a:lnTo>
                      <a:lnTo>
                        <a:pt x="174007" y="802290"/>
                      </a:lnTo>
                      <a:lnTo>
                        <a:pt x="205454" y="747823"/>
                      </a:lnTo>
                      <a:lnTo>
                        <a:pt x="171014" y="719408"/>
                      </a:lnTo>
                      <a:lnTo>
                        <a:pt x="142123" y="684392"/>
                      </a:lnTo>
                      <a:lnTo>
                        <a:pt x="87591" y="715876"/>
                      </a:lnTo>
                      <a:lnTo>
                        <a:pt x="31630" y="618948"/>
                      </a:lnTo>
                      <a:lnTo>
                        <a:pt x="85199" y="588019"/>
                      </a:lnTo>
                      <a:lnTo>
                        <a:pt x="64873" y="522539"/>
                      </a:lnTo>
                      <a:lnTo>
                        <a:pt x="62692" y="500903"/>
                      </a:lnTo>
                      <a:lnTo>
                        <a:pt x="0" y="500903"/>
                      </a:lnTo>
                      <a:lnTo>
                        <a:pt x="0" y="388980"/>
                      </a:lnTo>
                      <a:lnTo>
                        <a:pt x="62514" y="388980"/>
                      </a:lnTo>
                      <a:lnTo>
                        <a:pt x="64873" y="365584"/>
                      </a:lnTo>
                      <a:lnTo>
                        <a:pt x="84736" y="301596"/>
                      </a:lnTo>
                      <a:lnTo>
                        <a:pt x="31630" y="270935"/>
                      </a:lnTo>
                      <a:lnTo>
                        <a:pt x="87591" y="174007"/>
                      </a:lnTo>
                      <a:lnTo>
                        <a:pt x="141139" y="204923"/>
                      </a:lnTo>
                      <a:lnTo>
                        <a:pt x="171014" y="168715"/>
                      </a:lnTo>
                      <a:lnTo>
                        <a:pt x="204766" y="140867"/>
                      </a:lnTo>
                      <a:lnTo>
                        <a:pt x="174007" y="87591"/>
                      </a:lnTo>
                      <a:lnTo>
                        <a:pt x="270935" y="31630"/>
                      </a:lnTo>
                      <a:lnTo>
                        <a:pt x="300819" y="83391"/>
                      </a:lnTo>
                      <a:lnTo>
                        <a:pt x="367883" y="62573"/>
                      </a:lnTo>
                      <a:lnTo>
                        <a:pt x="388980" y="60447"/>
                      </a:lnTo>
                      <a:close/>
                    </a:path>
                  </a:pathLst>
                </a:custGeom>
                <a:solidFill>
                  <a:schemeClr val="accent2"/>
                </a:solidFill>
                <a:ln w="19050">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solidFill>
                      <a:prstClr val="white"/>
                    </a:solidFill>
                  </a:endParaRPr>
                </a:p>
              </p:txBody>
            </p:sp>
            <p:sp>
              <p:nvSpPr>
                <p:cNvPr id="693" name="椭圆 692"/>
                <p:cNvSpPr/>
                <p:nvPr/>
              </p:nvSpPr>
              <p:spPr>
                <a:xfrm>
                  <a:off x="6033461" y="3247646"/>
                  <a:ext cx="546936" cy="546936"/>
                </a:xfrm>
                <a:prstGeom prst="ellipse">
                  <a:avLst/>
                </a:prstGeom>
                <a:solidFill>
                  <a:schemeClr val="accent2"/>
                </a:solidFill>
                <a:ln w="19050">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4" name="组合 273"/>
              <p:cNvGrpSpPr/>
              <p:nvPr/>
            </p:nvGrpSpPr>
            <p:grpSpPr>
              <a:xfrm>
                <a:off x="4859188" y="2759978"/>
                <a:ext cx="965122" cy="955564"/>
                <a:chOff x="7839570" y="2453897"/>
                <a:chExt cx="373659" cy="373658"/>
              </a:xfrm>
              <a:solidFill>
                <a:srgbClr val="01ACBE"/>
              </a:solidFill>
            </p:grpSpPr>
            <p:sp>
              <p:nvSpPr>
                <p:cNvPr id="678" name="矩形 677"/>
                <p:cNvSpPr/>
                <p:nvPr/>
              </p:nvSpPr>
              <p:spPr>
                <a:xfrm>
                  <a:off x="8002901" y="2453897"/>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79" name="矩形 678"/>
                <p:cNvSpPr/>
                <p:nvPr/>
              </p:nvSpPr>
              <p:spPr>
                <a:xfrm rot="1800000">
                  <a:off x="8089701" y="2477155"/>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0" name="矩形 679"/>
                <p:cNvSpPr/>
                <p:nvPr/>
              </p:nvSpPr>
              <p:spPr>
                <a:xfrm rot="3600000">
                  <a:off x="8153243" y="2540695"/>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1" name="矩形 680"/>
                <p:cNvSpPr/>
                <p:nvPr/>
              </p:nvSpPr>
              <p:spPr>
                <a:xfrm rot="5400000">
                  <a:off x="8176501" y="2627496"/>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2" name="矩形 681"/>
                <p:cNvSpPr/>
                <p:nvPr/>
              </p:nvSpPr>
              <p:spPr>
                <a:xfrm rot="7200000">
                  <a:off x="8153243" y="2714296"/>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3" name="矩形 682"/>
                <p:cNvSpPr/>
                <p:nvPr/>
              </p:nvSpPr>
              <p:spPr>
                <a:xfrm rot="9000000">
                  <a:off x="8089701" y="2777838"/>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4" name="矩形 683"/>
                <p:cNvSpPr/>
                <p:nvPr/>
              </p:nvSpPr>
              <p:spPr>
                <a:xfrm rot="10800000">
                  <a:off x="8002901" y="2801095"/>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5" name="矩形 684"/>
                <p:cNvSpPr/>
                <p:nvPr/>
              </p:nvSpPr>
              <p:spPr>
                <a:xfrm rot="12600000">
                  <a:off x="7916101" y="2777839"/>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6" name="矩形 685"/>
                <p:cNvSpPr/>
                <p:nvPr/>
              </p:nvSpPr>
              <p:spPr>
                <a:xfrm rot="14400000">
                  <a:off x="7852559" y="2714297"/>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7" name="矩形 686"/>
                <p:cNvSpPr/>
                <p:nvPr/>
              </p:nvSpPr>
              <p:spPr>
                <a:xfrm rot="16200000">
                  <a:off x="7829302" y="2627497"/>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8" name="矩形 687"/>
                <p:cNvSpPr/>
                <p:nvPr/>
              </p:nvSpPr>
              <p:spPr>
                <a:xfrm rot="18000000">
                  <a:off x="7852559" y="2540697"/>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89" name="矩形 688"/>
                <p:cNvSpPr/>
                <p:nvPr/>
              </p:nvSpPr>
              <p:spPr>
                <a:xfrm rot="19800000">
                  <a:off x="7916101" y="2477155"/>
                  <a:ext cx="46996" cy="2646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90" name="任意多边形 689"/>
                <p:cNvSpPr/>
                <p:nvPr/>
              </p:nvSpPr>
              <p:spPr>
                <a:xfrm>
                  <a:off x="7863488" y="2476849"/>
                  <a:ext cx="327015" cy="327016"/>
                </a:xfrm>
                <a:custGeom>
                  <a:avLst/>
                  <a:gdLst>
                    <a:gd name="connsiteX0" fmla="*/ 162142 w 327015"/>
                    <a:gd name="connsiteY0" fmla="*/ 28994 h 327016"/>
                    <a:gd name="connsiteX1" fmla="*/ 27011 w 327015"/>
                    <a:gd name="connsiteY1" fmla="*/ 164125 h 327016"/>
                    <a:gd name="connsiteX2" fmla="*/ 162142 w 327015"/>
                    <a:gd name="connsiteY2" fmla="*/ 299255 h 327016"/>
                    <a:gd name="connsiteX3" fmla="*/ 297272 w 327015"/>
                    <a:gd name="connsiteY3" fmla="*/ 164125 h 327016"/>
                    <a:gd name="connsiteX4" fmla="*/ 162142 w 327015"/>
                    <a:gd name="connsiteY4" fmla="*/ 28994 h 327016"/>
                    <a:gd name="connsiteX5" fmla="*/ 163508 w 327015"/>
                    <a:gd name="connsiteY5" fmla="*/ 0 h 327016"/>
                    <a:gd name="connsiteX6" fmla="*/ 327015 w 327015"/>
                    <a:gd name="connsiteY6" fmla="*/ 163508 h 327016"/>
                    <a:gd name="connsiteX7" fmla="*/ 163508 w 327015"/>
                    <a:gd name="connsiteY7" fmla="*/ 327016 h 327016"/>
                    <a:gd name="connsiteX8" fmla="*/ 0 w 327015"/>
                    <a:gd name="connsiteY8" fmla="*/ 163508 h 327016"/>
                    <a:gd name="connsiteX9" fmla="*/ 163508 w 327015"/>
                    <a:gd name="connsiteY9" fmla="*/ 0 h 3270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327015" h="327016">
                      <a:moveTo>
                        <a:pt x="162142" y="28994"/>
                      </a:moveTo>
                      <a:cubicBezTo>
                        <a:pt x="87511" y="28994"/>
                        <a:pt x="27011" y="89494"/>
                        <a:pt x="27011" y="164125"/>
                      </a:cubicBezTo>
                      <a:cubicBezTo>
                        <a:pt x="27011" y="238755"/>
                        <a:pt x="87511" y="299255"/>
                        <a:pt x="162142" y="299255"/>
                      </a:cubicBezTo>
                      <a:cubicBezTo>
                        <a:pt x="236772" y="299255"/>
                        <a:pt x="297272" y="238755"/>
                        <a:pt x="297272" y="164125"/>
                      </a:cubicBezTo>
                      <a:cubicBezTo>
                        <a:pt x="297272" y="89494"/>
                        <a:pt x="236772" y="28994"/>
                        <a:pt x="162142" y="28994"/>
                      </a:cubicBezTo>
                      <a:close/>
                      <a:moveTo>
                        <a:pt x="163508" y="0"/>
                      </a:moveTo>
                      <a:cubicBezTo>
                        <a:pt x="253810" y="0"/>
                        <a:pt x="327015" y="73205"/>
                        <a:pt x="327015" y="163508"/>
                      </a:cubicBezTo>
                      <a:cubicBezTo>
                        <a:pt x="327015" y="253811"/>
                        <a:pt x="253810" y="327016"/>
                        <a:pt x="163508" y="327016"/>
                      </a:cubicBezTo>
                      <a:cubicBezTo>
                        <a:pt x="73205" y="327016"/>
                        <a:pt x="0" y="253811"/>
                        <a:pt x="0" y="163508"/>
                      </a:cubicBezTo>
                      <a:cubicBezTo>
                        <a:pt x="0" y="73205"/>
                        <a:pt x="73205" y="0"/>
                        <a:pt x="163508" y="0"/>
                      </a:cubicBez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91" name="任意多边形 690"/>
                <p:cNvSpPr/>
                <p:nvPr/>
              </p:nvSpPr>
              <p:spPr>
                <a:xfrm>
                  <a:off x="7904167" y="2518628"/>
                  <a:ext cx="244020" cy="244020"/>
                </a:xfrm>
                <a:custGeom>
                  <a:avLst/>
                  <a:gdLst>
                    <a:gd name="connsiteX0" fmla="*/ 150008 w 244020"/>
                    <a:gd name="connsiteY0" fmla="*/ 23440 h 244020"/>
                    <a:gd name="connsiteX1" fmla="*/ 138474 w 244020"/>
                    <a:gd name="connsiteY1" fmla="*/ 45133 h 244020"/>
                    <a:gd name="connsiteX2" fmla="*/ 129633 w 244020"/>
                    <a:gd name="connsiteY2" fmla="*/ 43454 h 244020"/>
                    <a:gd name="connsiteX3" fmla="*/ 114512 w 244020"/>
                    <a:gd name="connsiteY3" fmla="*/ 43585 h 244020"/>
                    <a:gd name="connsiteX4" fmla="*/ 102559 w 244020"/>
                    <a:gd name="connsiteY4" fmla="*/ 46021 h 244020"/>
                    <a:gd name="connsiteX5" fmla="*/ 89763 w 244020"/>
                    <a:gd name="connsiteY5" fmla="*/ 25544 h 244020"/>
                    <a:gd name="connsiteX6" fmla="*/ 51524 w 244020"/>
                    <a:gd name="connsiteY6" fmla="*/ 49438 h 244020"/>
                    <a:gd name="connsiteX7" fmla="*/ 64195 w 244020"/>
                    <a:gd name="connsiteY7" fmla="*/ 69717 h 244020"/>
                    <a:gd name="connsiteX8" fmla="*/ 62399 w 244020"/>
                    <a:gd name="connsiteY8" fmla="*/ 71498 h 244020"/>
                    <a:gd name="connsiteX9" fmla="*/ 53592 w 244020"/>
                    <a:gd name="connsiteY9" fmla="*/ 84675 h 244020"/>
                    <a:gd name="connsiteX10" fmla="*/ 47593 w 244020"/>
                    <a:gd name="connsiteY10" fmla="*/ 99344 h 244020"/>
                    <a:gd name="connsiteX11" fmla="*/ 47121 w 244020"/>
                    <a:gd name="connsiteY11" fmla="*/ 101828 h 244020"/>
                    <a:gd name="connsiteX12" fmla="*/ 23224 w 244020"/>
                    <a:gd name="connsiteY12" fmla="*/ 102663 h 244020"/>
                    <a:gd name="connsiteX13" fmla="*/ 24797 w 244020"/>
                    <a:gd name="connsiteY13" fmla="*/ 147727 h 244020"/>
                    <a:gd name="connsiteX14" fmla="*/ 48929 w 244020"/>
                    <a:gd name="connsiteY14" fmla="*/ 146884 h 244020"/>
                    <a:gd name="connsiteX15" fmla="*/ 53593 w 244020"/>
                    <a:gd name="connsiteY15" fmla="*/ 158156 h 244020"/>
                    <a:gd name="connsiteX16" fmla="*/ 61941 w 244020"/>
                    <a:gd name="connsiteY16" fmla="*/ 170765 h 244020"/>
                    <a:gd name="connsiteX17" fmla="*/ 68277 w 244020"/>
                    <a:gd name="connsiteY17" fmla="*/ 177155 h 244020"/>
                    <a:gd name="connsiteX18" fmla="*/ 56742 w 244020"/>
                    <a:gd name="connsiteY18" fmla="*/ 198848 h 244020"/>
                    <a:gd name="connsiteX19" fmla="*/ 96556 w 244020"/>
                    <a:gd name="connsiteY19" fmla="*/ 220017 h 244020"/>
                    <a:gd name="connsiteX20" fmla="*/ 108290 w 244020"/>
                    <a:gd name="connsiteY20" fmla="*/ 197950 h 244020"/>
                    <a:gd name="connsiteX21" fmla="*/ 115723 w 244020"/>
                    <a:gd name="connsiteY21" fmla="*/ 199362 h 244020"/>
                    <a:gd name="connsiteX22" fmla="*/ 130844 w 244020"/>
                    <a:gd name="connsiteY22" fmla="*/ 199231 h 244020"/>
                    <a:gd name="connsiteX23" fmla="*/ 143511 w 244020"/>
                    <a:gd name="connsiteY23" fmla="*/ 196649 h 244020"/>
                    <a:gd name="connsiteX24" fmla="*/ 156800 w 244020"/>
                    <a:gd name="connsiteY24" fmla="*/ 217914 h 244020"/>
                    <a:gd name="connsiteX25" fmla="*/ 195040 w 244020"/>
                    <a:gd name="connsiteY25" fmla="*/ 194019 h 244020"/>
                    <a:gd name="connsiteX26" fmla="*/ 181658 w 244020"/>
                    <a:gd name="connsiteY26" fmla="*/ 172605 h 244020"/>
                    <a:gd name="connsiteX27" fmla="*/ 182957 w 244020"/>
                    <a:gd name="connsiteY27" fmla="*/ 171317 h 244020"/>
                    <a:gd name="connsiteX28" fmla="*/ 191763 w 244020"/>
                    <a:gd name="connsiteY28" fmla="*/ 158141 h 244020"/>
                    <a:gd name="connsiteX29" fmla="*/ 197762 w 244020"/>
                    <a:gd name="connsiteY29" fmla="*/ 143472 h 244020"/>
                    <a:gd name="connsiteX30" fmla="*/ 198103 w 244020"/>
                    <a:gd name="connsiteY30" fmla="*/ 141676 h 244020"/>
                    <a:gd name="connsiteX31" fmla="*/ 223340 w 244020"/>
                    <a:gd name="connsiteY31" fmla="*/ 140794 h 244020"/>
                    <a:gd name="connsiteX32" fmla="*/ 221766 w 244020"/>
                    <a:gd name="connsiteY32" fmla="*/ 95730 h 244020"/>
                    <a:gd name="connsiteX33" fmla="*/ 196706 w 244020"/>
                    <a:gd name="connsiteY33" fmla="*/ 96606 h 244020"/>
                    <a:gd name="connsiteX34" fmla="*/ 191764 w 244020"/>
                    <a:gd name="connsiteY34" fmla="*/ 84660 h 244020"/>
                    <a:gd name="connsiteX35" fmla="*/ 183415 w 244020"/>
                    <a:gd name="connsiteY35" fmla="*/ 72051 h 244020"/>
                    <a:gd name="connsiteX36" fmla="*/ 178088 w 244020"/>
                    <a:gd name="connsiteY36" fmla="*/ 66677 h 244020"/>
                    <a:gd name="connsiteX37" fmla="*/ 189822 w 244020"/>
                    <a:gd name="connsiteY37" fmla="*/ 44610 h 244020"/>
                    <a:gd name="connsiteX38" fmla="*/ 122010 w 244020"/>
                    <a:gd name="connsiteY38" fmla="*/ 0 h 244020"/>
                    <a:gd name="connsiteX39" fmla="*/ 244020 w 244020"/>
                    <a:gd name="connsiteY39" fmla="*/ 122010 h 244020"/>
                    <a:gd name="connsiteX40" fmla="*/ 122010 w 244020"/>
                    <a:gd name="connsiteY40" fmla="*/ 244020 h 244020"/>
                    <a:gd name="connsiteX41" fmla="*/ 0 w 244020"/>
                    <a:gd name="connsiteY41" fmla="*/ 122010 h 244020"/>
                    <a:gd name="connsiteX42" fmla="*/ 122010 w 244020"/>
                    <a:gd name="connsiteY42" fmla="*/ 0 h 2440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Lst>
                  <a:rect l="l" t="t" r="r" b="b"/>
                  <a:pathLst>
                    <a:path w="244020" h="244020">
                      <a:moveTo>
                        <a:pt x="150008" y="23440"/>
                      </a:moveTo>
                      <a:lnTo>
                        <a:pt x="138474" y="45133"/>
                      </a:lnTo>
                      <a:lnTo>
                        <a:pt x="129633" y="43454"/>
                      </a:lnTo>
                      <a:cubicBezTo>
                        <a:pt x="124571" y="43005"/>
                        <a:pt x="119507" y="43056"/>
                        <a:pt x="114512" y="43585"/>
                      </a:cubicBezTo>
                      <a:lnTo>
                        <a:pt x="102559" y="46021"/>
                      </a:lnTo>
                      <a:lnTo>
                        <a:pt x="89763" y="25544"/>
                      </a:lnTo>
                      <a:lnTo>
                        <a:pt x="51524" y="49438"/>
                      </a:lnTo>
                      <a:lnTo>
                        <a:pt x="64195" y="69717"/>
                      </a:lnTo>
                      <a:lnTo>
                        <a:pt x="62399" y="71498"/>
                      </a:lnTo>
                      <a:cubicBezTo>
                        <a:pt x="59088" y="75505"/>
                        <a:pt x="56128" y="79905"/>
                        <a:pt x="53592" y="84675"/>
                      </a:cubicBezTo>
                      <a:cubicBezTo>
                        <a:pt x="51057" y="89444"/>
                        <a:pt x="49064" y="94358"/>
                        <a:pt x="47593" y="99344"/>
                      </a:cubicBezTo>
                      <a:lnTo>
                        <a:pt x="47121" y="101828"/>
                      </a:lnTo>
                      <a:lnTo>
                        <a:pt x="23224" y="102663"/>
                      </a:lnTo>
                      <a:lnTo>
                        <a:pt x="24797" y="147727"/>
                      </a:lnTo>
                      <a:lnTo>
                        <a:pt x="48929" y="146884"/>
                      </a:lnTo>
                      <a:lnTo>
                        <a:pt x="53593" y="158156"/>
                      </a:lnTo>
                      <a:cubicBezTo>
                        <a:pt x="55948" y="162593"/>
                        <a:pt x="58738" y="166820"/>
                        <a:pt x="61941" y="170765"/>
                      </a:cubicBezTo>
                      <a:lnTo>
                        <a:pt x="68277" y="177155"/>
                      </a:lnTo>
                      <a:lnTo>
                        <a:pt x="56742" y="198848"/>
                      </a:lnTo>
                      <a:lnTo>
                        <a:pt x="96556" y="220017"/>
                      </a:lnTo>
                      <a:lnTo>
                        <a:pt x="108290" y="197950"/>
                      </a:lnTo>
                      <a:lnTo>
                        <a:pt x="115723" y="199362"/>
                      </a:lnTo>
                      <a:cubicBezTo>
                        <a:pt x="120785" y="199811"/>
                        <a:pt x="125849" y="199760"/>
                        <a:pt x="130844" y="199231"/>
                      </a:cubicBezTo>
                      <a:lnTo>
                        <a:pt x="143511" y="196649"/>
                      </a:lnTo>
                      <a:lnTo>
                        <a:pt x="156800" y="217914"/>
                      </a:lnTo>
                      <a:lnTo>
                        <a:pt x="195040" y="194019"/>
                      </a:lnTo>
                      <a:lnTo>
                        <a:pt x="181658" y="172605"/>
                      </a:lnTo>
                      <a:lnTo>
                        <a:pt x="182957" y="171317"/>
                      </a:lnTo>
                      <a:cubicBezTo>
                        <a:pt x="186268" y="167309"/>
                        <a:pt x="189227" y="162910"/>
                        <a:pt x="191763" y="158141"/>
                      </a:cubicBezTo>
                      <a:cubicBezTo>
                        <a:pt x="194298" y="153371"/>
                        <a:pt x="196292" y="148459"/>
                        <a:pt x="197762" y="143472"/>
                      </a:cubicBezTo>
                      <a:lnTo>
                        <a:pt x="198103" y="141676"/>
                      </a:lnTo>
                      <a:lnTo>
                        <a:pt x="223340" y="140794"/>
                      </a:lnTo>
                      <a:lnTo>
                        <a:pt x="221766" y="95730"/>
                      </a:lnTo>
                      <a:lnTo>
                        <a:pt x="196706" y="96606"/>
                      </a:lnTo>
                      <a:lnTo>
                        <a:pt x="191764" y="84660"/>
                      </a:lnTo>
                      <a:cubicBezTo>
                        <a:pt x="189409" y="80222"/>
                        <a:pt x="186618" y="75996"/>
                        <a:pt x="183415" y="72051"/>
                      </a:cubicBezTo>
                      <a:lnTo>
                        <a:pt x="178088" y="66677"/>
                      </a:lnTo>
                      <a:lnTo>
                        <a:pt x="189822" y="44610"/>
                      </a:lnTo>
                      <a:close/>
                      <a:moveTo>
                        <a:pt x="122010" y="0"/>
                      </a:moveTo>
                      <a:cubicBezTo>
                        <a:pt x="189394" y="0"/>
                        <a:pt x="244020" y="54626"/>
                        <a:pt x="244020" y="122010"/>
                      </a:cubicBezTo>
                      <a:cubicBezTo>
                        <a:pt x="244020" y="189394"/>
                        <a:pt x="189394" y="244020"/>
                        <a:pt x="122010" y="244020"/>
                      </a:cubicBezTo>
                      <a:cubicBezTo>
                        <a:pt x="54626" y="244020"/>
                        <a:pt x="0" y="189394"/>
                        <a:pt x="0" y="122010"/>
                      </a:cubicBezTo>
                      <a:cubicBezTo>
                        <a:pt x="0" y="54626"/>
                        <a:pt x="54626" y="0"/>
                        <a:pt x="122010" y="0"/>
                      </a:cubicBez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5" name="组合 274"/>
              <p:cNvGrpSpPr/>
              <p:nvPr/>
            </p:nvGrpSpPr>
            <p:grpSpPr>
              <a:xfrm>
                <a:off x="3850317" y="4134904"/>
                <a:ext cx="308809" cy="308809"/>
                <a:chOff x="3404393" y="1190304"/>
                <a:chExt cx="1066092" cy="1066091"/>
              </a:xfrm>
            </p:grpSpPr>
            <p:sp>
              <p:nvSpPr>
                <p:cNvPr id="663" name="矩形 662"/>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4" name="矩形 663"/>
                <p:cNvSpPr/>
                <p:nvPr/>
              </p:nvSpPr>
              <p:spPr>
                <a:xfrm rot="1800000">
                  <a:off x="41180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5" name="矩形 664"/>
                <p:cNvSpPr/>
                <p:nvPr/>
              </p:nvSpPr>
              <p:spPr>
                <a:xfrm rot="3600000">
                  <a:off x="4299338"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6" name="矩形 665"/>
                <p:cNvSpPr/>
                <p:nvPr/>
              </p:nvSpPr>
              <p:spPr>
                <a:xfrm rot="5400000">
                  <a:off x="43656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7" name="矩形 666"/>
                <p:cNvSpPr/>
                <p:nvPr/>
              </p:nvSpPr>
              <p:spPr>
                <a:xfrm rot="7200000">
                  <a:off x="4299338"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8" name="矩形 667"/>
                <p:cNvSpPr/>
                <p:nvPr/>
              </p:nvSpPr>
              <p:spPr>
                <a:xfrm rot="9000000">
                  <a:off x="41180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9" name="矩形 668"/>
                <p:cNvSpPr/>
                <p:nvPr/>
              </p:nvSpPr>
              <p:spPr>
                <a:xfrm rot="10800000">
                  <a:off x="3870396" y="2180903"/>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70" name="矩形 669"/>
                <p:cNvSpPr/>
                <p:nvPr/>
              </p:nvSpPr>
              <p:spPr>
                <a:xfrm rot="12600000">
                  <a:off x="36227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71" name="矩形 670"/>
                <p:cNvSpPr/>
                <p:nvPr/>
              </p:nvSpPr>
              <p:spPr>
                <a:xfrm rot="14400000">
                  <a:off x="3441453"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72" name="矩形 671"/>
                <p:cNvSpPr/>
                <p:nvPr/>
              </p:nvSpPr>
              <p:spPr>
                <a:xfrm rot="16200000">
                  <a:off x="33750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73" name="矩形 672"/>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74" name="矩形 673"/>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75" name="任意多边形 674"/>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76" name="任意多边形 675"/>
                <p:cNvSpPr/>
                <p:nvPr/>
              </p:nvSpPr>
              <p:spPr>
                <a:xfrm>
                  <a:off x="3549702" y="1338513"/>
                  <a:ext cx="771086" cy="771086"/>
                </a:xfrm>
                <a:custGeom>
                  <a:avLst/>
                  <a:gdLst>
                    <a:gd name="connsiteX0" fmla="*/ 389436 w 771086"/>
                    <a:gd name="connsiteY0" fmla="*/ 147342 h 771086"/>
                    <a:gd name="connsiteX1" fmla="*/ 152996 w 771086"/>
                    <a:gd name="connsiteY1" fmla="*/ 383782 h 771086"/>
                    <a:gd name="connsiteX2" fmla="*/ 389436 w 771086"/>
                    <a:gd name="connsiteY2" fmla="*/ 620222 h 771086"/>
                    <a:gd name="connsiteX3" fmla="*/ 625876 w 771086"/>
                    <a:gd name="connsiteY3" fmla="*/ 383782 h 771086"/>
                    <a:gd name="connsiteX4" fmla="*/ 389436 w 771086"/>
                    <a:gd name="connsiteY4" fmla="*/ 147342 h 771086"/>
                    <a:gd name="connsiteX5" fmla="*/ 385543 w 771086"/>
                    <a:gd name="connsiteY5" fmla="*/ 0 h 771086"/>
                    <a:gd name="connsiteX6" fmla="*/ 771086 w 771086"/>
                    <a:gd name="connsiteY6" fmla="*/ 385543 h 771086"/>
                    <a:gd name="connsiteX7" fmla="*/ 385543 w 771086"/>
                    <a:gd name="connsiteY7" fmla="*/ 771086 h 771086"/>
                    <a:gd name="connsiteX8" fmla="*/ 0 w 771086"/>
                    <a:gd name="connsiteY8" fmla="*/ 385543 h 771086"/>
                    <a:gd name="connsiteX9" fmla="*/ 385543 w 771086"/>
                    <a:gd name="connsiteY9" fmla="*/ 0 h 771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1086" h="771086">
                      <a:moveTo>
                        <a:pt x="389436" y="147342"/>
                      </a:moveTo>
                      <a:cubicBezTo>
                        <a:pt x="258854" y="147342"/>
                        <a:pt x="152996" y="253200"/>
                        <a:pt x="152996" y="383782"/>
                      </a:cubicBezTo>
                      <a:cubicBezTo>
                        <a:pt x="152996" y="514364"/>
                        <a:pt x="258854" y="620222"/>
                        <a:pt x="389436" y="620222"/>
                      </a:cubicBezTo>
                      <a:cubicBezTo>
                        <a:pt x="520018" y="620222"/>
                        <a:pt x="625876" y="514364"/>
                        <a:pt x="625876" y="383782"/>
                      </a:cubicBezTo>
                      <a:cubicBezTo>
                        <a:pt x="625876" y="253200"/>
                        <a:pt x="520018" y="147342"/>
                        <a:pt x="389436" y="147342"/>
                      </a:cubicBezTo>
                      <a:close/>
                      <a:moveTo>
                        <a:pt x="385543" y="0"/>
                      </a:moveTo>
                      <a:cubicBezTo>
                        <a:pt x="598473" y="0"/>
                        <a:pt x="771086" y="172613"/>
                        <a:pt x="771086" y="385543"/>
                      </a:cubicBezTo>
                      <a:cubicBezTo>
                        <a:pt x="771086" y="598473"/>
                        <a:pt x="598473" y="771086"/>
                        <a:pt x="385543" y="771086"/>
                      </a:cubicBezTo>
                      <a:cubicBezTo>
                        <a:pt x="172613" y="771086"/>
                        <a:pt x="0" y="598473"/>
                        <a:pt x="0" y="385543"/>
                      </a:cubicBezTo>
                      <a:cubicBezTo>
                        <a:pt x="0" y="172613"/>
                        <a:pt x="172613" y="0"/>
                        <a:pt x="385543"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77" name="任意多边形 676"/>
                <p:cNvSpPr/>
                <p:nvPr/>
              </p:nvSpPr>
              <p:spPr>
                <a:xfrm>
                  <a:off x="3601763" y="1388814"/>
                  <a:ext cx="666964" cy="666964"/>
                </a:xfrm>
                <a:custGeom>
                  <a:avLst/>
                  <a:gdLst>
                    <a:gd name="connsiteX0" fmla="*/ 331172 w 666964"/>
                    <a:gd name="connsiteY0" fmla="*/ 120540 h 666964"/>
                    <a:gd name="connsiteX1" fmla="*/ 124230 w 666964"/>
                    <a:gd name="connsiteY1" fmla="*/ 327482 h 666964"/>
                    <a:gd name="connsiteX2" fmla="*/ 331172 w 666964"/>
                    <a:gd name="connsiteY2" fmla="*/ 534424 h 666964"/>
                    <a:gd name="connsiteX3" fmla="*/ 538114 w 666964"/>
                    <a:gd name="connsiteY3" fmla="*/ 327482 h 666964"/>
                    <a:gd name="connsiteX4" fmla="*/ 331172 w 666964"/>
                    <a:gd name="connsiteY4" fmla="*/ 120540 h 666964"/>
                    <a:gd name="connsiteX5" fmla="*/ 333482 w 666964"/>
                    <a:gd name="connsiteY5" fmla="*/ 0 h 666964"/>
                    <a:gd name="connsiteX6" fmla="*/ 666964 w 666964"/>
                    <a:gd name="connsiteY6" fmla="*/ 333482 h 666964"/>
                    <a:gd name="connsiteX7" fmla="*/ 333482 w 666964"/>
                    <a:gd name="connsiteY7" fmla="*/ 666964 h 666964"/>
                    <a:gd name="connsiteX8" fmla="*/ 0 w 666964"/>
                    <a:gd name="connsiteY8" fmla="*/ 333482 h 666964"/>
                    <a:gd name="connsiteX9" fmla="*/ 333482 w 666964"/>
                    <a:gd name="connsiteY9" fmla="*/ 0 h 666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6964" h="666964">
                      <a:moveTo>
                        <a:pt x="331172" y="120540"/>
                      </a:moveTo>
                      <a:cubicBezTo>
                        <a:pt x="216881" y="120540"/>
                        <a:pt x="124230" y="213191"/>
                        <a:pt x="124230" y="327482"/>
                      </a:cubicBezTo>
                      <a:cubicBezTo>
                        <a:pt x="124230" y="441773"/>
                        <a:pt x="216881" y="534424"/>
                        <a:pt x="331172" y="534424"/>
                      </a:cubicBezTo>
                      <a:cubicBezTo>
                        <a:pt x="445463" y="534424"/>
                        <a:pt x="538114" y="441773"/>
                        <a:pt x="538114" y="327482"/>
                      </a:cubicBezTo>
                      <a:cubicBezTo>
                        <a:pt x="538114" y="213191"/>
                        <a:pt x="445463" y="120540"/>
                        <a:pt x="331172" y="120540"/>
                      </a:cubicBezTo>
                      <a:close/>
                      <a:moveTo>
                        <a:pt x="333482" y="0"/>
                      </a:moveTo>
                      <a:cubicBezTo>
                        <a:pt x="517659" y="0"/>
                        <a:pt x="666964" y="149305"/>
                        <a:pt x="666964" y="333482"/>
                      </a:cubicBezTo>
                      <a:cubicBezTo>
                        <a:pt x="666964" y="517659"/>
                        <a:pt x="517659" y="666964"/>
                        <a:pt x="333482" y="666964"/>
                      </a:cubicBezTo>
                      <a:cubicBezTo>
                        <a:pt x="149305" y="666964"/>
                        <a:pt x="0" y="517659"/>
                        <a:pt x="0" y="333482"/>
                      </a:cubicBezTo>
                      <a:cubicBezTo>
                        <a:pt x="0" y="149305"/>
                        <a:pt x="149305" y="0"/>
                        <a:pt x="333482"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6" name="组合 275"/>
              <p:cNvGrpSpPr/>
              <p:nvPr/>
            </p:nvGrpSpPr>
            <p:grpSpPr>
              <a:xfrm>
                <a:off x="3428186" y="3675286"/>
                <a:ext cx="544785" cy="550235"/>
                <a:chOff x="3404393" y="1190304"/>
                <a:chExt cx="1066088" cy="1066091"/>
              </a:xfrm>
              <a:solidFill>
                <a:srgbClr val="E87071"/>
              </a:solidFill>
            </p:grpSpPr>
            <p:sp>
              <p:nvSpPr>
                <p:cNvPr id="650" name="矩形 649"/>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1" name="矩形 650"/>
                <p:cNvSpPr/>
                <p:nvPr/>
              </p:nvSpPr>
              <p:spPr>
                <a:xfrm rot="1800000">
                  <a:off x="4118044" y="1256662"/>
                  <a:ext cx="134084"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2" name="矩形 651"/>
                <p:cNvSpPr/>
                <p:nvPr/>
              </p:nvSpPr>
              <p:spPr>
                <a:xfrm rot="3600000">
                  <a:off x="4299336" y="1437953"/>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3" name="矩形 652"/>
                <p:cNvSpPr/>
                <p:nvPr/>
              </p:nvSpPr>
              <p:spPr>
                <a:xfrm rot="5400000">
                  <a:off x="4365692"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4" name="矩形 653"/>
                <p:cNvSpPr/>
                <p:nvPr/>
              </p:nvSpPr>
              <p:spPr>
                <a:xfrm rot="7200000">
                  <a:off x="4299338"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5" name="矩形 654"/>
                <p:cNvSpPr/>
                <p:nvPr/>
              </p:nvSpPr>
              <p:spPr>
                <a:xfrm rot="9000000">
                  <a:off x="4118046" y="2114545"/>
                  <a:ext cx="134086"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6" name="矩形 655"/>
                <p:cNvSpPr/>
                <p:nvPr/>
              </p:nvSpPr>
              <p:spPr>
                <a:xfrm rot="10800000">
                  <a:off x="3870396" y="2180903"/>
                  <a:ext cx="134086"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7" name="矩形 656"/>
                <p:cNvSpPr/>
                <p:nvPr/>
              </p:nvSpPr>
              <p:spPr>
                <a:xfrm rot="12600000">
                  <a:off x="3622746" y="2114545"/>
                  <a:ext cx="134086"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8" name="矩形 657"/>
                <p:cNvSpPr/>
                <p:nvPr/>
              </p:nvSpPr>
              <p:spPr>
                <a:xfrm rot="14400000">
                  <a:off x="3441453"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59" name="矩形 658"/>
                <p:cNvSpPr/>
                <p:nvPr/>
              </p:nvSpPr>
              <p:spPr>
                <a:xfrm rot="16200000">
                  <a:off x="33750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0" name="矩形 659"/>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1" name="矩形 660"/>
                <p:cNvSpPr/>
                <p:nvPr/>
              </p:nvSpPr>
              <p:spPr>
                <a:xfrm rot="19800000">
                  <a:off x="3622746" y="1256661"/>
                  <a:ext cx="134085" cy="75492"/>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62" name="任意多边形 661"/>
                <p:cNvSpPr/>
                <p:nvPr/>
              </p:nvSpPr>
              <p:spPr>
                <a:xfrm>
                  <a:off x="3472632" y="1255790"/>
                  <a:ext cx="933013" cy="933011"/>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7" name="组合 276"/>
              <p:cNvGrpSpPr/>
              <p:nvPr/>
            </p:nvGrpSpPr>
            <p:grpSpPr>
              <a:xfrm>
                <a:off x="5031823" y="3746179"/>
                <a:ext cx="338269" cy="333771"/>
                <a:chOff x="3404393" y="1190304"/>
                <a:chExt cx="1066092" cy="1041497"/>
              </a:xfrm>
              <a:solidFill>
                <a:srgbClr val="FFB850"/>
              </a:solidFill>
            </p:grpSpPr>
            <p:sp>
              <p:nvSpPr>
                <p:cNvPr id="637" name="矩形 636"/>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38" name="矩形 637"/>
                <p:cNvSpPr/>
                <p:nvPr/>
              </p:nvSpPr>
              <p:spPr>
                <a:xfrm rot="1800000">
                  <a:off x="41180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39" name="矩形 638"/>
                <p:cNvSpPr/>
                <p:nvPr/>
              </p:nvSpPr>
              <p:spPr>
                <a:xfrm rot="3600000">
                  <a:off x="4299338"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0" name="矩形 639"/>
                <p:cNvSpPr/>
                <p:nvPr/>
              </p:nvSpPr>
              <p:spPr>
                <a:xfrm rot="5400000">
                  <a:off x="43656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1" name="矩形 640"/>
                <p:cNvSpPr/>
                <p:nvPr/>
              </p:nvSpPr>
              <p:spPr>
                <a:xfrm rot="7200000">
                  <a:off x="4299338"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2" name="矩形 641"/>
                <p:cNvSpPr/>
                <p:nvPr/>
              </p:nvSpPr>
              <p:spPr>
                <a:xfrm rot="9000000">
                  <a:off x="4118046" y="2089953"/>
                  <a:ext cx="134085"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3" name="矩形 642"/>
                <p:cNvSpPr/>
                <p:nvPr/>
              </p:nvSpPr>
              <p:spPr>
                <a:xfrm rot="10800000">
                  <a:off x="3870397" y="2156310"/>
                  <a:ext cx="134085"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4" name="矩形 643"/>
                <p:cNvSpPr/>
                <p:nvPr/>
              </p:nvSpPr>
              <p:spPr>
                <a:xfrm rot="12600000">
                  <a:off x="36227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5" name="矩形 644"/>
                <p:cNvSpPr/>
                <p:nvPr/>
              </p:nvSpPr>
              <p:spPr>
                <a:xfrm rot="14400000">
                  <a:off x="3441453"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6" name="矩形 645"/>
                <p:cNvSpPr/>
                <p:nvPr/>
              </p:nvSpPr>
              <p:spPr>
                <a:xfrm rot="16200000">
                  <a:off x="33750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7" name="矩形 646"/>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8" name="矩形 647"/>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49" name="任意多边形 648"/>
                <p:cNvSpPr/>
                <p:nvPr/>
              </p:nvSpPr>
              <p:spPr>
                <a:xfrm>
                  <a:off x="3472632" y="1255789"/>
                  <a:ext cx="933012" cy="933013"/>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8" name="组合 277"/>
              <p:cNvGrpSpPr/>
              <p:nvPr/>
            </p:nvGrpSpPr>
            <p:grpSpPr>
              <a:xfrm>
                <a:off x="4490499" y="3137957"/>
                <a:ext cx="373657" cy="373659"/>
                <a:chOff x="3404392" y="1190304"/>
                <a:chExt cx="1066086" cy="1066091"/>
              </a:xfrm>
            </p:grpSpPr>
            <p:sp>
              <p:nvSpPr>
                <p:cNvPr id="622" name="矩形 621"/>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3" name="矩形 622"/>
                <p:cNvSpPr/>
                <p:nvPr/>
              </p:nvSpPr>
              <p:spPr>
                <a:xfrm rot="1800000">
                  <a:off x="4118046" y="1256660"/>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4" name="矩形 623"/>
                <p:cNvSpPr/>
                <p:nvPr/>
              </p:nvSpPr>
              <p:spPr>
                <a:xfrm rot="3600000">
                  <a:off x="4299339" y="1437952"/>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5" name="矩形 624"/>
                <p:cNvSpPr/>
                <p:nvPr/>
              </p:nvSpPr>
              <p:spPr>
                <a:xfrm rot="5400000">
                  <a:off x="4365690" y="1685604"/>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6" name="矩形 625"/>
                <p:cNvSpPr/>
                <p:nvPr/>
              </p:nvSpPr>
              <p:spPr>
                <a:xfrm rot="7200000">
                  <a:off x="4299330" y="1933252"/>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7" name="矩形 626"/>
                <p:cNvSpPr/>
                <p:nvPr/>
              </p:nvSpPr>
              <p:spPr>
                <a:xfrm rot="9000000">
                  <a:off x="4118041" y="2114545"/>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8" name="矩形 627"/>
                <p:cNvSpPr/>
                <p:nvPr/>
              </p:nvSpPr>
              <p:spPr>
                <a:xfrm rot="10800000">
                  <a:off x="3870389" y="2180904"/>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9" name="矩形 628"/>
                <p:cNvSpPr/>
                <p:nvPr/>
              </p:nvSpPr>
              <p:spPr>
                <a:xfrm rot="12600000">
                  <a:off x="3622741" y="2114545"/>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30" name="矩形 629"/>
                <p:cNvSpPr/>
                <p:nvPr/>
              </p:nvSpPr>
              <p:spPr>
                <a:xfrm rot="14400000">
                  <a:off x="3441449" y="1933252"/>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31" name="矩形 630"/>
                <p:cNvSpPr/>
                <p:nvPr/>
              </p:nvSpPr>
              <p:spPr>
                <a:xfrm rot="16200000">
                  <a:off x="3375095" y="1685604"/>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32" name="矩形 631"/>
                <p:cNvSpPr/>
                <p:nvPr/>
              </p:nvSpPr>
              <p:spPr>
                <a:xfrm rot="18000000">
                  <a:off x="3441454" y="1437952"/>
                  <a:ext cx="134086" cy="7549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33" name="矩形 632"/>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34" name="任意多边形 633"/>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35" name="任意多边形 634"/>
                <p:cNvSpPr/>
                <p:nvPr/>
              </p:nvSpPr>
              <p:spPr>
                <a:xfrm>
                  <a:off x="3549702" y="1338513"/>
                  <a:ext cx="771086" cy="771086"/>
                </a:xfrm>
                <a:custGeom>
                  <a:avLst/>
                  <a:gdLst>
                    <a:gd name="connsiteX0" fmla="*/ 389436 w 771086"/>
                    <a:gd name="connsiteY0" fmla="*/ 147342 h 771086"/>
                    <a:gd name="connsiteX1" fmla="*/ 152996 w 771086"/>
                    <a:gd name="connsiteY1" fmla="*/ 383782 h 771086"/>
                    <a:gd name="connsiteX2" fmla="*/ 389436 w 771086"/>
                    <a:gd name="connsiteY2" fmla="*/ 620222 h 771086"/>
                    <a:gd name="connsiteX3" fmla="*/ 625876 w 771086"/>
                    <a:gd name="connsiteY3" fmla="*/ 383782 h 771086"/>
                    <a:gd name="connsiteX4" fmla="*/ 389436 w 771086"/>
                    <a:gd name="connsiteY4" fmla="*/ 147342 h 771086"/>
                    <a:gd name="connsiteX5" fmla="*/ 385543 w 771086"/>
                    <a:gd name="connsiteY5" fmla="*/ 0 h 771086"/>
                    <a:gd name="connsiteX6" fmla="*/ 771086 w 771086"/>
                    <a:gd name="connsiteY6" fmla="*/ 385543 h 771086"/>
                    <a:gd name="connsiteX7" fmla="*/ 385543 w 771086"/>
                    <a:gd name="connsiteY7" fmla="*/ 771086 h 771086"/>
                    <a:gd name="connsiteX8" fmla="*/ 0 w 771086"/>
                    <a:gd name="connsiteY8" fmla="*/ 385543 h 771086"/>
                    <a:gd name="connsiteX9" fmla="*/ 385543 w 771086"/>
                    <a:gd name="connsiteY9" fmla="*/ 0 h 771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1086" h="771086">
                      <a:moveTo>
                        <a:pt x="389436" y="147342"/>
                      </a:moveTo>
                      <a:cubicBezTo>
                        <a:pt x="258854" y="147342"/>
                        <a:pt x="152996" y="253200"/>
                        <a:pt x="152996" y="383782"/>
                      </a:cubicBezTo>
                      <a:cubicBezTo>
                        <a:pt x="152996" y="514364"/>
                        <a:pt x="258854" y="620222"/>
                        <a:pt x="389436" y="620222"/>
                      </a:cubicBezTo>
                      <a:cubicBezTo>
                        <a:pt x="520018" y="620222"/>
                        <a:pt x="625876" y="514364"/>
                        <a:pt x="625876" y="383782"/>
                      </a:cubicBezTo>
                      <a:cubicBezTo>
                        <a:pt x="625876" y="253200"/>
                        <a:pt x="520018" y="147342"/>
                        <a:pt x="389436" y="147342"/>
                      </a:cubicBezTo>
                      <a:close/>
                      <a:moveTo>
                        <a:pt x="385543" y="0"/>
                      </a:moveTo>
                      <a:cubicBezTo>
                        <a:pt x="598473" y="0"/>
                        <a:pt x="771086" y="172613"/>
                        <a:pt x="771086" y="385543"/>
                      </a:cubicBezTo>
                      <a:cubicBezTo>
                        <a:pt x="771086" y="598473"/>
                        <a:pt x="598473" y="771086"/>
                        <a:pt x="385543" y="771086"/>
                      </a:cubicBezTo>
                      <a:cubicBezTo>
                        <a:pt x="172613" y="771086"/>
                        <a:pt x="0" y="598473"/>
                        <a:pt x="0" y="385543"/>
                      </a:cubicBezTo>
                      <a:cubicBezTo>
                        <a:pt x="0" y="172613"/>
                        <a:pt x="172613" y="0"/>
                        <a:pt x="385543"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36" name="任意多边形 635"/>
                <p:cNvSpPr/>
                <p:nvPr/>
              </p:nvSpPr>
              <p:spPr>
                <a:xfrm>
                  <a:off x="3601763" y="1388814"/>
                  <a:ext cx="666964" cy="666964"/>
                </a:xfrm>
                <a:custGeom>
                  <a:avLst/>
                  <a:gdLst>
                    <a:gd name="connsiteX0" fmla="*/ 331172 w 666964"/>
                    <a:gd name="connsiteY0" fmla="*/ 120540 h 666964"/>
                    <a:gd name="connsiteX1" fmla="*/ 124230 w 666964"/>
                    <a:gd name="connsiteY1" fmla="*/ 327482 h 666964"/>
                    <a:gd name="connsiteX2" fmla="*/ 331172 w 666964"/>
                    <a:gd name="connsiteY2" fmla="*/ 534424 h 666964"/>
                    <a:gd name="connsiteX3" fmla="*/ 538114 w 666964"/>
                    <a:gd name="connsiteY3" fmla="*/ 327482 h 666964"/>
                    <a:gd name="connsiteX4" fmla="*/ 331172 w 666964"/>
                    <a:gd name="connsiteY4" fmla="*/ 120540 h 666964"/>
                    <a:gd name="connsiteX5" fmla="*/ 333482 w 666964"/>
                    <a:gd name="connsiteY5" fmla="*/ 0 h 666964"/>
                    <a:gd name="connsiteX6" fmla="*/ 666964 w 666964"/>
                    <a:gd name="connsiteY6" fmla="*/ 333482 h 666964"/>
                    <a:gd name="connsiteX7" fmla="*/ 333482 w 666964"/>
                    <a:gd name="connsiteY7" fmla="*/ 666964 h 666964"/>
                    <a:gd name="connsiteX8" fmla="*/ 0 w 666964"/>
                    <a:gd name="connsiteY8" fmla="*/ 333482 h 666964"/>
                    <a:gd name="connsiteX9" fmla="*/ 333482 w 666964"/>
                    <a:gd name="connsiteY9" fmla="*/ 0 h 666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6964" h="666964">
                      <a:moveTo>
                        <a:pt x="331172" y="120540"/>
                      </a:moveTo>
                      <a:cubicBezTo>
                        <a:pt x="216881" y="120540"/>
                        <a:pt x="124230" y="213191"/>
                        <a:pt x="124230" y="327482"/>
                      </a:cubicBezTo>
                      <a:cubicBezTo>
                        <a:pt x="124230" y="441773"/>
                        <a:pt x="216881" y="534424"/>
                        <a:pt x="331172" y="534424"/>
                      </a:cubicBezTo>
                      <a:cubicBezTo>
                        <a:pt x="445463" y="534424"/>
                        <a:pt x="538114" y="441773"/>
                        <a:pt x="538114" y="327482"/>
                      </a:cubicBezTo>
                      <a:cubicBezTo>
                        <a:pt x="538114" y="213191"/>
                        <a:pt x="445463" y="120540"/>
                        <a:pt x="331172" y="120540"/>
                      </a:cubicBezTo>
                      <a:close/>
                      <a:moveTo>
                        <a:pt x="333482" y="0"/>
                      </a:moveTo>
                      <a:cubicBezTo>
                        <a:pt x="517659" y="0"/>
                        <a:pt x="666964" y="149305"/>
                        <a:pt x="666964" y="333482"/>
                      </a:cubicBezTo>
                      <a:cubicBezTo>
                        <a:pt x="666964" y="517659"/>
                        <a:pt x="517659" y="666964"/>
                        <a:pt x="333482" y="666964"/>
                      </a:cubicBezTo>
                      <a:cubicBezTo>
                        <a:pt x="149305" y="666964"/>
                        <a:pt x="0" y="517659"/>
                        <a:pt x="0" y="333482"/>
                      </a:cubicBezTo>
                      <a:cubicBezTo>
                        <a:pt x="0" y="149305"/>
                        <a:pt x="149305" y="0"/>
                        <a:pt x="333482" y="0"/>
                      </a:cubicBez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9" name="组合 278"/>
              <p:cNvGrpSpPr/>
              <p:nvPr/>
            </p:nvGrpSpPr>
            <p:grpSpPr>
              <a:xfrm>
                <a:off x="4338942" y="1697927"/>
                <a:ext cx="428383" cy="424144"/>
                <a:chOff x="3404394" y="1190304"/>
                <a:chExt cx="1066091" cy="1066090"/>
              </a:xfrm>
              <a:solidFill>
                <a:srgbClr val="FFB850"/>
              </a:solidFill>
            </p:grpSpPr>
            <p:sp>
              <p:nvSpPr>
                <p:cNvPr id="609" name="矩形 608"/>
                <p:cNvSpPr/>
                <p:nvPr/>
              </p:nvSpPr>
              <p:spPr>
                <a:xfrm>
                  <a:off x="3870400"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0" name="矩形 609"/>
                <p:cNvSpPr/>
                <p:nvPr/>
              </p:nvSpPr>
              <p:spPr>
                <a:xfrm rot="1800000">
                  <a:off x="4118048" y="1256660"/>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1" name="矩形 610"/>
                <p:cNvSpPr/>
                <p:nvPr/>
              </p:nvSpPr>
              <p:spPr>
                <a:xfrm rot="3600000">
                  <a:off x="4299343" y="1437955"/>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2" name="矩形 611"/>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3" name="矩形 612"/>
                <p:cNvSpPr/>
                <p:nvPr/>
              </p:nvSpPr>
              <p:spPr>
                <a:xfrm rot="7200000">
                  <a:off x="4299339" y="1933254"/>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4" name="矩形 613"/>
                <p:cNvSpPr/>
                <p:nvPr/>
              </p:nvSpPr>
              <p:spPr>
                <a:xfrm rot="9000000">
                  <a:off x="4118045"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5" name="矩形 614"/>
                <p:cNvSpPr/>
                <p:nvPr/>
              </p:nvSpPr>
              <p:spPr>
                <a:xfrm rot="10800000">
                  <a:off x="3870396" y="2180902"/>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6" name="矩形 615"/>
                <p:cNvSpPr/>
                <p:nvPr/>
              </p:nvSpPr>
              <p:spPr>
                <a:xfrm rot="12600000">
                  <a:off x="3622747" y="2114545"/>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7" name="矩形 616"/>
                <p:cNvSpPr/>
                <p:nvPr/>
              </p:nvSpPr>
              <p:spPr>
                <a:xfrm rot="14400000">
                  <a:off x="3441454" y="1933254"/>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8" name="矩形 617"/>
                <p:cNvSpPr/>
                <p:nvPr/>
              </p:nvSpPr>
              <p:spPr>
                <a:xfrm rot="16200000">
                  <a:off x="3375098" y="1685603"/>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19" name="矩形 618"/>
                <p:cNvSpPr/>
                <p:nvPr/>
              </p:nvSpPr>
              <p:spPr>
                <a:xfrm rot="18000000">
                  <a:off x="3441458" y="1437955"/>
                  <a:ext cx="134084"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0" name="矩形 619"/>
                <p:cNvSpPr/>
                <p:nvPr/>
              </p:nvSpPr>
              <p:spPr>
                <a:xfrm rot="19800000">
                  <a:off x="3622749" y="1256660"/>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21" name="任意多边形 620"/>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0" name="组合 279"/>
              <p:cNvGrpSpPr/>
              <p:nvPr/>
            </p:nvGrpSpPr>
            <p:grpSpPr>
              <a:xfrm>
                <a:off x="4632890" y="2300411"/>
                <a:ext cx="251630" cy="249138"/>
                <a:chOff x="3404393" y="1190304"/>
                <a:chExt cx="1066092" cy="1066091"/>
              </a:xfrm>
              <a:solidFill>
                <a:srgbClr val="9055A8"/>
              </a:solidFill>
            </p:grpSpPr>
            <p:sp>
              <p:nvSpPr>
                <p:cNvPr id="596" name="矩形 595"/>
                <p:cNvSpPr/>
                <p:nvPr/>
              </p:nvSpPr>
              <p:spPr>
                <a:xfrm>
                  <a:off x="3870396"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7" name="矩形 596"/>
                <p:cNvSpPr/>
                <p:nvPr/>
              </p:nvSpPr>
              <p:spPr>
                <a:xfrm rot="1800000">
                  <a:off x="41180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8" name="矩形 597"/>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9" name="矩形 598"/>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0" name="矩形 599"/>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1" name="矩形 600"/>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2" name="矩形 601"/>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3" name="矩形 602"/>
                <p:cNvSpPr/>
                <p:nvPr/>
              </p:nvSpPr>
              <p:spPr>
                <a:xfrm rot="12600000">
                  <a:off x="36227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4" name="矩形 603"/>
                <p:cNvSpPr/>
                <p:nvPr/>
              </p:nvSpPr>
              <p:spPr>
                <a:xfrm rot="14400000">
                  <a:off x="3441453"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5" name="矩形 604"/>
                <p:cNvSpPr/>
                <p:nvPr/>
              </p:nvSpPr>
              <p:spPr>
                <a:xfrm rot="16200000">
                  <a:off x="33750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6" name="矩形 605"/>
                <p:cNvSpPr/>
                <p:nvPr/>
              </p:nvSpPr>
              <p:spPr>
                <a:xfrm rot="18000000">
                  <a:off x="3441453"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7" name="矩形 606"/>
                <p:cNvSpPr/>
                <p:nvPr/>
              </p:nvSpPr>
              <p:spPr>
                <a:xfrm rot="19800000">
                  <a:off x="36227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608" name="任意多边形 607"/>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1" name="组合 280"/>
              <p:cNvGrpSpPr/>
              <p:nvPr/>
            </p:nvGrpSpPr>
            <p:grpSpPr>
              <a:xfrm>
                <a:off x="5322821" y="1734754"/>
                <a:ext cx="334919" cy="331603"/>
                <a:chOff x="3404393" y="1190304"/>
                <a:chExt cx="1066092" cy="1066091"/>
              </a:xfrm>
              <a:solidFill>
                <a:srgbClr val="FFB850"/>
              </a:solidFill>
            </p:grpSpPr>
            <p:sp>
              <p:nvSpPr>
                <p:cNvPr id="583" name="矩形 582"/>
                <p:cNvSpPr/>
                <p:nvPr/>
              </p:nvSpPr>
              <p:spPr>
                <a:xfrm>
                  <a:off x="3870396"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4" name="矩形 583"/>
                <p:cNvSpPr/>
                <p:nvPr/>
              </p:nvSpPr>
              <p:spPr>
                <a:xfrm rot="1800000">
                  <a:off x="41180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5" name="矩形 584"/>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6" name="矩形 585"/>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7" name="矩形 586"/>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8" name="矩形 587"/>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9" name="矩形 588"/>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0" name="矩形 589"/>
                <p:cNvSpPr/>
                <p:nvPr/>
              </p:nvSpPr>
              <p:spPr>
                <a:xfrm rot="12600000">
                  <a:off x="36227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1" name="矩形 590"/>
                <p:cNvSpPr/>
                <p:nvPr/>
              </p:nvSpPr>
              <p:spPr>
                <a:xfrm rot="14400000">
                  <a:off x="3441453"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2" name="矩形 591"/>
                <p:cNvSpPr/>
                <p:nvPr/>
              </p:nvSpPr>
              <p:spPr>
                <a:xfrm rot="16200000">
                  <a:off x="33750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3" name="矩形 592"/>
                <p:cNvSpPr/>
                <p:nvPr/>
              </p:nvSpPr>
              <p:spPr>
                <a:xfrm rot="18000000">
                  <a:off x="3441453"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4" name="矩形 593"/>
                <p:cNvSpPr/>
                <p:nvPr/>
              </p:nvSpPr>
              <p:spPr>
                <a:xfrm rot="19800000">
                  <a:off x="36227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95" name="任意多边形 594"/>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2" name="组合 281"/>
              <p:cNvGrpSpPr/>
              <p:nvPr/>
            </p:nvGrpSpPr>
            <p:grpSpPr>
              <a:xfrm>
                <a:off x="3085736" y="3555704"/>
                <a:ext cx="304472" cy="301457"/>
                <a:chOff x="3404393" y="1190304"/>
                <a:chExt cx="1066092" cy="1066091"/>
              </a:xfrm>
              <a:solidFill>
                <a:srgbClr val="9055A8"/>
              </a:solidFill>
            </p:grpSpPr>
            <p:sp>
              <p:nvSpPr>
                <p:cNvPr id="570" name="矩形 569"/>
                <p:cNvSpPr/>
                <p:nvPr/>
              </p:nvSpPr>
              <p:spPr>
                <a:xfrm>
                  <a:off x="3870396" y="11903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1" name="矩形 570"/>
                <p:cNvSpPr/>
                <p:nvPr/>
              </p:nvSpPr>
              <p:spPr>
                <a:xfrm rot="1800000">
                  <a:off x="41180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2" name="矩形 571"/>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3" name="矩形 572"/>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4" name="矩形 573"/>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5" name="矩形 574"/>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6" name="矩形 575"/>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7" name="矩形 576"/>
                <p:cNvSpPr/>
                <p:nvPr/>
              </p:nvSpPr>
              <p:spPr>
                <a:xfrm rot="12600000">
                  <a:off x="36227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8" name="矩形 577"/>
                <p:cNvSpPr/>
                <p:nvPr/>
              </p:nvSpPr>
              <p:spPr>
                <a:xfrm rot="14400000">
                  <a:off x="3441453"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79" name="矩形 578"/>
                <p:cNvSpPr/>
                <p:nvPr/>
              </p:nvSpPr>
              <p:spPr>
                <a:xfrm rot="16200000">
                  <a:off x="33750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0" name="矩形 579"/>
                <p:cNvSpPr/>
                <p:nvPr/>
              </p:nvSpPr>
              <p:spPr>
                <a:xfrm rot="18000000">
                  <a:off x="3441453"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1" name="矩形 580"/>
                <p:cNvSpPr/>
                <p:nvPr/>
              </p:nvSpPr>
              <p:spPr>
                <a:xfrm rot="19800000">
                  <a:off x="3622746" y="1256661"/>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582" name="任意多边形 581"/>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3" name="组合 282"/>
              <p:cNvGrpSpPr/>
              <p:nvPr/>
            </p:nvGrpSpPr>
            <p:grpSpPr>
              <a:xfrm>
                <a:off x="4574895" y="1245098"/>
                <a:ext cx="536295" cy="520525"/>
                <a:chOff x="3404393" y="1190304"/>
                <a:chExt cx="1066092" cy="1066091"/>
              </a:xfrm>
              <a:solidFill>
                <a:srgbClr val="9055A8"/>
              </a:solidFill>
            </p:grpSpPr>
            <p:sp>
              <p:nvSpPr>
                <p:cNvPr id="315" name="矩形 314"/>
                <p:cNvSpPr/>
                <p:nvPr/>
              </p:nvSpPr>
              <p:spPr>
                <a:xfrm>
                  <a:off x="3870396" y="1190304"/>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16" name="矩形 315"/>
                <p:cNvSpPr/>
                <p:nvPr/>
              </p:nvSpPr>
              <p:spPr>
                <a:xfrm rot="1800000">
                  <a:off x="4118045" y="1256661"/>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17" name="矩形 316"/>
                <p:cNvSpPr/>
                <p:nvPr/>
              </p:nvSpPr>
              <p:spPr>
                <a:xfrm rot="3600000">
                  <a:off x="4299338" y="14379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18" name="矩形 317"/>
                <p:cNvSpPr/>
                <p:nvPr/>
              </p:nvSpPr>
              <p:spPr>
                <a:xfrm rot="5400000">
                  <a:off x="4365696" y="168560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19" name="矩形 318"/>
                <p:cNvSpPr/>
                <p:nvPr/>
              </p:nvSpPr>
              <p:spPr>
                <a:xfrm rot="7200000">
                  <a:off x="4299338" y="1933254"/>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0" name="矩形 319"/>
                <p:cNvSpPr/>
                <p:nvPr/>
              </p:nvSpPr>
              <p:spPr>
                <a:xfrm rot="9000000">
                  <a:off x="4118046" y="2114546"/>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1" name="矩形 320"/>
                <p:cNvSpPr/>
                <p:nvPr/>
              </p:nvSpPr>
              <p:spPr>
                <a:xfrm rot="10800000">
                  <a:off x="3870396" y="2180903"/>
                  <a:ext cx="134085"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2" name="矩形 321"/>
                <p:cNvSpPr/>
                <p:nvPr/>
              </p:nvSpPr>
              <p:spPr>
                <a:xfrm rot="12600000">
                  <a:off x="3622746" y="2114547"/>
                  <a:ext cx="134085"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3" name="矩形 322"/>
                <p:cNvSpPr/>
                <p:nvPr/>
              </p:nvSpPr>
              <p:spPr>
                <a:xfrm rot="14400000">
                  <a:off x="3441454" y="1933255"/>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4" name="矩形 323"/>
                <p:cNvSpPr/>
                <p:nvPr/>
              </p:nvSpPr>
              <p:spPr>
                <a:xfrm rot="16200000">
                  <a:off x="3375096" y="1685605"/>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5" name="矩形 324"/>
                <p:cNvSpPr/>
                <p:nvPr/>
              </p:nvSpPr>
              <p:spPr>
                <a:xfrm rot="18000000">
                  <a:off x="3441453" y="1437955"/>
                  <a:ext cx="134086" cy="75492"/>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6" name="矩形 325"/>
                <p:cNvSpPr/>
                <p:nvPr/>
              </p:nvSpPr>
              <p:spPr>
                <a:xfrm rot="19800000">
                  <a:off x="3622745" y="1256660"/>
                  <a:ext cx="134086" cy="75491"/>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7" name="任意多边形 326"/>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chemeClr val="accent2"/>
                </a:solidFill>
                <a:ln>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4" name="组合 283"/>
              <p:cNvGrpSpPr/>
              <p:nvPr/>
            </p:nvGrpSpPr>
            <p:grpSpPr>
              <a:xfrm>
                <a:off x="5294039" y="2050606"/>
                <a:ext cx="661961" cy="661961"/>
                <a:chOff x="3404393" y="1190304"/>
                <a:chExt cx="1066092" cy="1066091"/>
              </a:xfrm>
            </p:grpSpPr>
            <p:sp>
              <p:nvSpPr>
                <p:cNvPr id="300" name="矩形 299"/>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1" name="矩形 300"/>
                <p:cNvSpPr/>
                <p:nvPr/>
              </p:nvSpPr>
              <p:spPr>
                <a:xfrm rot="1800000">
                  <a:off x="41180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2" name="矩形 301"/>
                <p:cNvSpPr/>
                <p:nvPr/>
              </p:nvSpPr>
              <p:spPr>
                <a:xfrm rot="3600000">
                  <a:off x="4299338"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3" name="矩形 302"/>
                <p:cNvSpPr/>
                <p:nvPr/>
              </p:nvSpPr>
              <p:spPr>
                <a:xfrm rot="5400000">
                  <a:off x="43656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4" name="矩形 303"/>
                <p:cNvSpPr/>
                <p:nvPr/>
              </p:nvSpPr>
              <p:spPr>
                <a:xfrm rot="7200000">
                  <a:off x="4299338"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5" name="矩形 304"/>
                <p:cNvSpPr/>
                <p:nvPr/>
              </p:nvSpPr>
              <p:spPr>
                <a:xfrm rot="9000000">
                  <a:off x="41180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6" name="矩形 305"/>
                <p:cNvSpPr/>
                <p:nvPr/>
              </p:nvSpPr>
              <p:spPr>
                <a:xfrm rot="10800000">
                  <a:off x="3870396" y="2180903"/>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7" name="矩形 306"/>
                <p:cNvSpPr/>
                <p:nvPr/>
              </p:nvSpPr>
              <p:spPr>
                <a:xfrm rot="12600000">
                  <a:off x="3622746" y="2114546"/>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8" name="矩形 307"/>
                <p:cNvSpPr/>
                <p:nvPr/>
              </p:nvSpPr>
              <p:spPr>
                <a:xfrm rot="14400000">
                  <a:off x="3441453"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09" name="矩形 308"/>
                <p:cNvSpPr/>
                <p:nvPr/>
              </p:nvSpPr>
              <p:spPr>
                <a:xfrm rot="16200000">
                  <a:off x="3375096" y="16856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10" name="矩形 309"/>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11" name="矩形 310"/>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12" name="任意多边形 311"/>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13" name="任意多边形 312"/>
                <p:cNvSpPr/>
                <p:nvPr/>
              </p:nvSpPr>
              <p:spPr>
                <a:xfrm>
                  <a:off x="3549702" y="1338513"/>
                  <a:ext cx="771086" cy="771086"/>
                </a:xfrm>
                <a:custGeom>
                  <a:avLst/>
                  <a:gdLst>
                    <a:gd name="connsiteX0" fmla="*/ 389436 w 771086"/>
                    <a:gd name="connsiteY0" fmla="*/ 147342 h 771086"/>
                    <a:gd name="connsiteX1" fmla="*/ 152996 w 771086"/>
                    <a:gd name="connsiteY1" fmla="*/ 383782 h 771086"/>
                    <a:gd name="connsiteX2" fmla="*/ 389436 w 771086"/>
                    <a:gd name="connsiteY2" fmla="*/ 620222 h 771086"/>
                    <a:gd name="connsiteX3" fmla="*/ 625876 w 771086"/>
                    <a:gd name="connsiteY3" fmla="*/ 383782 h 771086"/>
                    <a:gd name="connsiteX4" fmla="*/ 389436 w 771086"/>
                    <a:gd name="connsiteY4" fmla="*/ 147342 h 771086"/>
                    <a:gd name="connsiteX5" fmla="*/ 385543 w 771086"/>
                    <a:gd name="connsiteY5" fmla="*/ 0 h 771086"/>
                    <a:gd name="connsiteX6" fmla="*/ 771086 w 771086"/>
                    <a:gd name="connsiteY6" fmla="*/ 385543 h 771086"/>
                    <a:gd name="connsiteX7" fmla="*/ 385543 w 771086"/>
                    <a:gd name="connsiteY7" fmla="*/ 771086 h 771086"/>
                    <a:gd name="connsiteX8" fmla="*/ 0 w 771086"/>
                    <a:gd name="connsiteY8" fmla="*/ 385543 h 771086"/>
                    <a:gd name="connsiteX9" fmla="*/ 385543 w 771086"/>
                    <a:gd name="connsiteY9" fmla="*/ 0 h 7710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1086" h="771086">
                      <a:moveTo>
                        <a:pt x="389436" y="147342"/>
                      </a:moveTo>
                      <a:cubicBezTo>
                        <a:pt x="258854" y="147342"/>
                        <a:pt x="152996" y="253200"/>
                        <a:pt x="152996" y="383782"/>
                      </a:cubicBezTo>
                      <a:cubicBezTo>
                        <a:pt x="152996" y="514364"/>
                        <a:pt x="258854" y="620222"/>
                        <a:pt x="389436" y="620222"/>
                      </a:cubicBezTo>
                      <a:cubicBezTo>
                        <a:pt x="520018" y="620222"/>
                        <a:pt x="625876" y="514364"/>
                        <a:pt x="625876" y="383782"/>
                      </a:cubicBezTo>
                      <a:cubicBezTo>
                        <a:pt x="625876" y="253200"/>
                        <a:pt x="520018" y="147342"/>
                        <a:pt x="389436" y="147342"/>
                      </a:cubicBezTo>
                      <a:close/>
                      <a:moveTo>
                        <a:pt x="385543" y="0"/>
                      </a:moveTo>
                      <a:cubicBezTo>
                        <a:pt x="598473" y="0"/>
                        <a:pt x="771086" y="172613"/>
                        <a:pt x="771086" y="385543"/>
                      </a:cubicBezTo>
                      <a:cubicBezTo>
                        <a:pt x="771086" y="598473"/>
                        <a:pt x="598473" y="771086"/>
                        <a:pt x="385543" y="771086"/>
                      </a:cubicBezTo>
                      <a:cubicBezTo>
                        <a:pt x="172613" y="771086"/>
                        <a:pt x="0" y="598473"/>
                        <a:pt x="0" y="385543"/>
                      </a:cubicBezTo>
                      <a:cubicBezTo>
                        <a:pt x="0" y="172613"/>
                        <a:pt x="172613" y="0"/>
                        <a:pt x="385543"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14" name="任意多边形 313"/>
                <p:cNvSpPr/>
                <p:nvPr/>
              </p:nvSpPr>
              <p:spPr>
                <a:xfrm>
                  <a:off x="3601763" y="1388815"/>
                  <a:ext cx="666964" cy="666963"/>
                </a:xfrm>
                <a:custGeom>
                  <a:avLst/>
                  <a:gdLst>
                    <a:gd name="connsiteX0" fmla="*/ 331172 w 666964"/>
                    <a:gd name="connsiteY0" fmla="*/ 120540 h 666964"/>
                    <a:gd name="connsiteX1" fmla="*/ 124230 w 666964"/>
                    <a:gd name="connsiteY1" fmla="*/ 327482 h 666964"/>
                    <a:gd name="connsiteX2" fmla="*/ 331172 w 666964"/>
                    <a:gd name="connsiteY2" fmla="*/ 534424 h 666964"/>
                    <a:gd name="connsiteX3" fmla="*/ 538114 w 666964"/>
                    <a:gd name="connsiteY3" fmla="*/ 327482 h 666964"/>
                    <a:gd name="connsiteX4" fmla="*/ 331172 w 666964"/>
                    <a:gd name="connsiteY4" fmla="*/ 120540 h 666964"/>
                    <a:gd name="connsiteX5" fmla="*/ 333482 w 666964"/>
                    <a:gd name="connsiteY5" fmla="*/ 0 h 666964"/>
                    <a:gd name="connsiteX6" fmla="*/ 666964 w 666964"/>
                    <a:gd name="connsiteY6" fmla="*/ 333482 h 666964"/>
                    <a:gd name="connsiteX7" fmla="*/ 333482 w 666964"/>
                    <a:gd name="connsiteY7" fmla="*/ 666964 h 666964"/>
                    <a:gd name="connsiteX8" fmla="*/ 0 w 666964"/>
                    <a:gd name="connsiteY8" fmla="*/ 333482 h 666964"/>
                    <a:gd name="connsiteX9" fmla="*/ 333482 w 666964"/>
                    <a:gd name="connsiteY9" fmla="*/ 0 h 666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6964" h="666964">
                      <a:moveTo>
                        <a:pt x="331172" y="120540"/>
                      </a:moveTo>
                      <a:cubicBezTo>
                        <a:pt x="216881" y="120540"/>
                        <a:pt x="124230" y="213191"/>
                        <a:pt x="124230" y="327482"/>
                      </a:cubicBezTo>
                      <a:cubicBezTo>
                        <a:pt x="124230" y="441773"/>
                        <a:pt x="216881" y="534424"/>
                        <a:pt x="331172" y="534424"/>
                      </a:cubicBezTo>
                      <a:cubicBezTo>
                        <a:pt x="445463" y="534424"/>
                        <a:pt x="538114" y="441773"/>
                        <a:pt x="538114" y="327482"/>
                      </a:cubicBezTo>
                      <a:cubicBezTo>
                        <a:pt x="538114" y="213191"/>
                        <a:pt x="445463" y="120540"/>
                        <a:pt x="331172" y="120540"/>
                      </a:cubicBezTo>
                      <a:close/>
                      <a:moveTo>
                        <a:pt x="333482" y="0"/>
                      </a:moveTo>
                      <a:cubicBezTo>
                        <a:pt x="517659" y="0"/>
                        <a:pt x="666964" y="149305"/>
                        <a:pt x="666964" y="333482"/>
                      </a:cubicBezTo>
                      <a:cubicBezTo>
                        <a:pt x="666964" y="517659"/>
                        <a:pt x="517659" y="666964"/>
                        <a:pt x="333482" y="666964"/>
                      </a:cubicBezTo>
                      <a:cubicBezTo>
                        <a:pt x="149305" y="666964"/>
                        <a:pt x="0" y="517659"/>
                        <a:pt x="0" y="333482"/>
                      </a:cubicBezTo>
                      <a:cubicBezTo>
                        <a:pt x="0" y="149305"/>
                        <a:pt x="149305" y="0"/>
                        <a:pt x="333482"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285" name="任意多边形 284"/>
              <p:cNvSpPr/>
              <p:nvPr/>
            </p:nvSpPr>
            <p:spPr>
              <a:xfrm>
                <a:off x="3678652" y="2562301"/>
                <a:ext cx="1537436" cy="320085"/>
              </a:xfrm>
              <a:custGeom>
                <a:avLst/>
                <a:gdLst>
                  <a:gd name="connsiteX0" fmla="*/ 1184472 w 1537436"/>
                  <a:gd name="connsiteY0" fmla="*/ 0 h 320085"/>
                  <a:gd name="connsiteX1" fmla="*/ 1537436 w 1537436"/>
                  <a:gd name="connsiteY1" fmla="*/ 0 h 320085"/>
                  <a:gd name="connsiteX2" fmla="*/ 1537436 w 1537436"/>
                  <a:gd name="connsiteY2" fmla="*/ 9999 h 320085"/>
                  <a:gd name="connsiteX3" fmla="*/ 1360678 w 1537436"/>
                  <a:gd name="connsiteY3" fmla="*/ 161713 h 320085"/>
                  <a:gd name="connsiteX4" fmla="*/ 1537436 w 1537436"/>
                  <a:gd name="connsiteY4" fmla="*/ 313427 h 320085"/>
                  <a:gd name="connsiteX5" fmla="*/ 1537436 w 1537436"/>
                  <a:gd name="connsiteY5" fmla="*/ 320085 h 320085"/>
                  <a:gd name="connsiteX6" fmla="*/ 1184472 w 1537436"/>
                  <a:gd name="connsiteY6" fmla="*/ 320085 h 320085"/>
                  <a:gd name="connsiteX7" fmla="*/ 982517 w 1537436"/>
                  <a:gd name="connsiteY7" fmla="*/ 186471 h 320085"/>
                  <a:gd name="connsiteX8" fmla="*/ 310500 w 1537436"/>
                  <a:gd name="connsiteY8" fmla="*/ 186471 h 320085"/>
                  <a:gd name="connsiteX9" fmla="*/ 363008 w 1537436"/>
                  <a:gd name="connsiteY9" fmla="*/ 258248 h 320085"/>
                  <a:gd name="connsiteX10" fmla="*/ 363008 w 1537436"/>
                  <a:gd name="connsiteY10" fmla="*/ 267292 h 320085"/>
                  <a:gd name="connsiteX11" fmla="*/ 0 w 1537436"/>
                  <a:gd name="connsiteY11" fmla="*/ 161199 h 320085"/>
                  <a:gd name="connsiteX12" fmla="*/ 363008 w 1537436"/>
                  <a:gd name="connsiteY12" fmla="*/ 55106 h 320085"/>
                  <a:gd name="connsiteX13" fmla="*/ 363008 w 1537436"/>
                  <a:gd name="connsiteY13" fmla="*/ 64150 h 320085"/>
                  <a:gd name="connsiteX14" fmla="*/ 312191 w 1537436"/>
                  <a:gd name="connsiteY14" fmla="*/ 133615 h 320085"/>
                  <a:gd name="connsiteX15" fmla="*/ 982517 w 1537436"/>
                  <a:gd name="connsiteY15" fmla="*/ 133615 h 3200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1537436" h="320085">
                    <a:moveTo>
                      <a:pt x="1184472" y="0"/>
                    </a:moveTo>
                    <a:lnTo>
                      <a:pt x="1537436" y="0"/>
                    </a:lnTo>
                    <a:lnTo>
                      <a:pt x="1537436" y="9999"/>
                    </a:lnTo>
                    <a:lnTo>
                      <a:pt x="1360678" y="161713"/>
                    </a:lnTo>
                    <a:lnTo>
                      <a:pt x="1537436" y="313427"/>
                    </a:lnTo>
                    <a:lnTo>
                      <a:pt x="1537436" y="320085"/>
                    </a:lnTo>
                    <a:lnTo>
                      <a:pt x="1184472" y="320085"/>
                    </a:lnTo>
                    <a:lnTo>
                      <a:pt x="982517" y="186471"/>
                    </a:lnTo>
                    <a:lnTo>
                      <a:pt x="310500" y="186471"/>
                    </a:lnTo>
                    <a:lnTo>
                      <a:pt x="363008" y="258248"/>
                    </a:lnTo>
                    <a:lnTo>
                      <a:pt x="363008" y="267292"/>
                    </a:lnTo>
                    <a:lnTo>
                      <a:pt x="0" y="161199"/>
                    </a:lnTo>
                    <a:lnTo>
                      <a:pt x="363008" y="55106"/>
                    </a:lnTo>
                    <a:lnTo>
                      <a:pt x="363008" y="64150"/>
                    </a:lnTo>
                    <a:lnTo>
                      <a:pt x="312191" y="133615"/>
                    </a:lnTo>
                    <a:lnTo>
                      <a:pt x="982517" y="133615"/>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25" name="组合 285"/>
              <p:cNvGrpSpPr/>
              <p:nvPr/>
            </p:nvGrpSpPr>
            <p:grpSpPr>
              <a:xfrm>
                <a:off x="3866817" y="1164662"/>
                <a:ext cx="627196" cy="620989"/>
                <a:chOff x="3404391" y="1190304"/>
                <a:chExt cx="1066092" cy="1066091"/>
              </a:xfrm>
              <a:solidFill>
                <a:srgbClr val="01ACBE"/>
              </a:solidFill>
            </p:grpSpPr>
            <p:sp>
              <p:nvSpPr>
                <p:cNvPr id="287" name="矩形 286"/>
                <p:cNvSpPr/>
                <p:nvPr/>
              </p:nvSpPr>
              <p:spPr>
                <a:xfrm>
                  <a:off x="3870396" y="119030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88" name="矩形 287"/>
                <p:cNvSpPr/>
                <p:nvPr/>
              </p:nvSpPr>
              <p:spPr>
                <a:xfrm rot="1800000">
                  <a:off x="4118046" y="1256661"/>
                  <a:ext cx="134084" cy="75493"/>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89" name="矩形 288"/>
                <p:cNvSpPr/>
                <p:nvPr/>
              </p:nvSpPr>
              <p:spPr>
                <a:xfrm rot="3600000">
                  <a:off x="4299337" y="1437955"/>
                  <a:ext cx="134084"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0" name="矩形 289"/>
                <p:cNvSpPr/>
                <p:nvPr/>
              </p:nvSpPr>
              <p:spPr>
                <a:xfrm rot="5400000">
                  <a:off x="4365695" y="1685604"/>
                  <a:ext cx="134084"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1" name="矩形 290"/>
                <p:cNvSpPr/>
                <p:nvPr/>
              </p:nvSpPr>
              <p:spPr>
                <a:xfrm rot="7200000">
                  <a:off x="4299338" y="1933254"/>
                  <a:ext cx="134084"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2" name="矩形 291"/>
                <p:cNvSpPr/>
                <p:nvPr/>
              </p:nvSpPr>
              <p:spPr>
                <a:xfrm rot="9000000">
                  <a:off x="4118045" y="2114546"/>
                  <a:ext cx="134084" cy="75493"/>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3" name="矩形 292"/>
                <p:cNvSpPr/>
                <p:nvPr/>
              </p:nvSpPr>
              <p:spPr>
                <a:xfrm rot="10800000">
                  <a:off x="3870394" y="2180902"/>
                  <a:ext cx="134084" cy="75493"/>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4" name="矩形 293"/>
                <p:cNvSpPr/>
                <p:nvPr/>
              </p:nvSpPr>
              <p:spPr>
                <a:xfrm rot="12600000">
                  <a:off x="3622744" y="2114546"/>
                  <a:ext cx="134084" cy="75493"/>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5" name="矩形 294"/>
                <p:cNvSpPr/>
                <p:nvPr/>
              </p:nvSpPr>
              <p:spPr>
                <a:xfrm rot="14400000">
                  <a:off x="3441452" y="19332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6" name="矩形 295"/>
                <p:cNvSpPr/>
                <p:nvPr/>
              </p:nvSpPr>
              <p:spPr>
                <a:xfrm rot="16200000">
                  <a:off x="3375094" y="1685605"/>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7" name="矩形 296"/>
                <p:cNvSpPr/>
                <p:nvPr/>
              </p:nvSpPr>
              <p:spPr>
                <a:xfrm rot="18000000">
                  <a:off x="3441453" y="1437954"/>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8" name="矩形 297"/>
                <p:cNvSpPr/>
                <p:nvPr/>
              </p:nvSpPr>
              <p:spPr>
                <a:xfrm rot="19800000">
                  <a:off x="3622746" y="1256661"/>
                  <a:ext cx="134085" cy="75492"/>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99" name="任意多边形 298"/>
                <p:cNvSpPr/>
                <p:nvPr/>
              </p:nvSpPr>
              <p:spPr>
                <a:xfrm>
                  <a:off x="3472633" y="1255790"/>
                  <a:ext cx="933012" cy="933012"/>
                </a:xfrm>
                <a:custGeom>
                  <a:avLst/>
                  <a:gdLst>
                    <a:gd name="connsiteX0" fmla="*/ 462612 w 933012"/>
                    <a:gd name="connsiteY0" fmla="*/ 225519 h 933012"/>
                    <a:gd name="connsiteX1" fmla="*/ 226172 w 933012"/>
                    <a:gd name="connsiteY1" fmla="*/ 461959 h 933012"/>
                    <a:gd name="connsiteX2" fmla="*/ 462612 w 933012"/>
                    <a:gd name="connsiteY2" fmla="*/ 698399 h 933012"/>
                    <a:gd name="connsiteX3" fmla="*/ 699052 w 933012"/>
                    <a:gd name="connsiteY3" fmla="*/ 461959 h 933012"/>
                    <a:gd name="connsiteX4" fmla="*/ 462612 w 933012"/>
                    <a:gd name="connsiteY4" fmla="*/ 225519 h 933012"/>
                    <a:gd name="connsiteX5" fmla="*/ 466506 w 933012"/>
                    <a:gd name="connsiteY5" fmla="*/ 0 h 933012"/>
                    <a:gd name="connsiteX6" fmla="*/ 933012 w 933012"/>
                    <a:gd name="connsiteY6" fmla="*/ 466506 h 933012"/>
                    <a:gd name="connsiteX7" fmla="*/ 466506 w 933012"/>
                    <a:gd name="connsiteY7" fmla="*/ 933012 h 933012"/>
                    <a:gd name="connsiteX8" fmla="*/ 0 w 933012"/>
                    <a:gd name="connsiteY8" fmla="*/ 466506 h 933012"/>
                    <a:gd name="connsiteX9" fmla="*/ 466506 w 933012"/>
                    <a:gd name="connsiteY9" fmla="*/ 0 h 9330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3012" h="933012">
                      <a:moveTo>
                        <a:pt x="462612" y="225519"/>
                      </a:moveTo>
                      <a:cubicBezTo>
                        <a:pt x="332030" y="225519"/>
                        <a:pt x="226172" y="331377"/>
                        <a:pt x="226172" y="461959"/>
                      </a:cubicBezTo>
                      <a:cubicBezTo>
                        <a:pt x="226172" y="592541"/>
                        <a:pt x="332030" y="698399"/>
                        <a:pt x="462612" y="698399"/>
                      </a:cubicBezTo>
                      <a:cubicBezTo>
                        <a:pt x="593194" y="698399"/>
                        <a:pt x="699052" y="592541"/>
                        <a:pt x="699052" y="461959"/>
                      </a:cubicBezTo>
                      <a:cubicBezTo>
                        <a:pt x="699052" y="331377"/>
                        <a:pt x="593194" y="225519"/>
                        <a:pt x="462612" y="225519"/>
                      </a:cubicBezTo>
                      <a:close/>
                      <a:moveTo>
                        <a:pt x="466506" y="0"/>
                      </a:moveTo>
                      <a:cubicBezTo>
                        <a:pt x="724150" y="0"/>
                        <a:pt x="933012" y="208862"/>
                        <a:pt x="933012" y="466506"/>
                      </a:cubicBezTo>
                      <a:cubicBezTo>
                        <a:pt x="933012" y="724150"/>
                        <a:pt x="724150" y="933012"/>
                        <a:pt x="466506" y="933012"/>
                      </a:cubicBezTo>
                      <a:cubicBezTo>
                        <a:pt x="208862" y="933012"/>
                        <a:pt x="0" y="724150"/>
                        <a:pt x="0" y="466506"/>
                      </a:cubicBezTo>
                      <a:cubicBezTo>
                        <a:pt x="0" y="208862"/>
                        <a:pt x="208862" y="0"/>
                        <a:pt x="466506" y="0"/>
                      </a:cubicBezTo>
                      <a:close/>
                    </a:path>
                  </a:pathLst>
                </a:custGeom>
                <a:solidFill>
                  <a:schemeClr val="accent2"/>
                </a:solidFill>
                <a:ln>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sp>
          <p:nvSpPr>
            <p:cNvPr id="257" name="椭圆 256"/>
            <p:cNvSpPr/>
            <p:nvPr/>
          </p:nvSpPr>
          <p:spPr>
            <a:xfrm>
              <a:off x="2790790" y="5408047"/>
              <a:ext cx="3166662" cy="486717"/>
            </a:xfrm>
            <a:prstGeom prst="ellipse">
              <a:avLst/>
            </a:prstGeom>
            <a:gradFill flip="none" rotWithShape="1">
              <a:gsLst>
                <a:gs pos="0">
                  <a:schemeClr val="tx1">
                    <a:alpha val="30000"/>
                  </a:schemeClr>
                </a:gs>
                <a:gs pos="100000">
                  <a:srgbClr val="F3F3F3">
                    <a:alpha val="0"/>
                  </a:srgbClr>
                </a:gs>
              </a:gsLst>
              <a:path path="shap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1250" advTm="0">
        <p15:prstTrans prst="airplane"/>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fade">
                                      <p:cBhvr>
                                        <p:cTn id="7" dur="1000"/>
                                        <p:tgtEl>
                                          <p:spTgt spid="8"/>
                                        </p:tgtEl>
                                      </p:cBhvr>
                                    </p:animEffect>
                                    <p:anim calcmode="lin" valueType="num">
                                      <p:cBhvr>
                                        <p:cTn id="8" dur="1000" fill="hold"/>
                                        <p:tgtEl>
                                          <p:spTgt spid="8"/>
                                        </p:tgtEl>
                                        <p:attrNameLst>
                                          <p:attrName>ppt_x</p:attrName>
                                        </p:attrNameLst>
                                      </p:cBhvr>
                                      <p:tavLst>
                                        <p:tav tm="0">
                                          <p:val>
                                            <p:strVal val="#ppt_x"/>
                                          </p:val>
                                        </p:tav>
                                        <p:tav tm="100000">
                                          <p:val>
                                            <p:strVal val="#ppt_x"/>
                                          </p:val>
                                        </p:tav>
                                      </p:tavLst>
                                    </p:anim>
                                    <p:anim calcmode="lin" valueType="num">
                                      <p:cBhvr>
                                        <p:cTn id="9" dur="1000" fill="hold"/>
                                        <p:tgtEl>
                                          <p:spTgt spid="8"/>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2" presetClass="entr" presetSubtype="2" fill="hold" nodeType="afterEffect">
                                  <p:stCondLst>
                                    <p:cond delay="0"/>
                                  </p:stCondLst>
                                  <p:childTnLst>
                                    <p:set>
                                      <p:cBhvr>
                                        <p:cTn id="12" dur="1" fill="hold">
                                          <p:stCondLst>
                                            <p:cond delay="0"/>
                                          </p:stCondLst>
                                        </p:cTn>
                                        <p:tgtEl>
                                          <p:spTgt spid="5"/>
                                        </p:tgtEl>
                                        <p:attrNameLst>
                                          <p:attrName>style.visibility</p:attrName>
                                        </p:attrNameLst>
                                      </p:cBhvr>
                                      <p:to>
                                        <p:strVal val="visible"/>
                                      </p:to>
                                    </p:set>
                                    <p:animEffect transition="in" filter="wipe(right)">
                                      <p:cBhvr>
                                        <p:cTn id="13" dur="500"/>
                                        <p:tgtEl>
                                          <p:spTgt spid="5"/>
                                        </p:tgtEl>
                                      </p:cBhvr>
                                    </p:animEffect>
                                  </p:childTnLst>
                                </p:cTn>
                              </p:par>
                            </p:childTnLst>
                          </p:cTn>
                        </p:par>
                        <p:par>
                          <p:cTn id="14" fill="hold">
                            <p:stCondLst>
                              <p:cond delay="1500"/>
                            </p:stCondLst>
                            <p:childTnLst>
                              <p:par>
                                <p:cTn id="15" presetID="2" presetClass="entr" presetSubtype="8" fill="hold" grpId="0" nodeType="afterEffect">
                                  <p:stCondLst>
                                    <p:cond delay="0"/>
                                  </p:stCondLst>
                                  <p:childTnLst>
                                    <p:set>
                                      <p:cBhvr>
                                        <p:cTn id="16" dur="1" fill="hold">
                                          <p:stCondLst>
                                            <p:cond delay="0"/>
                                          </p:stCondLst>
                                        </p:cTn>
                                        <p:tgtEl>
                                          <p:spTgt spid="565"/>
                                        </p:tgtEl>
                                        <p:attrNameLst>
                                          <p:attrName>style.visibility</p:attrName>
                                        </p:attrNameLst>
                                      </p:cBhvr>
                                      <p:to>
                                        <p:strVal val="visible"/>
                                      </p:to>
                                    </p:set>
                                    <p:anim calcmode="lin" valueType="num">
                                      <p:cBhvr additive="base">
                                        <p:cTn id="17" dur="500" fill="hold"/>
                                        <p:tgtEl>
                                          <p:spTgt spid="565"/>
                                        </p:tgtEl>
                                        <p:attrNameLst>
                                          <p:attrName>ppt_x</p:attrName>
                                        </p:attrNameLst>
                                      </p:cBhvr>
                                      <p:tavLst>
                                        <p:tav tm="0">
                                          <p:val>
                                            <p:strVal val="0-#ppt_w/2"/>
                                          </p:val>
                                        </p:tav>
                                        <p:tav tm="100000">
                                          <p:val>
                                            <p:strVal val="#ppt_x"/>
                                          </p:val>
                                        </p:tav>
                                      </p:tavLst>
                                    </p:anim>
                                    <p:anim calcmode="lin" valueType="num">
                                      <p:cBhvr additive="base">
                                        <p:cTn id="18" dur="500" fill="hold"/>
                                        <p:tgtEl>
                                          <p:spTgt spid="565"/>
                                        </p:tgtEl>
                                        <p:attrNameLst>
                                          <p:attrName>ppt_y</p:attrName>
                                        </p:attrNameLst>
                                      </p:cBhvr>
                                      <p:tavLst>
                                        <p:tav tm="0">
                                          <p:val>
                                            <p:strVal val="#ppt_y"/>
                                          </p:val>
                                        </p:tav>
                                        <p:tav tm="100000">
                                          <p:val>
                                            <p:strVal val="#ppt_y"/>
                                          </p:val>
                                        </p:tav>
                                      </p:tavLst>
                                    </p:anim>
                                  </p:childTnLst>
                                </p:cTn>
                              </p:par>
                            </p:childTnLst>
                          </p:cTn>
                        </p:par>
                        <p:par>
                          <p:cTn id="19" fill="hold">
                            <p:stCondLst>
                              <p:cond delay="2000"/>
                            </p:stCondLst>
                            <p:childTnLst>
                              <p:par>
                                <p:cTn id="20" presetID="22" presetClass="entr" presetSubtype="2" fill="hold" nodeType="afterEffect">
                                  <p:stCondLst>
                                    <p:cond delay="0"/>
                                  </p:stCondLst>
                                  <p:childTnLst>
                                    <p:set>
                                      <p:cBhvr>
                                        <p:cTn id="21" dur="1" fill="hold">
                                          <p:stCondLst>
                                            <p:cond delay="0"/>
                                          </p:stCondLst>
                                        </p:cTn>
                                        <p:tgtEl>
                                          <p:spTgt spid="7"/>
                                        </p:tgtEl>
                                        <p:attrNameLst>
                                          <p:attrName>style.visibility</p:attrName>
                                        </p:attrNameLst>
                                      </p:cBhvr>
                                      <p:to>
                                        <p:strVal val="visible"/>
                                      </p:to>
                                    </p:set>
                                    <p:animEffect transition="in" filter="wipe(right)">
                                      <p:cBhvr>
                                        <p:cTn id="22" dur="500"/>
                                        <p:tgtEl>
                                          <p:spTgt spid="7"/>
                                        </p:tgtEl>
                                      </p:cBhvr>
                                    </p:animEffect>
                                  </p:childTnLst>
                                </p:cTn>
                              </p:par>
                            </p:childTnLst>
                          </p:cTn>
                        </p:par>
                        <p:par>
                          <p:cTn id="23" fill="hold">
                            <p:stCondLst>
                              <p:cond delay="2500"/>
                            </p:stCondLst>
                            <p:childTnLst>
                              <p:par>
                                <p:cTn id="24" presetID="2" presetClass="entr" presetSubtype="8" fill="hold" grpId="0" nodeType="afterEffect">
                                  <p:stCondLst>
                                    <p:cond delay="0"/>
                                  </p:stCondLst>
                                  <p:childTnLst>
                                    <p:set>
                                      <p:cBhvr>
                                        <p:cTn id="25" dur="1" fill="hold">
                                          <p:stCondLst>
                                            <p:cond delay="0"/>
                                          </p:stCondLst>
                                        </p:cTn>
                                        <p:tgtEl>
                                          <p:spTgt spid="569"/>
                                        </p:tgtEl>
                                        <p:attrNameLst>
                                          <p:attrName>style.visibility</p:attrName>
                                        </p:attrNameLst>
                                      </p:cBhvr>
                                      <p:to>
                                        <p:strVal val="visible"/>
                                      </p:to>
                                    </p:set>
                                    <p:anim calcmode="lin" valueType="num">
                                      <p:cBhvr additive="base">
                                        <p:cTn id="26" dur="500" fill="hold"/>
                                        <p:tgtEl>
                                          <p:spTgt spid="569"/>
                                        </p:tgtEl>
                                        <p:attrNameLst>
                                          <p:attrName>ppt_x</p:attrName>
                                        </p:attrNameLst>
                                      </p:cBhvr>
                                      <p:tavLst>
                                        <p:tav tm="0">
                                          <p:val>
                                            <p:strVal val="0-#ppt_w/2"/>
                                          </p:val>
                                        </p:tav>
                                        <p:tav tm="100000">
                                          <p:val>
                                            <p:strVal val="#ppt_x"/>
                                          </p:val>
                                        </p:tav>
                                      </p:tavLst>
                                    </p:anim>
                                    <p:anim calcmode="lin" valueType="num">
                                      <p:cBhvr additive="base">
                                        <p:cTn id="27" dur="500" fill="hold"/>
                                        <p:tgtEl>
                                          <p:spTgt spid="569"/>
                                        </p:tgtEl>
                                        <p:attrNameLst>
                                          <p:attrName>ppt_y</p:attrName>
                                        </p:attrNameLst>
                                      </p:cBhvr>
                                      <p:tavLst>
                                        <p:tav tm="0">
                                          <p:val>
                                            <p:strVal val="#ppt_y"/>
                                          </p:val>
                                        </p:tav>
                                        <p:tav tm="100000">
                                          <p:val>
                                            <p:strVal val="#ppt_y"/>
                                          </p:val>
                                        </p:tav>
                                      </p:tavLst>
                                    </p:anim>
                                  </p:childTnLst>
                                </p:cTn>
                              </p:par>
                            </p:childTnLst>
                          </p:cTn>
                        </p:par>
                        <p:par>
                          <p:cTn id="28" fill="hold">
                            <p:stCondLst>
                              <p:cond delay="3000"/>
                            </p:stCondLst>
                            <p:childTnLst>
                              <p:par>
                                <p:cTn id="29" presetID="22" presetClass="entr" presetSubtype="4" fill="hold" nodeType="afterEffect">
                                  <p:stCondLst>
                                    <p:cond delay="0"/>
                                  </p:stCondLst>
                                  <p:childTnLst>
                                    <p:set>
                                      <p:cBhvr>
                                        <p:cTn id="30" dur="1" fill="hold">
                                          <p:stCondLst>
                                            <p:cond delay="0"/>
                                          </p:stCondLst>
                                        </p:cTn>
                                        <p:tgtEl>
                                          <p:spTgt spid="4"/>
                                        </p:tgtEl>
                                        <p:attrNameLst>
                                          <p:attrName>style.visibility</p:attrName>
                                        </p:attrNameLst>
                                      </p:cBhvr>
                                      <p:to>
                                        <p:strVal val="visible"/>
                                      </p:to>
                                    </p:set>
                                    <p:animEffect transition="in" filter="wipe(down)">
                                      <p:cBhvr>
                                        <p:cTn id="31" dur="500"/>
                                        <p:tgtEl>
                                          <p:spTgt spid="4"/>
                                        </p:tgtEl>
                                      </p:cBhvr>
                                    </p:animEffect>
                                  </p:childTnLst>
                                </p:cTn>
                              </p:par>
                            </p:childTnLst>
                          </p:cTn>
                        </p:par>
                        <p:par>
                          <p:cTn id="32" fill="hold">
                            <p:stCondLst>
                              <p:cond delay="3500"/>
                            </p:stCondLst>
                            <p:childTnLst>
                              <p:par>
                                <p:cTn id="33" presetID="2" presetClass="entr" presetSubtype="2" fill="hold" grpId="0" nodeType="afterEffect">
                                  <p:stCondLst>
                                    <p:cond delay="0"/>
                                  </p:stCondLst>
                                  <p:childTnLst>
                                    <p:set>
                                      <p:cBhvr>
                                        <p:cTn id="34" dur="1" fill="hold">
                                          <p:stCondLst>
                                            <p:cond delay="0"/>
                                          </p:stCondLst>
                                        </p:cTn>
                                        <p:tgtEl>
                                          <p:spTgt spid="560"/>
                                        </p:tgtEl>
                                        <p:attrNameLst>
                                          <p:attrName>style.visibility</p:attrName>
                                        </p:attrNameLst>
                                      </p:cBhvr>
                                      <p:to>
                                        <p:strVal val="visible"/>
                                      </p:to>
                                    </p:set>
                                    <p:anim calcmode="lin" valueType="num">
                                      <p:cBhvr additive="base">
                                        <p:cTn id="35" dur="500" fill="hold"/>
                                        <p:tgtEl>
                                          <p:spTgt spid="560"/>
                                        </p:tgtEl>
                                        <p:attrNameLst>
                                          <p:attrName>ppt_x</p:attrName>
                                        </p:attrNameLst>
                                      </p:cBhvr>
                                      <p:tavLst>
                                        <p:tav tm="0">
                                          <p:val>
                                            <p:strVal val="1+#ppt_w/2"/>
                                          </p:val>
                                        </p:tav>
                                        <p:tav tm="100000">
                                          <p:val>
                                            <p:strVal val="#ppt_x"/>
                                          </p:val>
                                        </p:tav>
                                      </p:tavLst>
                                    </p:anim>
                                    <p:anim calcmode="lin" valueType="num">
                                      <p:cBhvr additive="base">
                                        <p:cTn id="36" dur="500" fill="hold"/>
                                        <p:tgtEl>
                                          <p:spTgt spid="560"/>
                                        </p:tgtEl>
                                        <p:attrNameLst>
                                          <p:attrName>ppt_y</p:attrName>
                                        </p:attrNameLst>
                                      </p:cBhvr>
                                      <p:tavLst>
                                        <p:tav tm="0">
                                          <p:val>
                                            <p:strVal val="#ppt_y"/>
                                          </p:val>
                                        </p:tav>
                                        <p:tav tm="100000">
                                          <p:val>
                                            <p:strVal val="#ppt_y"/>
                                          </p:val>
                                        </p:tav>
                                      </p:tavLst>
                                    </p:anim>
                                  </p:childTnLst>
                                </p:cTn>
                              </p:par>
                            </p:childTnLst>
                          </p:cTn>
                        </p:par>
                        <p:par>
                          <p:cTn id="37" fill="hold">
                            <p:stCondLst>
                              <p:cond delay="4000"/>
                            </p:stCondLst>
                            <p:childTnLst>
                              <p:par>
                                <p:cTn id="38" presetID="22" presetClass="entr" presetSubtype="4" fill="hold" nodeType="afterEffect">
                                  <p:stCondLst>
                                    <p:cond delay="0"/>
                                  </p:stCondLst>
                                  <p:childTnLst>
                                    <p:set>
                                      <p:cBhvr>
                                        <p:cTn id="39" dur="1" fill="hold">
                                          <p:stCondLst>
                                            <p:cond delay="0"/>
                                          </p:stCondLst>
                                        </p:cTn>
                                        <p:tgtEl>
                                          <p:spTgt spid="6"/>
                                        </p:tgtEl>
                                        <p:attrNameLst>
                                          <p:attrName>style.visibility</p:attrName>
                                        </p:attrNameLst>
                                      </p:cBhvr>
                                      <p:to>
                                        <p:strVal val="visible"/>
                                      </p:to>
                                    </p:set>
                                    <p:animEffect transition="in" filter="wipe(down)">
                                      <p:cBhvr>
                                        <p:cTn id="40" dur="500"/>
                                        <p:tgtEl>
                                          <p:spTgt spid="6"/>
                                        </p:tgtEl>
                                      </p:cBhvr>
                                    </p:animEffect>
                                  </p:childTnLst>
                                </p:cTn>
                              </p:par>
                            </p:childTnLst>
                          </p:cTn>
                        </p:par>
                        <p:par>
                          <p:cTn id="41" fill="hold">
                            <p:stCondLst>
                              <p:cond delay="4500"/>
                            </p:stCondLst>
                            <p:childTnLst>
                              <p:par>
                                <p:cTn id="42" presetID="2" presetClass="entr" presetSubtype="2" fill="hold" grpId="0" nodeType="afterEffect">
                                  <p:stCondLst>
                                    <p:cond delay="0"/>
                                  </p:stCondLst>
                                  <p:childTnLst>
                                    <p:set>
                                      <p:cBhvr>
                                        <p:cTn id="43" dur="1" fill="hold">
                                          <p:stCondLst>
                                            <p:cond delay="0"/>
                                          </p:stCondLst>
                                        </p:cTn>
                                        <p:tgtEl>
                                          <p:spTgt spid="564"/>
                                        </p:tgtEl>
                                        <p:attrNameLst>
                                          <p:attrName>style.visibility</p:attrName>
                                        </p:attrNameLst>
                                      </p:cBhvr>
                                      <p:to>
                                        <p:strVal val="visible"/>
                                      </p:to>
                                    </p:set>
                                    <p:anim calcmode="lin" valueType="num">
                                      <p:cBhvr additive="base">
                                        <p:cTn id="44" dur="500" fill="hold"/>
                                        <p:tgtEl>
                                          <p:spTgt spid="564"/>
                                        </p:tgtEl>
                                        <p:attrNameLst>
                                          <p:attrName>ppt_x</p:attrName>
                                        </p:attrNameLst>
                                      </p:cBhvr>
                                      <p:tavLst>
                                        <p:tav tm="0">
                                          <p:val>
                                            <p:strVal val="1+#ppt_w/2"/>
                                          </p:val>
                                        </p:tav>
                                        <p:tav tm="100000">
                                          <p:val>
                                            <p:strVal val="#ppt_x"/>
                                          </p:val>
                                        </p:tav>
                                      </p:tavLst>
                                    </p:anim>
                                    <p:anim calcmode="lin" valueType="num">
                                      <p:cBhvr additive="base">
                                        <p:cTn id="45" dur="500" fill="hold"/>
                                        <p:tgtEl>
                                          <p:spTgt spid="56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60" grpId="0"/>
      <p:bldP spid="564" grpId="0"/>
      <p:bldP spid="565" grpId="0"/>
      <p:bldP spid="569"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矩形 4"/>
          <p:cNvSpPr>
            <a:spLocks noChangeArrowheads="1"/>
          </p:cNvSpPr>
          <p:nvPr/>
        </p:nvSpPr>
        <p:spPr bwMode="auto">
          <a:xfrm>
            <a:off x="730250" y="3842937"/>
            <a:ext cx="1536700" cy="765411"/>
          </a:xfrm>
          <a:prstGeom prst="rect">
            <a:avLst/>
          </a:prstGeom>
          <a:solidFill>
            <a:schemeClr val="accent1"/>
          </a:solidFill>
          <a:ln>
            <a:noFill/>
          </a:ln>
        </p:spPr>
        <p:txBody>
          <a:bodyPr vert="horz" wrap="square" lIns="68580" tIns="34290" rIns="68580" bIns="34290" numCol="1" anchor="t" anchorCtr="0" compatLnSpc="1"/>
          <a:lstStyle/>
          <a:p>
            <a:endParaRPr lang="zh-CN" altLang="zh-CN" sz="1050">
              <a:latin typeface="Calibri" panose="020F0502020204030204" pitchFamily="34" charset="0"/>
              <a:ea typeface="微软雅黑" panose="020B0503020204020204" pitchFamily="34" charset="-122"/>
              <a:sym typeface="宋体" panose="02010600030101010101" pitchFamily="2" charset="-122"/>
            </a:endParaRPr>
          </a:p>
        </p:txBody>
      </p:sp>
      <p:sp>
        <p:nvSpPr>
          <p:cNvPr id="6" name="矩形 45"/>
          <p:cNvSpPr>
            <a:spLocks noChangeArrowheads="1"/>
          </p:cNvSpPr>
          <p:nvPr/>
        </p:nvSpPr>
        <p:spPr bwMode="auto">
          <a:xfrm>
            <a:off x="2263775" y="3588858"/>
            <a:ext cx="1538288" cy="1019490"/>
          </a:xfrm>
          <a:prstGeom prst="rect">
            <a:avLst/>
          </a:prstGeom>
          <a:solidFill>
            <a:schemeClr val="accent2"/>
          </a:solidFill>
          <a:ln>
            <a:noFill/>
          </a:ln>
        </p:spPr>
        <p:txBody>
          <a:bodyPr anchor="ctr"/>
          <a:lstStyle/>
          <a:p>
            <a:pPr algn="ctr" eaLnBrk="1" hangingPunct="1">
              <a:buFont typeface="Arial" panose="020B0604020202020204" pitchFamily="34" charset="0"/>
              <a:buNone/>
            </a:pPr>
            <a:endParaRPr lang="zh-CN" altLang="zh-CN" sz="1200">
              <a:solidFill>
                <a:srgbClr val="FFFFFF"/>
              </a:solidFill>
              <a:latin typeface="Calibri" panose="020F0502020204030204" pitchFamily="34" charset="0"/>
              <a:ea typeface="微软雅黑" panose="020B0503020204020204" pitchFamily="34" charset="-122"/>
              <a:sym typeface="宋体" panose="02010600030101010101" pitchFamily="2" charset="-122"/>
            </a:endParaRPr>
          </a:p>
        </p:txBody>
      </p:sp>
      <p:sp>
        <p:nvSpPr>
          <p:cNvPr id="7" name="矩形 46"/>
          <p:cNvSpPr>
            <a:spLocks noChangeArrowheads="1"/>
          </p:cNvSpPr>
          <p:nvPr/>
        </p:nvSpPr>
        <p:spPr bwMode="auto">
          <a:xfrm>
            <a:off x="3803650" y="3249028"/>
            <a:ext cx="1536700" cy="1359320"/>
          </a:xfrm>
          <a:prstGeom prst="rect">
            <a:avLst/>
          </a:prstGeom>
          <a:solidFill>
            <a:schemeClr val="accent3"/>
          </a:solidFill>
          <a:ln>
            <a:noFill/>
          </a:ln>
        </p:spPr>
        <p:txBody>
          <a:bodyPr anchor="ctr"/>
          <a:lstStyle/>
          <a:p>
            <a:pPr algn="ctr" eaLnBrk="1" hangingPunct="1">
              <a:buFont typeface="Arial" panose="020B0604020202020204" pitchFamily="34" charset="0"/>
              <a:buNone/>
            </a:pPr>
            <a:endParaRPr lang="zh-CN" altLang="zh-CN" sz="1200">
              <a:solidFill>
                <a:srgbClr val="FFFFFF"/>
              </a:solidFill>
              <a:latin typeface="Calibri" panose="020F0502020204030204" pitchFamily="34" charset="0"/>
              <a:ea typeface="微软雅黑" panose="020B0503020204020204" pitchFamily="34" charset="-122"/>
              <a:sym typeface="宋体" panose="02010600030101010101" pitchFamily="2" charset="-122"/>
            </a:endParaRPr>
          </a:p>
        </p:txBody>
      </p:sp>
      <p:sp>
        <p:nvSpPr>
          <p:cNvPr id="8" name="矩形 47"/>
          <p:cNvSpPr>
            <a:spLocks noChangeArrowheads="1"/>
          </p:cNvSpPr>
          <p:nvPr/>
        </p:nvSpPr>
        <p:spPr bwMode="auto">
          <a:xfrm>
            <a:off x="5340350" y="2966366"/>
            <a:ext cx="1536700" cy="1641982"/>
          </a:xfrm>
          <a:prstGeom prst="rect">
            <a:avLst/>
          </a:prstGeom>
          <a:solidFill>
            <a:schemeClr val="accent4"/>
          </a:solidFill>
          <a:ln>
            <a:noFill/>
          </a:ln>
        </p:spPr>
        <p:txBody>
          <a:bodyPr anchor="ctr"/>
          <a:lstStyle/>
          <a:p>
            <a:pPr algn="ctr" eaLnBrk="1" hangingPunct="1">
              <a:buFont typeface="Arial" panose="020B0604020202020204" pitchFamily="34" charset="0"/>
              <a:buNone/>
            </a:pPr>
            <a:endParaRPr lang="zh-CN" altLang="zh-CN" sz="1200">
              <a:solidFill>
                <a:srgbClr val="FFFFFF"/>
              </a:solidFill>
              <a:latin typeface="Calibri" panose="020F0502020204030204" pitchFamily="34" charset="0"/>
              <a:ea typeface="微软雅黑" panose="020B0503020204020204" pitchFamily="34" charset="-122"/>
              <a:sym typeface="宋体" panose="02010600030101010101" pitchFamily="2" charset="-122"/>
            </a:endParaRPr>
          </a:p>
        </p:txBody>
      </p:sp>
      <p:sp>
        <p:nvSpPr>
          <p:cNvPr id="9" name="矩形 55"/>
          <p:cNvSpPr>
            <a:spLocks noChangeArrowheads="1"/>
          </p:cNvSpPr>
          <p:nvPr/>
        </p:nvSpPr>
        <p:spPr bwMode="auto">
          <a:xfrm>
            <a:off x="793973" y="2928876"/>
            <a:ext cx="1410842" cy="72378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lnSpc>
                <a:spcPct val="114000"/>
              </a:lnSpc>
            </a:pPr>
            <a:r>
              <a:rPr lang="zh-CN" altLang="en-US" sz="900" dirty="0">
                <a:solidFill>
                  <a:schemeClr val="tx1">
                    <a:lumMod val="50000"/>
                    <a:lumOff val="50000"/>
                  </a:schemeClr>
                </a:solidFill>
                <a:latin typeface="Calibri" panose="020F0502020204030204" pitchFamily="34" charset="0"/>
                <a:ea typeface="微软雅黑" panose="020B0503020204020204" pitchFamily="34" charset="-122"/>
              </a:rPr>
              <a:t>您的内容打在这里，或者通过复制您的文本后，在此框中选择粘贴，并选择只保留文字。</a:t>
            </a:r>
            <a:endParaRPr lang="en-US" altLang="zh-CN" sz="900" dirty="0">
              <a:solidFill>
                <a:schemeClr val="tx1">
                  <a:lumMod val="50000"/>
                  <a:lumOff val="50000"/>
                </a:schemeClr>
              </a:solidFill>
              <a:latin typeface="Calibri" panose="020F0502020204030204" pitchFamily="34" charset="0"/>
              <a:ea typeface="微软雅黑" panose="020B0503020204020204" pitchFamily="34" charset="-122"/>
            </a:endParaRPr>
          </a:p>
        </p:txBody>
      </p:sp>
      <p:sp>
        <p:nvSpPr>
          <p:cNvPr id="10" name="矩形 55"/>
          <p:cNvSpPr>
            <a:spLocks noChangeArrowheads="1"/>
          </p:cNvSpPr>
          <p:nvPr/>
        </p:nvSpPr>
        <p:spPr bwMode="auto">
          <a:xfrm>
            <a:off x="2327498" y="2693853"/>
            <a:ext cx="1410842" cy="72378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lnSpc>
                <a:spcPct val="114000"/>
              </a:lnSpc>
            </a:pPr>
            <a:r>
              <a:rPr lang="zh-CN" altLang="en-US" sz="900">
                <a:solidFill>
                  <a:schemeClr val="tx1">
                    <a:lumMod val="50000"/>
                    <a:lumOff val="50000"/>
                  </a:schemeClr>
                </a:solidFill>
                <a:latin typeface="Calibri" panose="020F0502020204030204" pitchFamily="34" charset="0"/>
                <a:ea typeface="微软雅黑" panose="020B0503020204020204" pitchFamily="34" charset="-122"/>
              </a:rPr>
              <a:t>您的内容打在这里，或者通过复制您的文本后，在此框中选择粘贴，并选择只保留文字。</a:t>
            </a:r>
            <a:endParaRPr lang="en-US" altLang="zh-CN" sz="900" dirty="0">
              <a:solidFill>
                <a:schemeClr val="tx1">
                  <a:lumMod val="50000"/>
                  <a:lumOff val="50000"/>
                </a:schemeClr>
              </a:solidFill>
              <a:latin typeface="Calibri" panose="020F0502020204030204" pitchFamily="34" charset="0"/>
              <a:ea typeface="微软雅黑" panose="020B0503020204020204" pitchFamily="34" charset="-122"/>
            </a:endParaRPr>
          </a:p>
        </p:txBody>
      </p:sp>
      <p:sp>
        <p:nvSpPr>
          <p:cNvPr id="11" name="矩形 55"/>
          <p:cNvSpPr>
            <a:spLocks noChangeArrowheads="1"/>
          </p:cNvSpPr>
          <p:nvPr/>
        </p:nvSpPr>
        <p:spPr bwMode="auto">
          <a:xfrm>
            <a:off x="3865785" y="2341319"/>
            <a:ext cx="1410844" cy="72378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lnSpc>
                <a:spcPct val="114000"/>
              </a:lnSpc>
            </a:pPr>
            <a:r>
              <a:rPr lang="zh-CN" altLang="en-US" sz="900">
                <a:solidFill>
                  <a:schemeClr val="tx1">
                    <a:lumMod val="50000"/>
                    <a:lumOff val="50000"/>
                  </a:schemeClr>
                </a:solidFill>
                <a:latin typeface="Calibri" panose="020F0502020204030204" pitchFamily="34" charset="0"/>
                <a:ea typeface="微软雅黑" panose="020B0503020204020204" pitchFamily="34" charset="-122"/>
              </a:rPr>
              <a:t>您的内容打在这里，或者通过复制您的文本后，在此框中选择粘贴，并选择只保留文字。</a:t>
            </a:r>
            <a:endParaRPr lang="en-US" altLang="zh-CN" sz="900" dirty="0">
              <a:solidFill>
                <a:schemeClr val="tx1">
                  <a:lumMod val="50000"/>
                  <a:lumOff val="50000"/>
                </a:schemeClr>
              </a:solidFill>
              <a:latin typeface="Calibri" panose="020F0502020204030204" pitchFamily="34" charset="0"/>
              <a:ea typeface="微软雅黑" panose="020B0503020204020204" pitchFamily="34" charset="-122"/>
            </a:endParaRPr>
          </a:p>
        </p:txBody>
      </p:sp>
      <p:sp>
        <p:nvSpPr>
          <p:cNvPr id="12" name="矩形 55"/>
          <p:cNvSpPr>
            <a:spLocks noChangeArrowheads="1"/>
          </p:cNvSpPr>
          <p:nvPr/>
        </p:nvSpPr>
        <p:spPr bwMode="auto">
          <a:xfrm>
            <a:off x="5402485" y="2115825"/>
            <a:ext cx="1410844" cy="72378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p>
            <a:pPr algn="just">
              <a:lnSpc>
                <a:spcPct val="114000"/>
              </a:lnSpc>
            </a:pPr>
            <a:r>
              <a:rPr lang="zh-CN" altLang="en-US" sz="900" dirty="0">
                <a:solidFill>
                  <a:schemeClr val="tx1">
                    <a:lumMod val="50000"/>
                    <a:lumOff val="50000"/>
                  </a:schemeClr>
                </a:solidFill>
                <a:latin typeface="Calibri" panose="020F0502020204030204" pitchFamily="34" charset="0"/>
                <a:ea typeface="微软雅黑" panose="020B0503020204020204" pitchFamily="34" charset="-122"/>
              </a:rPr>
              <a:t>您的内容打在这里，或者通过复制您的文本后，在此框中选择粘贴，并选择只保留文字。</a:t>
            </a:r>
            <a:endParaRPr lang="en-US" altLang="zh-CN" sz="900" dirty="0">
              <a:solidFill>
                <a:schemeClr val="tx1">
                  <a:lumMod val="50000"/>
                  <a:lumOff val="50000"/>
                </a:schemeClr>
              </a:solidFill>
              <a:latin typeface="Calibri" panose="020F0502020204030204" pitchFamily="34" charset="0"/>
              <a:ea typeface="微软雅黑" panose="020B0503020204020204" pitchFamily="34" charset="-122"/>
            </a:endParaRPr>
          </a:p>
        </p:txBody>
      </p:sp>
      <p:sp>
        <p:nvSpPr>
          <p:cNvPr id="13" name="矩形 6"/>
          <p:cNvSpPr>
            <a:spLocks noChangeArrowheads="1"/>
          </p:cNvSpPr>
          <p:nvPr/>
        </p:nvSpPr>
        <p:spPr bwMode="auto">
          <a:xfrm>
            <a:off x="1146574" y="4265342"/>
            <a:ext cx="705642" cy="369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p>
            <a:pPr algn="ctr" eaLnBrk="1" hangingPunct="1">
              <a:buFont typeface="Arial" panose="020B0604020202020204" pitchFamily="34" charset="0"/>
              <a:buNone/>
            </a:pPr>
            <a:r>
              <a:rPr lang="en-US" altLang="zh-CN" b="1" dirty="0">
                <a:solidFill>
                  <a:schemeClr val="bg1"/>
                </a:solidFill>
                <a:latin typeface="Calibri" panose="020F0502020204030204" pitchFamily="34" charset="0"/>
                <a:ea typeface="微软雅黑" panose="020B0503020204020204" pitchFamily="34" charset="-122"/>
                <a:sym typeface="HelveticaNeueLT Pro 67 MdCn" pitchFamily="2" charset="-122"/>
              </a:rPr>
              <a:t>2013 </a:t>
            </a:r>
            <a:endParaRPr lang="zh-CN" altLang="en-US" b="1" dirty="0">
              <a:solidFill>
                <a:schemeClr val="bg1"/>
              </a:solidFill>
              <a:latin typeface="Calibri" panose="020F0502020204030204" pitchFamily="34" charset="0"/>
              <a:ea typeface="微软雅黑" panose="020B0503020204020204" pitchFamily="34" charset="-122"/>
              <a:sym typeface="HelveticaNeueLT Pro 67 MdCn" pitchFamily="2" charset="-122"/>
            </a:endParaRPr>
          </a:p>
        </p:txBody>
      </p:sp>
      <p:sp>
        <p:nvSpPr>
          <p:cNvPr id="14" name="矩形 54"/>
          <p:cNvSpPr>
            <a:spLocks noChangeArrowheads="1"/>
          </p:cNvSpPr>
          <p:nvPr/>
        </p:nvSpPr>
        <p:spPr bwMode="auto">
          <a:xfrm>
            <a:off x="2680098" y="4265342"/>
            <a:ext cx="705642" cy="369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p>
            <a:pPr algn="ctr" eaLnBrk="1" hangingPunct="1">
              <a:buFont typeface="Arial" panose="020B0604020202020204" pitchFamily="34" charset="0"/>
              <a:buNone/>
            </a:pPr>
            <a:r>
              <a:rPr lang="en-US" altLang="zh-CN" b="1" dirty="0">
                <a:solidFill>
                  <a:schemeClr val="bg1"/>
                </a:solidFill>
                <a:latin typeface="Calibri" panose="020F0502020204030204" pitchFamily="34" charset="0"/>
                <a:ea typeface="微软雅黑" panose="020B0503020204020204" pitchFamily="34" charset="-122"/>
                <a:sym typeface="HelveticaNeueLT Pro 67 MdCn" pitchFamily="2" charset="-122"/>
              </a:rPr>
              <a:t>2014 </a:t>
            </a:r>
            <a:endParaRPr lang="zh-CN" altLang="en-US" b="1" dirty="0">
              <a:solidFill>
                <a:schemeClr val="bg1"/>
              </a:solidFill>
              <a:latin typeface="Calibri" panose="020F0502020204030204" pitchFamily="34" charset="0"/>
              <a:ea typeface="微软雅黑" panose="020B0503020204020204" pitchFamily="34" charset="-122"/>
              <a:sym typeface="HelveticaNeueLT Pro 67 MdCn" pitchFamily="2" charset="-122"/>
            </a:endParaRPr>
          </a:p>
        </p:txBody>
      </p:sp>
      <p:sp>
        <p:nvSpPr>
          <p:cNvPr id="15" name="矩形 55"/>
          <p:cNvSpPr>
            <a:spLocks noChangeArrowheads="1"/>
          </p:cNvSpPr>
          <p:nvPr/>
        </p:nvSpPr>
        <p:spPr bwMode="auto">
          <a:xfrm>
            <a:off x="4218387" y="4265342"/>
            <a:ext cx="705642" cy="369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p>
            <a:pPr algn="ctr" eaLnBrk="1" hangingPunct="1">
              <a:buFont typeface="Arial" panose="020B0604020202020204" pitchFamily="34" charset="0"/>
              <a:buNone/>
            </a:pPr>
            <a:r>
              <a:rPr lang="en-US" altLang="zh-CN" b="1" dirty="0">
                <a:solidFill>
                  <a:schemeClr val="bg1"/>
                </a:solidFill>
                <a:latin typeface="Calibri" panose="020F0502020204030204" pitchFamily="34" charset="0"/>
                <a:ea typeface="微软雅黑" panose="020B0503020204020204" pitchFamily="34" charset="-122"/>
                <a:sym typeface="HelveticaNeueLT Pro 67 MdCn" pitchFamily="2" charset="-122"/>
              </a:rPr>
              <a:t>2015 </a:t>
            </a:r>
            <a:endParaRPr lang="zh-CN" altLang="en-US" b="1" dirty="0">
              <a:solidFill>
                <a:schemeClr val="bg1"/>
              </a:solidFill>
              <a:latin typeface="Calibri" panose="020F0502020204030204" pitchFamily="34" charset="0"/>
              <a:ea typeface="微软雅黑" panose="020B0503020204020204" pitchFamily="34" charset="-122"/>
              <a:sym typeface="HelveticaNeueLT Pro 67 MdCn" pitchFamily="2" charset="-122"/>
            </a:endParaRPr>
          </a:p>
        </p:txBody>
      </p:sp>
      <p:sp>
        <p:nvSpPr>
          <p:cNvPr id="16" name="矩形 56"/>
          <p:cNvSpPr>
            <a:spLocks noChangeArrowheads="1"/>
          </p:cNvSpPr>
          <p:nvPr/>
        </p:nvSpPr>
        <p:spPr bwMode="auto">
          <a:xfrm>
            <a:off x="5781536" y="4265342"/>
            <a:ext cx="652743" cy="369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p>
            <a:pPr algn="ctr" eaLnBrk="1" hangingPunct="1">
              <a:buFont typeface="Arial" panose="020B0604020202020204" pitchFamily="34" charset="0"/>
              <a:buNone/>
            </a:pPr>
            <a:r>
              <a:rPr lang="en-US" altLang="zh-CN" b="1" dirty="0">
                <a:solidFill>
                  <a:schemeClr val="bg1"/>
                </a:solidFill>
                <a:latin typeface="Calibri" panose="020F0502020204030204" pitchFamily="34" charset="0"/>
                <a:ea typeface="微软雅黑" panose="020B0503020204020204" pitchFamily="34" charset="-122"/>
                <a:sym typeface="HelveticaNeueLT Pro 67 MdCn" pitchFamily="2" charset="-122"/>
              </a:rPr>
              <a:t>2016</a:t>
            </a:r>
            <a:endParaRPr lang="zh-CN" altLang="en-US" b="1" dirty="0">
              <a:solidFill>
                <a:schemeClr val="bg1"/>
              </a:solidFill>
              <a:latin typeface="Calibri" panose="020F0502020204030204" pitchFamily="34" charset="0"/>
              <a:ea typeface="微软雅黑" panose="020B0503020204020204" pitchFamily="34" charset="-122"/>
              <a:sym typeface="HelveticaNeueLT Pro 67 MdCn" pitchFamily="2" charset="-122"/>
            </a:endParaRPr>
          </a:p>
        </p:txBody>
      </p:sp>
      <p:sp>
        <p:nvSpPr>
          <p:cNvPr id="17" name="矩形 48"/>
          <p:cNvSpPr>
            <a:spLocks noChangeArrowheads="1"/>
          </p:cNvSpPr>
          <p:nvPr/>
        </p:nvSpPr>
        <p:spPr bwMode="auto">
          <a:xfrm>
            <a:off x="6877050" y="2621772"/>
            <a:ext cx="1536700" cy="1986575"/>
          </a:xfrm>
          <a:prstGeom prst="rect">
            <a:avLst/>
          </a:prstGeom>
          <a:solidFill>
            <a:schemeClr val="accent1"/>
          </a:solidFill>
          <a:ln>
            <a:noFill/>
          </a:ln>
        </p:spPr>
        <p:txBody>
          <a:bodyPr anchor="ctr"/>
          <a:lstStyle/>
          <a:p>
            <a:pPr algn="ctr">
              <a:buFont typeface="Arial" panose="020B0604020202020204" pitchFamily="34" charset="0"/>
              <a:buNone/>
            </a:pPr>
            <a:endParaRPr lang="zh-CN" altLang="zh-CN" sz="1200">
              <a:solidFill>
                <a:srgbClr val="FFFFFF"/>
              </a:solidFill>
              <a:latin typeface="Calibri" panose="020F0502020204030204" pitchFamily="34" charset="0"/>
              <a:ea typeface="微软雅黑" panose="020B0503020204020204" pitchFamily="34" charset="-122"/>
              <a:sym typeface="宋体" panose="02010600030101010101" pitchFamily="2" charset="-122"/>
            </a:endParaRPr>
          </a:p>
        </p:txBody>
      </p:sp>
      <p:sp>
        <p:nvSpPr>
          <p:cNvPr id="18" name="矩形 64"/>
          <p:cNvSpPr>
            <a:spLocks noChangeArrowheads="1"/>
          </p:cNvSpPr>
          <p:nvPr/>
        </p:nvSpPr>
        <p:spPr bwMode="auto">
          <a:xfrm>
            <a:off x="7318236" y="4265342"/>
            <a:ext cx="652743" cy="36933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p>
            <a:pPr algn="ctr" eaLnBrk="1" hangingPunct="1">
              <a:buFont typeface="Arial" panose="020B0604020202020204" pitchFamily="34" charset="0"/>
              <a:buNone/>
            </a:pPr>
            <a:r>
              <a:rPr lang="en-US" altLang="zh-CN" b="1" dirty="0">
                <a:solidFill>
                  <a:schemeClr val="bg1"/>
                </a:solidFill>
                <a:latin typeface="Calibri" panose="020F0502020204030204" pitchFamily="34" charset="0"/>
                <a:ea typeface="微软雅黑" panose="020B0503020204020204" pitchFamily="34" charset="-122"/>
                <a:sym typeface="HelveticaNeueLT Pro 67 MdCn" pitchFamily="2" charset="-122"/>
              </a:rPr>
              <a:t>2017</a:t>
            </a:r>
            <a:endParaRPr lang="zh-CN" altLang="en-US" b="1" dirty="0">
              <a:solidFill>
                <a:schemeClr val="bg1"/>
              </a:solidFill>
              <a:latin typeface="Calibri" panose="020F0502020204030204" pitchFamily="34" charset="0"/>
              <a:ea typeface="微软雅黑" panose="020B0503020204020204" pitchFamily="34" charset="-122"/>
              <a:sym typeface="HelveticaNeueLT Pro 67 MdCn" pitchFamily="2" charset="-122"/>
            </a:endParaRPr>
          </a:p>
        </p:txBody>
      </p:sp>
      <p:grpSp>
        <p:nvGrpSpPr>
          <p:cNvPr id="2" name="组合 3"/>
          <p:cNvGrpSpPr/>
          <p:nvPr/>
        </p:nvGrpSpPr>
        <p:grpSpPr bwMode="auto">
          <a:xfrm>
            <a:off x="6877050" y="1084598"/>
            <a:ext cx="1536700" cy="1641982"/>
            <a:chOff x="0" y="0"/>
            <a:chExt cx="1537251" cy="1642176"/>
          </a:xfrm>
          <a:solidFill>
            <a:schemeClr val="accent2"/>
          </a:solidFill>
        </p:grpSpPr>
        <p:sp>
          <p:nvSpPr>
            <p:cNvPr id="20" name="任意多边形 28"/>
            <p:cNvSpPr>
              <a:spLocks noChangeArrowheads="1"/>
            </p:cNvSpPr>
            <p:nvPr/>
          </p:nvSpPr>
          <p:spPr bwMode="auto">
            <a:xfrm>
              <a:off x="0" y="0"/>
              <a:ext cx="1537251" cy="1642176"/>
            </a:xfrm>
            <a:custGeom>
              <a:avLst/>
              <a:gdLst>
                <a:gd name="T0" fmla="*/ 0 w 1537251"/>
                <a:gd name="T1" fmla="*/ 0 h 1642176"/>
                <a:gd name="T2" fmla="*/ 1537251 w 1537251"/>
                <a:gd name="T3" fmla="*/ 0 h 1642176"/>
                <a:gd name="T4" fmla="*/ 1537251 w 1537251"/>
                <a:gd name="T5" fmla="*/ 1537251 h 1642176"/>
                <a:gd name="T6" fmla="*/ 829482 w 1537251"/>
                <a:gd name="T7" fmla="*/ 1537251 h 1642176"/>
                <a:gd name="T8" fmla="*/ 768625 w 1537251"/>
                <a:gd name="T9" fmla="*/ 1642176 h 1642176"/>
                <a:gd name="T10" fmla="*/ 707769 w 1537251"/>
                <a:gd name="T11" fmla="*/ 1537251 h 1642176"/>
                <a:gd name="T12" fmla="*/ 0 w 1537251"/>
                <a:gd name="T13" fmla="*/ 1537251 h 1642176"/>
                <a:gd name="T14" fmla="*/ 0 60000 65536"/>
                <a:gd name="T15" fmla="*/ 0 60000 65536"/>
                <a:gd name="T16" fmla="*/ 0 60000 65536"/>
                <a:gd name="T17" fmla="*/ 0 60000 65536"/>
                <a:gd name="T18" fmla="*/ 0 60000 65536"/>
                <a:gd name="T19" fmla="*/ 0 60000 65536"/>
                <a:gd name="T20" fmla="*/ 0 60000 65536"/>
                <a:gd name="T21" fmla="*/ 0 w 1537251"/>
                <a:gd name="T22" fmla="*/ 0 h 1642176"/>
                <a:gd name="T23" fmla="*/ 1537251 w 1537251"/>
                <a:gd name="T24" fmla="*/ 1642176 h 1642176"/>
              </a:gdLst>
              <a:ahLst/>
              <a:cxnLst>
                <a:cxn ang="T14">
                  <a:pos x="T0" y="T1"/>
                </a:cxn>
                <a:cxn ang="T15">
                  <a:pos x="T2" y="T3"/>
                </a:cxn>
                <a:cxn ang="T16">
                  <a:pos x="T4" y="T5"/>
                </a:cxn>
                <a:cxn ang="T17">
                  <a:pos x="T6" y="T7"/>
                </a:cxn>
                <a:cxn ang="T18">
                  <a:pos x="T8" y="T9"/>
                </a:cxn>
                <a:cxn ang="T19">
                  <a:pos x="T10" y="T11"/>
                </a:cxn>
                <a:cxn ang="T20">
                  <a:pos x="T12" y="T13"/>
                </a:cxn>
              </a:cxnLst>
              <a:rect l="T21" t="T22" r="T23" b="T24"/>
              <a:pathLst>
                <a:path w="1537251" h="1642176">
                  <a:moveTo>
                    <a:pt x="0" y="0"/>
                  </a:moveTo>
                  <a:lnTo>
                    <a:pt x="1537251" y="0"/>
                  </a:lnTo>
                  <a:lnTo>
                    <a:pt x="1537251" y="1537251"/>
                  </a:lnTo>
                  <a:lnTo>
                    <a:pt x="829482" y="1537251"/>
                  </a:lnTo>
                  <a:lnTo>
                    <a:pt x="768625" y="1642176"/>
                  </a:lnTo>
                  <a:lnTo>
                    <a:pt x="707769" y="1537251"/>
                  </a:lnTo>
                  <a:lnTo>
                    <a:pt x="0" y="1537251"/>
                  </a:lnTo>
                  <a:lnTo>
                    <a:pt x="0" y="0"/>
                  </a:lnTo>
                  <a:close/>
                </a:path>
              </a:pathLst>
            </a:custGeom>
            <a:grpFill/>
            <a:ln>
              <a:noFill/>
            </a:ln>
            <a:extLst>
              <a:ext uri="{91240B29-F687-4F45-9708-019B960494DF}">
                <a14:hiddenLine xmlns:a14="http://schemas.microsoft.com/office/drawing/2010/main" w="12700">
                  <a:solidFill>
                    <a:srgbClr val="42719B"/>
                  </a:solidFill>
                  <a:bevel/>
                </a14:hiddenLine>
              </a:ext>
            </a:extLst>
          </p:spPr>
          <p:txBody>
            <a:bodyPr anchor="ctr"/>
            <a:lstStyle/>
            <a:p>
              <a:endParaRPr lang="zh-CN" altLang="en-US">
                <a:latin typeface="Calibri" panose="020F0502020204030204" pitchFamily="34" charset="0"/>
                <a:ea typeface="微软雅黑" panose="020B0503020204020204" pitchFamily="34" charset="-122"/>
              </a:endParaRPr>
            </a:p>
          </p:txBody>
        </p:sp>
        <p:grpSp>
          <p:nvGrpSpPr>
            <p:cNvPr id="3" name="组合 67"/>
            <p:cNvGrpSpPr/>
            <p:nvPr/>
          </p:nvGrpSpPr>
          <p:grpSpPr bwMode="auto">
            <a:xfrm>
              <a:off x="107256" y="363154"/>
              <a:ext cx="1302394" cy="863213"/>
              <a:chOff x="-20344" y="188087"/>
              <a:chExt cx="1302394" cy="863213"/>
            </a:xfrm>
            <a:grpFill/>
          </p:grpSpPr>
          <p:sp>
            <p:nvSpPr>
              <p:cNvPr id="22" name="文本框 68"/>
              <p:cNvSpPr>
                <a:spLocks noChangeArrowheads="1"/>
              </p:cNvSpPr>
              <p:nvPr/>
            </p:nvSpPr>
            <p:spPr bwMode="auto">
              <a:xfrm>
                <a:off x="-20344" y="188087"/>
                <a:ext cx="1282050" cy="58484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spAutoFit/>
              </a:bodyPr>
              <a:lstStyle/>
              <a:p>
                <a:pPr algn="ctr" eaLnBrk="1" hangingPunct="1">
                  <a:buFont typeface="Arial" panose="020B0604020202020204" pitchFamily="34" charset="0"/>
                  <a:buNone/>
                </a:pPr>
                <a:r>
                  <a:rPr lang="en-US" altLang="zh-CN" sz="3200" dirty="0">
                    <a:solidFill>
                      <a:schemeClr val="bg1"/>
                    </a:solidFill>
                    <a:latin typeface="Calibri" panose="020F0502020204030204" pitchFamily="34" charset="0"/>
                    <a:ea typeface="微软雅黑" panose="020B0503020204020204" pitchFamily="34" charset="-122"/>
                    <a:sym typeface="HelveticaNeueLT Pro 67 MdCn" pitchFamily="2" charset="-122"/>
                  </a:rPr>
                  <a:t>34%</a:t>
                </a:r>
                <a:endParaRPr lang="zh-CN" altLang="en-US" sz="3200" dirty="0">
                  <a:solidFill>
                    <a:schemeClr val="bg1"/>
                  </a:solidFill>
                  <a:latin typeface="Calibri" panose="020F0502020204030204" pitchFamily="34" charset="0"/>
                  <a:ea typeface="微软雅黑" panose="020B0503020204020204" pitchFamily="34" charset="-122"/>
                  <a:sym typeface="HelveticaNeueLT Pro 67 MdCn" pitchFamily="2" charset="-122"/>
                </a:endParaRPr>
              </a:p>
            </p:txBody>
          </p:sp>
          <p:sp>
            <p:nvSpPr>
              <p:cNvPr id="23" name="直接连接符 69"/>
              <p:cNvSpPr>
                <a:spLocks noChangeShapeType="1"/>
              </p:cNvSpPr>
              <p:nvPr/>
            </p:nvSpPr>
            <p:spPr bwMode="auto">
              <a:xfrm>
                <a:off x="165470" y="701945"/>
                <a:ext cx="951111" cy="1"/>
              </a:xfrm>
              <a:prstGeom prst="line">
                <a:avLst/>
              </a:prstGeom>
              <a:grpFill/>
              <a:ln w="6350">
                <a:solidFill>
                  <a:schemeClr val="bg1"/>
                </a:solidFill>
                <a:prstDash val="sysDot"/>
                <a:bevel/>
              </a:ln>
            </p:spPr>
            <p:txBody>
              <a:bodyPr/>
              <a:lstStyle/>
              <a:p>
                <a:endParaRPr lang="zh-CN" altLang="en-US"/>
              </a:p>
            </p:txBody>
          </p:sp>
          <p:sp>
            <p:nvSpPr>
              <p:cNvPr id="24" name="文本框 70"/>
              <p:cNvSpPr>
                <a:spLocks noChangeArrowheads="1"/>
              </p:cNvSpPr>
              <p:nvPr/>
            </p:nvSpPr>
            <p:spPr bwMode="auto">
              <a:xfrm>
                <a:off x="0" y="712601"/>
                <a:ext cx="1282050" cy="338699"/>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spAutoFit/>
              </a:bodyPr>
              <a:lstStyle/>
              <a:p>
                <a:pPr algn="ctr" eaLnBrk="1" hangingPunct="1">
                  <a:buFont typeface="Arial" panose="020B0604020202020204" pitchFamily="34" charset="0"/>
                  <a:buNone/>
                </a:pPr>
                <a:r>
                  <a:rPr lang="en-US" altLang="zh-CN" sz="1600" dirty="0">
                    <a:solidFill>
                      <a:schemeClr val="bg1"/>
                    </a:solidFill>
                    <a:latin typeface="Calibri" panose="020F0502020204030204" pitchFamily="34" charset="0"/>
                    <a:ea typeface="微软雅黑" panose="020B0503020204020204" pitchFamily="34" charset="-122"/>
                    <a:sym typeface="HelveticaNeueLT Pro 67 MdCn" pitchFamily="2" charset="-122"/>
                  </a:rPr>
                  <a:t>From 2014 </a:t>
                </a:r>
                <a:endParaRPr lang="zh-CN" altLang="en-US" sz="1600" dirty="0">
                  <a:solidFill>
                    <a:schemeClr val="bg1"/>
                  </a:solidFill>
                  <a:latin typeface="Calibri" panose="020F0502020204030204" pitchFamily="34" charset="0"/>
                  <a:ea typeface="微软雅黑" panose="020B0503020204020204" pitchFamily="34" charset="-122"/>
                  <a:sym typeface="HelveticaNeueLT Pro 67 MdCn" pitchFamily="2" charset="-122"/>
                </a:endParaRPr>
              </a:p>
            </p:txBody>
          </p:sp>
        </p:grpSp>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1250" advTm="0">
        <p15:prstTrans prst="airplane"/>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p:cBhvr>
                                        <p:cTn id="7" dur="500"/>
                                        <p:tgtEl>
                                          <p:spTgt spid="5"/>
                                        </p:tgtEl>
                                      </p:cBhvr>
                                    </p:animEffect>
                                  </p:childTnLst>
                                </p:cTn>
                              </p:par>
                              <p:par>
                                <p:cTn id="8" presetID="22" presetClass="entr" presetSubtype="4" fill="hold" grpId="0" nodeType="withEffect">
                                  <p:stCondLst>
                                    <p:cond delay="100"/>
                                  </p:stCondLst>
                                  <p:childTnLst>
                                    <p:set>
                                      <p:cBhvr>
                                        <p:cTn id="9" dur="1" fill="hold">
                                          <p:stCondLst>
                                            <p:cond delay="0"/>
                                          </p:stCondLst>
                                        </p:cTn>
                                        <p:tgtEl>
                                          <p:spTgt spid="6"/>
                                        </p:tgtEl>
                                        <p:attrNameLst>
                                          <p:attrName>style.visibility</p:attrName>
                                        </p:attrNameLst>
                                      </p:cBhvr>
                                      <p:to>
                                        <p:strVal val="visible"/>
                                      </p:to>
                                    </p:set>
                                    <p:animEffect>
                                      <p:cBhvr>
                                        <p:cTn id="10" dur="500"/>
                                        <p:tgtEl>
                                          <p:spTgt spid="6"/>
                                        </p:tgtEl>
                                      </p:cBhvr>
                                    </p:animEffect>
                                  </p:childTnLst>
                                </p:cTn>
                              </p:par>
                              <p:par>
                                <p:cTn id="11" presetID="22" presetClass="entr" presetSubtype="4" fill="hold" grpId="0" nodeType="withEffect">
                                  <p:stCondLst>
                                    <p:cond delay="200"/>
                                  </p:stCondLst>
                                  <p:childTnLst>
                                    <p:set>
                                      <p:cBhvr>
                                        <p:cTn id="12" dur="1" fill="hold">
                                          <p:stCondLst>
                                            <p:cond delay="0"/>
                                          </p:stCondLst>
                                        </p:cTn>
                                        <p:tgtEl>
                                          <p:spTgt spid="7"/>
                                        </p:tgtEl>
                                        <p:attrNameLst>
                                          <p:attrName>style.visibility</p:attrName>
                                        </p:attrNameLst>
                                      </p:cBhvr>
                                      <p:to>
                                        <p:strVal val="visible"/>
                                      </p:to>
                                    </p:set>
                                    <p:animEffect>
                                      <p:cBhvr>
                                        <p:cTn id="13" dur="500"/>
                                        <p:tgtEl>
                                          <p:spTgt spid="7"/>
                                        </p:tgtEl>
                                      </p:cBhvr>
                                    </p:animEffect>
                                  </p:childTnLst>
                                </p:cTn>
                              </p:par>
                              <p:par>
                                <p:cTn id="14" presetID="22" presetClass="entr" presetSubtype="4" fill="hold" grpId="0" nodeType="withEffect">
                                  <p:stCondLst>
                                    <p:cond delay="300"/>
                                  </p:stCondLst>
                                  <p:childTnLst>
                                    <p:set>
                                      <p:cBhvr>
                                        <p:cTn id="15" dur="1" fill="hold">
                                          <p:stCondLst>
                                            <p:cond delay="0"/>
                                          </p:stCondLst>
                                        </p:cTn>
                                        <p:tgtEl>
                                          <p:spTgt spid="8"/>
                                        </p:tgtEl>
                                        <p:attrNameLst>
                                          <p:attrName>style.visibility</p:attrName>
                                        </p:attrNameLst>
                                      </p:cBhvr>
                                      <p:to>
                                        <p:strVal val="visible"/>
                                      </p:to>
                                    </p:set>
                                    <p:animEffect>
                                      <p:cBhvr>
                                        <p:cTn id="16" dur="500"/>
                                        <p:tgtEl>
                                          <p:spTgt spid="8"/>
                                        </p:tgtEl>
                                      </p:cBhvr>
                                    </p:animEffect>
                                  </p:childTnLst>
                                </p:cTn>
                              </p:par>
                              <p:par>
                                <p:cTn id="17" presetID="22" presetClass="entr" presetSubtype="4" fill="hold" grpId="0" nodeType="withEffect">
                                  <p:stCondLst>
                                    <p:cond delay="400"/>
                                  </p:stCondLst>
                                  <p:childTnLst>
                                    <p:set>
                                      <p:cBhvr>
                                        <p:cTn id="18" dur="1" fill="hold">
                                          <p:stCondLst>
                                            <p:cond delay="0"/>
                                          </p:stCondLst>
                                        </p:cTn>
                                        <p:tgtEl>
                                          <p:spTgt spid="17"/>
                                        </p:tgtEl>
                                        <p:attrNameLst>
                                          <p:attrName>style.visibility</p:attrName>
                                        </p:attrNameLst>
                                      </p:cBhvr>
                                      <p:to>
                                        <p:strVal val="visible"/>
                                      </p:to>
                                    </p:set>
                                    <p:animEffect>
                                      <p:cBhvr>
                                        <p:cTn id="19" dur="500"/>
                                        <p:tgtEl>
                                          <p:spTgt spid="17"/>
                                        </p:tgtEl>
                                      </p:cBhvr>
                                    </p:animEffect>
                                  </p:childTnLst>
                                </p:cTn>
                              </p:par>
                            </p:childTnLst>
                          </p:cTn>
                        </p:par>
                        <p:par>
                          <p:cTn id="20" fill="hold">
                            <p:stCondLst>
                              <p:cond delay="500"/>
                            </p:stCondLst>
                            <p:childTnLst>
                              <p:par>
                                <p:cTn id="21" presetID="10" presetClass="entr" presetSubtype="0" fill="hold" grpId="0" nodeType="afterEffect">
                                  <p:stCondLst>
                                    <p:cond delay="0"/>
                                  </p:stCondLst>
                                  <p:childTnLst>
                                    <p:set>
                                      <p:cBhvr>
                                        <p:cTn id="22" dur="1" fill="hold">
                                          <p:stCondLst>
                                            <p:cond delay="0"/>
                                          </p:stCondLst>
                                        </p:cTn>
                                        <p:tgtEl>
                                          <p:spTgt spid="13"/>
                                        </p:tgtEl>
                                        <p:attrNameLst>
                                          <p:attrName>style.visibility</p:attrName>
                                        </p:attrNameLst>
                                      </p:cBhvr>
                                      <p:to>
                                        <p:strVal val="visible"/>
                                      </p:to>
                                    </p:set>
                                    <p:anim calcmode="lin" valueType="num">
                                      <p:cBhvr>
                                        <p:cTn id="23" dur="500" fill="hold"/>
                                        <p:tgtEl>
                                          <p:spTgt spid="13"/>
                                        </p:tgtEl>
                                        <p:attrNameLst>
                                          <p:attrName>ppt_w</p:attrName>
                                        </p:attrNameLst>
                                      </p:cBhvr>
                                      <p:tavLst>
                                        <p:tav tm="0">
                                          <p:val>
                                            <p:fltVal val="0"/>
                                          </p:val>
                                        </p:tav>
                                        <p:tav tm="100000">
                                          <p:val>
                                            <p:strVal val="#ppt_w"/>
                                          </p:val>
                                        </p:tav>
                                      </p:tavLst>
                                    </p:anim>
                                    <p:anim calcmode="lin" valueType="num">
                                      <p:cBhvr>
                                        <p:cTn id="24" dur="500" fill="hold"/>
                                        <p:tgtEl>
                                          <p:spTgt spid="13"/>
                                        </p:tgtEl>
                                        <p:attrNameLst>
                                          <p:attrName>ppt_h</p:attrName>
                                        </p:attrNameLst>
                                      </p:cBhvr>
                                      <p:tavLst>
                                        <p:tav tm="0">
                                          <p:val>
                                            <p:fltVal val="0"/>
                                          </p:val>
                                        </p:tav>
                                        <p:tav tm="100000">
                                          <p:val>
                                            <p:strVal val="#ppt_h"/>
                                          </p:val>
                                        </p:tav>
                                      </p:tavLst>
                                    </p:anim>
                                    <p:animEffect>
                                      <p:cBhvr>
                                        <p:cTn id="25" dur="500"/>
                                        <p:tgtEl>
                                          <p:spTgt spid="13"/>
                                        </p:tgtEl>
                                      </p:cBhvr>
                                    </p:animEffect>
                                  </p:childTnLst>
                                </p:cTn>
                              </p:par>
                              <p:par>
                                <p:cTn id="26" presetID="10" presetClass="entr" presetSubtype="0" fill="hold" grpId="0" nodeType="withEffect">
                                  <p:stCondLst>
                                    <p:cond delay="100"/>
                                  </p:stCondLst>
                                  <p:childTnLst>
                                    <p:set>
                                      <p:cBhvr>
                                        <p:cTn id="27" dur="1" fill="hold">
                                          <p:stCondLst>
                                            <p:cond delay="0"/>
                                          </p:stCondLst>
                                        </p:cTn>
                                        <p:tgtEl>
                                          <p:spTgt spid="14"/>
                                        </p:tgtEl>
                                        <p:attrNameLst>
                                          <p:attrName>style.visibility</p:attrName>
                                        </p:attrNameLst>
                                      </p:cBhvr>
                                      <p:to>
                                        <p:strVal val="visible"/>
                                      </p:to>
                                    </p:set>
                                    <p:anim calcmode="lin" valueType="num">
                                      <p:cBhvr>
                                        <p:cTn id="28" dur="500" fill="hold"/>
                                        <p:tgtEl>
                                          <p:spTgt spid="14"/>
                                        </p:tgtEl>
                                        <p:attrNameLst>
                                          <p:attrName>ppt_w</p:attrName>
                                        </p:attrNameLst>
                                      </p:cBhvr>
                                      <p:tavLst>
                                        <p:tav tm="0">
                                          <p:val>
                                            <p:fltVal val="0"/>
                                          </p:val>
                                        </p:tav>
                                        <p:tav tm="100000">
                                          <p:val>
                                            <p:strVal val="#ppt_w"/>
                                          </p:val>
                                        </p:tav>
                                      </p:tavLst>
                                    </p:anim>
                                    <p:anim calcmode="lin" valueType="num">
                                      <p:cBhvr>
                                        <p:cTn id="29" dur="500" fill="hold"/>
                                        <p:tgtEl>
                                          <p:spTgt spid="14"/>
                                        </p:tgtEl>
                                        <p:attrNameLst>
                                          <p:attrName>ppt_h</p:attrName>
                                        </p:attrNameLst>
                                      </p:cBhvr>
                                      <p:tavLst>
                                        <p:tav tm="0">
                                          <p:val>
                                            <p:fltVal val="0"/>
                                          </p:val>
                                        </p:tav>
                                        <p:tav tm="100000">
                                          <p:val>
                                            <p:strVal val="#ppt_h"/>
                                          </p:val>
                                        </p:tav>
                                      </p:tavLst>
                                    </p:anim>
                                    <p:animEffect>
                                      <p:cBhvr>
                                        <p:cTn id="30" dur="500"/>
                                        <p:tgtEl>
                                          <p:spTgt spid="14"/>
                                        </p:tgtEl>
                                      </p:cBhvr>
                                    </p:animEffect>
                                  </p:childTnLst>
                                </p:cTn>
                              </p:par>
                              <p:par>
                                <p:cTn id="31" presetID="10" presetClass="entr" presetSubtype="0" fill="hold" grpId="0" nodeType="withEffect">
                                  <p:stCondLst>
                                    <p:cond delay="200"/>
                                  </p:stCondLst>
                                  <p:childTnLst>
                                    <p:set>
                                      <p:cBhvr>
                                        <p:cTn id="32" dur="1" fill="hold">
                                          <p:stCondLst>
                                            <p:cond delay="0"/>
                                          </p:stCondLst>
                                        </p:cTn>
                                        <p:tgtEl>
                                          <p:spTgt spid="15"/>
                                        </p:tgtEl>
                                        <p:attrNameLst>
                                          <p:attrName>style.visibility</p:attrName>
                                        </p:attrNameLst>
                                      </p:cBhvr>
                                      <p:to>
                                        <p:strVal val="visible"/>
                                      </p:to>
                                    </p:set>
                                    <p:anim calcmode="lin" valueType="num">
                                      <p:cBhvr>
                                        <p:cTn id="33" dur="500" fill="hold"/>
                                        <p:tgtEl>
                                          <p:spTgt spid="15"/>
                                        </p:tgtEl>
                                        <p:attrNameLst>
                                          <p:attrName>ppt_w</p:attrName>
                                        </p:attrNameLst>
                                      </p:cBhvr>
                                      <p:tavLst>
                                        <p:tav tm="0">
                                          <p:val>
                                            <p:fltVal val="0"/>
                                          </p:val>
                                        </p:tav>
                                        <p:tav tm="100000">
                                          <p:val>
                                            <p:strVal val="#ppt_w"/>
                                          </p:val>
                                        </p:tav>
                                      </p:tavLst>
                                    </p:anim>
                                    <p:anim calcmode="lin" valueType="num">
                                      <p:cBhvr>
                                        <p:cTn id="34" dur="500" fill="hold"/>
                                        <p:tgtEl>
                                          <p:spTgt spid="15"/>
                                        </p:tgtEl>
                                        <p:attrNameLst>
                                          <p:attrName>ppt_h</p:attrName>
                                        </p:attrNameLst>
                                      </p:cBhvr>
                                      <p:tavLst>
                                        <p:tav tm="0">
                                          <p:val>
                                            <p:fltVal val="0"/>
                                          </p:val>
                                        </p:tav>
                                        <p:tav tm="100000">
                                          <p:val>
                                            <p:strVal val="#ppt_h"/>
                                          </p:val>
                                        </p:tav>
                                      </p:tavLst>
                                    </p:anim>
                                    <p:animEffect>
                                      <p:cBhvr>
                                        <p:cTn id="35" dur="500"/>
                                        <p:tgtEl>
                                          <p:spTgt spid="15"/>
                                        </p:tgtEl>
                                      </p:cBhvr>
                                    </p:animEffect>
                                  </p:childTnLst>
                                </p:cTn>
                              </p:par>
                              <p:par>
                                <p:cTn id="36" presetID="10" presetClass="entr" presetSubtype="0" fill="hold" grpId="0" nodeType="withEffect">
                                  <p:stCondLst>
                                    <p:cond delay="300"/>
                                  </p:stCondLst>
                                  <p:childTnLst>
                                    <p:set>
                                      <p:cBhvr>
                                        <p:cTn id="37" dur="1" fill="hold">
                                          <p:stCondLst>
                                            <p:cond delay="0"/>
                                          </p:stCondLst>
                                        </p:cTn>
                                        <p:tgtEl>
                                          <p:spTgt spid="16"/>
                                        </p:tgtEl>
                                        <p:attrNameLst>
                                          <p:attrName>style.visibility</p:attrName>
                                        </p:attrNameLst>
                                      </p:cBhvr>
                                      <p:to>
                                        <p:strVal val="visible"/>
                                      </p:to>
                                    </p:set>
                                    <p:anim calcmode="lin" valueType="num">
                                      <p:cBhvr>
                                        <p:cTn id="38" dur="500" fill="hold"/>
                                        <p:tgtEl>
                                          <p:spTgt spid="16"/>
                                        </p:tgtEl>
                                        <p:attrNameLst>
                                          <p:attrName>ppt_w</p:attrName>
                                        </p:attrNameLst>
                                      </p:cBhvr>
                                      <p:tavLst>
                                        <p:tav tm="0">
                                          <p:val>
                                            <p:fltVal val="0"/>
                                          </p:val>
                                        </p:tav>
                                        <p:tav tm="100000">
                                          <p:val>
                                            <p:strVal val="#ppt_w"/>
                                          </p:val>
                                        </p:tav>
                                      </p:tavLst>
                                    </p:anim>
                                    <p:anim calcmode="lin" valueType="num">
                                      <p:cBhvr>
                                        <p:cTn id="39" dur="500" fill="hold"/>
                                        <p:tgtEl>
                                          <p:spTgt spid="16"/>
                                        </p:tgtEl>
                                        <p:attrNameLst>
                                          <p:attrName>ppt_h</p:attrName>
                                        </p:attrNameLst>
                                      </p:cBhvr>
                                      <p:tavLst>
                                        <p:tav tm="0">
                                          <p:val>
                                            <p:fltVal val="0"/>
                                          </p:val>
                                        </p:tav>
                                        <p:tav tm="100000">
                                          <p:val>
                                            <p:strVal val="#ppt_h"/>
                                          </p:val>
                                        </p:tav>
                                      </p:tavLst>
                                    </p:anim>
                                    <p:animEffect>
                                      <p:cBhvr>
                                        <p:cTn id="40" dur="500"/>
                                        <p:tgtEl>
                                          <p:spTgt spid="16"/>
                                        </p:tgtEl>
                                      </p:cBhvr>
                                    </p:animEffect>
                                  </p:childTnLst>
                                </p:cTn>
                              </p:par>
                              <p:par>
                                <p:cTn id="41" presetID="10" presetClass="entr" presetSubtype="0" fill="hold" grpId="0" nodeType="withEffect">
                                  <p:stCondLst>
                                    <p:cond delay="400"/>
                                  </p:stCondLst>
                                  <p:childTnLst>
                                    <p:set>
                                      <p:cBhvr>
                                        <p:cTn id="42" dur="1" fill="hold">
                                          <p:stCondLst>
                                            <p:cond delay="0"/>
                                          </p:stCondLst>
                                        </p:cTn>
                                        <p:tgtEl>
                                          <p:spTgt spid="18"/>
                                        </p:tgtEl>
                                        <p:attrNameLst>
                                          <p:attrName>style.visibility</p:attrName>
                                        </p:attrNameLst>
                                      </p:cBhvr>
                                      <p:to>
                                        <p:strVal val="visible"/>
                                      </p:to>
                                    </p:set>
                                    <p:anim calcmode="lin" valueType="num">
                                      <p:cBhvr>
                                        <p:cTn id="43" dur="500" fill="hold"/>
                                        <p:tgtEl>
                                          <p:spTgt spid="18"/>
                                        </p:tgtEl>
                                        <p:attrNameLst>
                                          <p:attrName>ppt_w</p:attrName>
                                        </p:attrNameLst>
                                      </p:cBhvr>
                                      <p:tavLst>
                                        <p:tav tm="0">
                                          <p:val>
                                            <p:fltVal val="0"/>
                                          </p:val>
                                        </p:tav>
                                        <p:tav tm="100000">
                                          <p:val>
                                            <p:strVal val="#ppt_w"/>
                                          </p:val>
                                        </p:tav>
                                      </p:tavLst>
                                    </p:anim>
                                    <p:anim calcmode="lin" valueType="num">
                                      <p:cBhvr>
                                        <p:cTn id="44" dur="500" fill="hold"/>
                                        <p:tgtEl>
                                          <p:spTgt spid="18"/>
                                        </p:tgtEl>
                                        <p:attrNameLst>
                                          <p:attrName>ppt_h</p:attrName>
                                        </p:attrNameLst>
                                      </p:cBhvr>
                                      <p:tavLst>
                                        <p:tav tm="0">
                                          <p:val>
                                            <p:fltVal val="0"/>
                                          </p:val>
                                        </p:tav>
                                        <p:tav tm="100000">
                                          <p:val>
                                            <p:strVal val="#ppt_h"/>
                                          </p:val>
                                        </p:tav>
                                      </p:tavLst>
                                    </p:anim>
                                    <p:animEffect>
                                      <p:cBhvr>
                                        <p:cTn id="45" dur="500"/>
                                        <p:tgtEl>
                                          <p:spTgt spid="18"/>
                                        </p:tgtEl>
                                      </p:cBhvr>
                                    </p:animEffect>
                                  </p:childTnLst>
                                </p:cTn>
                              </p:par>
                            </p:childTnLst>
                          </p:cTn>
                        </p:par>
                        <p:par>
                          <p:cTn id="46" fill="hold">
                            <p:stCondLst>
                              <p:cond delay="1000"/>
                            </p:stCondLst>
                            <p:childTnLst>
                              <p:par>
                                <p:cTn id="47" presetID="10" presetClass="entr" presetSubtype="0" fill="hold" grpId="0" nodeType="afterEffect">
                                  <p:stCondLst>
                                    <p:cond delay="0"/>
                                  </p:stCondLst>
                                  <p:childTnLst>
                                    <p:set>
                                      <p:cBhvr>
                                        <p:cTn id="48" dur="1" fill="hold">
                                          <p:stCondLst>
                                            <p:cond delay="0"/>
                                          </p:stCondLst>
                                        </p:cTn>
                                        <p:tgtEl>
                                          <p:spTgt spid="9"/>
                                        </p:tgtEl>
                                        <p:attrNameLst>
                                          <p:attrName>style.visibility</p:attrName>
                                        </p:attrNameLst>
                                      </p:cBhvr>
                                      <p:to>
                                        <p:strVal val="visible"/>
                                      </p:to>
                                    </p:set>
                                    <p:animEffect>
                                      <p:cBhvr>
                                        <p:cTn id="49" dur="500"/>
                                        <p:tgtEl>
                                          <p:spTgt spid="9"/>
                                        </p:tgtEl>
                                      </p:cBhvr>
                                    </p:animEffect>
                                  </p:childTnLst>
                                </p:cTn>
                              </p:par>
                              <p:par>
                                <p:cTn id="50" presetID="10" presetClass="entr" presetSubtype="0" fill="hold" grpId="0" nodeType="withEffect">
                                  <p:stCondLst>
                                    <p:cond delay="100"/>
                                  </p:stCondLst>
                                  <p:childTnLst>
                                    <p:set>
                                      <p:cBhvr>
                                        <p:cTn id="51" dur="1" fill="hold">
                                          <p:stCondLst>
                                            <p:cond delay="0"/>
                                          </p:stCondLst>
                                        </p:cTn>
                                        <p:tgtEl>
                                          <p:spTgt spid="10"/>
                                        </p:tgtEl>
                                        <p:attrNameLst>
                                          <p:attrName>style.visibility</p:attrName>
                                        </p:attrNameLst>
                                      </p:cBhvr>
                                      <p:to>
                                        <p:strVal val="visible"/>
                                      </p:to>
                                    </p:set>
                                    <p:animEffect>
                                      <p:cBhvr>
                                        <p:cTn id="52" dur="500"/>
                                        <p:tgtEl>
                                          <p:spTgt spid="10"/>
                                        </p:tgtEl>
                                      </p:cBhvr>
                                    </p:animEffect>
                                  </p:childTnLst>
                                </p:cTn>
                              </p:par>
                              <p:par>
                                <p:cTn id="53" presetID="10" presetClass="entr" presetSubtype="0" fill="hold" grpId="0" nodeType="withEffect">
                                  <p:stCondLst>
                                    <p:cond delay="200"/>
                                  </p:stCondLst>
                                  <p:childTnLst>
                                    <p:set>
                                      <p:cBhvr>
                                        <p:cTn id="54" dur="1" fill="hold">
                                          <p:stCondLst>
                                            <p:cond delay="0"/>
                                          </p:stCondLst>
                                        </p:cTn>
                                        <p:tgtEl>
                                          <p:spTgt spid="11"/>
                                        </p:tgtEl>
                                        <p:attrNameLst>
                                          <p:attrName>style.visibility</p:attrName>
                                        </p:attrNameLst>
                                      </p:cBhvr>
                                      <p:to>
                                        <p:strVal val="visible"/>
                                      </p:to>
                                    </p:set>
                                    <p:animEffect>
                                      <p:cBhvr>
                                        <p:cTn id="55" dur="500"/>
                                        <p:tgtEl>
                                          <p:spTgt spid="11"/>
                                        </p:tgtEl>
                                      </p:cBhvr>
                                    </p:animEffect>
                                  </p:childTnLst>
                                </p:cTn>
                              </p:par>
                              <p:par>
                                <p:cTn id="56" presetID="10" presetClass="entr" presetSubtype="0" fill="hold" grpId="0" nodeType="withEffect">
                                  <p:stCondLst>
                                    <p:cond delay="300"/>
                                  </p:stCondLst>
                                  <p:childTnLst>
                                    <p:set>
                                      <p:cBhvr>
                                        <p:cTn id="57" dur="1" fill="hold">
                                          <p:stCondLst>
                                            <p:cond delay="0"/>
                                          </p:stCondLst>
                                        </p:cTn>
                                        <p:tgtEl>
                                          <p:spTgt spid="12"/>
                                        </p:tgtEl>
                                        <p:attrNameLst>
                                          <p:attrName>style.visibility</p:attrName>
                                        </p:attrNameLst>
                                      </p:cBhvr>
                                      <p:to>
                                        <p:strVal val="visible"/>
                                      </p:to>
                                    </p:set>
                                    <p:animEffect>
                                      <p:cBhvr>
                                        <p:cTn id="58" dur="500"/>
                                        <p:tgtEl>
                                          <p:spTgt spid="12"/>
                                        </p:tgtEl>
                                      </p:cBhvr>
                                    </p:animEffect>
                                  </p:childTnLst>
                                </p:cTn>
                              </p:par>
                              <p:par>
                                <p:cTn id="59" presetID="10" presetClass="entr" presetSubtype="0" fill="hold" nodeType="withEffect">
                                  <p:stCondLst>
                                    <p:cond delay="400"/>
                                  </p:stCondLst>
                                  <p:childTnLst>
                                    <p:set>
                                      <p:cBhvr>
                                        <p:cTn id="60" dur="1" fill="hold">
                                          <p:stCondLst>
                                            <p:cond delay="0"/>
                                          </p:stCondLst>
                                        </p:cTn>
                                        <p:tgtEl>
                                          <p:spTgt spid="2"/>
                                        </p:tgtEl>
                                        <p:attrNameLst>
                                          <p:attrName>style.visibility</p:attrName>
                                        </p:attrNameLst>
                                      </p:cBhvr>
                                      <p:to>
                                        <p:strVal val="visible"/>
                                      </p:to>
                                    </p:set>
                                    <p:animEffect>
                                      <p:cBhvr>
                                        <p:cTn id="61"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bldLvl="0" animBg="1" autoUpdateAnimBg="0"/>
      <p:bldP spid="6" grpId="0" bldLvl="0" animBg="1" autoUpdateAnimBg="0"/>
      <p:bldP spid="7" grpId="0" bldLvl="0" animBg="1" autoUpdateAnimBg="0"/>
      <p:bldP spid="8" grpId="0" bldLvl="0" animBg="1" autoUpdateAnimBg="0"/>
      <p:bldP spid="9" grpId="0" bldLvl="0" autoUpdateAnimBg="0"/>
      <p:bldP spid="10" grpId="0" bldLvl="0" autoUpdateAnimBg="0"/>
      <p:bldP spid="11" grpId="0" bldLvl="0" autoUpdateAnimBg="0"/>
      <p:bldP spid="12" grpId="0" bldLvl="0" autoUpdateAnimBg="0"/>
      <p:bldP spid="13" grpId="0" bldLvl="0" autoUpdateAnimBg="0"/>
      <p:bldP spid="14" grpId="0" bldLvl="0" autoUpdateAnimBg="0"/>
      <p:bldP spid="15" grpId="0" bldLvl="0" autoUpdateAnimBg="0"/>
      <p:bldP spid="16" grpId="0" bldLvl="0" autoUpdateAnimBg="0"/>
      <p:bldP spid="17" grpId="0" bldLvl="0" animBg="1" autoUpdateAnimBg="0"/>
      <p:bldP spid="18" grpId="0" bldLvl="0" autoUpdateAnimBg="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9" name="矩形 48"/>
          <p:cNvSpPr/>
          <p:nvPr/>
        </p:nvSpPr>
        <p:spPr>
          <a:xfrm>
            <a:off x="6376917" y="1524471"/>
            <a:ext cx="2197739" cy="1827422"/>
          </a:xfrm>
          <a:prstGeom prst="rect">
            <a:avLst/>
          </a:prstGeom>
          <a:solidFill>
            <a:schemeClr val="accent3"/>
          </a:solidFill>
          <a:ln w="19050">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p>
        </p:txBody>
      </p:sp>
      <p:pic>
        <p:nvPicPr>
          <p:cNvPr id="55" name="图片 54"/>
          <p:cNvPicPr>
            <a:picLocks noChangeAspect="1"/>
          </p:cNvPicPr>
          <p:nvPr/>
        </p:nvPicPr>
        <p:blipFill>
          <a:blip r:embed="rId1">
            <a:extLst>
              <a:ext uri="{28A0092B-C50C-407E-A947-70E740481C1C}">
                <a14:useLocalDpi xmlns:a14="http://schemas.microsoft.com/office/drawing/2010/main" val="0"/>
              </a:ext>
            </a:extLst>
          </a:blip>
          <a:stretch>
            <a:fillRect/>
          </a:stretch>
        </p:blipFill>
        <p:spPr>
          <a:xfrm>
            <a:off x="6472861" y="1729082"/>
            <a:ext cx="2005851" cy="1418199"/>
          </a:xfrm>
          <a:custGeom>
            <a:avLst/>
            <a:gdLst>
              <a:gd name="connsiteX0" fmla="*/ 0 w 2674468"/>
              <a:gd name="connsiteY0" fmla="*/ 0 h 2223136"/>
              <a:gd name="connsiteX1" fmla="*/ 2674468 w 2674468"/>
              <a:gd name="connsiteY1" fmla="*/ 0 h 2223136"/>
              <a:gd name="connsiteX2" fmla="*/ 2674468 w 2674468"/>
              <a:gd name="connsiteY2" fmla="*/ 2223136 h 2223136"/>
              <a:gd name="connsiteX3" fmla="*/ 0 w 2674468"/>
              <a:gd name="connsiteY3" fmla="*/ 2223136 h 2223136"/>
            </a:gdLst>
            <a:ahLst/>
            <a:cxnLst>
              <a:cxn ang="0">
                <a:pos x="connsiteX0" y="connsiteY0"/>
              </a:cxn>
              <a:cxn ang="0">
                <a:pos x="connsiteX1" y="connsiteY1"/>
              </a:cxn>
              <a:cxn ang="0">
                <a:pos x="connsiteX2" y="connsiteY2"/>
              </a:cxn>
              <a:cxn ang="0">
                <a:pos x="connsiteX3" y="connsiteY3"/>
              </a:cxn>
            </a:cxnLst>
            <a:rect l="l" t="t" r="r" b="b"/>
            <a:pathLst>
              <a:path w="2674468" h="2223136">
                <a:moveTo>
                  <a:pt x="0" y="0"/>
                </a:moveTo>
                <a:lnTo>
                  <a:pt x="2674468" y="0"/>
                </a:lnTo>
                <a:lnTo>
                  <a:pt x="2674468" y="2223136"/>
                </a:lnTo>
                <a:lnTo>
                  <a:pt x="0" y="2223136"/>
                </a:lnTo>
                <a:close/>
              </a:path>
            </a:pathLst>
          </a:custGeom>
        </p:spPr>
      </p:pic>
      <p:sp>
        <p:nvSpPr>
          <p:cNvPr id="44" name="矩形 43"/>
          <p:cNvSpPr/>
          <p:nvPr/>
        </p:nvSpPr>
        <p:spPr>
          <a:xfrm>
            <a:off x="3542057" y="1524471"/>
            <a:ext cx="2197739" cy="1827422"/>
          </a:xfrm>
          <a:prstGeom prst="rect">
            <a:avLst/>
          </a:prstGeom>
          <a:solidFill>
            <a:schemeClr val="accent2"/>
          </a:solidFill>
          <a:ln w="19050">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p>
        </p:txBody>
      </p:sp>
      <p:pic>
        <p:nvPicPr>
          <p:cNvPr id="54" name="图片 53"/>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a:off x="3638001" y="1735938"/>
            <a:ext cx="2005851" cy="1404487"/>
          </a:xfrm>
          <a:custGeom>
            <a:avLst/>
            <a:gdLst>
              <a:gd name="connsiteX0" fmla="*/ 0 w 2674468"/>
              <a:gd name="connsiteY0" fmla="*/ 0 h 2223136"/>
              <a:gd name="connsiteX1" fmla="*/ 2674468 w 2674468"/>
              <a:gd name="connsiteY1" fmla="*/ 0 h 2223136"/>
              <a:gd name="connsiteX2" fmla="*/ 2674468 w 2674468"/>
              <a:gd name="connsiteY2" fmla="*/ 2223136 h 2223136"/>
              <a:gd name="connsiteX3" fmla="*/ 0 w 2674468"/>
              <a:gd name="connsiteY3" fmla="*/ 2223136 h 2223136"/>
            </a:gdLst>
            <a:ahLst/>
            <a:cxnLst>
              <a:cxn ang="0">
                <a:pos x="connsiteX0" y="connsiteY0"/>
              </a:cxn>
              <a:cxn ang="0">
                <a:pos x="connsiteX1" y="connsiteY1"/>
              </a:cxn>
              <a:cxn ang="0">
                <a:pos x="connsiteX2" y="connsiteY2"/>
              </a:cxn>
              <a:cxn ang="0">
                <a:pos x="connsiteX3" y="connsiteY3"/>
              </a:cxn>
            </a:cxnLst>
            <a:rect l="l" t="t" r="r" b="b"/>
            <a:pathLst>
              <a:path w="2674468" h="2223136">
                <a:moveTo>
                  <a:pt x="0" y="0"/>
                </a:moveTo>
                <a:lnTo>
                  <a:pt x="2674468" y="0"/>
                </a:lnTo>
                <a:lnTo>
                  <a:pt x="2674468" y="2223136"/>
                </a:lnTo>
                <a:lnTo>
                  <a:pt x="0" y="2223136"/>
                </a:lnTo>
                <a:close/>
              </a:path>
            </a:pathLst>
          </a:custGeom>
        </p:spPr>
      </p:pic>
      <p:sp>
        <p:nvSpPr>
          <p:cNvPr id="42" name="矩形 41"/>
          <p:cNvSpPr/>
          <p:nvPr/>
        </p:nvSpPr>
        <p:spPr>
          <a:xfrm>
            <a:off x="720275" y="1524471"/>
            <a:ext cx="2197739" cy="1827422"/>
          </a:xfrm>
          <a:prstGeom prst="rect">
            <a:avLst/>
          </a:prstGeom>
          <a:solidFill>
            <a:schemeClr val="accent1"/>
          </a:solidFill>
          <a:ln w="19050">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p>
        </p:txBody>
      </p:sp>
      <p:sp>
        <p:nvSpPr>
          <p:cNvPr id="16" name="文本框 15"/>
          <p:cNvSpPr txBox="1"/>
          <p:nvPr/>
        </p:nvSpPr>
        <p:spPr>
          <a:xfrm>
            <a:off x="641467" y="3498308"/>
            <a:ext cx="2393454" cy="771878"/>
          </a:xfrm>
          <a:prstGeom prst="rect">
            <a:avLst/>
          </a:prstGeom>
          <a:noFill/>
        </p:spPr>
        <p:txBody>
          <a:bodyPr wrap="square" lIns="68580" tIns="34290" rIns="68580" bIns="34290" rtlCol="0">
            <a:spAutoFit/>
          </a:bodyPr>
          <a:lstStyle/>
          <a:p>
            <a:pPr>
              <a:lnSpc>
                <a:spcPct val="13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请在此添加相关文字内容请在此添加相关文字内容请在此添加相关文字内容请在此添加相关文字内容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nSpc>
                <a:spcPct val="130000"/>
              </a:lnSpc>
            </a:pP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pic>
        <p:nvPicPr>
          <p:cNvPr id="41" name="图片 40"/>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816219" y="1716075"/>
            <a:ext cx="2005851" cy="1444212"/>
          </a:xfrm>
          <a:custGeom>
            <a:avLst/>
            <a:gdLst>
              <a:gd name="connsiteX0" fmla="*/ 0 w 3065462"/>
              <a:gd name="connsiteY0" fmla="*/ 0 h 2548148"/>
              <a:gd name="connsiteX1" fmla="*/ 3065462 w 3065462"/>
              <a:gd name="connsiteY1" fmla="*/ 0 h 2548148"/>
              <a:gd name="connsiteX2" fmla="*/ 3065462 w 3065462"/>
              <a:gd name="connsiteY2" fmla="*/ 2548148 h 2548148"/>
              <a:gd name="connsiteX3" fmla="*/ 0 w 3065462"/>
              <a:gd name="connsiteY3" fmla="*/ 2548148 h 2548148"/>
            </a:gdLst>
            <a:ahLst/>
            <a:cxnLst>
              <a:cxn ang="0">
                <a:pos x="connsiteX0" y="connsiteY0"/>
              </a:cxn>
              <a:cxn ang="0">
                <a:pos x="connsiteX1" y="connsiteY1"/>
              </a:cxn>
              <a:cxn ang="0">
                <a:pos x="connsiteX2" y="connsiteY2"/>
              </a:cxn>
              <a:cxn ang="0">
                <a:pos x="connsiteX3" y="connsiteY3"/>
              </a:cxn>
            </a:cxnLst>
            <a:rect l="l" t="t" r="r" b="b"/>
            <a:pathLst>
              <a:path w="3065462" h="2548148">
                <a:moveTo>
                  <a:pt x="0" y="0"/>
                </a:moveTo>
                <a:lnTo>
                  <a:pt x="3065462" y="0"/>
                </a:lnTo>
                <a:lnTo>
                  <a:pt x="3065462" y="2548148"/>
                </a:lnTo>
                <a:lnTo>
                  <a:pt x="0" y="2548148"/>
                </a:lnTo>
                <a:close/>
              </a:path>
            </a:pathLst>
          </a:custGeom>
        </p:spPr>
      </p:pic>
      <p:sp>
        <p:nvSpPr>
          <p:cNvPr id="5" name="五边形 4"/>
          <p:cNvSpPr/>
          <p:nvPr/>
        </p:nvSpPr>
        <p:spPr>
          <a:xfrm>
            <a:off x="720275" y="2829652"/>
            <a:ext cx="1600200" cy="321568"/>
          </a:xfrm>
          <a:prstGeom prst="homePlat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p>
        </p:txBody>
      </p:sp>
      <p:sp>
        <p:nvSpPr>
          <p:cNvPr id="40" name="文本框 39"/>
          <p:cNvSpPr txBox="1"/>
          <p:nvPr/>
        </p:nvSpPr>
        <p:spPr>
          <a:xfrm>
            <a:off x="929267" y="2829652"/>
            <a:ext cx="1249687" cy="253916"/>
          </a:xfrm>
          <a:prstGeom prst="rect">
            <a:avLst/>
          </a:prstGeom>
          <a:noFill/>
        </p:spPr>
        <p:txBody>
          <a:bodyPr wrap="square" lIns="68580" tIns="34290" rIns="68580" bIns="34290" rtlCol="0">
            <a:spAutoFit/>
          </a:bodyPr>
          <a:lstStyle/>
          <a:p>
            <a:r>
              <a:rPr lang="zh-CN" altLang="en-US" sz="1200" dirty="0">
                <a:solidFill>
                  <a:schemeClr val="bg1"/>
                </a:solidFill>
                <a:latin typeface="微软雅黑" panose="020B0503020204020204" pitchFamily="34" charset="-122"/>
                <a:ea typeface="微软雅黑" panose="020B0503020204020204" pitchFamily="34" charset="-122"/>
              </a:rPr>
              <a:t>请输入标题</a:t>
            </a:r>
            <a:endParaRPr lang="zh-CN" altLang="en-US" sz="1200" dirty="0">
              <a:solidFill>
                <a:schemeClr val="bg1"/>
              </a:solidFill>
              <a:latin typeface="微软雅黑" panose="020B0503020204020204" pitchFamily="34" charset="-122"/>
              <a:ea typeface="微软雅黑" panose="020B0503020204020204" pitchFamily="34" charset="-122"/>
            </a:endParaRPr>
          </a:p>
        </p:txBody>
      </p:sp>
      <p:sp>
        <p:nvSpPr>
          <p:cNvPr id="45" name="文本框 44"/>
          <p:cNvSpPr txBox="1"/>
          <p:nvPr/>
        </p:nvSpPr>
        <p:spPr>
          <a:xfrm>
            <a:off x="3491823" y="3498308"/>
            <a:ext cx="2393454" cy="771878"/>
          </a:xfrm>
          <a:prstGeom prst="rect">
            <a:avLst/>
          </a:prstGeom>
          <a:noFill/>
        </p:spPr>
        <p:txBody>
          <a:bodyPr wrap="square" lIns="68580" tIns="34290" rIns="68580" bIns="34290" rtlCol="0">
            <a:spAutoFit/>
          </a:bodyPr>
          <a:lstStyle/>
          <a:p>
            <a:pPr>
              <a:lnSpc>
                <a:spcPct val="13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请在此添加相关文字内容请在此添加相关文字内容请在此添加相关文字内容请在此添加相关文字内容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nSpc>
                <a:spcPct val="130000"/>
              </a:lnSpc>
            </a:pP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47" name="五边形 46"/>
          <p:cNvSpPr/>
          <p:nvPr/>
        </p:nvSpPr>
        <p:spPr>
          <a:xfrm>
            <a:off x="3542056" y="2829652"/>
            <a:ext cx="1600200" cy="321568"/>
          </a:xfrm>
          <a:prstGeom prst="homePlat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p>
        </p:txBody>
      </p:sp>
      <p:sp>
        <p:nvSpPr>
          <p:cNvPr id="48" name="文本框 47"/>
          <p:cNvSpPr txBox="1"/>
          <p:nvPr/>
        </p:nvSpPr>
        <p:spPr>
          <a:xfrm>
            <a:off x="3751048" y="2829652"/>
            <a:ext cx="1249687" cy="253916"/>
          </a:xfrm>
          <a:prstGeom prst="rect">
            <a:avLst/>
          </a:prstGeom>
          <a:noFill/>
        </p:spPr>
        <p:txBody>
          <a:bodyPr wrap="square" lIns="68580" tIns="34290" rIns="68580" bIns="34290" rtlCol="0">
            <a:spAutoFit/>
          </a:bodyPr>
          <a:lstStyle/>
          <a:p>
            <a:r>
              <a:rPr lang="zh-CN" altLang="en-US" sz="1200" dirty="0">
                <a:solidFill>
                  <a:schemeClr val="bg1"/>
                </a:solidFill>
                <a:latin typeface="微软雅黑" panose="020B0503020204020204" pitchFamily="34" charset="-122"/>
                <a:ea typeface="微软雅黑" panose="020B0503020204020204" pitchFamily="34" charset="-122"/>
              </a:rPr>
              <a:t>请输入标题</a:t>
            </a:r>
            <a:endParaRPr lang="zh-CN" altLang="en-US" sz="1200" dirty="0">
              <a:solidFill>
                <a:schemeClr val="bg1"/>
              </a:solidFill>
              <a:latin typeface="微软雅黑" panose="020B0503020204020204" pitchFamily="34" charset="-122"/>
              <a:ea typeface="微软雅黑" panose="020B0503020204020204" pitchFamily="34" charset="-122"/>
            </a:endParaRPr>
          </a:p>
        </p:txBody>
      </p:sp>
      <p:sp>
        <p:nvSpPr>
          <p:cNvPr id="50" name="文本框 49"/>
          <p:cNvSpPr txBox="1"/>
          <p:nvPr/>
        </p:nvSpPr>
        <p:spPr>
          <a:xfrm>
            <a:off x="6326683" y="3498308"/>
            <a:ext cx="2393454" cy="771878"/>
          </a:xfrm>
          <a:prstGeom prst="rect">
            <a:avLst/>
          </a:prstGeom>
          <a:noFill/>
        </p:spPr>
        <p:txBody>
          <a:bodyPr wrap="square" lIns="68580" tIns="34290" rIns="68580" bIns="34290" rtlCol="0">
            <a:spAutoFit/>
          </a:bodyPr>
          <a:lstStyle/>
          <a:p>
            <a:pPr>
              <a:lnSpc>
                <a:spcPct val="1300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请在此添加相关文字内容请在此添加相关文字内容请在此添加相关文字内容请在此添加相关文字内容</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a:p>
            <a:pPr>
              <a:lnSpc>
                <a:spcPct val="130000"/>
              </a:lnSpc>
            </a:pP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52" name="五边形 51"/>
          <p:cNvSpPr/>
          <p:nvPr/>
        </p:nvSpPr>
        <p:spPr>
          <a:xfrm>
            <a:off x="6376916" y="2829652"/>
            <a:ext cx="1600200" cy="321568"/>
          </a:xfrm>
          <a:prstGeom prst="homePlat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p>
        </p:txBody>
      </p:sp>
      <p:sp>
        <p:nvSpPr>
          <p:cNvPr id="53" name="文本框 52"/>
          <p:cNvSpPr txBox="1"/>
          <p:nvPr/>
        </p:nvSpPr>
        <p:spPr>
          <a:xfrm>
            <a:off x="6585909" y="2829652"/>
            <a:ext cx="1249687" cy="253916"/>
          </a:xfrm>
          <a:prstGeom prst="rect">
            <a:avLst/>
          </a:prstGeom>
          <a:noFill/>
        </p:spPr>
        <p:txBody>
          <a:bodyPr wrap="square" lIns="68580" tIns="34290" rIns="68580" bIns="34290" rtlCol="0">
            <a:spAutoFit/>
          </a:bodyPr>
          <a:lstStyle/>
          <a:p>
            <a:r>
              <a:rPr lang="zh-CN" altLang="en-US" sz="1200" dirty="0">
                <a:solidFill>
                  <a:schemeClr val="bg1"/>
                </a:solidFill>
                <a:latin typeface="微软雅黑" panose="020B0503020204020204" pitchFamily="34" charset="-122"/>
                <a:ea typeface="微软雅黑" panose="020B0503020204020204" pitchFamily="34" charset="-122"/>
              </a:rPr>
              <a:t>请输入标题</a:t>
            </a:r>
            <a:endParaRPr lang="zh-CN" altLang="en-US" sz="12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1250" advTm="0">
        <p15:prstTrans prst="airplane"/>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fill="hold" grpId="0" nodeType="withEffect">
                                  <p:stCondLst>
                                    <p:cond delay="0"/>
                                  </p:stCondLst>
                                  <p:childTnLst>
                                    <p:set>
                                      <p:cBhvr>
                                        <p:cTn id="6" dur="1" fill="hold">
                                          <p:stCondLst>
                                            <p:cond delay="0"/>
                                          </p:stCondLst>
                                        </p:cTn>
                                        <p:tgtEl>
                                          <p:spTgt spid="42"/>
                                        </p:tgtEl>
                                        <p:attrNameLst>
                                          <p:attrName>style.visibility</p:attrName>
                                        </p:attrNameLst>
                                      </p:cBhvr>
                                      <p:to>
                                        <p:strVal val="visible"/>
                                      </p:to>
                                    </p:set>
                                    <p:anim calcmode="lin" valueType="num">
                                      <p:cBhvr additive="base">
                                        <p:cTn id="7" dur="500" fill="hold"/>
                                        <p:tgtEl>
                                          <p:spTgt spid="42"/>
                                        </p:tgtEl>
                                        <p:attrNameLst>
                                          <p:attrName>ppt_x</p:attrName>
                                        </p:attrNameLst>
                                      </p:cBhvr>
                                      <p:tavLst>
                                        <p:tav tm="0">
                                          <p:val>
                                            <p:strVal val="#ppt_x"/>
                                          </p:val>
                                        </p:tav>
                                        <p:tav tm="100000">
                                          <p:val>
                                            <p:strVal val="#ppt_x"/>
                                          </p:val>
                                        </p:tav>
                                      </p:tavLst>
                                    </p:anim>
                                    <p:anim calcmode="lin" valueType="num">
                                      <p:cBhvr additive="base">
                                        <p:cTn id="8" dur="500" fill="hold"/>
                                        <p:tgtEl>
                                          <p:spTgt spid="42"/>
                                        </p:tgtEl>
                                        <p:attrNameLst>
                                          <p:attrName>ppt_y</p:attrName>
                                        </p:attrNameLst>
                                      </p:cBhvr>
                                      <p:tavLst>
                                        <p:tav tm="0">
                                          <p:val>
                                            <p:strVal val="1+#ppt_h/2"/>
                                          </p:val>
                                        </p:tav>
                                        <p:tav tm="100000">
                                          <p:val>
                                            <p:strVal val="#ppt_y"/>
                                          </p:val>
                                        </p:tav>
                                      </p:tavLst>
                                    </p:anim>
                                  </p:childTnLst>
                                </p:cTn>
                              </p:par>
                              <p:par>
                                <p:cTn id="9" presetID="2" presetClass="entr" presetSubtype="4" fill="hold" grpId="0" nodeType="withEffect">
                                  <p:stCondLst>
                                    <p:cond delay="0"/>
                                  </p:stCondLst>
                                  <p:childTnLst>
                                    <p:set>
                                      <p:cBhvr>
                                        <p:cTn id="10" dur="1" fill="hold">
                                          <p:stCondLst>
                                            <p:cond delay="0"/>
                                          </p:stCondLst>
                                        </p:cTn>
                                        <p:tgtEl>
                                          <p:spTgt spid="16"/>
                                        </p:tgtEl>
                                        <p:attrNameLst>
                                          <p:attrName>style.visibility</p:attrName>
                                        </p:attrNameLst>
                                      </p:cBhvr>
                                      <p:to>
                                        <p:strVal val="visible"/>
                                      </p:to>
                                    </p:set>
                                    <p:anim calcmode="lin" valueType="num">
                                      <p:cBhvr additive="base">
                                        <p:cTn id="11" dur="500" fill="hold"/>
                                        <p:tgtEl>
                                          <p:spTgt spid="16"/>
                                        </p:tgtEl>
                                        <p:attrNameLst>
                                          <p:attrName>ppt_x</p:attrName>
                                        </p:attrNameLst>
                                      </p:cBhvr>
                                      <p:tavLst>
                                        <p:tav tm="0">
                                          <p:val>
                                            <p:strVal val="#ppt_x"/>
                                          </p:val>
                                        </p:tav>
                                        <p:tav tm="100000">
                                          <p:val>
                                            <p:strVal val="#ppt_x"/>
                                          </p:val>
                                        </p:tav>
                                      </p:tavLst>
                                    </p:anim>
                                    <p:anim calcmode="lin" valueType="num">
                                      <p:cBhvr additive="base">
                                        <p:cTn id="12" dur="500" fill="hold"/>
                                        <p:tgtEl>
                                          <p:spTgt spid="16"/>
                                        </p:tgtEl>
                                        <p:attrNameLst>
                                          <p:attrName>ppt_y</p:attrName>
                                        </p:attrNameLst>
                                      </p:cBhvr>
                                      <p:tavLst>
                                        <p:tav tm="0">
                                          <p:val>
                                            <p:strVal val="1+#ppt_h/2"/>
                                          </p:val>
                                        </p:tav>
                                        <p:tav tm="100000">
                                          <p:val>
                                            <p:strVal val="#ppt_y"/>
                                          </p:val>
                                        </p:tav>
                                      </p:tavLst>
                                    </p:anim>
                                  </p:childTnLst>
                                </p:cTn>
                              </p:par>
                              <p:par>
                                <p:cTn id="13" presetID="2" presetClass="entr" presetSubtype="4" fill="hold" nodeType="withEffect">
                                  <p:stCondLst>
                                    <p:cond delay="0"/>
                                  </p:stCondLst>
                                  <p:childTnLst>
                                    <p:set>
                                      <p:cBhvr>
                                        <p:cTn id="14" dur="1" fill="hold">
                                          <p:stCondLst>
                                            <p:cond delay="0"/>
                                          </p:stCondLst>
                                        </p:cTn>
                                        <p:tgtEl>
                                          <p:spTgt spid="41"/>
                                        </p:tgtEl>
                                        <p:attrNameLst>
                                          <p:attrName>style.visibility</p:attrName>
                                        </p:attrNameLst>
                                      </p:cBhvr>
                                      <p:to>
                                        <p:strVal val="visible"/>
                                      </p:to>
                                    </p:set>
                                    <p:anim calcmode="lin" valueType="num">
                                      <p:cBhvr additive="base">
                                        <p:cTn id="15" dur="500" fill="hold"/>
                                        <p:tgtEl>
                                          <p:spTgt spid="41"/>
                                        </p:tgtEl>
                                        <p:attrNameLst>
                                          <p:attrName>ppt_x</p:attrName>
                                        </p:attrNameLst>
                                      </p:cBhvr>
                                      <p:tavLst>
                                        <p:tav tm="0">
                                          <p:val>
                                            <p:strVal val="#ppt_x"/>
                                          </p:val>
                                        </p:tav>
                                        <p:tav tm="100000">
                                          <p:val>
                                            <p:strVal val="#ppt_x"/>
                                          </p:val>
                                        </p:tav>
                                      </p:tavLst>
                                    </p:anim>
                                    <p:anim calcmode="lin" valueType="num">
                                      <p:cBhvr additive="base">
                                        <p:cTn id="16" dur="500" fill="hold"/>
                                        <p:tgtEl>
                                          <p:spTgt spid="41"/>
                                        </p:tgtEl>
                                        <p:attrNameLst>
                                          <p:attrName>ppt_y</p:attrName>
                                        </p:attrNameLst>
                                      </p:cBhvr>
                                      <p:tavLst>
                                        <p:tav tm="0">
                                          <p:val>
                                            <p:strVal val="1+#ppt_h/2"/>
                                          </p:val>
                                        </p:tav>
                                        <p:tav tm="100000">
                                          <p:val>
                                            <p:strVal val="#ppt_y"/>
                                          </p:val>
                                        </p:tav>
                                      </p:tavLst>
                                    </p:anim>
                                  </p:childTnLst>
                                </p:cTn>
                              </p:par>
                              <p:par>
                                <p:cTn id="17" presetID="2" presetClass="entr" presetSubtype="4" fill="hold" grpId="0" nodeType="withEffect">
                                  <p:stCondLst>
                                    <p:cond delay="0"/>
                                  </p:stCondLst>
                                  <p:childTnLst>
                                    <p:set>
                                      <p:cBhvr>
                                        <p:cTn id="18" dur="1" fill="hold">
                                          <p:stCondLst>
                                            <p:cond delay="0"/>
                                          </p:stCondLst>
                                        </p:cTn>
                                        <p:tgtEl>
                                          <p:spTgt spid="5"/>
                                        </p:tgtEl>
                                        <p:attrNameLst>
                                          <p:attrName>style.visibility</p:attrName>
                                        </p:attrNameLst>
                                      </p:cBhvr>
                                      <p:to>
                                        <p:strVal val="visible"/>
                                      </p:to>
                                    </p:set>
                                    <p:anim calcmode="lin" valueType="num">
                                      <p:cBhvr additive="base">
                                        <p:cTn id="19" dur="500" fill="hold"/>
                                        <p:tgtEl>
                                          <p:spTgt spid="5"/>
                                        </p:tgtEl>
                                        <p:attrNameLst>
                                          <p:attrName>ppt_x</p:attrName>
                                        </p:attrNameLst>
                                      </p:cBhvr>
                                      <p:tavLst>
                                        <p:tav tm="0">
                                          <p:val>
                                            <p:strVal val="#ppt_x"/>
                                          </p:val>
                                        </p:tav>
                                        <p:tav tm="100000">
                                          <p:val>
                                            <p:strVal val="#ppt_x"/>
                                          </p:val>
                                        </p:tav>
                                      </p:tavLst>
                                    </p:anim>
                                    <p:anim calcmode="lin" valueType="num">
                                      <p:cBhvr additive="base">
                                        <p:cTn id="20" dur="500" fill="hold"/>
                                        <p:tgtEl>
                                          <p:spTgt spid="5"/>
                                        </p:tgtEl>
                                        <p:attrNameLst>
                                          <p:attrName>ppt_y</p:attrName>
                                        </p:attrNameLst>
                                      </p:cBhvr>
                                      <p:tavLst>
                                        <p:tav tm="0">
                                          <p:val>
                                            <p:strVal val="1+#ppt_h/2"/>
                                          </p:val>
                                        </p:tav>
                                        <p:tav tm="100000">
                                          <p:val>
                                            <p:strVal val="#ppt_y"/>
                                          </p:val>
                                        </p:tav>
                                      </p:tavLst>
                                    </p:anim>
                                  </p:childTnLst>
                                </p:cTn>
                              </p:par>
                              <p:par>
                                <p:cTn id="21" presetID="2" presetClass="entr" presetSubtype="4" fill="hold" grpId="0" nodeType="withEffect">
                                  <p:stCondLst>
                                    <p:cond delay="0"/>
                                  </p:stCondLst>
                                  <p:childTnLst>
                                    <p:set>
                                      <p:cBhvr>
                                        <p:cTn id="22" dur="1" fill="hold">
                                          <p:stCondLst>
                                            <p:cond delay="0"/>
                                          </p:stCondLst>
                                        </p:cTn>
                                        <p:tgtEl>
                                          <p:spTgt spid="40"/>
                                        </p:tgtEl>
                                        <p:attrNameLst>
                                          <p:attrName>style.visibility</p:attrName>
                                        </p:attrNameLst>
                                      </p:cBhvr>
                                      <p:to>
                                        <p:strVal val="visible"/>
                                      </p:to>
                                    </p:set>
                                    <p:anim calcmode="lin" valueType="num">
                                      <p:cBhvr additive="base">
                                        <p:cTn id="23" dur="500" fill="hold"/>
                                        <p:tgtEl>
                                          <p:spTgt spid="40"/>
                                        </p:tgtEl>
                                        <p:attrNameLst>
                                          <p:attrName>ppt_x</p:attrName>
                                        </p:attrNameLst>
                                      </p:cBhvr>
                                      <p:tavLst>
                                        <p:tav tm="0">
                                          <p:val>
                                            <p:strVal val="#ppt_x"/>
                                          </p:val>
                                        </p:tav>
                                        <p:tav tm="100000">
                                          <p:val>
                                            <p:strVal val="#ppt_x"/>
                                          </p:val>
                                        </p:tav>
                                      </p:tavLst>
                                    </p:anim>
                                    <p:anim calcmode="lin" valueType="num">
                                      <p:cBhvr additive="base">
                                        <p:cTn id="24" dur="500" fill="hold"/>
                                        <p:tgtEl>
                                          <p:spTgt spid="40"/>
                                        </p:tgtEl>
                                        <p:attrNameLst>
                                          <p:attrName>ppt_y</p:attrName>
                                        </p:attrNameLst>
                                      </p:cBhvr>
                                      <p:tavLst>
                                        <p:tav tm="0">
                                          <p:val>
                                            <p:strVal val="1+#ppt_h/2"/>
                                          </p:val>
                                        </p:tav>
                                        <p:tav tm="100000">
                                          <p:val>
                                            <p:strVal val="#ppt_y"/>
                                          </p:val>
                                        </p:tav>
                                      </p:tavLst>
                                    </p:anim>
                                  </p:childTnLst>
                                </p:cTn>
                              </p:par>
                              <p:par>
                                <p:cTn id="25" presetID="2" presetClass="entr" presetSubtype="4" fill="hold" grpId="0" nodeType="withEffect">
                                  <p:stCondLst>
                                    <p:cond delay="0"/>
                                  </p:stCondLst>
                                  <p:childTnLst>
                                    <p:set>
                                      <p:cBhvr>
                                        <p:cTn id="26" dur="1" fill="hold">
                                          <p:stCondLst>
                                            <p:cond delay="0"/>
                                          </p:stCondLst>
                                        </p:cTn>
                                        <p:tgtEl>
                                          <p:spTgt spid="44"/>
                                        </p:tgtEl>
                                        <p:attrNameLst>
                                          <p:attrName>style.visibility</p:attrName>
                                        </p:attrNameLst>
                                      </p:cBhvr>
                                      <p:to>
                                        <p:strVal val="visible"/>
                                      </p:to>
                                    </p:set>
                                    <p:anim calcmode="lin" valueType="num">
                                      <p:cBhvr additive="base">
                                        <p:cTn id="27" dur="500" fill="hold"/>
                                        <p:tgtEl>
                                          <p:spTgt spid="44"/>
                                        </p:tgtEl>
                                        <p:attrNameLst>
                                          <p:attrName>ppt_x</p:attrName>
                                        </p:attrNameLst>
                                      </p:cBhvr>
                                      <p:tavLst>
                                        <p:tav tm="0">
                                          <p:val>
                                            <p:strVal val="#ppt_x"/>
                                          </p:val>
                                        </p:tav>
                                        <p:tav tm="100000">
                                          <p:val>
                                            <p:strVal val="#ppt_x"/>
                                          </p:val>
                                        </p:tav>
                                      </p:tavLst>
                                    </p:anim>
                                    <p:anim calcmode="lin" valueType="num">
                                      <p:cBhvr additive="base">
                                        <p:cTn id="28" dur="500" fill="hold"/>
                                        <p:tgtEl>
                                          <p:spTgt spid="44"/>
                                        </p:tgtEl>
                                        <p:attrNameLst>
                                          <p:attrName>ppt_y</p:attrName>
                                        </p:attrNameLst>
                                      </p:cBhvr>
                                      <p:tavLst>
                                        <p:tav tm="0">
                                          <p:val>
                                            <p:strVal val="1+#ppt_h/2"/>
                                          </p:val>
                                        </p:tav>
                                        <p:tav tm="100000">
                                          <p:val>
                                            <p:strVal val="#ppt_y"/>
                                          </p:val>
                                        </p:tav>
                                      </p:tavLst>
                                    </p:anim>
                                  </p:childTnLst>
                                </p:cTn>
                              </p:par>
                              <p:par>
                                <p:cTn id="29" presetID="2" presetClass="entr" presetSubtype="4" fill="hold" nodeType="withEffect">
                                  <p:stCondLst>
                                    <p:cond delay="0"/>
                                  </p:stCondLst>
                                  <p:childTnLst>
                                    <p:set>
                                      <p:cBhvr>
                                        <p:cTn id="30" dur="1" fill="hold">
                                          <p:stCondLst>
                                            <p:cond delay="0"/>
                                          </p:stCondLst>
                                        </p:cTn>
                                        <p:tgtEl>
                                          <p:spTgt spid="54"/>
                                        </p:tgtEl>
                                        <p:attrNameLst>
                                          <p:attrName>style.visibility</p:attrName>
                                        </p:attrNameLst>
                                      </p:cBhvr>
                                      <p:to>
                                        <p:strVal val="visible"/>
                                      </p:to>
                                    </p:set>
                                    <p:anim calcmode="lin" valueType="num">
                                      <p:cBhvr additive="base">
                                        <p:cTn id="31" dur="500" fill="hold"/>
                                        <p:tgtEl>
                                          <p:spTgt spid="54"/>
                                        </p:tgtEl>
                                        <p:attrNameLst>
                                          <p:attrName>ppt_x</p:attrName>
                                        </p:attrNameLst>
                                      </p:cBhvr>
                                      <p:tavLst>
                                        <p:tav tm="0">
                                          <p:val>
                                            <p:strVal val="#ppt_x"/>
                                          </p:val>
                                        </p:tav>
                                        <p:tav tm="100000">
                                          <p:val>
                                            <p:strVal val="#ppt_x"/>
                                          </p:val>
                                        </p:tav>
                                      </p:tavLst>
                                    </p:anim>
                                    <p:anim calcmode="lin" valueType="num">
                                      <p:cBhvr additive="base">
                                        <p:cTn id="32" dur="500" fill="hold"/>
                                        <p:tgtEl>
                                          <p:spTgt spid="54"/>
                                        </p:tgtEl>
                                        <p:attrNameLst>
                                          <p:attrName>ppt_y</p:attrName>
                                        </p:attrNameLst>
                                      </p:cBhvr>
                                      <p:tavLst>
                                        <p:tav tm="0">
                                          <p:val>
                                            <p:strVal val="1+#ppt_h/2"/>
                                          </p:val>
                                        </p:tav>
                                        <p:tav tm="100000">
                                          <p:val>
                                            <p:strVal val="#ppt_y"/>
                                          </p:val>
                                        </p:tav>
                                      </p:tavLst>
                                    </p:anim>
                                  </p:childTnLst>
                                </p:cTn>
                              </p:par>
                              <p:par>
                                <p:cTn id="33" presetID="2" presetClass="entr" presetSubtype="4" fill="hold" grpId="0" nodeType="withEffect">
                                  <p:stCondLst>
                                    <p:cond delay="0"/>
                                  </p:stCondLst>
                                  <p:childTnLst>
                                    <p:set>
                                      <p:cBhvr>
                                        <p:cTn id="34" dur="1" fill="hold">
                                          <p:stCondLst>
                                            <p:cond delay="0"/>
                                          </p:stCondLst>
                                        </p:cTn>
                                        <p:tgtEl>
                                          <p:spTgt spid="45"/>
                                        </p:tgtEl>
                                        <p:attrNameLst>
                                          <p:attrName>style.visibility</p:attrName>
                                        </p:attrNameLst>
                                      </p:cBhvr>
                                      <p:to>
                                        <p:strVal val="visible"/>
                                      </p:to>
                                    </p:set>
                                    <p:anim calcmode="lin" valueType="num">
                                      <p:cBhvr additive="base">
                                        <p:cTn id="35" dur="500" fill="hold"/>
                                        <p:tgtEl>
                                          <p:spTgt spid="45"/>
                                        </p:tgtEl>
                                        <p:attrNameLst>
                                          <p:attrName>ppt_x</p:attrName>
                                        </p:attrNameLst>
                                      </p:cBhvr>
                                      <p:tavLst>
                                        <p:tav tm="0">
                                          <p:val>
                                            <p:strVal val="#ppt_x"/>
                                          </p:val>
                                        </p:tav>
                                        <p:tav tm="100000">
                                          <p:val>
                                            <p:strVal val="#ppt_x"/>
                                          </p:val>
                                        </p:tav>
                                      </p:tavLst>
                                    </p:anim>
                                    <p:anim calcmode="lin" valueType="num">
                                      <p:cBhvr additive="base">
                                        <p:cTn id="36" dur="500" fill="hold"/>
                                        <p:tgtEl>
                                          <p:spTgt spid="45"/>
                                        </p:tgtEl>
                                        <p:attrNameLst>
                                          <p:attrName>ppt_y</p:attrName>
                                        </p:attrNameLst>
                                      </p:cBhvr>
                                      <p:tavLst>
                                        <p:tav tm="0">
                                          <p:val>
                                            <p:strVal val="1+#ppt_h/2"/>
                                          </p:val>
                                        </p:tav>
                                        <p:tav tm="100000">
                                          <p:val>
                                            <p:strVal val="#ppt_y"/>
                                          </p:val>
                                        </p:tav>
                                      </p:tavLst>
                                    </p:anim>
                                  </p:childTnLst>
                                </p:cTn>
                              </p:par>
                              <p:par>
                                <p:cTn id="37" presetID="2" presetClass="entr" presetSubtype="4" fill="hold" grpId="0" nodeType="withEffect">
                                  <p:stCondLst>
                                    <p:cond delay="0"/>
                                  </p:stCondLst>
                                  <p:childTnLst>
                                    <p:set>
                                      <p:cBhvr>
                                        <p:cTn id="38" dur="1" fill="hold">
                                          <p:stCondLst>
                                            <p:cond delay="0"/>
                                          </p:stCondLst>
                                        </p:cTn>
                                        <p:tgtEl>
                                          <p:spTgt spid="47"/>
                                        </p:tgtEl>
                                        <p:attrNameLst>
                                          <p:attrName>style.visibility</p:attrName>
                                        </p:attrNameLst>
                                      </p:cBhvr>
                                      <p:to>
                                        <p:strVal val="visible"/>
                                      </p:to>
                                    </p:set>
                                    <p:anim calcmode="lin" valueType="num">
                                      <p:cBhvr additive="base">
                                        <p:cTn id="39" dur="500" fill="hold"/>
                                        <p:tgtEl>
                                          <p:spTgt spid="47"/>
                                        </p:tgtEl>
                                        <p:attrNameLst>
                                          <p:attrName>ppt_x</p:attrName>
                                        </p:attrNameLst>
                                      </p:cBhvr>
                                      <p:tavLst>
                                        <p:tav tm="0">
                                          <p:val>
                                            <p:strVal val="#ppt_x"/>
                                          </p:val>
                                        </p:tav>
                                        <p:tav tm="100000">
                                          <p:val>
                                            <p:strVal val="#ppt_x"/>
                                          </p:val>
                                        </p:tav>
                                      </p:tavLst>
                                    </p:anim>
                                    <p:anim calcmode="lin" valueType="num">
                                      <p:cBhvr additive="base">
                                        <p:cTn id="40" dur="500" fill="hold"/>
                                        <p:tgtEl>
                                          <p:spTgt spid="47"/>
                                        </p:tgtEl>
                                        <p:attrNameLst>
                                          <p:attrName>ppt_y</p:attrName>
                                        </p:attrNameLst>
                                      </p:cBhvr>
                                      <p:tavLst>
                                        <p:tav tm="0">
                                          <p:val>
                                            <p:strVal val="1+#ppt_h/2"/>
                                          </p:val>
                                        </p:tav>
                                        <p:tav tm="100000">
                                          <p:val>
                                            <p:strVal val="#ppt_y"/>
                                          </p:val>
                                        </p:tav>
                                      </p:tavLst>
                                    </p:anim>
                                  </p:childTnLst>
                                </p:cTn>
                              </p:par>
                              <p:par>
                                <p:cTn id="41" presetID="2" presetClass="entr" presetSubtype="4" fill="hold" grpId="0" nodeType="withEffect">
                                  <p:stCondLst>
                                    <p:cond delay="0"/>
                                  </p:stCondLst>
                                  <p:childTnLst>
                                    <p:set>
                                      <p:cBhvr>
                                        <p:cTn id="42" dur="1" fill="hold">
                                          <p:stCondLst>
                                            <p:cond delay="0"/>
                                          </p:stCondLst>
                                        </p:cTn>
                                        <p:tgtEl>
                                          <p:spTgt spid="48"/>
                                        </p:tgtEl>
                                        <p:attrNameLst>
                                          <p:attrName>style.visibility</p:attrName>
                                        </p:attrNameLst>
                                      </p:cBhvr>
                                      <p:to>
                                        <p:strVal val="visible"/>
                                      </p:to>
                                    </p:set>
                                    <p:anim calcmode="lin" valueType="num">
                                      <p:cBhvr additive="base">
                                        <p:cTn id="43" dur="500" fill="hold"/>
                                        <p:tgtEl>
                                          <p:spTgt spid="48"/>
                                        </p:tgtEl>
                                        <p:attrNameLst>
                                          <p:attrName>ppt_x</p:attrName>
                                        </p:attrNameLst>
                                      </p:cBhvr>
                                      <p:tavLst>
                                        <p:tav tm="0">
                                          <p:val>
                                            <p:strVal val="#ppt_x"/>
                                          </p:val>
                                        </p:tav>
                                        <p:tav tm="100000">
                                          <p:val>
                                            <p:strVal val="#ppt_x"/>
                                          </p:val>
                                        </p:tav>
                                      </p:tavLst>
                                    </p:anim>
                                    <p:anim calcmode="lin" valueType="num">
                                      <p:cBhvr additive="base">
                                        <p:cTn id="44" dur="500" fill="hold"/>
                                        <p:tgtEl>
                                          <p:spTgt spid="48"/>
                                        </p:tgtEl>
                                        <p:attrNameLst>
                                          <p:attrName>ppt_y</p:attrName>
                                        </p:attrNameLst>
                                      </p:cBhvr>
                                      <p:tavLst>
                                        <p:tav tm="0">
                                          <p:val>
                                            <p:strVal val="1+#ppt_h/2"/>
                                          </p:val>
                                        </p:tav>
                                        <p:tav tm="100000">
                                          <p:val>
                                            <p:strVal val="#ppt_y"/>
                                          </p:val>
                                        </p:tav>
                                      </p:tavLst>
                                    </p:anim>
                                  </p:childTnLst>
                                </p:cTn>
                              </p:par>
                              <p:par>
                                <p:cTn id="45" presetID="2" presetClass="entr" presetSubtype="4" fill="hold" grpId="0" nodeType="withEffect">
                                  <p:stCondLst>
                                    <p:cond delay="0"/>
                                  </p:stCondLst>
                                  <p:childTnLst>
                                    <p:set>
                                      <p:cBhvr>
                                        <p:cTn id="46" dur="1" fill="hold">
                                          <p:stCondLst>
                                            <p:cond delay="0"/>
                                          </p:stCondLst>
                                        </p:cTn>
                                        <p:tgtEl>
                                          <p:spTgt spid="49"/>
                                        </p:tgtEl>
                                        <p:attrNameLst>
                                          <p:attrName>style.visibility</p:attrName>
                                        </p:attrNameLst>
                                      </p:cBhvr>
                                      <p:to>
                                        <p:strVal val="visible"/>
                                      </p:to>
                                    </p:set>
                                    <p:anim calcmode="lin" valueType="num">
                                      <p:cBhvr additive="base">
                                        <p:cTn id="47" dur="500" fill="hold"/>
                                        <p:tgtEl>
                                          <p:spTgt spid="49"/>
                                        </p:tgtEl>
                                        <p:attrNameLst>
                                          <p:attrName>ppt_x</p:attrName>
                                        </p:attrNameLst>
                                      </p:cBhvr>
                                      <p:tavLst>
                                        <p:tav tm="0">
                                          <p:val>
                                            <p:strVal val="#ppt_x"/>
                                          </p:val>
                                        </p:tav>
                                        <p:tav tm="100000">
                                          <p:val>
                                            <p:strVal val="#ppt_x"/>
                                          </p:val>
                                        </p:tav>
                                      </p:tavLst>
                                    </p:anim>
                                    <p:anim calcmode="lin" valueType="num">
                                      <p:cBhvr additive="base">
                                        <p:cTn id="48" dur="500" fill="hold"/>
                                        <p:tgtEl>
                                          <p:spTgt spid="49"/>
                                        </p:tgtEl>
                                        <p:attrNameLst>
                                          <p:attrName>ppt_y</p:attrName>
                                        </p:attrNameLst>
                                      </p:cBhvr>
                                      <p:tavLst>
                                        <p:tav tm="0">
                                          <p:val>
                                            <p:strVal val="1+#ppt_h/2"/>
                                          </p:val>
                                        </p:tav>
                                        <p:tav tm="100000">
                                          <p:val>
                                            <p:strVal val="#ppt_y"/>
                                          </p:val>
                                        </p:tav>
                                      </p:tavLst>
                                    </p:anim>
                                  </p:childTnLst>
                                </p:cTn>
                              </p:par>
                              <p:par>
                                <p:cTn id="49" presetID="2" presetClass="entr" presetSubtype="4" fill="hold" nodeType="withEffect">
                                  <p:stCondLst>
                                    <p:cond delay="0"/>
                                  </p:stCondLst>
                                  <p:childTnLst>
                                    <p:set>
                                      <p:cBhvr>
                                        <p:cTn id="50" dur="1" fill="hold">
                                          <p:stCondLst>
                                            <p:cond delay="0"/>
                                          </p:stCondLst>
                                        </p:cTn>
                                        <p:tgtEl>
                                          <p:spTgt spid="55"/>
                                        </p:tgtEl>
                                        <p:attrNameLst>
                                          <p:attrName>style.visibility</p:attrName>
                                        </p:attrNameLst>
                                      </p:cBhvr>
                                      <p:to>
                                        <p:strVal val="visible"/>
                                      </p:to>
                                    </p:set>
                                    <p:anim calcmode="lin" valueType="num">
                                      <p:cBhvr additive="base">
                                        <p:cTn id="51" dur="500" fill="hold"/>
                                        <p:tgtEl>
                                          <p:spTgt spid="55"/>
                                        </p:tgtEl>
                                        <p:attrNameLst>
                                          <p:attrName>ppt_x</p:attrName>
                                        </p:attrNameLst>
                                      </p:cBhvr>
                                      <p:tavLst>
                                        <p:tav tm="0">
                                          <p:val>
                                            <p:strVal val="#ppt_x"/>
                                          </p:val>
                                        </p:tav>
                                        <p:tav tm="100000">
                                          <p:val>
                                            <p:strVal val="#ppt_x"/>
                                          </p:val>
                                        </p:tav>
                                      </p:tavLst>
                                    </p:anim>
                                    <p:anim calcmode="lin" valueType="num">
                                      <p:cBhvr additive="base">
                                        <p:cTn id="52" dur="500" fill="hold"/>
                                        <p:tgtEl>
                                          <p:spTgt spid="55"/>
                                        </p:tgtEl>
                                        <p:attrNameLst>
                                          <p:attrName>ppt_y</p:attrName>
                                        </p:attrNameLst>
                                      </p:cBhvr>
                                      <p:tavLst>
                                        <p:tav tm="0">
                                          <p:val>
                                            <p:strVal val="1+#ppt_h/2"/>
                                          </p:val>
                                        </p:tav>
                                        <p:tav tm="100000">
                                          <p:val>
                                            <p:strVal val="#ppt_y"/>
                                          </p:val>
                                        </p:tav>
                                      </p:tavLst>
                                    </p:anim>
                                  </p:childTnLst>
                                </p:cTn>
                              </p:par>
                              <p:par>
                                <p:cTn id="53" presetID="2" presetClass="entr" presetSubtype="4" fill="hold" grpId="0" nodeType="withEffect">
                                  <p:stCondLst>
                                    <p:cond delay="0"/>
                                  </p:stCondLst>
                                  <p:childTnLst>
                                    <p:set>
                                      <p:cBhvr>
                                        <p:cTn id="54" dur="1" fill="hold">
                                          <p:stCondLst>
                                            <p:cond delay="0"/>
                                          </p:stCondLst>
                                        </p:cTn>
                                        <p:tgtEl>
                                          <p:spTgt spid="50"/>
                                        </p:tgtEl>
                                        <p:attrNameLst>
                                          <p:attrName>style.visibility</p:attrName>
                                        </p:attrNameLst>
                                      </p:cBhvr>
                                      <p:to>
                                        <p:strVal val="visible"/>
                                      </p:to>
                                    </p:set>
                                    <p:anim calcmode="lin" valueType="num">
                                      <p:cBhvr additive="base">
                                        <p:cTn id="55" dur="500" fill="hold"/>
                                        <p:tgtEl>
                                          <p:spTgt spid="50"/>
                                        </p:tgtEl>
                                        <p:attrNameLst>
                                          <p:attrName>ppt_x</p:attrName>
                                        </p:attrNameLst>
                                      </p:cBhvr>
                                      <p:tavLst>
                                        <p:tav tm="0">
                                          <p:val>
                                            <p:strVal val="#ppt_x"/>
                                          </p:val>
                                        </p:tav>
                                        <p:tav tm="100000">
                                          <p:val>
                                            <p:strVal val="#ppt_x"/>
                                          </p:val>
                                        </p:tav>
                                      </p:tavLst>
                                    </p:anim>
                                    <p:anim calcmode="lin" valueType="num">
                                      <p:cBhvr additive="base">
                                        <p:cTn id="56" dur="500" fill="hold"/>
                                        <p:tgtEl>
                                          <p:spTgt spid="50"/>
                                        </p:tgtEl>
                                        <p:attrNameLst>
                                          <p:attrName>ppt_y</p:attrName>
                                        </p:attrNameLst>
                                      </p:cBhvr>
                                      <p:tavLst>
                                        <p:tav tm="0">
                                          <p:val>
                                            <p:strVal val="1+#ppt_h/2"/>
                                          </p:val>
                                        </p:tav>
                                        <p:tav tm="100000">
                                          <p:val>
                                            <p:strVal val="#ppt_y"/>
                                          </p:val>
                                        </p:tav>
                                      </p:tavLst>
                                    </p:anim>
                                  </p:childTnLst>
                                </p:cTn>
                              </p:par>
                              <p:par>
                                <p:cTn id="57" presetID="2" presetClass="entr" presetSubtype="4" fill="hold" grpId="0" nodeType="withEffect">
                                  <p:stCondLst>
                                    <p:cond delay="0"/>
                                  </p:stCondLst>
                                  <p:childTnLst>
                                    <p:set>
                                      <p:cBhvr>
                                        <p:cTn id="58" dur="1" fill="hold">
                                          <p:stCondLst>
                                            <p:cond delay="0"/>
                                          </p:stCondLst>
                                        </p:cTn>
                                        <p:tgtEl>
                                          <p:spTgt spid="52"/>
                                        </p:tgtEl>
                                        <p:attrNameLst>
                                          <p:attrName>style.visibility</p:attrName>
                                        </p:attrNameLst>
                                      </p:cBhvr>
                                      <p:to>
                                        <p:strVal val="visible"/>
                                      </p:to>
                                    </p:set>
                                    <p:anim calcmode="lin" valueType="num">
                                      <p:cBhvr additive="base">
                                        <p:cTn id="59" dur="500" fill="hold"/>
                                        <p:tgtEl>
                                          <p:spTgt spid="52"/>
                                        </p:tgtEl>
                                        <p:attrNameLst>
                                          <p:attrName>ppt_x</p:attrName>
                                        </p:attrNameLst>
                                      </p:cBhvr>
                                      <p:tavLst>
                                        <p:tav tm="0">
                                          <p:val>
                                            <p:strVal val="#ppt_x"/>
                                          </p:val>
                                        </p:tav>
                                        <p:tav tm="100000">
                                          <p:val>
                                            <p:strVal val="#ppt_x"/>
                                          </p:val>
                                        </p:tav>
                                      </p:tavLst>
                                    </p:anim>
                                    <p:anim calcmode="lin" valueType="num">
                                      <p:cBhvr additive="base">
                                        <p:cTn id="60" dur="500" fill="hold"/>
                                        <p:tgtEl>
                                          <p:spTgt spid="52"/>
                                        </p:tgtEl>
                                        <p:attrNameLst>
                                          <p:attrName>ppt_y</p:attrName>
                                        </p:attrNameLst>
                                      </p:cBhvr>
                                      <p:tavLst>
                                        <p:tav tm="0">
                                          <p:val>
                                            <p:strVal val="1+#ppt_h/2"/>
                                          </p:val>
                                        </p:tav>
                                        <p:tav tm="100000">
                                          <p:val>
                                            <p:strVal val="#ppt_y"/>
                                          </p:val>
                                        </p:tav>
                                      </p:tavLst>
                                    </p:anim>
                                  </p:childTnLst>
                                </p:cTn>
                              </p:par>
                              <p:par>
                                <p:cTn id="61" presetID="2" presetClass="entr" presetSubtype="4" fill="hold" grpId="0" nodeType="withEffect">
                                  <p:stCondLst>
                                    <p:cond delay="0"/>
                                  </p:stCondLst>
                                  <p:childTnLst>
                                    <p:set>
                                      <p:cBhvr>
                                        <p:cTn id="62" dur="1" fill="hold">
                                          <p:stCondLst>
                                            <p:cond delay="0"/>
                                          </p:stCondLst>
                                        </p:cTn>
                                        <p:tgtEl>
                                          <p:spTgt spid="53"/>
                                        </p:tgtEl>
                                        <p:attrNameLst>
                                          <p:attrName>style.visibility</p:attrName>
                                        </p:attrNameLst>
                                      </p:cBhvr>
                                      <p:to>
                                        <p:strVal val="visible"/>
                                      </p:to>
                                    </p:set>
                                    <p:anim calcmode="lin" valueType="num">
                                      <p:cBhvr additive="base">
                                        <p:cTn id="63" dur="500" fill="hold"/>
                                        <p:tgtEl>
                                          <p:spTgt spid="53"/>
                                        </p:tgtEl>
                                        <p:attrNameLst>
                                          <p:attrName>ppt_x</p:attrName>
                                        </p:attrNameLst>
                                      </p:cBhvr>
                                      <p:tavLst>
                                        <p:tav tm="0">
                                          <p:val>
                                            <p:strVal val="#ppt_x"/>
                                          </p:val>
                                        </p:tav>
                                        <p:tav tm="100000">
                                          <p:val>
                                            <p:strVal val="#ppt_x"/>
                                          </p:val>
                                        </p:tav>
                                      </p:tavLst>
                                    </p:anim>
                                    <p:anim calcmode="lin" valueType="num">
                                      <p:cBhvr additive="base">
                                        <p:cTn id="64" dur="500" fill="hold"/>
                                        <p:tgtEl>
                                          <p:spTgt spid="53"/>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9" grpId="0" animBg="1"/>
      <p:bldP spid="44" grpId="0" animBg="1"/>
      <p:bldP spid="42" grpId="0" animBg="1"/>
      <p:bldP spid="16" grpId="0"/>
      <p:bldP spid="5" grpId="0" animBg="1"/>
      <p:bldP spid="40" grpId="0"/>
      <p:bldP spid="45" grpId="0"/>
      <p:bldP spid="47" grpId="0" animBg="1"/>
      <p:bldP spid="48" grpId="0"/>
      <p:bldP spid="50" grpId="0"/>
      <p:bldP spid="52" grpId="0" animBg="1"/>
      <p:bldP spid="53"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Freeform 44"/>
          <p:cNvSpPr/>
          <p:nvPr/>
        </p:nvSpPr>
        <p:spPr bwMode="auto">
          <a:xfrm>
            <a:off x="3320672" y="3570021"/>
            <a:ext cx="1138644" cy="1039953"/>
          </a:xfrm>
          <a:custGeom>
            <a:avLst/>
            <a:gdLst>
              <a:gd name="T0" fmla="*/ 583 w 622"/>
              <a:gd name="T1" fmla="*/ 130 h 568"/>
              <a:gd name="T2" fmla="*/ 404 w 622"/>
              <a:gd name="T3" fmla="*/ 0 h 568"/>
              <a:gd name="T4" fmla="*/ 314 w 622"/>
              <a:gd name="T5" fmla="*/ 43 h 568"/>
              <a:gd name="T6" fmla="*/ 131 w 622"/>
              <a:gd name="T7" fmla="*/ 43 h 568"/>
              <a:gd name="T8" fmla="*/ 59 w 622"/>
              <a:gd name="T9" fmla="*/ 95 h 568"/>
              <a:gd name="T10" fmla="*/ 15 w 622"/>
              <a:gd name="T11" fmla="*/ 230 h 568"/>
              <a:gd name="T12" fmla="*/ 98 w 622"/>
              <a:gd name="T13" fmla="*/ 485 h 568"/>
              <a:gd name="T14" fmla="*/ 213 w 622"/>
              <a:gd name="T15" fmla="*/ 568 h 568"/>
              <a:gd name="T16" fmla="*/ 481 w 622"/>
              <a:gd name="T17" fmla="*/ 568 h 568"/>
              <a:gd name="T18" fmla="*/ 596 w 622"/>
              <a:gd name="T19" fmla="*/ 485 h 568"/>
              <a:gd name="T20" fmla="*/ 622 w 622"/>
              <a:gd name="T21" fmla="*/ 404 h 568"/>
              <a:gd name="T22" fmla="*/ 567 w 622"/>
              <a:gd name="T23" fmla="*/ 234 h 568"/>
              <a:gd name="T24" fmla="*/ 583 w 622"/>
              <a:gd name="T25" fmla="*/ 130 h 5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622" h="568">
                <a:moveTo>
                  <a:pt x="583" y="130"/>
                </a:moveTo>
                <a:cubicBezTo>
                  <a:pt x="506" y="116"/>
                  <a:pt x="441" y="67"/>
                  <a:pt x="404" y="0"/>
                </a:cubicBezTo>
                <a:cubicBezTo>
                  <a:pt x="381" y="25"/>
                  <a:pt x="347" y="43"/>
                  <a:pt x="314" y="43"/>
                </a:cubicBezTo>
                <a:cubicBezTo>
                  <a:pt x="131" y="43"/>
                  <a:pt x="131" y="43"/>
                  <a:pt x="131" y="43"/>
                </a:cubicBezTo>
                <a:cubicBezTo>
                  <a:pt x="59" y="95"/>
                  <a:pt x="59" y="95"/>
                  <a:pt x="59" y="95"/>
                </a:cubicBezTo>
                <a:cubicBezTo>
                  <a:pt x="20" y="123"/>
                  <a:pt x="0" y="184"/>
                  <a:pt x="15" y="230"/>
                </a:cubicBezTo>
                <a:cubicBezTo>
                  <a:pt x="98" y="485"/>
                  <a:pt x="98" y="485"/>
                  <a:pt x="98" y="485"/>
                </a:cubicBezTo>
                <a:cubicBezTo>
                  <a:pt x="113" y="531"/>
                  <a:pt x="165" y="568"/>
                  <a:pt x="213" y="568"/>
                </a:cubicBezTo>
                <a:cubicBezTo>
                  <a:pt x="481" y="568"/>
                  <a:pt x="481" y="568"/>
                  <a:pt x="481" y="568"/>
                </a:cubicBezTo>
                <a:cubicBezTo>
                  <a:pt x="529" y="568"/>
                  <a:pt x="581" y="531"/>
                  <a:pt x="596" y="485"/>
                </a:cubicBezTo>
                <a:cubicBezTo>
                  <a:pt x="622" y="404"/>
                  <a:pt x="622" y="404"/>
                  <a:pt x="622" y="404"/>
                </a:cubicBezTo>
                <a:cubicBezTo>
                  <a:pt x="567" y="234"/>
                  <a:pt x="567" y="234"/>
                  <a:pt x="567" y="234"/>
                </a:cubicBezTo>
                <a:cubicBezTo>
                  <a:pt x="556" y="201"/>
                  <a:pt x="563" y="161"/>
                  <a:pt x="583" y="130"/>
                </a:cubicBezTo>
              </a:path>
            </a:pathLst>
          </a:custGeom>
          <a:solidFill>
            <a:schemeClr val="accent4"/>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2" name="Freeform 46"/>
          <p:cNvSpPr/>
          <p:nvPr/>
        </p:nvSpPr>
        <p:spPr bwMode="auto">
          <a:xfrm>
            <a:off x="3016675" y="2440312"/>
            <a:ext cx="1110797" cy="1208636"/>
          </a:xfrm>
          <a:custGeom>
            <a:avLst/>
            <a:gdLst>
              <a:gd name="T0" fmla="*/ 540 w 607"/>
              <a:gd name="T1" fmla="*/ 496 h 660"/>
              <a:gd name="T2" fmla="*/ 607 w 607"/>
              <a:gd name="T3" fmla="*/ 324 h 660"/>
              <a:gd name="T4" fmla="*/ 546 w 607"/>
              <a:gd name="T5" fmla="*/ 255 h 660"/>
              <a:gd name="T6" fmla="*/ 490 w 607"/>
              <a:gd name="T7" fmla="*/ 81 h 660"/>
              <a:gd name="T8" fmla="*/ 418 w 607"/>
              <a:gd name="T9" fmla="*/ 29 h 660"/>
              <a:gd name="T10" fmla="*/ 275 w 607"/>
              <a:gd name="T11" fmla="*/ 29 h 660"/>
              <a:gd name="T12" fmla="*/ 59 w 607"/>
              <a:gd name="T13" fmla="*/ 186 h 660"/>
              <a:gd name="T14" fmla="*/ 15 w 607"/>
              <a:gd name="T15" fmla="*/ 321 h 660"/>
              <a:gd name="T16" fmla="*/ 98 w 607"/>
              <a:gd name="T17" fmla="*/ 576 h 660"/>
              <a:gd name="T18" fmla="*/ 213 w 607"/>
              <a:gd name="T19" fmla="*/ 660 h 660"/>
              <a:gd name="T20" fmla="*/ 297 w 607"/>
              <a:gd name="T21" fmla="*/ 660 h 660"/>
              <a:gd name="T22" fmla="*/ 480 w 607"/>
              <a:gd name="T23" fmla="*/ 660 h 660"/>
              <a:gd name="T24" fmla="*/ 570 w 607"/>
              <a:gd name="T25" fmla="*/ 617 h 660"/>
              <a:gd name="T26" fmla="*/ 543 w 607"/>
              <a:gd name="T27" fmla="*/ 537 h 660"/>
              <a:gd name="T28" fmla="*/ 540 w 607"/>
              <a:gd name="T29" fmla="*/ 496 h 6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607" h="660">
                <a:moveTo>
                  <a:pt x="540" y="496"/>
                </a:moveTo>
                <a:cubicBezTo>
                  <a:pt x="540" y="430"/>
                  <a:pt x="565" y="369"/>
                  <a:pt x="607" y="324"/>
                </a:cubicBezTo>
                <a:cubicBezTo>
                  <a:pt x="579" y="309"/>
                  <a:pt x="555" y="284"/>
                  <a:pt x="546" y="255"/>
                </a:cubicBezTo>
                <a:cubicBezTo>
                  <a:pt x="490" y="81"/>
                  <a:pt x="490" y="81"/>
                  <a:pt x="490" y="81"/>
                </a:cubicBezTo>
                <a:cubicBezTo>
                  <a:pt x="418" y="29"/>
                  <a:pt x="418" y="29"/>
                  <a:pt x="418" y="29"/>
                </a:cubicBezTo>
                <a:cubicBezTo>
                  <a:pt x="378" y="0"/>
                  <a:pt x="314" y="0"/>
                  <a:pt x="275" y="29"/>
                </a:cubicBezTo>
                <a:cubicBezTo>
                  <a:pt x="59" y="186"/>
                  <a:pt x="59" y="186"/>
                  <a:pt x="59" y="186"/>
                </a:cubicBezTo>
                <a:cubicBezTo>
                  <a:pt x="20" y="214"/>
                  <a:pt x="0" y="275"/>
                  <a:pt x="15" y="321"/>
                </a:cubicBezTo>
                <a:cubicBezTo>
                  <a:pt x="98" y="576"/>
                  <a:pt x="98" y="576"/>
                  <a:pt x="98" y="576"/>
                </a:cubicBezTo>
                <a:cubicBezTo>
                  <a:pt x="112" y="622"/>
                  <a:pt x="164" y="660"/>
                  <a:pt x="213" y="660"/>
                </a:cubicBezTo>
                <a:cubicBezTo>
                  <a:pt x="297" y="660"/>
                  <a:pt x="297" y="660"/>
                  <a:pt x="297" y="660"/>
                </a:cubicBezTo>
                <a:cubicBezTo>
                  <a:pt x="480" y="660"/>
                  <a:pt x="480" y="660"/>
                  <a:pt x="480" y="660"/>
                </a:cubicBezTo>
                <a:cubicBezTo>
                  <a:pt x="513" y="660"/>
                  <a:pt x="547" y="642"/>
                  <a:pt x="570" y="617"/>
                </a:cubicBezTo>
                <a:cubicBezTo>
                  <a:pt x="557" y="592"/>
                  <a:pt x="548" y="565"/>
                  <a:pt x="543" y="537"/>
                </a:cubicBezTo>
                <a:cubicBezTo>
                  <a:pt x="541" y="523"/>
                  <a:pt x="540" y="510"/>
                  <a:pt x="540" y="496"/>
                </a:cubicBezTo>
              </a:path>
            </a:pathLst>
          </a:custGeom>
          <a:solidFill>
            <a:schemeClr val="accent1"/>
          </a:solidFill>
          <a:ln>
            <a:noFill/>
          </a:ln>
          <a:effectLst>
            <a:outerShdw blurRad="50800" dist="38100" dir="2700000" algn="tl" rotWithShape="0">
              <a:prstClr val="black">
                <a:alpha val="40000"/>
              </a:prstClr>
            </a:outerShdw>
          </a:effectLst>
          <a:extLst>
            <a:ext uri="{91240B29-F687-4F45-9708-019B960494DF}">
              <a14:hiddenLine xmlns:a14="http://schemas.microsoft.com/office/drawing/2010/main" w="9525">
                <a:solidFill>
                  <a:srgbClr val="000000"/>
                </a:solidFill>
                <a:round/>
              </a14:hiddenLine>
            </a:ext>
          </a:ex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3" name="Freeform 48"/>
          <p:cNvSpPr/>
          <p:nvPr/>
        </p:nvSpPr>
        <p:spPr bwMode="auto">
          <a:xfrm>
            <a:off x="4338648" y="3584725"/>
            <a:ext cx="1261637" cy="1034536"/>
          </a:xfrm>
          <a:custGeom>
            <a:avLst/>
            <a:gdLst>
              <a:gd name="T0" fmla="*/ 630 w 689"/>
              <a:gd name="T1" fmla="*/ 91 h 565"/>
              <a:gd name="T2" fmla="*/ 562 w 689"/>
              <a:gd name="T3" fmla="*/ 41 h 565"/>
              <a:gd name="T4" fmla="*/ 383 w 689"/>
              <a:gd name="T5" fmla="*/ 41 h 565"/>
              <a:gd name="T6" fmla="*/ 294 w 689"/>
              <a:gd name="T7" fmla="*/ 0 h 565"/>
              <a:gd name="T8" fmla="*/ 110 w 689"/>
              <a:gd name="T9" fmla="*/ 124 h 565"/>
              <a:gd name="T10" fmla="*/ 73 w 689"/>
              <a:gd name="T11" fmla="*/ 126 h 565"/>
              <a:gd name="T12" fmla="*/ 27 w 689"/>
              <a:gd name="T13" fmla="*/ 122 h 565"/>
              <a:gd name="T14" fmla="*/ 11 w 689"/>
              <a:gd name="T15" fmla="*/ 226 h 565"/>
              <a:gd name="T16" fmla="*/ 66 w 689"/>
              <a:gd name="T17" fmla="*/ 396 h 565"/>
              <a:gd name="T18" fmla="*/ 94 w 689"/>
              <a:gd name="T19" fmla="*/ 481 h 565"/>
              <a:gd name="T20" fmla="*/ 209 w 689"/>
              <a:gd name="T21" fmla="*/ 565 h 565"/>
              <a:gd name="T22" fmla="*/ 477 w 689"/>
              <a:gd name="T23" fmla="*/ 565 h 565"/>
              <a:gd name="T24" fmla="*/ 592 w 689"/>
              <a:gd name="T25" fmla="*/ 481 h 565"/>
              <a:gd name="T26" fmla="*/ 674 w 689"/>
              <a:gd name="T27" fmla="*/ 226 h 565"/>
              <a:gd name="T28" fmla="*/ 630 w 689"/>
              <a:gd name="T29" fmla="*/ 91 h 5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689" h="565">
                <a:moveTo>
                  <a:pt x="630" y="91"/>
                </a:moveTo>
                <a:cubicBezTo>
                  <a:pt x="562" y="41"/>
                  <a:pt x="562" y="41"/>
                  <a:pt x="562" y="41"/>
                </a:cubicBezTo>
                <a:cubicBezTo>
                  <a:pt x="383" y="41"/>
                  <a:pt x="383" y="41"/>
                  <a:pt x="383" y="41"/>
                </a:cubicBezTo>
                <a:cubicBezTo>
                  <a:pt x="351" y="41"/>
                  <a:pt x="317" y="24"/>
                  <a:pt x="294" y="0"/>
                </a:cubicBezTo>
                <a:cubicBezTo>
                  <a:pt x="255" y="65"/>
                  <a:pt x="189" y="112"/>
                  <a:pt x="110" y="124"/>
                </a:cubicBezTo>
                <a:cubicBezTo>
                  <a:pt x="98" y="125"/>
                  <a:pt x="86" y="126"/>
                  <a:pt x="73" y="126"/>
                </a:cubicBezTo>
                <a:cubicBezTo>
                  <a:pt x="57" y="126"/>
                  <a:pt x="42" y="125"/>
                  <a:pt x="27" y="122"/>
                </a:cubicBezTo>
                <a:cubicBezTo>
                  <a:pt x="7" y="153"/>
                  <a:pt x="0" y="193"/>
                  <a:pt x="11" y="226"/>
                </a:cubicBezTo>
                <a:cubicBezTo>
                  <a:pt x="66" y="396"/>
                  <a:pt x="66" y="396"/>
                  <a:pt x="66" y="396"/>
                </a:cubicBezTo>
                <a:cubicBezTo>
                  <a:pt x="94" y="481"/>
                  <a:pt x="94" y="481"/>
                  <a:pt x="94" y="481"/>
                </a:cubicBezTo>
                <a:cubicBezTo>
                  <a:pt x="109" y="527"/>
                  <a:pt x="160" y="565"/>
                  <a:pt x="209" y="565"/>
                </a:cubicBezTo>
                <a:cubicBezTo>
                  <a:pt x="477" y="565"/>
                  <a:pt x="477" y="565"/>
                  <a:pt x="477" y="565"/>
                </a:cubicBezTo>
                <a:cubicBezTo>
                  <a:pt x="525" y="565"/>
                  <a:pt x="577" y="527"/>
                  <a:pt x="592" y="481"/>
                </a:cubicBezTo>
                <a:cubicBezTo>
                  <a:pt x="674" y="226"/>
                  <a:pt x="674" y="226"/>
                  <a:pt x="674" y="226"/>
                </a:cubicBezTo>
                <a:cubicBezTo>
                  <a:pt x="689" y="180"/>
                  <a:pt x="669" y="119"/>
                  <a:pt x="630" y="91"/>
                </a:cubicBezTo>
              </a:path>
            </a:pathLst>
          </a:cu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34" name="Freeform 50"/>
          <p:cNvSpPr/>
          <p:nvPr/>
        </p:nvSpPr>
        <p:spPr bwMode="auto">
          <a:xfrm>
            <a:off x="3836623" y="1852243"/>
            <a:ext cx="1270919" cy="1180779"/>
          </a:xfrm>
          <a:custGeom>
            <a:avLst/>
            <a:gdLst>
              <a:gd name="T0" fmla="*/ 635 w 694"/>
              <a:gd name="T1" fmla="*/ 186 h 645"/>
              <a:gd name="T2" fmla="*/ 418 w 694"/>
              <a:gd name="T3" fmla="*/ 29 h 645"/>
              <a:gd name="T4" fmla="*/ 276 w 694"/>
              <a:gd name="T5" fmla="*/ 29 h 645"/>
              <a:gd name="T6" fmla="*/ 59 w 694"/>
              <a:gd name="T7" fmla="*/ 186 h 645"/>
              <a:gd name="T8" fmla="*/ 15 w 694"/>
              <a:gd name="T9" fmla="*/ 321 h 645"/>
              <a:gd name="T10" fmla="*/ 42 w 694"/>
              <a:gd name="T11" fmla="*/ 402 h 645"/>
              <a:gd name="T12" fmla="*/ 98 w 694"/>
              <a:gd name="T13" fmla="*/ 576 h 645"/>
              <a:gd name="T14" fmla="*/ 159 w 694"/>
              <a:gd name="T15" fmla="*/ 645 h 645"/>
              <a:gd name="T16" fmla="*/ 233 w 694"/>
              <a:gd name="T17" fmla="*/ 589 h 645"/>
              <a:gd name="T18" fmla="*/ 347 w 694"/>
              <a:gd name="T19" fmla="*/ 562 h 645"/>
              <a:gd name="T20" fmla="*/ 458 w 694"/>
              <a:gd name="T21" fmla="*/ 587 h 645"/>
              <a:gd name="T22" fmla="*/ 535 w 694"/>
              <a:gd name="T23" fmla="*/ 645 h 645"/>
              <a:gd name="T24" fmla="*/ 596 w 694"/>
              <a:gd name="T25" fmla="*/ 576 h 645"/>
              <a:gd name="T26" fmla="*/ 651 w 694"/>
              <a:gd name="T27" fmla="*/ 406 h 645"/>
              <a:gd name="T28" fmla="*/ 679 w 694"/>
              <a:gd name="T29" fmla="*/ 321 h 645"/>
              <a:gd name="T30" fmla="*/ 635 w 694"/>
              <a:gd name="T31" fmla="*/ 186 h 6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94" h="645">
                <a:moveTo>
                  <a:pt x="635" y="186"/>
                </a:moveTo>
                <a:cubicBezTo>
                  <a:pt x="418" y="29"/>
                  <a:pt x="418" y="29"/>
                  <a:pt x="418" y="29"/>
                </a:cubicBezTo>
                <a:cubicBezTo>
                  <a:pt x="379" y="0"/>
                  <a:pt x="315" y="0"/>
                  <a:pt x="276" y="29"/>
                </a:cubicBezTo>
                <a:cubicBezTo>
                  <a:pt x="59" y="186"/>
                  <a:pt x="59" y="186"/>
                  <a:pt x="59" y="186"/>
                </a:cubicBezTo>
                <a:cubicBezTo>
                  <a:pt x="20" y="215"/>
                  <a:pt x="0" y="275"/>
                  <a:pt x="15" y="321"/>
                </a:cubicBezTo>
                <a:cubicBezTo>
                  <a:pt x="42" y="402"/>
                  <a:pt x="42" y="402"/>
                  <a:pt x="42" y="402"/>
                </a:cubicBezTo>
                <a:cubicBezTo>
                  <a:pt x="98" y="576"/>
                  <a:pt x="98" y="576"/>
                  <a:pt x="98" y="576"/>
                </a:cubicBezTo>
                <a:cubicBezTo>
                  <a:pt x="107" y="605"/>
                  <a:pt x="131" y="630"/>
                  <a:pt x="159" y="645"/>
                </a:cubicBezTo>
                <a:cubicBezTo>
                  <a:pt x="180" y="622"/>
                  <a:pt x="205" y="603"/>
                  <a:pt x="233" y="589"/>
                </a:cubicBezTo>
                <a:cubicBezTo>
                  <a:pt x="268" y="572"/>
                  <a:pt x="306" y="562"/>
                  <a:pt x="347" y="562"/>
                </a:cubicBezTo>
                <a:cubicBezTo>
                  <a:pt x="387" y="562"/>
                  <a:pt x="424" y="571"/>
                  <a:pt x="458" y="587"/>
                </a:cubicBezTo>
                <a:cubicBezTo>
                  <a:pt x="487" y="601"/>
                  <a:pt x="514" y="621"/>
                  <a:pt x="535" y="645"/>
                </a:cubicBezTo>
                <a:cubicBezTo>
                  <a:pt x="563" y="630"/>
                  <a:pt x="587" y="605"/>
                  <a:pt x="596" y="576"/>
                </a:cubicBezTo>
                <a:cubicBezTo>
                  <a:pt x="651" y="406"/>
                  <a:pt x="651" y="406"/>
                  <a:pt x="651" y="406"/>
                </a:cubicBezTo>
                <a:cubicBezTo>
                  <a:pt x="679" y="321"/>
                  <a:pt x="679" y="321"/>
                  <a:pt x="679" y="321"/>
                </a:cubicBezTo>
                <a:cubicBezTo>
                  <a:pt x="694" y="275"/>
                  <a:pt x="674" y="215"/>
                  <a:pt x="635" y="186"/>
                </a:cubicBezTo>
              </a:path>
            </a:pathLst>
          </a:custGeom>
          <a:solidFill>
            <a:schemeClr val="accent2"/>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35" name="Freeform 52"/>
          <p:cNvSpPr/>
          <p:nvPr/>
        </p:nvSpPr>
        <p:spPr bwMode="auto">
          <a:xfrm>
            <a:off x="4816693" y="2452691"/>
            <a:ext cx="1103835" cy="1207089"/>
          </a:xfrm>
          <a:custGeom>
            <a:avLst/>
            <a:gdLst>
              <a:gd name="T0" fmla="*/ 544 w 603"/>
              <a:gd name="T1" fmla="*/ 186 h 659"/>
              <a:gd name="T2" fmla="*/ 327 w 603"/>
              <a:gd name="T3" fmla="*/ 28 h 659"/>
              <a:gd name="T4" fmla="*/ 185 w 603"/>
              <a:gd name="T5" fmla="*/ 28 h 659"/>
              <a:gd name="T6" fmla="*/ 116 w 603"/>
              <a:gd name="T7" fmla="*/ 78 h 659"/>
              <a:gd name="T8" fmla="*/ 61 w 603"/>
              <a:gd name="T9" fmla="*/ 248 h 659"/>
              <a:gd name="T10" fmla="*/ 0 w 603"/>
              <a:gd name="T11" fmla="*/ 317 h 659"/>
              <a:gd name="T12" fmla="*/ 67 w 603"/>
              <a:gd name="T13" fmla="*/ 489 h 659"/>
              <a:gd name="T14" fmla="*/ 64 w 603"/>
              <a:gd name="T15" fmla="*/ 531 h 659"/>
              <a:gd name="T16" fmla="*/ 33 w 603"/>
              <a:gd name="T17" fmla="*/ 618 h 659"/>
              <a:gd name="T18" fmla="*/ 122 w 603"/>
              <a:gd name="T19" fmla="*/ 659 h 659"/>
              <a:gd name="T20" fmla="*/ 301 w 603"/>
              <a:gd name="T21" fmla="*/ 659 h 659"/>
              <a:gd name="T22" fmla="*/ 390 w 603"/>
              <a:gd name="T23" fmla="*/ 659 h 659"/>
              <a:gd name="T24" fmla="*/ 505 w 603"/>
              <a:gd name="T25" fmla="*/ 576 h 659"/>
              <a:gd name="T26" fmla="*/ 588 w 603"/>
              <a:gd name="T27" fmla="*/ 321 h 659"/>
              <a:gd name="T28" fmla="*/ 544 w 603"/>
              <a:gd name="T29" fmla="*/ 186 h 6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603" h="659">
                <a:moveTo>
                  <a:pt x="544" y="186"/>
                </a:moveTo>
                <a:cubicBezTo>
                  <a:pt x="327" y="28"/>
                  <a:pt x="327" y="28"/>
                  <a:pt x="327" y="28"/>
                </a:cubicBezTo>
                <a:cubicBezTo>
                  <a:pt x="288" y="0"/>
                  <a:pt x="224" y="0"/>
                  <a:pt x="185" y="28"/>
                </a:cubicBezTo>
                <a:cubicBezTo>
                  <a:pt x="116" y="78"/>
                  <a:pt x="116" y="78"/>
                  <a:pt x="116" y="78"/>
                </a:cubicBezTo>
                <a:cubicBezTo>
                  <a:pt x="61" y="248"/>
                  <a:pt x="61" y="248"/>
                  <a:pt x="61" y="248"/>
                </a:cubicBezTo>
                <a:cubicBezTo>
                  <a:pt x="52" y="277"/>
                  <a:pt x="28" y="302"/>
                  <a:pt x="0" y="317"/>
                </a:cubicBezTo>
                <a:cubicBezTo>
                  <a:pt x="42" y="362"/>
                  <a:pt x="67" y="423"/>
                  <a:pt x="67" y="489"/>
                </a:cubicBezTo>
                <a:cubicBezTo>
                  <a:pt x="67" y="504"/>
                  <a:pt x="66" y="518"/>
                  <a:pt x="64" y="531"/>
                </a:cubicBezTo>
                <a:cubicBezTo>
                  <a:pt x="59" y="562"/>
                  <a:pt x="48" y="591"/>
                  <a:pt x="33" y="618"/>
                </a:cubicBezTo>
                <a:cubicBezTo>
                  <a:pt x="56" y="642"/>
                  <a:pt x="90" y="659"/>
                  <a:pt x="122" y="659"/>
                </a:cubicBezTo>
                <a:cubicBezTo>
                  <a:pt x="301" y="659"/>
                  <a:pt x="301" y="659"/>
                  <a:pt x="301" y="659"/>
                </a:cubicBezTo>
                <a:cubicBezTo>
                  <a:pt x="390" y="659"/>
                  <a:pt x="390" y="659"/>
                  <a:pt x="390" y="659"/>
                </a:cubicBezTo>
                <a:cubicBezTo>
                  <a:pt x="438" y="659"/>
                  <a:pt x="490" y="622"/>
                  <a:pt x="505" y="576"/>
                </a:cubicBezTo>
                <a:cubicBezTo>
                  <a:pt x="588" y="321"/>
                  <a:pt x="588" y="321"/>
                  <a:pt x="588" y="321"/>
                </a:cubicBezTo>
                <a:cubicBezTo>
                  <a:pt x="603" y="275"/>
                  <a:pt x="583" y="214"/>
                  <a:pt x="544" y="186"/>
                </a:cubicBezTo>
              </a:path>
            </a:pathLst>
          </a:custGeom>
          <a:solidFill>
            <a:schemeClr val="accent3"/>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2" name="组合 35"/>
          <p:cNvGrpSpPr/>
          <p:nvPr/>
        </p:nvGrpSpPr>
        <p:grpSpPr>
          <a:xfrm>
            <a:off x="3992852" y="2860666"/>
            <a:ext cx="958459" cy="958755"/>
            <a:chOff x="3919984" y="2613718"/>
            <a:chExt cx="1165944" cy="1165944"/>
          </a:xfrm>
        </p:grpSpPr>
        <p:sp>
          <p:nvSpPr>
            <p:cNvPr id="37" name="椭圆 36"/>
            <p:cNvSpPr/>
            <p:nvPr/>
          </p:nvSpPr>
          <p:spPr>
            <a:xfrm>
              <a:off x="3919984" y="2613718"/>
              <a:ext cx="1165944" cy="1165944"/>
            </a:xfrm>
            <a:prstGeom prst="ellipse">
              <a:avLst/>
            </a:prstGeom>
            <a:gradFill flip="none" rotWithShape="1">
              <a:gsLst>
                <a:gs pos="0">
                  <a:sysClr val="window" lastClr="FFFFFF"/>
                </a:gs>
                <a:gs pos="100000">
                  <a:sysClr val="window" lastClr="FFFFFF">
                    <a:lumMod val="85000"/>
                  </a:sysClr>
                </a:gs>
              </a:gsLst>
              <a:lin ang="18900000" scaled="1"/>
              <a:tileRect/>
            </a:gradFill>
            <a:ln w="12700" cap="flat" cmpd="sng" algn="ctr">
              <a:solidFill>
                <a:sysClr val="window" lastClr="FFFFFF"/>
              </a:solidFill>
              <a:prstDash val="solid"/>
            </a:ln>
            <a:effectLst>
              <a:outerShdw blurRad="152400" dist="63500" dir="8100000" algn="tr" rotWithShape="0">
                <a:prstClr val="black">
                  <a:alpha val="26000"/>
                </a:prstClr>
              </a:outerShdw>
            </a:effectLst>
          </p:spPr>
          <p:txBody>
            <a:bodyPr rtlCol="0" anchor="ctr"/>
            <a:lstStyle/>
            <a:p>
              <a:pPr algn="ctr" fontAlgn="base">
                <a:spcBef>
                  <a:spcPct val="0"/>
                </a:spcBef>
                <a:spcAft>
                  <a:spcPct val="0"/>
                </a:spcAft>
                <a:defRPr/>
              </a:pPr>
              <a:endParaRPr lang="zh-CN" altLang="en-US" kern="0">
                <a:solidFill>
                  <a:prstClr val="black"/>
                </a:solidFill>
              </a:endParaRPr>
            </a:p>
          </p:txBody>
        </p:sp>
        <p:sp>
          <p:nvSpPr>
            <p:cNvPr id="46" name="Freeform 6"/>
            <p:cNvSpPr>
              <a:spLocks noChangeAspect="1" noEditPoints="1"/>
            </p:cNvSpPr>
            <p:nvPr/>
          </p:nvSpPr>
          <p:spPr bwMode="auto">
            <a:xfrm>
              <a:off x="4165899" y="2922272"/>
              <a:ext cx="674113" cy="548836"/>
            </a:xfrm>
            <a:custGeom>
              <a:avLst/>
              <a:gdLst>
                <a:gd name="T0" fmla="*/ 36 w 113"/>
                <a:gd name="T1" fmla="*/ 11 h 86"/>
                <a:gd name="T2" fmla="*/ 106 w 113"/>
                <a:gd name="T3" fmla="*/ 32 h 86"/>
                <a:gd name="T4" fmla="*/ 102 w 113"/>
                <a:gd name="T5" fmla="*/ 35 h 86"/>
                <a:gd name="T6" fmla="*/ 99 w 113"/>
                <a:gd name="T7" fmla="*/ 39 h 86"/>
                <a:gd name="T8" fmla="*/ 95 w 113"/>
                <a:gd name="T9" fmla="*/ 43 h 86"/>
                <a:gd name="T10" fmla="*/ 91 w 113"/>
                <a:gd name="T11" fmla="*/ 86 h 86"/>
                <a:gd name="T12" fmla="*/ 91 w 113"/>
                <a:gd name="T13" fmla="*/ 47 h 86"/>
                <a:gd name="T14" fmla="*/ 81 w 113"/>
                <a:gd name="T15" fmla="*/ 86 h 86"/>
                <a:gd name="T16" fmla="*/ 77 w 113"/>
                <a:gd name="T17" fmla="*/ 59 h 86"/>
                <a:gd name="T18" fmla="*/ 74 w 113"/>
                <a:gd name="T19" fmla="*/ 56 h 86"/>
                <a:gd name="T20" fmla="*/ 70 w 113"/>
                <a:gd name="T21" fmla="*/ 86 h 86"/>
                <a:gd name="T22" fmla="*/ 70 w 113"/>
                <a:gd name="T23" fmla="*/ 54 h 86"/>
                <a:gd name="T24" fmla="*/ 59 w 113"/>
                <a:gd name="T25" fmla="*/ 86 h 86"/>
                <a:gd name="T26" fmla="*/ 56 w 113"/>
                <a:gd name="T27" fmla="*/ 65 h 86"/>
                <a:gd name="T28" fmla="*/ 52 w 113"/>
                <a:gd name="T29" fmla="*/ 68 h 86"/>
                <a:gd name="T30" fmla="*/ 48 w 113"/>
                <a:gd name="T31" fmla="*/ 86 h 86"/>
                <a:gd name="T32" fmla="*/ 48 w 113"/>
                <a:gd name="T33" fmla="*/ 71 h 86"/>
                <a:gd name="T34" fmla="*/ 38 w 113"/>
                <a:gd name="T35" fmla="*/ 86 h 86"/>
                <a:gd name="T36" fmla="*/ 34 w 113"/>
                <a:gd name="T37" fmla="*/ 70 h 86"/>
                <a:gd name="T38" fmla="*/ 31 w 113"/>
                <a:gd name="T39" fmla="*/ 67 h 86"/>
                <a:gd name="T40" fmla="*/ 27 w 113"/>
                <a:gd name="T41" fmla="*/ 86 h 86"/>
                <a:gd name="T42" fmla="*/ 27 w 113"/>
                <a:gd name="T43" fmla="*/ 67 h 86"/>
                <a:gd name="T44" fmla="*/ 16 w 113"/>
                <a:gd name="T45" fmla="*/ 86 h 86"/>
                <a:gd name="T46" fmla="*/ 5 w 113"/>
                <a:gd name="T47" fmla="*/ 79 h 86"/>
                <a:gd name="T48" fmla="*/ 2 w 113"/>
                <a:gd name="T49" fmla="*/ 76 h 86"/>
                <a:gd name="T50" fmla="*/ 0 w 113"/>
                <a:gd name="T51" fmla="*/ 58 h 86"/>
                <a:gd name="T52" fmla="*/ 38 w 113"/>
                <a:gd name="T53" fmla="*/ 64 h 86"/>
                <a:gd name="T54" fmla="*/ 70 w 113"/>
                <a:gd name="T55" fmla="*/ 45 h 86"/>
                <a:gd name="T56" fmla="*/ 82 w 113"/>
                <a:gd name="T57" fmla="*/ 46 h 86"/>
                <a:gd name="T58" fmla="*/ 111 w 113"/>
                <a:gd name="T59" fmla="*/ 13 h 86"/>
                <a:gd name="T60" fmla="*/ 89 w 113"/>
                <a:gd name="T61" fmla="*/ 10 h 86"/>
                <a:gd name="T62" fmla="*/ 74 w 113"/>
                <a:gd name="T63" fmla="*/ 31 h 86"/>
                <a:gd name="T64" fmla="*/ 42 w 113"/>
                <a:gd name="T65" fmla="*/ 49 h 86"/>
                <a:gd name="T66" fmla="*/ 25 w 113"/>
                <a:gd name="T67" fmla="*/ 43 h 86"/>
                <a:gd name="T68" fmla="*/ 13 w 113"/>
                <a:gd name="T69" fmla="*/ 86 h 86"/>
                <a:gd name="T70" fmla="*/ 13 w 113"/>
                <a:gd name="T71" fmla="*/ 75 h 86"/>
                <a:gd name="T72" fmla="*/ 31 w 113"/>
                <a:gd name="T73" fmla="*/ 12 h 86"/>
                <a:gd name="T74" fmla="*/ 49 w 113"/>
                <a:gd name="T75" fmla="*/ 19 h 86"/>
                <a:gd name="T76" fmla="*/ 39 w 113"/>
                <a:gd name="T77" fmla="*/ 19 h 86"/>
                <a:gd name="T78" fmla="*/ 43 w 113"/>
                <a:gd name="T79" fmla="*/ 44 h 86"/>
                <a:gd name="T80" fmla="*/ 34 w 113"/>
                <a:gd name="T81" fmla="*/ 31 h 86"/>
                <a:gd name="T82" fmla="*/ 20 w 113"/>
                <a:gd name="T83" fmla="*/ 38 h 86"/>
                <a:gd name="T84" fmla="*/ 30 w 113"/>
                <a:gd name="T85" fmla="*/ 17 h 86"/>
                <a:gd name="T86" fmla="*/ 21 w 113"/>
                <a:gd name="T87" fmla="*/ 22 h 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113" h="86">
                  <a:moveTo>
                    <a:pt x="36" y="2"/>
                  </a:moveTo>
                  <a:cubicBezTo>
                    <a:pt x="39" y="2"/>
                    <a:pt x="41" y="4"/>
                    <a:pt x="41" y="6"/>
                  </a:cubicBezTo>
                  <a:cubicBezTo>
                    <a:pt x="41" y="9"/>
                    <a:pt x="39" y="11"/>
                    <a:pt x="36" y="11"/>
                  </a:cubicBezTo>
                  <a:cubicBezTo>
                    <a:pt x="34" y="11"/>
                    <a:pt x="32" y="9"/>
                    <a:pt x="32" y="6"/>
                  </a:cubicBezTo>
                  <a:cubicBezTo>
                    <a:pt x="32" y="4"/>
                    <a:pt x="34" y="2"/>
                    <a:pt x="36" y="2"/>
                  </a:cubicBezTo>
                  <a:close/>
                  <a:moveTo>
                    <a:pt x="106" y="32"/>
                  </a:moveTo>
                  <a:cubicBezTo>
                    <a:pt x="106" y="86"/>
                    <a:pt x="106" y="86"/>
                    <a:pt x="106" y="86"/>
                  </a:cubicBezTo>
                  <a:cubicBezTo>
                    <a:pt x="102" y="86"/>
                    <a:pt x="102" y="86"/>
                    <a:pt x="102" y="86"/>
                  </a:cubicBezTo>
                  <a:cubicBezTo>
                    <a:pt x="102" y="35"/>
                    <a:pt x="102" y="35"/>
                    <a:pt x="102" y="35"/>
                  </a:cubicBezTo>
                  <a:cubicBezTo>
                    <a:pt x="105" y="32"/>
                    <a:pt x="105" y="32"/>
                    <a:pt x="105" y="32"/>
                  </a:cubicBezTo>
                  <a:cubicBezTo>
                    <a:pt x="106" y="32"/>
                    <a:pt x="106" y="32"/>
                    <a:pt x="106" y="32"/>
                  </a:cubicBezTo>
                  <a:close/>
                  <a:moveTo>
                    <a:pt x="99" y="39"/>
                  </a:moveTo>
                  <a:cubicBezTo>
                    <a:pt x="99" y="86"/>
                    <a:pt x="99" y="86"/>
                    <a:pt x="99" y="86"/>
                  </a:cubicBezTo>
                  <a:cubicBezTo>
                    <a:pt x="97" y="86"/>
                    <a:pt x="96" y="86"/>
                    <a:pt x="95" y="86"/>
                  </a:cubicBezTo>
                  <a:cubicBezTo>
                    <a:pt x="95" y="43"/>
                    <a:pt x="95" y="43"/>
                    <a:pt x="95" y="43"/>
                  </a:cubicBezTo>
                  <a:cubicBezTo>
                    <a:pt x="99" y="39"/>
                    <a:pt x="99" y="39"/>
                    <a:pt x="99" y="39"/>
                  </a:cubicBezTo>
                  <a:close/>
                  <a:moveTo>
                    <a:pt x="91" y="47"/>
                  </a:moveTo>
                  <a:cubicBezTo>
                    <a:pt x="91" y="86"/>
                    <a:pt x="91" y="86"/>
                    <a:pt x="91" y="86"/>
                  </a:cubicBezTo>
                  <a:cubicBezTo>
                    <a:pt x="90" y="86"/>
                    <a:pt x="89" y="86"/>
                    <a:pt x="88" y="86"/>
                  </a:cubicBezTo>
                  <a:cubicBezTo>
                    <a:pt x="88" y="51"/>
                    <a:pt x="88" y="51"/>
                    <a:pt x="88" y="51"/>
                  </a:cubicBezTo>
                  <a:cubicBezTo>
                    <a:pt x="91" y="47"/>
                    <a:pt x="91" y="47"/>
                    <a:pt x="91" y="47"/>
                  </a:cubicBezTo>
                  <a:close/>
                  <a:moveTo>
                    <a:pt x="84" y="55"/>
                  </a:moveTo>
                  <a:cubicBezTo>
                    <a:pt x="84" y="86"/>
                    <a:pt x="84" y="86"/>
                    <a:pt x="84" y="86"/>
                  </a:cubicBezTo>
                  <a:cubicBezTo>
                    <a:pt x="83" y="86"/>
                    <a:pt x="82" y="86"/>
                    <a:pt x="81" y="86"/>
                  </a:cubicBezTo>
                  <a:cubicBezTo>
                    <a:pt x="81" y="59"/>
                    <a:pt x="81" y="59"/>
                    <a:pt x="81" y="59"/>
                  </a:cubicBezTo>
                  <a:cubicBezTo>
                    <a:pt x="84" y="55"/>
                    <a:pt x="84" y="55"/>
                    <a:pt x="84" y="55"/>
                  </a:cubicBezTo>
                  <a:close/>
                  <a:moveTo>
                    <a:pt x="77" y="59"/>
                  </a:moveTo>
                  <a:cubicBezTo>
                    <a:pt x="77" y="86"/>
                    <a:pt x="77" y="86"/>
                    <a:pt x="77" y="86"/>
                  </a:cubicBezTo>
                  <a:cubicBezTo>
                    <a:pt x="76" y="86"/>
                    <a:pt x="75" y="86"/>
                    <a:pt x="74" y="86"/>
                  </a:cubicBezTo>
                  <a:cubicBezTo>
                    <a:pt x="74" y="56"/>
                    <a:pt x="74" y="56"/>
                    <a:pt x="74" y="56"/>
                  </a:cubicBezTo>
                  <a:cubicBezTo>
                    <a:pt x="77" y="59"/>
                    <a:pt x="77" y="59"/>
                    <a:pt x="77" y="59"/>
                  </a:cubicBezTo>
                  <a:close/>
                  <a:moveTo>
                    <a:pt x="70" y="54"/>
                  </a:moveTo>
                  <a:cubicBezTo>
                    <a:pt x="70" y="86"/>
                    <a:pt x="70" y="86"/>
                    <a:pt x="70" y="86"/>
                  </a:cubicBezTo>
                  <a:cubicBezTo>
                    <a:pt x="69" y="86"/>
                    <a:pt x="68" y="86"/>
                    <a:pt x="66" y="86"/>
                  </a:cubicBezTo>
                  <a:cubicBezTo>
                    <a:pt x="66" y="57"/>
                    <a:pt x="66" y="57"/>
                    <a:pt x="66" y="57"/>
                  </a:cubicBezTo>
                  <a:cubicBezTo>
                    <a:pt x="70" y="54"/>
                    <a:pt x="70" y="54"/>
                    <a:pt x="70" y="54"/>
                  </a:cubicBezTo>
                  <a:close/>
                  <a:moveTo>
                    <a:pt x="63" y="59"/>
                  </a:moveTo>
                  <a:cubicBezTo>
                    <a:pt x="63" y="86"/>
                    <a:pt x="63" y="86"/>
                    <a:pt x="63" y="86"/>
                  </a:cubicBezTo>
                  <a:cubicBezTo>
                    <a:pt x="62" y="86"/>
                    <a:pt x="60" y="86"/>
                    <a:pt x="59" y="86"/>
                  </a:cubicBezTo>
                  <a:cubicBezTo>
                    <a:pt x="59" y="62"/>
                    <a:pt x="59" y="62"/>
                    <a:pt x="59" y="62"/>
                  </a:cubicBezTo>
                  <a:cubicBezTo>
                    <a:pt x="63" y="59"/>
                    <a:pt x="63" y="59"/>
                    <a:pt x="63" y="59"/>
                  </a:cubicBezTo>
                  <a:close/>
                  <a:moveTo>
                    <a:pt x="56" y="65"/>
                  </a:moveTo>
                  <a:cubicBezTo>
                    <a:pt x="56" y="86"/>
                    <a:pt x="56" y="86"/>
                    <a:pt x="56" y="86"/>
                  </a:cubicBezTo>
                  <a:cubicBezTo>
                    <a:pt x="54" y="86"/>
                    <a:pt x="53" y="86"/>
                    <a:pt x="52" y="86"/>
                  </a:cubicBezTo>
                  <a:cubicBezTo>
                    <a:pt x="52" y="68"/>
                    <a:pt x="52" y="68"/>
                    <a:pt x="52" y="68"/>
                  </a:cubicBezTo>
                  <a:cubicBezTo>
                    <a:pt x="56" y="65"/>
                    <a:pt x="56" y="65"/>
                    <a:pt x="56" y="65"/>
                  </a:cubicBezTo>
                  <a:close/>
                  <a:moveTo>
                    <a:pt x="48" y="71"/>
                  </a:moveTo>
                  <a:cubicBezTo>
                    <a:pt x="48" y="86"/>
                    <a:pt x="48" y="86"/>
                    <a:pt x="48" y="86"/>
                  </a:cubicBezTo>
                  <a:cubicBezTo>
                    <a:pt x="47" y="86"/>
                    <a:pt x="46" y="86"/>
                    <a:pt x="45" y="86"/>
                  </a:cubicBezTo>
                  <a:cubicBezTo>
                    <a:pt x="45" y="73"/>
                    <a:pt x="45" y="73"/>
                    <a:pt x="45" y="73"/>
                  </a:cubicBezTo>
                  <a:cubicBezTo>
                    <a:pt x="48" y="71"/>
                    <a:pt x="48" y="71"/>
                    <a:pt x="48" y="71"/>
                  </a:cubicBezTo>
                  <a:close/>
                  <a:moveTo>
                    <a:pt x="41" y="75"/>
                  </a:moveTo>
                  <a:cubicBezTo>
                    <a:pt x="41" y="86"/>
                    <a:pt x="41" y="86"/>
                    <a:pt x="41" y="86"/>
                  </a:cubicBezTo>
                  <a:cubicBezTo>
                    <a:pt x="40" y="86"/>
                    <a:pt x="39" y="86"/>
                    <a:pt x="38" y="86"/>
                  </a:cubicBezTo>
                  <a:cubicBezTo>
                    <a:pt x="38" y="72"/>
                    <a:pt x="38" y="72"/>
                    <a:pt x="38" y="72"/>
                  </a:cubicBezTo>
                  <a:cubicBezTo>
                    <a:pt x="41" y="75"/>
                    <a:pt x="41" y="75"/>
                    <a:pt x="41" y="75"/>
                  </a:cubicBezTo>
                  <a:close/>
                  <a:moveTo>
                    <a:pt x="34" y="70"/>
                  </a:moveTo>
                  <a:cubicBezTo>
                    <a:pt x="34" y="86"/>
                    <a:pt x="34" y="86"/>
                    <a:pt x="34" y="86"/>
                  </a:cubicBezTo>
                  <a:cubicBezTo>
                    <a:pt x="33" y="86"/>
                    <a:pt x="32" y="86"/>
                    <a:pt x="31" y="86"/>
                  </a:cubicBezTo>
                  <a:cubicBezTo>
                    <a:pt x="31" y="67"/>
                    <a:pt x="31" y="67"/>
                    <a:pt x="31" y="67"/>
                  </a:cubicBezTo>
                  <a:cubicBezTo>
                    <a:pt x="34" y="70"/>
                    <a:pt x="34" y="70"/>
                    <a:pt x="34" y="70"/>
                  </a:cubicBezTo>
                  <a:close/>
                  <a:moveTo>
                    <a:pt x="27" y="67"/>
                  </a:moveTo>
                  <a:cubicBezTo>
                    <a:pt x="27" y="86"/>
                    <a:pt x="27" y="86"/>
                    <a:pt x="27" y="86"/>
                  </a:cubicBezTo>
                  <a:cubicBezTo>
                    <a:pt x="26" y="86"/>
                    <a:pt x="25" y="86"/>
                    <a:pt x="23" y="86"/>
                  </a:cubicBezTo>
                  <a:cubicBezTo>
                    <a:pt x="23" y="69"/>
                    <a:pt x="23" y="69"/>
                    <a:pt x="23" y="69"/>
                  </a:cubicBezTo>
                  <a:cubicBezTo>
                    <a:pt x="27" y="67"/>
                    <a:pt x="27" y="67"/>
                    <a:pt x="27" y="67"/>
                  </a:cubicBezTo>
                  <a:close/>
                  <a:moveTo>
                    <a:pt x="20" y="71"/>
                  </a:moveTo>
                  <a:cubicBezTo>
                    <a:pt x="20" y="86"/>
                    <a:pt x="20" y="86"/>
                    <a:pt x="20" y="86"/>
                  </a:cubicBezTo>
                  <a:cubicBezTo>
                    <a:pt x="19" y="86"/>
                    <a:pt x="17" y="86"/>
                    <a:pt x="16" y="86"/>
                  </a:cubicBezTo>
                  <a:cubicBezTo>
                    <a:pt x="16" y="73"/>
                    <a:pt x="16" y="73"/>
                    <a:pt x="16" y="73"/>
                  </a:cubicBezTo>
                  <a:cubicBezTo>
                    <a:pt x="20" y="71"/>
                    <a:pt x="20" y="71"/>
                    <a:pt x="20" y="71"/>
                  </a:cubicBezTo>
                  <a:close/>
                  <a:moveTo>
                    <a:pt x="5" y="79"/>
                  </a:moveTo>
                  <a:cubicBezTo>
                    <a:pt x="5" y="86"/>
                    <a:pt x="5" y="86"/>
                    <a:pt x="5" y="86"/>
                  </a:cubicBezTo>
                  <a:cubicBezTo>
                    <a:pt x="2" y="86"/>
                    <a:pt x="2" y="86"/>
                    <a:pt x="2" y="86"/>
                  </a:cubicBezTo>
                  <a:cubicBezTo>
                    <a:pt x="2" y="76"/>
                    <a:pt x="2" y="76"/>
                    <a:pt x="2" y="76"/>
                  </a:cubicBezTo>
                  <a:cubicBezTo>
                    <a:pt x="4" y="80"/>
                    <a:pt x="4" y="80"/>
                    <a:pt x="4" y="80"/>
                  </a:cubicBezTo>
                  <a:cubicBezTo>
                    <a:pt x="5" y="79"/>
                    <a:pt x="5" y="79"/>
                    <a:pt x="5" y="79"/>
                  </a:cubicBezTo>
                  <a:close/>
                  <a:moveTo>
                    <a:pt x="0" y="58"/>
                  </a:moveTo>
                  <a:cubicBezTo>
                    <a:pt x="7" y="70"/>
                    <a:pt x="7" y="70"/>
                    <a:pt x="7" y="70"/>
                  </a:cubicBezTo>
                  <a:cubicBezTo>
                    <a:pt x="29" y="57"/>
                    <a:pt x="29" y="57"/>
                    <a:pt x="29" y="57"/>
                  </a:cubicBezTo>
                  <a:cubicBezTo>
                    <a:pt x="38" y="64"/>
                    <a:pt x="38" y="64"/>
                    <a:pt x="38" y="64"/>
                  </a:cubicBezTo>
                  <a:cubicBezTo>
                    <a:pt x="42" y="66"/>
                    <a:pt x="42" y="66"/>
                    <a:pt x="42" y="66"/>
                  </a:cubicBezTo>
                  <a:cubicBezTo>
                    <a:pt x="46" y="63"/>
                    <a:pt x="46" y="63"/>
                    <a:pt x="46" y="63"/>
                  </a:cubicBezTo>
                  <a:cubicBezTo>
                    <a:pt x="70" y="45"/>
                    <a:pt x="70" y="45"/>
                    <a:pt x="70" y="45"/>
                  </a:cubicBezTo>
                  <a:cubicBezTo>
                    <a:pt x="73" y="47"/>
                    <a:pt x="73" y="47"/>
                    <a:pt x="73" y="47"/>
                  </a:cubicBezTo>
                  <a:cubicBezTo>
                    <a:pt x="78" y="51"/>
                    <a:pt x="78" y="51"/>
                    <a:pt x="78" y="51"/>
                  </a:cubicBezTo>
                  <a:cubicBezTo>
                    <a:pt x="82" y="46"/>
                    <a:pt x="82" y="46"/>
                    <a:pt x="82" y="46"/>
                  </a:cubicBezTo>
                  <a:cubicBezTo>
                    <a:pt x="104" y="22"/>
                    <a:pt x="104" y="22"/>
                    <a:pt x="104" y="22"/>
                  </a:cubicBezTo>
                  <a:cubicBezTo>
                    <a:pt x="109" y="26"/>
                    <a:pt x="109" y="26"/>
                    <a:pt x="109" y="26"/>
                  </a:cubicBezTo>
                  <a:cubicBezTo>
                    <a:pt x="111" y="13"/>
                    <a:pt x="111" y="13"/>
                    <a:pt x="111" y="13"/>
                  </a:cubicBezTo>
                  <a:cubicBezTo>
                    <a:pt x="113" y="0"/>
                    <a:pt x="113" y="0"/>
                    <a:pt x="113" y="0"/>
                  </a:cubicBezTo>
                  <a:cubicBezTo>
                    <a:pt x="101" y="5"/>
                    <a:pt x="101" y="5"/>
                    <a:pt x="101" y="5"/>
                  </a:cubicBezTo>
                  <a:cubicBezTo>
                    <a:pt x="89" y="10"/>
                    <a:pt x="89" y="10"/>
                    <a:pt x="89" y="10"/>
                  </a:cubicBezTo>
                  <a:cubicBezTo>
                    <a:pt x="93" y="13"/>
                    <a:pt x="93" y="13"/>
                    <a:pt x="93" y="13"/>
                  </a:cubicBezTo>
                  <a:cubicBezTo>
                    <a:pt x="76" y="32"/>
                    <a:pt x="76" y="32"/>
                    <a:pt x="76" y="32"/>
                  </a:cubicBezTo>
                  <a:cubicBezTo>
                    <a:pt x="74" y="31"/>
                    <a:pt x="74" y="31"/>
                    <a:pt x="74" y="31"/>
                  </a:cubicBezTo>
                  <a:cubicBezTo>
                    <a:pt x="70" y="28"/>
                    <a:pt x="70" y="28"/>
                    <a:pt x="70" y="28"/>
                  </a:cubicBezTo>
                  <a:cubicBezTo>
                    <a:pt x="65" y="31"/>
                    <a:pt x="65" y="31"/>
                    <a:pt x="65" y="31"/>
                  </a:cubicBezTo>
                  <a:cubicBezTo>
                    <a:pt x="42" y="49"/>
                    <a:pt x="42" y="49"/>
                    <a:pt x="42" y="49"/>
                  </a:cubicBezTo>
                  <a:cubicBezTo>
                    <a:pt x="33" y="43"/>
                    <a:pt x="33" y="43"/>
                    <a:pt x="33" y="43"/>
                  </a:cubicBezTo>
                  <a:cubicBezTo>
                    <a:pt x="29" y="41"/>
                    <a:pt x="29" y="41"/>
                    <a:pt x="29" y="41"/>
                  </a:cubicBezTo>
                  <a:cubicBezTo>
                    <a:pt x="25" y="43"/>
                    <a:pt x="25" y="43"/>
                    <a:pt x="25" y="43"/>
                  </a:cubicBezTo>
                  <a:cubicBezTo>
                    <a:pt x="0" y="58"/>
                    <a:pt x="0" y="58"/>
                    <a:pt x="0" y="58"/>
                  </a:cubicBezTo>
                  <a:close/>
                  <a:moveTo>
                    <a:pt x="13" y="75"/>
                  </a:moveTo>
                  <a:cubicBezTo>
                    <a:pt x="13" y="86"/>
                    <a:pt x="13" y="86"/>
                    <a:pt x="13" y="86"/>
                  </a:cubicBezTo>
                  <a:cubicBezTo>
                    <a:pt x="11" y="86"/>
                    <a:pt x="10" y="86"/>
                    <a:pt x="9" y="86"/>
                  </a:cubicBezTo>
                  <a:cubicBezTo>
                    <a:pt x="9" y="77"/>
                    <a:pt x="9" y="77"/>
                    <a:pt x="9" y="77"/>
                  </a:cubicBezTo>
                  <a:cubicBezTo>
                    <a:pt x="13" y="75"/>
                    <a:pt x="13" y="75"/>
                    <a:pt x="13" y="75"/>
                  </a:cubicBezTo>
                  <a:close/>
                  <a:moveTo>
                    <a:pt x="21" y="22"/>
                  </a:moveTo>
                  <a:cubicBezTo>
                    <a:pt x="23" y="17"/>
                    <a:pt x="23" y="17"/>
                    <a:pt x="23" y="17"/>
                  </a:cubicBezTo>
                  <a:cubicBezTo>
                    <a:pt x="31" y="12"/>
                    <a:pt x="31" y="12"/>
                    <a:pt x="31" y="12"/>
                  </a:cubicBezTo>
                  <a:cubicBezTo>
                    <a:pt x="41" y="12"/>
                    <a:pt x="41" y="12"/>
                    <a:pt x="41" y="12"/>
                  </a:cubicBezTo>
                  <a:cubicBezTo>
                    <a:pt x="43" y="19"/>
                    <a:pt x="43" y="19"/>
                    <a:pt x="43" y="19"/>
                  </a:cubicBezTo>
                  <a:cubicBezTo>
                    <a:pt x="49" y="19"/>
                    <a:pt x="49" y="19"/>
                    <a:pt x="49" y="19"/>
                  </a:cubicBezTo>
                  <a:cubicBezTo>
                    <a:pt x="49" y="21"/>
                    <a:pt x="49" y="21"/>
                    <a:pt x="49" y="21"/>
                  </a:cubicBezTo>
                  <a:cubicBezTo>
                    <a:pt x="41" y="22"/>
                    <a:pt x="41" y="22"/>
                    <a:pt x="41" y="22"/>
                  </a:cubicBezTo>
                  <a:cubicBezTo>
                    <a:pt x="39" y="19"/>
                    <a:pt x="39" y="19"/>
                    <a:pt x="39" y="19"/>
                  </a:cubicBezTo>
                  <a:cubicBezTo>
                    <a:pt x="37" y="26"/>
                    <a:pt x="37" y="26"/>
                    <a:pt x="37" y="26"/>
                  </a:cubicBezTo>
                  <a:cubicBezTo>
                    <a:pt x="43" y="33"/>
                    <a:pt x="43" y="33"/>
                    <a:pt x="43" y="33"/>
                  </a:cubicBezTo>
                  <a:cubicBezTo>
                    <a:pt x="43" y="44"/>
                    <a:pt x="43" y="44"/>
                    <a:pt x="43" y="44"/>
                  </a:cubicBezTo>
                  <a:cubicBezTo>
                    <a:pt x="41" y="44"/>
                    <a:pt x="41" y="44"/>
                    <a:pt x="41" y="44"/>
                  </a:cubicBezTo>
                  <a:cubicBezTo>
                    <a:pt x="39" y="35"/>
                    <a:pt x="39" y="35"/>
                    <a:pt x="39" y="35"/>
                  </a:cubicBezTo>
                  <a:cubicBezTo>
                    <a:pt x="34" y="31"/>
                    <a:pt x="34" y="31"/>
                    <a:pt x="34" y="31"/>
                  </a:cubicBezTo>
                  <a:cubicBezTo>
                    <a:pt x="32" y="33"/>
                    <a:pt x="31" y="38"/>
                    <a:pt x="31" y="38"/>
                  </a:cubicBezTo>
                  <a:cubicBezTo>
                    <a:pt x="21" y="40"/>
                    <a:pt x="21" y="40"/>
                    <a:pt x="21" y="40"/>
                  </a:cubicBezTo>
                  <a:cubicBezTo>
                    <a:pt x="20" y="38"/>
                    <a:pt x="20" y="38"/>
                    <a:pt x="20" y="38"/>
                  </a:cubicBezTo>
                  <a:cubicBezTo>
                    <a:pt x="27" y="35"/>
                    <a:pt x="27" y="35"/>
                    <a:pt x="27" y="35"/>
                  </a:cubicBezTo>
                  <a:cubicBezTo>
                    <a:pt x="29" y="25"/>
                    <a:pt x="29" y="25"/>
                    <a:pt x="29" y="25"/>
                  </a:cubicBezTo>
                  <a:cubicBezTo>
                    <a:pt x="30" y="17"/>
                    <a:pt x="30" y="17"/>
                    <a:pt x="30" y="17"/>
                  </a:cubicBezTo>
                  <a:cubicBezTo>
                    <a:pt x="26" y="18"/>
                    <a:pt x="26" y="18"/>
                    <a:pt x="26" y="18"/>
                  </a:cubicBezTo>
                  <a:cubicBezTo>
                    <a:pt x="23" y="24"/>
                    <a:pt x="23" y="24"/>
                    <a:pt x="23" y="24"/>
                  </a:cubicBezTo>
                  <a:lnTo>
                    <a:pt x="21" y="22"/>
                  </a:lnTo>
                  <a:close/>
                </a:path>
              </a:pathLst>
            </a:custGeom>
            <a:solidFill>
              <a:schemeClr val="accent1"/>
            </a:solidFill>
            <a:ln>
              <a:noFill/>
            </a:ln>
            <a:effectLst>
              <a:outerShdw blurRad="25400" dist="25400" dir="2700000" algn="tl" rotWithShape="0">
                <a:prstClr val="black">
                  <a:alpha val="40000"/>
                </a:prstClr>
              </a:outerShdw>
            </a:effectLst>
          </p:spPr>
          <p:txBody>
            <a:bodyPr vert="horz" wrap="square" lIns="91440" tIns="45720" rIns="91440" bIns="45720" numCol="1" anchor="t" anchorCtr="0" compatLnSpc="1"/>
            <a:lstStyle/>
            <a:p>
              <a:endParaRPr lang="zh-CN" altLang="en-US">
                <a:solidFill>
                  <a:prstClr val="black"/>
                </a:solidFill>
              </a:endParaRPr>
            </a:p>
          </p:txBody>
        </p:sp>
      </p:grpSp>
      <p:sp>
        <p:nvSpPr>
          <p:cNvPr id="47" name="Freeform 31"/>
          <p:cNvSpPr>
            <a:spLocks noChangeAspect="1" noEditPoints="1"/>
          </p:cNvSpPr>
          <p:nvPr/>
        </p:nvSpPr>
        <p:spPr bwMode="auto">
          <a:xfrm>
            <a:off x="4263310" y="2155983"/>
            <a:ext cx="417543" cy="495047"/>
          </a:xfrm>
          <a:custGeom>
            <a:avLst/>
            <a:gdLst>
              <a:gd name="T0" fmla="*/ 203 w 235"/>
              <a:gd name="T1" fmla="*/ 0 h 279"/>
              <a:gd name="T2" fmla="*/ 235 w 235"/>
              <a:gd name="T3" fmla="*/ 211 h 279"/>
              <a:gd name="T4" fmla="*/ 205 w 235"/>
              <a:gd name="T5" fmla="*/ 247 h 279"/>
              <a:gd name="T6" fmla="*/ 32 w 235"/>
              <a:gd name="T7" fmla="*/ 279 h 279"/>
              <a:gd name="T8" fmla="*/ 0 w 235"/>
              <a:gd name="T9" fmla="*/ 68 h 279"/>
              <a:gd name="T10" fmla="*/ 31 w 235"/>
              <a:gd name="T11" fmla="*/ 32 h 279"/>
              <a:gd name="T12" fmla="*/ 205 w 235"/>
              <a:gd name="T13" fmla="*/ 196 h 279"/>
              <a:gd name="T14" fmla="*/ 214 w 235"/>
              <a:gd name="T15" fmla="*/ 27 h 279"/>
              <a:gd name="T16" fmla="*/ 52 w 235"/>
              <a:gd name="T17" fmla="*/ 36 h 279"/>
              <a:gd name="T18" fmla="*/ 205 w 235"/>
              <a:gd name="T19" fmla="*/ 68 h 279"/>
              <a:gd name="T20" fmla="*/ 103 w 235"/>
              <a:gd name="T21" fmla="*/ 78 h 279"/>
              <a:gd name="T22" fmla="*/ 65 w 235"/>
              <a:gd name="T23" fmla="*/ 117 h 279"/>
              <a:gd name="T24" fmla="*/ 103 w 235"/>
              <a:gd name="T25" fmla="*/ 156 h 279"/>
              <a:gd name="T26" fmla="*/ 142 w 235"/>
              <a:gd name="T27" fmla="*/ 117 h 279"/>
              <a:gd name="T28" fmla="*/ 103 w 235"/>
              <a:gd name="T29" fmla="*/ 78 h 279"/>
              <a:gd name="T30" fmla="*/ 93 w 235"/>
              <a:gd name="T31" fmla="*/ 214 h 279"/>
              <a:gd name="T32" fmla="*/ 112 w 235"/>
              <a:gd name="T33" fmla="*/ 214 h 279"/>
              <a:gd name="T34" fmla="*/ 107 w 235"/>
              <a:gd name="T35" fmla="*/ 171 h 279"/>
              <a:gd name="T36" fmla="*/ 98 w 235"/>
              <a:gd name="T37" fmla="*/ 171 h 279"/>
              <a:gd name="T38" fmla="*/ 119 w 235"/>
              <a:gd name="T39" fmla="*/ 159 h 279"/>
              <a:gd name="T40" fmla="*/ 118 w 235"/>
              <a:gd name="T41" fmla="*/ 214 h 279"/>
              <a:gd name="T42" fmla="*/ 119 w 235"/>
              <a:gd name="T43" fmla="*/ 159 h 279"/>
              <a:gd name="T44" fmla="*/ 96 w 235"/>
              <a:gd name="T45" fmla="*/ 170 h 279"/>
              <a:gd name="T46" fmla="*/ 47 w 235"/>
              <a:gd name="T47" fmla="*/ 214 h 279"/>
              <a:gd name="T48" fmla="*/ 108 w 235"/>
              <a:gd name="T49" fmla="*/ 103 h 279"/>
              <a:gd name="T50" fmla="*/ 70 w 235"/>
              <a:gd name="T51" fmla="*/ 111 h 279"/>
              <a:gd name="T52" fmla="*/ 79 w 235"/>
              <a:gd name="T53" fmla="*/ 141 h 279"/>
              <a:gd name="T54" fmla="*/ 127 w 235"/>
              <a:gd name="T55" fmla="*/ 141 h 279"/>
              <a:gd name="T56" fmla="*/ 136 w 235"/>
              <a:gd name="T57" fmla="*/ 110 h 279"/>
              <a:gd name="T58" fmla="*/ 108 w 235"/>
              <a:gd name="T59" fmla="*/ 103 h 279"/>
              <a:gd name="T60" fmla="*/ 22 w 235"/>
              <a:gd name="T61" fmla="*/ 232 h 279"/>
              <a:gd name="T62" fmla="*/ 184 w 235"/>
              <a:gd name="T63" fmla="*/ 63 h 2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35" h="279">
                <a:moveTo>
                  <a:pt x="63" y="0"/>
                </a:moveTo>
                <a:cubicBezTo>
                  <a:pt x="203" y="0"/>
                  <a:pt x="203" y="0"/>
                  <a:pt x="203" y="0"/>
                </a:cubicBezTo>
                <a:cubicBezTo>
                  <a:pt x="221" y="0"/>
                  <a:pt x="235" y="14"/>
                  <a:pt x="235" y="32"/>
                </a:cubicBezTo>
                <a:cubicBezTo>
                  <a:pt x="235" y="211"/>
                  <a:pt x="235" y="211"/>
                  <a:pt x="235" y="211"/>
                </a:cubicBezTo>
                <a:cubicBezTo>
                  <a:pt x="235" y="228"/>
                  <a:pt x="222" y="242"/>
                  <a:pt x="205" y="243"/>
                </a:cubicBezTo>
                <a:cubicBezTo>
                  <a:pt x="205" y="247"/>
                  <a:pt x="205" y="247"/>
                  <a:pt x="205" y="247"/>
                </a:cubicBezTo>
                <a:cubicBezTo>
                  <a:pt x="205" y="265"/>
                  <a:pt x="190" y="279"/>
                  <a:pt x="173" y="279"/>
                </a:cubicBezTo>
                <a:cubicBezTo>
                  <a:pt x="32" y="279"/>
                  <a:pt x="32" y="279"/>
                  <a:pt x="32" y="279"/>
                </a:cubicBezTo>
                <a:cubicBezTo>
                  <a:pt x="15" y="279"/>
                  <a:pt x="0" y="265"/>
                  <a:pt x="0" y="247"/>
                </a:cubicBezTo>
                <a:cubicBezTo>
                  <a:pt x="0" y="68"/>
                  <a:pt x="0" y="68"/>
                  <a:pt x="0" y="68"/>
                </a:cubicBezTo>
                <a:cubicBezTo>
                  <a:pt x="0" y="51"/>
                  <a:pt x="14" y="37"/>
                  <a:pt x="31" y="36"/>
                </a:cubicBezTo>
                <a:cubicBezTo>
                  <a:pt x="31" y="32"/>
                  <a:pt x="31" y="32"/>
                  <a:pt x="31" y="32"/>
                </a:cubicBezTo>
                <a:cubicBezTo>
                  <a:pt x="31" y="14"/>
                  <a:pt x="45" y="0"/>
                  <a:pt x="63" y="0"/>
                </a:cubicBezTo>
                <a:close/>
                <a:moveTo>
                  <a:pt x="205" y="196"/>
                </a:moveTo>
                <a:cubicBezTo>
                  <a:pt x="214" y="196"/>
                  <a:pt x="214" y="196"/>
                  <a:pt x="214" y="196"/>
                </a:cubicBezTo>
                <a:cubicBezTo>
                  <a:pt x="214" y="27"/>
                  <a:pt x="214" y="27"/>
                  <a:pt x="214" y="27"/>
                </a:cubicBezTo>
                <a:cubicBezTo>
                  <a:pt x="52" y="27"/>
                  <a:pt x="52" y="27"/>
                  <a:pt x="52" y="27"/>
                </a:cubicBezTo>
                <a:cubicBezTo>
                  <a:pt x="52" y="36"/>
                  <a:pt x="52" y="36"/>
                  <a:pt x="52" y="36"/>
                </a:cubicBezTo>
                <a:cubicBezTo>
                  <a:pt x="173" y="36"/>
                  <a:pt x="173" y="36"/>
                  <a:pt x="173" y="36"/>
                </a:cubicBezTo>
                <a:cubicBezTo>
                  <a:pt x="190" y="36"/>
                  <a:pt x="205" y="50"/>
                  <a:pt x="205" y="68"/>
                </a:cubicBezTo>
                <a:cubicBezTo>
                  <a:pt x="205" y="196"/>
                  <a:pt x="205" y="196"/>
                  <a:pt x="205" y="196"/>
                </a:cubicBezTo>
                <a:close/>
                <a:moveTo>
                  <a:pt x="103" y="78"/>
                </a:moveTo>
                <a:cubicBezTo>
                  <a:pt x="93" y="78"/>
                  <a:pt x="83" y="83"/>
                  <a:pt x="76" y="90"/>
                </a:cubicBezTo>
                <a:cubicBezTo>
                  <a:pt x="69" y="97"/>
                  <a:pt x="65" y="106"/>
                  <a:pt x="65" y="117"/>
                </a:cubicBezTo>
                <a:cubicBezTo>
                  <a:pt x="65" y="128"/>
                  <a:pt x="69" y="138"/>
                  <a:pt x="76" y="145"/>
                </a:cubicBezTo>
                <a:cubicBezTo>
                  <a:pt x="83" y="152"/>
                  <a:pt x="93" y="156"/>
                  <a:pt x="103" y="156"/>
                </a:cubicBezTo>
                <a:cubicBezTo>
                  <a:pt x="114" y="156"/>
                  <a:pt x="124" y="152"/>
                  <a:pt x="131" y="145"/>
                </a:cubicBezTo>
                <a:cubicBezTo>
                  <a:pt x="138" y="138"/>
                  <a:pt x="142" y="128"/>
                  <a:pt x="142" y="117"/>
                </a:cubicBezTo>
                <a:cubicBezTo>
                  <a:pt x="142" y="106"/>
                  <a:pt x="138" y="97"/>
                  <a:pt x="131" y="90"/>
                </a:cubicBezTo>
                <a:cubicBezTo>
                  <a:pt x="124" y="83"/>
                  <a:pt x="114" y="78"/>
                  <a:pt x="103" y="78"/>
                </a:cubicBezTo>
                <a:close/>
                <a:moveTo>
                  <a:pt x="102" y="173"/>
                </a:moveTo>
                <a:cubicBezTo>
                  <a:pt x="93" y="214"/>
                  <a:pt x="93" y="214"/>
                  <a:pt x="93" y="214"/>
                </a:cubicBezTo>
                <a:cubicBezTo>
                  <a:pt x="103" y="222"/>
                  <a:pt x="103" y="222"/>
                  <a:pt x="103" y="222"/>
                </a:cubicBezTo>
                <a:cubicBezTo>
                  <a:pt x="112" y="214"/>
                  <a:pt x="112" y="214"/>
                  <a:pt x="112" y="214"/>
                </a:cubicBezTo>
                <a:cubicBezTo>
                  <a:pt x="104" y="173"/>
                  <a:pt x="104" y="173"/>
                  <a:pt x="104" y="173"/>
                </a:cubicBezTo>
                <a:cubicBezTo>
                  <a:pt x="107" y="171"/>
                  <a:pt x="107" y="171"/>
                  <a:pt x="107" y="171"/>
                </a:cubicBezTo>
                <a:cubicBezTo>
                  <a:pt x="103" y="168"/>
                  <a:pt x="103" y="168"/>
                  <a:pt x="103" y="168"/>
                </a:cubicBezTo>
                <a:cubicBezTo>
                  <a:pt x="98" y="171"/>
                  <a:pt x="98" y="171"/>
                  <a:pt x="98" y="171"/>
                </a:cubicBezTo>
                <a:cubicBezTo>
                  <a:pt x="102" y="173"/>
                  <a:pt x="102" y="173"/>
                  <a:pt x="102" y="173"/>
                </a:cubicBezTo>
                <a:close/>
                <a:moveTo>
                  <a:pt x="119" y="159"/>
                </a:moveTo>
                <a:cubicBezTo>
                  <a:pt x="109" y="170"/>
                  <a:pt x="109" y="170"/>
                  <a:pt x="109" y="170"/>
                </a:cubicBezTo>
                <a:cubicBezTo>
                  <a:pt x="118" y="214"/>
                  <a:pt x="118" y="214"/>
                  <a:pt x="118" y="214"/>
                </a:cubicBezTo>
                <a:cubicBezTo>
                  <a:pt x="158" y="214"/>
                  <a:pt x="158" y="214"/>
                  <a:pt x="158" y="214"/>
                </a:cubicBezTo>
                <a:cubicBezTo>
                  <a:pt x="157" y="188"/>
                  <a:pt x="141" y="166"/>
                  <a:pt x="119" y="159"/>
                </a:cubicBezTo>
                <a:close/>
                <a:moveTo>
                  <a:pt x="87" y="214"/>
                </a:moveTo>
                <a:cubicBezTo>
                  <a:pt x="96" y="170"/>
                  <a:pt x="96" y="170"/>
                  <a:pt x="96" y="170"/>
                </a:cubicBezTo>
                <a:cubicBezTo>
                  <a:pt x="86" y="159"/>
                  <a:pt x="86" y="159"/>
                  <a:pt x="86" y="159"/>
                </a:cubicBezTo>
                <a:cubicBezTo>
                  <a:pt x="64" y="166"/>
                  <a:pt x="48" y="188"/>
                  <a:pt x="47" y="214"/>
                </a:cubicBezTo>
                <a:cubicBezTo>
                  <a:pt x="87" y="214"/>
                  <a:pt x="87" y="214"/>
                  <a:pt x="87" y="214"/>
                </a:cubicBezTo>
                <a:close/>
                <a:moveTo>
                  <a:pt x="108" y="103"/>
                </a:moveTo>
                <a:cubicBezTo>
                  <a:pt x="107" y="103"/>
                  <a:pt x="107" y="103"/>
                  <a:pt x="106" y="104"/>
                </a:cubicBezTo>
                <a:cubicBezTo>
                  <a:pt x="93" y="110"/>
                  <a:pt x="77" y="111"/>
                  <a:pt x="70" y="111"/>
                </a:cubicBezTo>
                <a:cubicBezTo>
                  <a:pt x="70" y="113"/>
                  <a:pt x="69" y="115"/>
                  <a:pt x="69" y="117"/>
                </a:cubicBezTo>
                <a:cubicBezTo>
                  <a:pt x="69" y="126"/>
                  <a:pt x="73" y="135"/>
                  <a:pt x="79" y="141"/>
                </a:cubicBezTo>
                <a:cubicBezTo>
                  <a:pt x="85" y="147"/>
                  <a:pt x="94" y="151"/>
                  <a:pt x="103" y="151"/>
                </a:cubicBezTo>
                <a:cubicBezTo>
                  <a:pt x="113" y="151"/>
                  <a:pt x="121" y="147"/>
                  <a:pt x="127" y="141"/>
                </a:cubicBezTo>
                <a:cubicBezTo>
                  <a:pt x="133" y="135"/>
                  <a:pt x="137" y="126"/>
                  <a:pt x="137" y="117"/>
                </a:cubicBezTo>
                <a:cubicBezTo>
                  <a:pt x="137" y="115"/>
                  <a:pt x="137" y="112"/>
                  <a:pt x="136" y="110"/>
                </a:cubicBezTo>
                <a:cubicBezTo>
                  <a:pt x="133" y="110"/>
                  <a:pt x="130" y="110"/>
                  <a:pt x="127" y="109"/>
                </a:cubicBezTo>
                <a:cubicBezTo>
                  <a:pt x="121" y="108"/>
                  <a:pt x="114" y="106"/>
                  <a:pt x="108" y="103"/>
                </a:cubicBezTo>
                <a:close/>
                <a:moveTo>
                  <a:pt x="22" y="63"/>
                </a:moveTo>
                <a:cubicBezTo>
                  <a:pt x="22" y="232"/>
                  <a:pt x="22" y="232"/>
                  <a:pt x="22" y="232"/>
                </a:cubicBezTo>
                <a:cubicBezTo>
                  <a:pt x="184" y="232"/>
                  <a:pt x="184" y="232"/>
                  <a:pt x="184" y="232"/>
                </a:cubicBezTo>
                <a:cubicBezTo>
                  <a:pt x="184" y="63"/>
                  <a:pt x="184" y="63"/>
                  <a:pt x="184" y="63"/>
                </a:cubicBezTo>
                <a:lnTo>
                  <a:pt x="22" y="63"/>
                </a:lnTo>
                <a:close/>
              </a:path>
            </a:pathLst>
          </a:custGeom>
          <a:solidFill>
            <a:schemeClr val="bg1"/>
          </a:solidFill>
          <a:ln>
            <a:noFill/>
          </a:ln>
          <a:effectLst>
            <a:outerShdw blurRad="50800" dist="38100" dir="2700000" algn="tl" rotWithShape="0">
              <a:prstClr val="black">
                <a:alpha val="40000"/>
              </a:prstClr>
            </a:outerShdw>
          </a:effectLst>
        </p:spPr>
        <p:txBody>
          <a:bodyPr vert="horz" wrap="square" lIns="91440" tIns="45720" rIns="91440" bIns="45720" numCol="1" anchor="t" anchorCtr="0" compatLnSpc="1"/>
          <a:lstStyle/>
          <a:p>
            <a:endParaRPr lang="zh-CN" altLang="en-US">
              <a:solidFill>
                <a:prstClr val="black"/>
              </a:solidFill>
            </a:endParaRPr>
          </a:p>
        </p:txBody>
      </p:sp>
      <p:sp>
        <p:nvSpPr>
          <p:cNvPr id="48" name="Freeform 26"/>
          <p:cNvSpPr>
            <a:spLocks noChangeAspect="1" noEditPoints="1"/>
          </p:cNvSpPr>
          <p:nvPr/>
        </p:nvSpPr>
        <p:spPr bwMode="auto">
          <a:xfrm>
            <a:off x="3375464" y="2860667"/>
            <a:ext cx="393212" cy="464848"/>
          </a:xfrm>
          <a:custGeom>
            <a:avLst/>
            <a:gdLst>
              <a:gd name="T0" fmla="*/ 170 w 224"/>
              <a:gd name="T1" fmla="*/ 0 h 264"/>
              <a:gd name="T2" fmla="*/ 200 w 224"/>
              <a:gd name="T3" fmla="*/ 30 h 264"/>
              <a:gd name="T4" fmla="*/ 188 w 224"/>
              <a:gd name="T5" fmla="*/ 104 h 264"/>
              <a:gd name="T6" fmla="*/ 183 w 224"/>
              <a:gd name="T7" fmla="*/ 18 h 264"/>
              <a:gd name="T8" fmla="*/ 56 w 224"/>
              <a:gd name="T9" fmla="*/ 13 h 264"/>
              <a:gd name="T10" fmla="*/ 75 w 224"/>
              <a:gd name="T11" fmla="*/ 37 h 264"/>
              <a:gd name="T12" fmla="*/ 12 w 224"/>
              <a:gd name="T13" fmla="*/ 112 h 264"/>
              <a:gd name="T14" fmla="*/ 17 w 224"/>
              <a:gd name="T15" fmla="*/ 240 h 264"/>
              <a:gd name="T16" fmla="*/ 67 w 224"/>
              <a:gd name="T17" fmla="*/ 245 h 264"/>
              <a:gd name="T18" fmla="*/ 29 w 224"/>
              <a:gd name="T19" fmla="*/ 257 h 264"/>
              <a:gd name="T20" fmla="*/ 0 w 224"/>
              <a:gd name="T21" fmla="*/ 228 h 264"/>
              <a:gd name="T22" fmla="*/ 0 w 224"/>
              <a:gd name="T23" fmla="*/ 108 h 264"/>
              <a:gd name="T24" fmla="*/ 34 w 224"/>
              <a:gd name="T25" fmla="*/ 3 h 264"/>
              <a:gd name="T26" fmla="*/ 34 w 224"/>
              <a:gd name="T27" fmla="*/ 3 h 264"/>
              <a:gd name="T28" fmla="*/ 34 w 224"/>
              <a:gd name="T29" fmla="*/ 3 h 264"/>
              <a:gd name="T30" fmla="*/ 36 w 224"/>
              <a:gd name="T31" fmla="*/ 2 h 264"/>
              <a:gd name="T32" fmla="*/ 36 w 224"/>
              <a:gd name="T33" fmla="*/ 2 h 264"/>
              <a:gd name="T34" fmla="*/ 36 w 224"/>
              <a:gd name="T35" fmla="*/ 2 h 264"/>
              <a:gd name="T36" fmla="*/ 36 w 224"/>
              <a:gd name="T37" fmla="*/ 2 h 264"/>
              <a:gd name="T38" fmla="*/ 38 w 224"/>
              <a:gd name="T39" fmla="*/ 0 h 264"/>
              <a:gd name="T40" fmla="*/ 38 w 224"/>
              <a:gd name="T41" fmla="*/ 0 h 264"/>
              <a:gd name="T42" fmla="*/ 38 w 224"/>
              <a:gd name="T43" fmla="*/ 0 h 264"/>
              <a:gd name="T44" fmla="*/ 38 w 224"/>
              <a:gd name="T45" fmla="*/ 0 h 264"/>
              <a:gd name="T46" fmla="*/ 38 w 224"/>
              <a:gd name="T47" fmla="*/ 0 h 264"/>
              <a:gd name="T48" fmla="*/ 39 w 224"/>
              <a:gd name="T49" fmla="*/ 0 h 264"/>
              <a:gd name="T50" fmla="*/ 40 w 224"/>
              <a:gd name="T51" fmla="*/ 0 h 264"/>
              <a:gd name="T52" fmla="*/ 37 w 224"/>
              <a:gd name="T53" fmla="*/ 180 h 264"/>
              <a:gd name="T54" fmla="*/ 101 w 224"/>
              <a:gd name="T55" fmla="*/ 170 h 264"/>
              <a:gd name="T56" fmla="*/ 37 w 224"/>
              <a:gd name="T57" fmla="*/ 143 h 264"/>
              <a:gd name="T58" fmla="*/ 101 w 224"/>
              <a:gd name="T59" fmla="*/ 153 h 264"/>
              <a:gd name="T60" fmla="*/ 37 w 224"/>
              <a:gd name="T61" fmla="*/ 143 h 264"/>
              <a:gd name="T62" fmla="*/ 37 w 224"/>
              <a:gd name="T63" fmla="*/ 127 h 264"/>
              <a:gd name="T64" fmla="*/ 166 w 224"/>
              <a:gd name="T65" fmla="*/ 117 h 264"/>
              <a:gd name="T66" fmla="*/ 104 w 224"/>
              <a:gd name="T67" fmla="*/ 86 h 264"/>
              <a:gd name="T68" fmla="*/ 166 w 224"/>
              <a:gd name="T69" fmla="*/ 96 h 264"/>
              <a:gd name="T70" fmla="*/ 104 w 224"/>
              <a:gd name="T71" fmla="*/ 86 h 264"/>
              <a:gd name="T72" fmla="*/ 104 w 224"/>
              <a:gd name="T73" fmla="*/ 69 h 264"/>
              <a:gd name="T74" fmla="*/ 166 w 224"/>
              <a:gd name="T75" fmla="*/ 59 h 264"/>
              <a:gd name="T76" fmla="*/ 104 w 224"/>
              <a:gd name="T77" fmla="*/ 34 h 264"/>
              <a:gd name="T78" fmla="*/ 166 w 224"/>
              <a:gd name="T79" fmla="*/ 44 h 264"/>
              <a:gd name="T80" fmla="*/ 104 w 224"/>
              <a:gd name="T81" fmla="*/ 34 h 264"/>
              <a:gd name="T82" fmla="*/ 94 w 224"/>
              <a:gd name="T83" fmla="*/ 217 h 264"/>
              <a:gd name="T84" fmla="*/ 224 w 224"/>
              <a:gd name="T85" fmla="*/ 147 h 264"/>
              <a:gd name="T86" fmla="*/ 90 w 224"/>
              <a:gd name="T87" fmla="*/ 222 h 264"/>
              <a:gd name="T88" fmla="*/ 88 w 224"/>
              <a:gd name="T89" fmla="*/ 264 h 264"/>
              <a:gd name="T90" fmla="*/ 90 w 224"/>
              <a:gd name="T91" fmla="*/ 222 h 264"/>
              <a:gd name="T92" fmla="*/ 188 w 224"/>
              <a:gd name="T93" fmla="*/ 205 h 264"/>
              <a:gd name="T94" fmla="*/ 183 w 224"/>
              <a:gd name="T95" fmla="*/ 240 h 264"/>
              <a:gd name="T96" fmla="*/ 147 w 224"/>
              <a:gd name="T97" fmla="*/ 245 h 264"/>
              <a:gd name="T98" fmla="*/ 145 w 224"/>
              <a:gd name="T99" fmla="*/ 257 h 264"/>
              <a:gd name="T100" fmla="*/ 191 w 224"/>
              <a:gd name="T101" fmla="*/ 248 h 264"/>
              <a:gd name="T102" fmla="*/ 200 w 224"/>
              <a:gd name="T103" fmla="*/ 192 h 264"/>
              <a:gd name="T104" fmla="*/ 62 w 224"/>
              <a:gd name="T105" fmla="*/ 34 h 264"/>
              <a:gd name="T106" fmla="*/ 22 w 224"/>
              <a:gd name="T107" fmla="*/ 81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224" h="264">
                <a:moveTo>
                  <a:pt x="40" y="0"/>
                </a:moveTo>
                <a:cubicBezTo>
                  <a:pt x="170" y="0"/>
                  <a:pt x="170" y="0"/>
                  <a:pt x="170" y="0"/>
                </a:cubicBezTo>
                <a:cubicBezTo>
                  <a:pt x="179" y="0"/>
                  <a:pt x="186" y="3"/>
                  <a:pt x="191" y="9"/>
                </a:cubicBezTo>
                <a:cubicBezTo>
                  <a:pt x="197" y="14"/>
                  <a:pt x="200" y="21"/>
                  <a:pt x="200" y="30"/>
                </a:cubicBezTo>
                <a:cubicBezTo>
                  <a:pt x="200" y="92"/>
                  <a:pt x="200" y="92"/>
                  <a:pt x="200" y="92"/>
                </a:cubicBezTo>
                <a:cubicBezTo>
                  <a:pt x="188" y="104"/>
                  <a:pt x="188" y="104"/>
                  <a:pt x="188" y="104"/>
                </a:cubicBezTo>
                <a:cubicBezTo>
                  <a:pt x="188" y="30"/>
                  <a:pt x="188" y="30"/>
                  <a:pt x="188" y="30"/>
                </a:cubicBezTo>
                <a:cubicBezTo>
                  <a:pt x="188" y="25"/>
                  <a:pt x="186" y="21"/>
                  <a:pt x="183" y="18"/>
                </a:cubicBezTo>
                <a:cubicBezTo>
                  <a:pt x="179" y="14"/>
                  <a:pt x="175" y="13"/>
                  <a:pt x="170" y="13"/>
                </a:cubicBezTo>
                <a:cubicBezTo>
                  <a:pt x="56" y="13"/>
                  <a:pt x="56" y="13"/>
                  <a:pt x="56" y="13"/>
                </a:cubicBezTo>
                <a:cubicBezTo>
                  <a:pt x="75" y="28"/>
                  <a:pt x="75" y="28"/>
                  <a:pt x="75" y="28"/>
                </a:cubicBezTo>
                <a:cubicBezTo>
                  <a:pt x="77" y="30"/>
                  <a:pt x="77" y="34"/>
                  <a:pt x="75" y="37"/>
                </a:cubicBezTo>
                <a:cubicBezTo>
                  <a:pt x="75" y="37"/>
                  <a:pt x="75" y="37"/>
                  <a:pt x="75" y="37"/>
                </a:cubicBezTo>
                <a:cubicBezTo>
                  <a:pt x="12" y="112"/>
                  <a:pt x="12" y="112"/>
                  <a:pt x="12" y="112"/>
                </a:cubicBezTo>
                <a:cubicBezTo>
                  <a:pt x="12" y="228"/>
                  <a:pt x="12" y="228"/>
                  <a:pt x="12" y="228"/>
                </a:cubicBezTo>
                <a:cubicBezTo>
                  <a:pt x="12" y="232"/>
                  <a:pt x="14" y="236"/>
                  <a:pt x="17" y="240"/>
                </a:cubicBezTo>
                <a:cubicBezTo>
                  <a:pt x="20" y="243"/>
                  <a:pt x="25" y="245"/>
                  <a:pt x="29" y="245"/>
                </a:cubicBezTo>
                <a:cubicBezTo>
                  <a:pt x="67" y="245"/>
                  <a:pt x="67" y="245"/>
                  <a:pt x="67" y="245"/>
                </a:cubicBezTo>
                <a:cubicBezTo>
                  <a:pt x="62" y="257"/>
                  <a:pt x="62" y="257"/>
                  <a:pt x="62" y="257"/>
                </a:cubicBezTo>
                <a:cubicBezTo>
                  <a:pt x="29" y="257"/>
                  <a:pt x="29" y="257"/>
                  <a:pt x="29" y="257"/>
                </a:cubicBezTo>
                <a:cubicBezTo>
                  <a:pt x="21" y="257"/>
                  <a:pt x="14" y="254"/>
                  <a:pt x="9" y="248"/>
                </a:cubicBezTo>
                <a:cubicBezTo>
                  <a:pt x="3" y="243"/>
                  <a:pt x="0" y="236"/>
                  <a:pt x="0" y="228"/>
                </a:cubicBezTo>
                <a:cubicBezTo>
                  <a:pt x="0" y="110"/>
                  <a:pt x="0" y="110"/>
                  <a:pt x="0" y="110"/>
                </a:cubicBezTo>
                <a:cubicBezTo>
                  <a:pt x="0" y="109"/>
                  <a:pt x="0" y="108"/>
                  <a:pt x="0" y="108"/>
                </a:cubicBezTo>
                <a:cubicBezTo>
                  <a:pt x="34" y="5"/>
                  <a:pt x="34" y="5"/>
                  <a:pt x="34" y="5"/>
                </a:cubicBezTo>
                <a:cubicBezTo>
                  <a:pt x="34" y="4"/>
                  <a:pt x="34" y="4"/>
                  <a:pt x="34" y="3"/>
                </a:cubicBezTo>
                <a:cubicBezTo>
                  <a:pt x="34" y="3"/>
                  <a:pt x="34" y="3"/>
                  <a:pt x="34" y="3"/>
                </a:cubicBezTo>
                <a:cubicBezTo>
                  <a:pt x="34" y="3"/>
                  <a:pt x="34" y="3"/>
                  <a:pt x="34" y="3"/>
                </a:cubicBezTo>
                <a:cubicBezTo>
                  <a:pt x="34" y="3"/>
                  <a:pt x="34" y="3"/>
                  <a:pt x="34" y="3"/>
                </a:cubicBezTo>
                <a:cubicBezTo>
                  <a:pt x="34" y="3"/>
                  <a:pt x="34" y="3"/>
                  <a:pt x="34" y="3"/>
                </a:cubicBezTo>
                <a:cubicBezTo>
                  <a:pt x="34" y="3"/>
                  <a:pt x="34" y="3"/>
                  <a:pt x="34" y="3"/>
                </a:cubicBezTo>
                <a:cubicBezTo>
                  <a:pt x="35" y="3"/>
                  <a:pt x="35" y="2"/>
                  <a:pt x="36" y="2"/>
                </a:cubicBezTo>
                <a:cubicBezTo>
                  <a:pt x="36" y="2"/>
                  <a:pt x="36" y="2"/>
                  <a:pt x="36" y="2"/>
                </a:cubicBezTo>
                <a:cubicBezTo>
                  <a:pt x="36" y="2"/>
                  <a:pt x="36" y="2"/>
                  <a:pt x="36" y="2"/>
                </a:cubicBezTo>
                <a:cubicBezTo>
                  <a:pt x="36" y="2"/>
                  <a:pt x="36" y="2"/>
                  <a:pt x="36" y="2"/>
                </a:cubicBezTo>
                <a:cubicBezTo>
                  <a:pt x="36" y="2"/>
                  <a:pt x="36" y="2"/>
                  <a:pt x="36" y="2"/>
                </a:cubicBezTo>
                <a:cubicBezTo>
                  <a:pt x="36" y="2"/>
                  <a:pt x="36" y="2"/>
                  <a:pt x="36" y="2"/>
                </a:cubicBezTo>
                <a:cubicBezTo>
                  <a:pt x="36" y="2"/>
                  <a:pt x="36" y="2"/>
                  <a:pt x="36" y="2"/>
                </a:cubicBezTo>
                <a:cubicBezTo>
                  <a:pt x="36" y="1"/>
                  <a:pt x="36" y="1"/>
                  <a:pt x="36" y="1"/>
                </a:cubicBezTo>
                <a:cubicBezTo>
                  <a:pt x="36" y="1"/>
                  <a:pt x="37" y="1"/>
                  <a:pt x="38" y="0"/>
                </a:cubicBezTo>
                <a:cubicBezTo>
                  <a:pt x="38" y="0"/>
                  <a:pt x="38" y="0"/>
                  <a:pt x="38" y="0"/>
                </a:cubicBezTo>
                <a:cubicBezTo>
                  <a:pt x="38" y="0"/>
                  <a:pt x="38" y="0"/>
                  <a:pt x="38" y="0"/>
                </a:cubicBezTo>
                <a:cubicBezTo>
                  <a:pt x="38" y="0"/>
                  <a:pt x="38" y="0"/>
                  <a:pt x="38" y="0"/>
                </a:cubicBezTo>
                <a:cubicBezTo>
                  <a:pt x="38" y="0"/>
                  <a:pt x="38" y="0"/>
                  <a:pt x="38" y="0"/>
                </a:cubicBezTo>
                <a:cubicBezTo>
                  <a:pt x="38" y="0"/>
                  <a:pt x="38" y="0"/>
                  <a:pt x="38" y="0"/>
                </a:cubicBezTo>
                <a:cubicBezTo>
                  <a:pt x="38" y="0"/>
                  <a:pt x="38" y="0"/>
                  <a:pt x="38" y="0"/>
                </a:cubicBezTo>
                <a:cubicBezTo>
                  <a:pt x="38" y="0"/>
                  <a:pt x="38" y="0"/>
                  <a:pt x="38" y="0"/>
                </a:cubicBezTo>
                <a:cubicBezTo>
                  <a:pt x="38" y="0"/>
                  <a:pt x="38" y="0"/>
                  <a:pt x="38" y="0"/>
                </a:cubicBezTo>
                <a:cubicBezTo>
                  <a:pt x="39" y="0"/>
                  <a:pt x="39" y="0"/>
                  <a:pt x="39" y="0"/>
                </a:cubicBezTo>
                <a:cubicBezTo>
                  <a:pt x="39" y="0"/>
                  <a:pt x="39" y="0"/>
                  <a:pt x="39" y="0"/>
                </a:cubicBezTo>
                <a:cubicBezTo>
                  <a:pt x="39" y="0"/>
                  <a:pt x="39" y="0"/>
                  <a:pt x="40" y="0"/>
                </a:cubicBezTo>
                <a:cubicBezTo>
                  <a:pt x="40" y="0"/>
                  <a:pt x="40" y="0"/>
                  <a:pt x="40" y="0"/>
                </a:cubicBezTo>
                <a:close/>
                <a:moveTo>
                  <a:pt x="37" y="170"/>
                </a:moveTo>
                <a:cubicBezTo>
                  <a:pt x="37" y="180"/>
                  <a:pt x="37" y="180"/>
                  <a:pt x="37" y="180"/>
                </a:cubicBezTo>
                <a:cubicBezTo>
                  <a:pt x="101" y="180"/>
                  <a:pt x="101" y="180"/>
                  <a:pt x="101" y="180"/>
                </a:cubicBezTo>
                <a:cubicBezTo>
                  <a:pt x="101" y="170"/>
                  <a:pt x="101" y="170"/>
                  <a:pt x="101" y="170"/>
                </a:cubicBezTo>
                <a:cubicBezTo>
                  <a:pt x="37" y="170"/>
                  <a:pt x="37" y="170"/>
                  <a:pt x="37" y="170"/>
                </a:cubicBezTo>
                <a:close/>
                <a:moveTo>
                  <a:pt x="37" y="143"/>
                </a:moveTo>
                <a:cubicBezTo>
                  <a:pt x="37" y="153"/>
                  <a:pt x="37" y="153"/>
                  <a:pt x="37" y="153"/>
                </a:cubicBezTo>
                <a:cubicBezTo>
                  <a:pt x="101" y="153"/>
                  <a:pt x="101" y="153"/>
                  <a:pt x="101" y="153"/>
                </a:cubicBezTo>
                <a:cubicBezTo>
                  <a:pt x="101" y="143"/>
                  <a:pt x="101" y="143"/>
                  <a:pt x="101" y="143"/>
                </a:cubicBezTo>
                <a:cubicBezTo>
                  <a:pt x="37" y="143"/>
                  <a:pt x="37" y="143"/>
                  <a:pt x="37" y="143"/>
                </a:cubicBezTo>
                <a:close/>
                <a:moveTo>
                  <a:pt x="37" y="117"/>
                </a:moveTo>
                <a:cubicBezTo>
                  <a:pt x="37" y="127"/>
                  <a:pt x="37" y="127"/>
                  <a:pt x="37" y="127"/>
                </a:cubicBezTo>
                <a:cubicBezTo>
                  <a:pt x="166" y="127"/>
                  <a:pt x="166" y="127"/>
                  <a:pt x="166" y="127"/>
                </a:cubicBezTo>
                <a:cubicBezTo>
                  <a:pt x="166" y="117"/>
                  <a:pt x="166" y="117"/>
                  <a:pt x="166" y="117"/>
                </a:cubicBezTo>
                <a:cubicBezTo>
                  <a:pt x="37" y="117"/>
                  <a:pt x="37" y="117"/>
                  <a:pt x="37" y="117"/>
                </a:cubicBezTo>
                <a:close/>
                <a:moveTo>
                  <a:pt x="104" y="86"/>
                </a:moveTo>
                <a:cubicBezTo>
                  <a:pt x="104" y="96"/>
                  <a:pt x="104" y="96"/>
                  <a:pt x="104" y="96"/>
                </a:cubicBezTo>
                <a:cubicBezTo>
                  <a:pt x="166" y="96"/>
                  <a:pt x="166" y="96"/>
                  <a:pt x="166" y="96"/>
                </a:cubicBezTo>
                <a:cubicBezTo>
                  <a:pt x="166" y="86"/>
                  <a:pt x="166" y="86"/>
                  <a:pt x="166" y="86"/>
                </a:cubicBezTo>
                <a:cubicBezTo>
                  <a:pt x="104" y="86"/>
                  <a:pt x="104" y="86"/>
                  <a:pt x="104" y="86"/>
                </a:cubicBezTo>
                <a:close/>
                <a:moveTo>
                  <a:pt x="104" y="59"/>
                </a:moveTo>
                <a:cubicBezTo>
                  <a:pt x="104" y="69"/>
                  <a:pt x="104" y="69"/>
                  <a:pt x="104" y="69"/>
                </a:cubicBezTo>
                <a:cubicBezTo>
                  <a:pt x="166" y="69"/>
                  <a:pt x="166" y="69"/>
                  <a:pt x="166" y="69"/>
                </a:cubicBezTo>
                <a:cubicBezTo>
                  <a:pt x="166" y="59"/>
                  <a:pt x="166" y="59"/>
                  <a:pt x="166" y="59"/>
                </a:cubicBezTo>
                <a:cubicBezTo>
                  <a:pt x="104" y="59"/>
                  <a:pt x="104" y="59"/>
                  <a:pt x="104" y="59"/>
                </a:cubicBezTo>
                <a:close/>
                <a:moveTo>
                  <a:pt x="104" y="34"/>
                </a:moveTo>
                <a:cubicBezTo>
                  <a:pt x="104" y="44"/>
                  <a:pt x="104" y="44"/>
                  <a:pt x="104" y="44"/>
                </a:cubicBezTo>
                <a:cubicBezTo>
                  <a:pt x="166" y="44"/>
                  <a:pt x="166" y="44"/>
                  <a:pt x="166" y="44"/>
                </a:cubicBezTo>
                <a:cubicBezTo>
                  <a:pt x="166" y="34"/>
                  <a:pt x="166" y="34"/>
                  <a:pt x="166" y="34"/>
                </a:cubicBezTo>
                <a:cubicBezTo>
                  <a:pt x="104" y="34"/>
                  <a:pt x="104" y="34"/>
                  <a:pt x="104" y="34"/>
                </a:cubicBezTo>
                <a:close/>
                <a:moveTo>
                  <a:pt x="194" y="117"/>
                </a:moveTo>
                <a:cubicBezTo>
                  <a:pt x="94" y="217"/>
                  <a:pt x="94" y="217"/>
                  <a:pt x="94" y="217"/>
                </a:cubicBezTo>
                <a:cubicBezTo>
                  <a:pt x="124" y="248"/>
                  <a:pt x="124" y="248"/>
                  <a:pt x="124" y="248"/>
                </a:cubicBezTo>
                <a:cubicBezTo>
                  <a:pt x="224" y="147"/>
                  <a:pt x="224" y="147"/>
                  <a:pt x="224" y="147"/>
                </a:cubicBezTo>
                <a:cubicBezTo>
                  <a:pt x="194" y="117"/>
                  <a:pt x="194" y="117"/>
                  <a:pt x="194" y="117"/>
                </a:cubicBezTo>
                <a:close/>
                <a:moveTo>
                  <a:pt x="90" y="222"/>
                </a:moveTo>
                <a:cubicBezTo>
                  <a:pt x="78" y="255"/>
                  <a:pt x="78" y="255"/>
                  <a:pt x="78" y="255"/>
                </a:cubicBezTo>
                <a:cubicBezTo>
                  <a:pt x="88" y="264"/>
                  <a:pt x="88" y="264"/>
                  <a:pt x="88" y="264"/>
                </a:cubicBezTo>
                <a:cubicBezTo>
                  <a:pt x="120" y="252"/>
                  <a:pt x="120" y="252"/>
                  <a:pt x="120" y="252"/>
                </a:cubicBezTo>
                <a:cubicBezTo>
                  <a:pt x="90" y="222"/>
                  <a:pt x="90" y="222"/>
                  <a:pt x="90" y="222"/>
                </a:cubicBezTo>
                <a:close/>
                <a:moveTo>
                  <a:pt x="200" y="192"/>
                </a:moveTo>
                <a:cubicBezTo>
                  <a:pt x="188" y="205"/>
                  <a:pt x="188" y="205"/>
                  <a:pt x="188" y="205"/>
                </a:cubicBezTo>
                <a:cubicBezTo>
                  <a:pt x="188" y="228"/>
                  <a:pt x="188" y="228"/>
                  <a:pt x="188" y="228"/>
                </a:cubicBezTo>
                <a:cubicBezTo>
                  <a:pt x="188" y="232"/>
                  <a:pt x="186" y="236"/>
                  <a:pt x="183" y="240"/>
                </a:cubicBezTo>
                <a:cubicBezTo>
                  <a:pt x="179" y="243"/>
                  <a:pt x="175" y="245"/>
                  <a:pt x="170" y="245"/>
                </a:cubicBezTo>
                <a:cubicBezTo>
                  <a:pt x="147" y="245"/>
                  <a:pt x="147" y="245"/>
                  <a:pt x="147" y="245"/>
                </a:cubicBezTo>
                <a:cubicBezTo>
                  <a:pt x="140" y="252"/>
                  <a:pt x="140" y="252"/>
                  <a:pt x="140" y="252"/>
                </a:cubicBezTo>
                <a:cubicBezTo>
                  <a:pt x="145" y="257"/>
                  <a:pt x="145" y="257"/>
                  <a:pt x="145" y="257"/>
                </a:cubicBezTo>
                <a:cubicBezTo>
                  <a:pt x="170" y="257"/>
                  <a:pt x="170" y="257"/>
                  <a:pt x="170" y="257"/>
                </a:cubicBezTo>
                <a:cubicBezTo>
                  <a:pt x="179" y="257"/>
                  <a:pt x="186" y="254"/>
                  <a:pt x="191" y="248"/>
                </a:cubicBezTo>
                <a:cubicBezTo>
                  <a:pt x="197" y="243"/>
                  <a:pt x="200" y="236"/>
                  <a:pt x="200" y="228"/>
                </a:cubicBezTo>
                <a:cubicBezTo>
                  <a:pt x="200" y="192"/>
                  <a:pt x="200" y="192"/>
                  <a:pt x="200" y="192"/>
                </a:cubicBezTo>
                <a:close/>
                <a:moveTo>
                  <a:pt x="22" y="81"/>
                </a:moveTo>
                <a:cubicBezTo>
                  <a:pt x="62" y="34"/>
                  <a:pt x="62" y="34"/>
                  <a:pt x="62" y="34"/>
                </a:cubicBezTo>
                <a:cubicBezTo>
                  <a:pt x="43" y="17"/>
                  <a:pt x="43" y="17"/>
                  <a:pt x="43" y="17"/>
                </a:cubicBezTo>
                <a:lnTo>
                  <a:pt x="22" y="81"/>
                </a:lnTo>
                <a:close/>
              </a:path>
            </a:pathLst>
          </a:custGeom>
          <a:solidFill>
            <a:schemeClr val="bg1"/>
          </a:solidFill>
          <a:ln>
            <a:noFill/>
          </a:ln>
          <a:effectLst>
            <a:outerShdw blurRad="50800" dist="38100" dir="2700000" algn="tl" rotWithShape="0">
              <a:prstClr val="black">
                <a:alpha val="40000"/>
              </a:prstClr>
            </a:outerShdw>
          </a:effectLst>
        </p:spPr>
        <p:txBody>
          <a:bodyPr vert="horz" wrap="square" lIns="91440" tIns="45720" rIns="91440" bIns="45720" numCol="1" anchor="t" anchorCtr="0" compatLnSpc="1"/>
          <a:lstStyle/>
          <a:p>
            <a:endParaRPr lang="zh-CN" altLang="en-US">
              <a:solidFill>
                <a:prstClr val="black"/>
              </a:solidFill>
            </a:endParaRPr>
          </a:p>
        </p:txBody>
      </p:sp>
      <p:grpSp>
        <p:nvGrpSpPr>
          <p:cNvPr id="3" name="Group 20"/>
          <p:cNvGrpSpPr>
            <a:grpSpLocks noChangeAspect="1"/>
          </p:cNvGrpSpPr>
          <p:nvPr/>
        </p:nvGrpSpPr>
        <p:grpSpPr bwMode="auto">
          <a:xfrm>
            <a:off x="3656472" y="3876098"/>
            <a:ext cx="548882" cy="454326"/>
            <a:chOff x="1066" y="1895"/>
            <a:chExt cx="314" cy="241"/>
          </a:xfrm>
          <a:solidFill>
            <a:schemeClr val="bg1"/>
          </a:solidFill>
          <a:effectLst>
            <a:outerShdw blurRad="25400" dist="25400" dir="2700000" algn="tl" rotWithShape="0">
              <a:prstClr val="black">
                <a:alpha val="40000"/>
              </a:prstClr>
            </a:outerShdw>
          </a:effectLst>
        </p:grpSpPr>
        <p:sp>
          <p:nvSpPr>
            <p:cNvPr id="50" name="Freeform 21"/>
            <p:cNvSpPr/>
            <p:nvPr/>
          </p:nvSpPr>
          <p:spPr bwMode="auto">
            <a:xfrm>
              <a:off x="1066" y="2128"/>
              <a:ext cx="314" cy="8"/>
            </a:xfrm>
            <a:custGeom>
              <a:avLst/>
              <a:gdLst>
                <a:gd name="T0" fmla="*/ 2 w 76"/>
                <a:gd name="T1" fmla="*/ 2 h 2"/>
                <a:gd name="T2" fmla="*/ 0 w 76"/>
                <a:gd name="T3" fmla="*/ 1 h 2"/>
                <a:gd name="T4" fmla="*/ 2 w 76"/>
                <a:gd name="T5" fmla="*/ 0 h 2"/>
                <a:gd name="T6" fmla="*/ 75 w 76"/>
                <a:gd name="T7" fmla="*/ 0 h 2"/>
                <a:gd name="T8" fmla="*/ 76 w 76"/>
                <a:gd name="T9" fmla="*/ 1 h 2"/>
                <a:gd name="T10" fmla="*/ 75 w 76"/>
                <a:gd name="T11" fmla="*/ 2 h 2"/>
                <a:gd name="T12" fmla="*/ 2 w 76"/>
                <a:gd name="T13" fmla="*/ 2 h 2"/>
              </a:gdLst>
              <a:ahLst/>
              <a:cxnLst>
                <a:cxn ang="0">
                  <a:pos x="T0" y="T1"/>
                </a:cxn>
                <a:cxn ang="0">
                  <a:pos x="T2" y="T3"/>
                </a:cxn>
                <a:cxn ang="0">
                  <a:pos x="T4" y="T5"/>
                </a:cxn>
                <a:cxn ang="0">
                  <a:pos x="T6" y="T7"/>
                </a:cxn>
                <a:cxn ang="0">
                  <a:pos x="T8" y="T9"/>
                </a:cxn>
                <a:cxn ang="0">
                  <a:pos x="T10" y="T11"/>
                </a:cxn>
                <a:cxn ang="0">
                  <a:pos x="T12" y="T13"/>
                </a:cxn>
              </a:cxnLst>
              <a:rect l="0" t="0" r="r" b="b"/>
              <a:pathLst>
                <a:path w="76" h="2">
                  <a:moveTo>
                    <a:pt x="2" y="2"/>
                  </a:moveTo>
                  <a:cubicBezTo>
                    <a:pt x="1" y="2"/>
                    <a:pt x="0" y="2"/>
                    <a:pt x="0" y="1"/>
                  </a:cubicBezTo>
                  <a:cubicBezTo>
                    <a:pt x="0" y="0"/>
                    <a:pt x="1" y="0"/>
                    <a:pt x="2" y="0"/>
                  </a:cubicBezTo>
                  <a:cubicBezTo>
                    <a:pt x="75" y="0"/>
                    <a:pt x="75" y="0"/>
                    <a:pt x="75" y="0"/>
                  </a:cubicBezTo>
                  <a:cubicBezTo>
                    <a:pt x="75" y="0"/>
                    <a:pt x="76" y="0"/>
                    <a:pt x="76" y="1"/>
                  </a:cubicBezTo>
                  <a:cubicBezTo>
                    <a:pt x="76" y="2"/>
                    <a:pt x="75" y="2"/>
                    <a:pt x="75" y="2"/>
                  </a:cubicBezTo>
                  <a:lnTo>
                    <a:pt x="2" y="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51" name="Rectangle 22"/>
            <p:cNvSpPr>
              <a:spLocks noChangeArrowheads="1"/>
            </p:cNvSpPr>
            <p:nvPr/>
          </p:nvSpPr>
          <p:spPr bwMode="auto">
            <a:xfrm>
              <a:off x="1107" y="1949"/>
              <a:ext cx="46" cy="154"/>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52" name="Rectangle 23"/>
            <p:cNvSpPr>
              <a:spLocks noChangeArrowheads="1"/>
            </p:cNvSpPr>
            <p:nvPr/>
          </p:nvSpPr>
          <p:spPr bwMode="auto">
            <a:xfrm>
              <a:off x="1173" y="1895"/>
              <a:ext cx="46" cy="208"/>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53" name="Rectangle 24"/>
            <p:cNvSpPr>
              <a:spLocks noChangeArrowheads="1"/>
            </p:cNvSpPr>
            <p:nvPr/>
          </p:nvSpPr>
          <p:spPr bwMode="auto">
            <a:xfrm>
              <a:off x="1235" y="1961"/>
              <a:ext cx="46" cy="142"/>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54" name="Rectangle 25"/>
            <p:cNvSpPr>
              <a:spLocks noChangeArrowheads="1"/>
            </p:cNvSpPr>
            <p:nvPr/>
          </p:nvSpPr>
          <p:spPr bwMode="auto">
            <a:xfrm>
              <a:off x="1306" y="2007"/>
              <a:ext cx="45" cy="96"/>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55" name="Freeform 44"/>
          <p:cNvSpPr>
            <a:spLocks noEditPoints="1"/>
          </p:cNvSpPr>
          <p:nvPr/>
        </p:nvSpPr>
        <p:spPr bwMode="auto">
          <a:xfrm>
            <a:off x="4698787" y="3837695"/>
            <a:ext cx="567694" cy="531095"/>
          </a:xfrm>
          <a:custGeom>
            <a:avLst/>
            <a:gdLst>
              <a:gd name="T0" fmla="*/ 139 w 276"/>
              <a:gd name="T1" fmla="*/ 161 h 239"/>
              <a:gd name="T2" fmla="*/ 111 w 276"/>
              <a:gd name="T3" fmla="*/ 161 h 239"/>
              <a:gd name="T4" fmla="*/ 111 w 276"/>
              <a:gd name="T5" fmla="*/ 190 h 239"/>
              <a:gd name="T6" fmla="*/ 139 w 276"/>
              <a:gd name="T7" fmla="*/ 190 h 239"/>
              <a:gd name="T8" fmla="*/ 139 w 276"/>
              <a:gd name="T9" fmla="*/ 161 h 239"/>
              <a:gd name="T10" fmla="*/ 63 w 276"/>
              <a:gd name="T11" fmla="*/ 112 h 239"/>
              <a:gd name="T12" fmla="*/ 137 w 276"/>
              <a:gd name="T13" fmla="*/ 38 h 239"/>
              <a:gd name="T14" fmla="*/ 210 w 276"/>
              <a:gd name="T15" fmla="*/ 112 h 239"/>
              <a:gd name="T16" fmla="*/ 63 w 276"/>
              <a:gd name="T17" fmla="*/ 112 h 239"/>
              <a:gd name="T18" fmla="*/ 137 w 276"/>
              <a:gd name="T19" fmla="*/ 0 h 239"/>
              <a:gd name="T20" fmla="*/ 127 w 276"/>
              <a:gd name="T21" fmla="*/ 10 h 239"/>
              <a:gd name="T22" fmla="*/ 21 w 276"/>
              <a:gd name="T23" fmla="*/ 116 h 239"/>
              <a:gd name="T24" fmla="*/ 0 w 276"/>
              <a:gd name="T25" fmla="*/ 140 h 239"/>
              <a:gd name="T26" fmla="*/ 56 w 276"/>
              <a:gd name="T27" fmla="*/ 140 h 239"/>
              <a:gd name="T28" fmla="*/ 56 w 276"/>
              <a:gd name="T29" fmla="*/ 239 h 239"/>
              <a:gd name="T30" fmla="*/ 85 w 276"/>
              <a:gd name="T31" fmla="*/ 239 h 239"/>
              <a:gd name="T32" fmla="*/ 85 w 276"/>
              <a:gd name="T33" fmla="*/ 140 h 239"/>
              <a:gd name="T34" fmla="*/ 184 w 276"/>
              <a:gd name="T35" fmla="*/ 140 h 239"/>
              <a:gd name="T36" fmla="*/ 184 w 276"/>
              <a:gd name="T37" fmla="*/ 239 h 239"/>
              <a:gd name="T38" fmla="*/ 213 w 276"/>
              <a:gd name="T39" fmla="*/ 239 h 239"/>
              <a:gd name="T40" fmla="*/ 213 w 276"/>
              <a:gd name="T41" fmla="*/ 140 h 239"/>
              <a:gd name="T42" fmla="*/ 276 w 276"/>
              <a:gd name="T43" fmla="*/ 140 h 239"/>
              <a:gd name="T44" fmla="*/ 253 w 276"/>
              <a:gd name="T45" fmla="*/ 116 h 239"/>
              <a:gd name="T46" fmla="*/ 146 w 276"/>
              <a:gd name="T47" fmla="*/ 10 h 239"/>
              <a:gd name="T48" fmla="*/ 137 w 276"/>
              <a:gd name="T49" fmla="*/ 0 h 2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276" h="239">
                <a:moveTo>
                  <a:pt x="139" y="161"/>
                </a:moveTo>
                <a:lnTo>
                  <a:pt x="111" y="161"/>
                </a:lnTo>
                <a:lnTo>
                  <a:pt x="111" y="190"/>
                </a:lnTo>
                <a:lnTo>
                  <a:pt x="139" y="190"/>
                </a:lnTo>
                <a:lnTo>
                  <a:pt x="139" y="161"/>
                </a:lnTo>
                <a:moveTo>
                  <a:pt x="63" y="112"/>
                </a:moveTo>
                <a:lnTo>
                  <a:pt x="137" y="38"/>
                </a:lnTo>
                <a:lnTo>
                  <a:pt x="210" y="112"/>
                </a:lnTo>
                <a:lnTo>
                  <a:pt x="63" y="112"/>
                </a:lnTo>
                <a:moveTo>
                  <a:pt x="137" y="0"/>
                </a:moveTo>
                <a:lnTo>
                  <a:pt x="127" y="10"/>
                </a:lnTo>
                <a:lnTo>
                  <a:pt x="21" y="116"/>
                </a:lnTo>
                <a:lnTo>
                  <a:pt x="0" y="140"/>
                </a:lnTo>
                <a:lnTo>
                  <a:pt x="56" y="140"/>
                </a:lnTo>
                <a:lnTo>
                  <a:pt x="56" y="239"/>
                </a:lnTo>
                <a:lnTo>
                  <a:pt x="85" y="239"/>
                </a:lnTo>
                <a:lnTo>
                  <a:pt x="85" y="140"/>
                </a:lnTo>
                <a:lnTo>
                  <a:pt x="184" y="140"/>
                </a:lnTo>
                <a:lnTo>
                  <a:pt x="184" y="239"/>
                </a:lnTo>
                <a:lnTo>
                  <a:pt x="213" y="239"/>
                </a:lnTo>
                <a:lnTo>
                  <a:pt x="213" y="140"/>
                </a:lnTo>
                <a:lnTo>
                  <a:pt x="276" y="140"/>
                </a:lnTo>
                <a:lnTo>
                  <a:pt x="253" y="116"/>
                </a:lnTo>
                <a:lnTo>
                  <a:pt x="146" y="10"/>
                </a:lnTo>
                <a:lnTo>
                  <a:pt x="137" y="0"/>
                </a:lnTo>
              </a:path>
            </a:pathLst>
          </a:custGeom>
          <a:solidFill>
            <a:schemeClr val="bg1"/>
          </a:solidFill>
          <a:ln>
            <a:noFill/>
          </a:ln>
          <a:effectLst>
            <a:outerShdw blurRad="50800" dist="38100" dir="2700000" algn="tl" rotWithShape="0">
              <a:prstClr val="black">
                <a:alpha val="40000"/>
              </a:prstClr>
            </a:outerShdw>
          </a:effectLst>
        </p:spPr>
        <p:txBody>
          <a:bodyPr vert="horz" wrap="square" lIns="91440" tIns="45720" rIns="91440" bIns="45720" numCol="1" anchor="t" anchorCtr="0" compatLnSpc="1"/>
          <a:lstStyle/>
          <a:p>
            <a:endParaRPr lang="zh-CN" altLang="en-US">
              <a:solidFill>
                <a:prstClr val="black"/>
              </a:solidFill>
            </a:endParaRPr>
          </a:p>
        </p:txBody>
      </p:sp>
      <p:sp>
        <p:nvSpPr>
          <p:cNvPr id="56" name="Freeform 48"/>
          <p:cNvSpPr>
            <a:spLocks noEditPoints="1"/>
          </p:cNvSpPr>
          <p:nvPr/>
        </p:nvSpPr>
        <p:spPr bwMode="auto">
          <a:xfrm>
            <a:off x="5119403" y="2865107"/>
            <a:ext cx="498408" cy="498562"/>
          </a:xfrm>
          <a:custGeom>
            <a:avLst/>
            <a:gdLst>
              <a:gd name="T0" fmla="*/ 152 w 152"/>
              <a:gd name="T1" fmla="*/ 88 h 152"/>
              <a:gd name="T2" fmla="*/ 152 w 152"/>
              <a:gd name="T3" fmla="*/ 64 h 152"/>
              <a:gd name="T4" fmla="*/ 138 w 152"/>
              <a:gd name="T5" fmla="*/ 64 h 152"/>
              <a:gd name="T6" fmla="*/ 128 w 152"/>
              <a:gd name="T7" fmla="*/ 40 h 152"/>
              <a:gd name="T8" fmla="*/ 138 w 152"/>
              <a:gd name="T9" fmla="*/ 31 h 152"/>
              <a:gd name="T10" fmla="*/ 121 w 152"/>
              <a:gd name="T11" fmla="*/ 14 h 152"/>
              <a:gd name="T12" fmla="*/ 111 w 152"/>
              <a:gd name="T13" fmla="*/ 24 h 152"/>
              <a:gd name="T14" fmla="*/ 88 w 152"/>
              <a:gd name="T15" fmla="*/ 14 h 152"/>
              <a:gd name="T16" fmla="*/ 88 w 152"/>
              <a:gd name="T17" fmla="*/ 0 h 152"/>
              <a:gd name="T18" fmla="*/ 64 w 152"/>
              <a:gd name="T19" fmla="*/ 0 h 152"/>
              <a:gd name="T20" fmla="*/ 64 w 152"/>
              <a:gd name="T21" fmla="*/ 14 h 152"/>
              <a:gd name="T22" fmla="*/ 41 w 152"/>
              <a:gd name="T23" fmla="*/ 24 h 152"/>
              <a:gd name="T24" fmla="*/ 31 w 152"/>
              <a:gd name="T25" fmla="*/ 14 h 152"/>
              <a:gd name="T26" fmla="*/ 14 w 152"/>
              <a:gd name="T27" fmla="*/ 31 h 152"/>
              <a:gd name="T28" fmla="*/ 24 w 152"/>
              <a:gd name="T29" fmla="*/ 40 h 152"/>
              <a:gd name="T30" fmla="*/ 14 w 152"/>
              <a:gd name="T31" fmla="*/ 64 h 152"/>
              <a:gd name="T32" fmla="*/ 0 w 152"/>
              <a:gd name="T33" fmla="*/ 64 h 152"/>
              <a:gd name="T34" fmla="*/ 0 w 152"/>
              <a:gd name="T35" fmla="*/ 88 h 152"/>
              <a:gd name="T36" fmla="*/ 14 w 152"/>
              <a:gd name="T37" fmla="*/ 88 h 152"/>
              <a:gd name="T38" fmla="*/ 24 w 152"/>
              <a:gd name="T39" fmla="*/ 111 h 152"/>
              <a:gd name="T40" fmla="*/ 14 w 152"/>
              <a:gd name="T41" fmla="*/ 121 h 152"/>
              <a:gd name="T42" fmla="*/ 31 w 152"/>
              <a:gd name="T43" fmla="*/ 138 h 152"/>
              <a:gd name="T44" fmla="*/ 41 w 152"/>
              <a:gd name="T45" fmla="*/ 128 h 152"/>
              <a:gd name="T46" fmla="*/ 64 w 152"/>
              <a:gd name="T47" fmla="*/ 138 h 152"/>
              <a:gd name="T48" fmla="*/ 64 w 152"/>
              <a:gd name="T49" fmla="*/ 152 h 152"/>
              <a:gd name="T50" fmla="*/ 88 w 152"/>
              <a:gd name="T51" fmla="*/ 152 h 152"/>
              <a:gd name="T52" fmla="*/ 88 w 152"/>
              <a:gd name="T53" fmla="*/ 138 h 152"/>
              <a:gd name="T54" fmla="*/ 111 w 152"/>
              <a:gd name="T55" fmla="*/ 128 h 152"/>
              <a:gd name="T56" fmla="*/ 121 w 152"/>
              <a:gd name="T57" fmla="*/ 138 h 152"/>
              <a:gd name="T58" fmla="*/ 138 w 152"/>
              <a:gd name="T59" fmla="*/ 121 h 152"/>
              <a:gd name="T60" fmla="*/ 128 w 152"/>
              <a:gd name="T61" fmla="*/ 111 h 152"/>
              <a:gd name="T62" fmla="*/ 138 w 152"/>
              <a:gd name="T63" fmla="*/ 88 h 152"/>
              <a:gd name="T64" fmla="*/ 152 w 152"/>
              <a:gd name="T65" fmla="*/ 88 h 152"/>
              <a:gd name="T66" fmla="*/ 76 w 152"/>
              <a:gd name="T67" fmla="*/ 115 h 152"/>
              <a:gd name="T68" fmla="*/ 37 w 152"/>
              <a:gd name="T69" fmla="*/ 76 h 152"/>
              <a:gd name="T70" fmla="*/ 76 w 152"/>
              <a:gd name="T71" fmla="*/ 37 h 152"/>
              <a:gd name="T72" fmla="*/ 115 w 152"/>
              <a:gd name="T73" fmla="*/ 76 h 152"/>
              <a:gd name="T74" fmla="*/ 76 w 152"/>
              <a:gd name="T75" fmla="*/ 115 h 1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52" h="152">
                <a:moveTo>
                  <a:pt x="152" y="88"/>
                </a:moveTo>
                <a:cubicBezTo>
                  <a:pt x="152" y="64"/>
                  <a:pt x="152" y="64"/>
                  <a:pt x="152" y="64"/>
                </a:cubicBezTo>
                <a:cubicBezTo>
                  <a:pt x="138" y="64"/>
                  <a:pt x="138" y="64"/>
                  <a:pt x="138" y="64"/>
                </a:cubicBezTo>
                <a:cubicBezTo>
                  <a:pt x="136" y="55"/>
                  <a:pt x="133" y="47"/>
                  <a:pt x="128" y="40"/>
                </a:cubicBezTo>
                <a:cubicBezTo>
                  <a:pt x="138" y="31"/>
                  <a:pt x="138" y="31"/>
                  <a:pt x="138" y="31"/>
                </a:cubicBezTo>
                <a:cubicBezTo>
                  <a:pt x="121" y="14"/>
                  <a:pt x="121" y="14"/>
                  <a:pt x="121" y="14"/>
                </a:cubicBezTo>
                <a:cubicBezTo>
                  <a:pt x="111" y="24"/>
                  <a:pt x="111" y="24"/>
                  <a:pt x="111" y="24"/>
                </a:cubicBezTo>
                <a:cubicBezTo>
                  <a:pt x="104" y="19"/>
                  <a:pt x="96" y="16"/>
                  <a:pt x="88" y="14"/>
                </a:cubicBezTo>
                <a:cubicBezTo>
                  <a:pt x="88" y="0"/>
                  <a:pt x="88" y="0"/>
                  <a:pt x="88" y="0"/>
                </a:cubicBezTo>
                <a:cubicBezTo>
                  <a:pt x="64" y="0"/>
                  <a:pt x="64" y="0"/>
                  <a:pt x="64" y="0"/>
                </a:cubicBezTo>
                <a:cubicBezTo>
                  <a:pt x="64" y="14"/>
                  <a:pt x="64" y="14"/>
                  <a:pt x="64" y="14"/>
                </a:cubicBezTo>
                <a:cubicBezTo>
                  <a:pt x="56" y="16"/>
                  <a:pt x="48" y="19"/>
                  <a:pt x="41" y="24"/>
                </a:cubicBezTo>
                <a:cubicBezTo>
                  <a:pt x="31" y="14"/>
                  <a:pt x="31" y="14"/>
                  <a:pt x="31" y="14"/>
                </a:cubicBezTo>
                <a:cubicBezTo>
                  <a:pt x="14" y="31"/>
                  <a:pt x="14" y="31"/>
                  <a:pt x="14" y="31"/>
                </a:cubicBezTo>
                <a:cubicBezTo>
                  <a:pt x="24" y="40"/>
                  <a:pt x="24" y="40"/>
                  <a:pt x="24" y="40"/>
                </a:cubicBezTo>
                <a:cubicBezTo>
                  <a:pt x="19" y="47"/>
                  <a:pt x="16" y="55"/>
                  <a:pt x="14" y="64"/>
                </a:cubicBezTo>
                <a:cubicBezTo>
                  <a:pt x="0" y="64"/>
                  <a:pt x="0" y="64"/>
                  <a:pt x="0" y="64"/>
                </a:cubicBezTo>
                <a:cubicBezTo>
                  <a:pt x="0" y="88"/>
                  <a:pt x="0" y="88"/>
                  <a:pt x="0" y="88"/>
                </a:cubicBezTo>
                <a:cubicBezTo>
                  <a:pt x="14" y="88"/>
                  <a:pt x="14" y="88"/>
                  <a:pt x="14" y="88"/>
                </a:cubicBezTo>
                <a:cubicBezTo>
                  <a:pt x="16" y="96"/>
                  <a:pt x="19" y="104"/>
                  <a:pt x="24" y="111"/>
                </a:cubicBezTo>
                <a:cubicBezTo>
                  <a:pt x="14" y="121"/>
                  <a:pt x="14" y="121"/>
                  <a:pt x="14" y="121"/>
                </a:cubicBezTo>
                <a:cubicBezTo>
                  <a:pt x="31" y="138"/>
                  <a:pt x="31" y="138"/>
                  <a:pt x="31" y="138"/>
                </a:cubicBezTo>
                <a:cubicBezTo>
                  <a:pt x="41" y="128"/>
                  <a:pt x="41" y="128"/>
                  <a:pt x="41" y="128"/>
                </a:cubicBezTo>
                <a:cubicBezTo>
                  <a:pt x="48" y="133"/>
                  <a:pt x="56" y="136"/>
                  <a:pt x="64" y="138"/>
                </a:cubicBezTo>
                <a:cubicBezTo>
                  <a:pt x="64" y="152"/>
                  <a:pt x="64" y="152"/>
                  <a:pt x="64" y="152"/>
                </a:cubicBezTo>
                <a:cubicBezTo>
                  <a:pt x="88" y="152"/>
                  <a:pt x="88" y="152"/>
                  <a:pt x="88" y="152"/>
                </a:cubicBezTo>
                <a:cubicBezTo>
                  <a:pt x="88" y="138"/>
                  <a:pt x="88" y="138"/>
                  <a:pt x="88" y="138"/>
                </a:cubicBezTo>
                <a:cubicBezTo>
                  <a:pt x="96" y="136"/>
                  <a:pt x="104" y="133"/>
                  <a:pt x="111" y="128"/>
                </a:cubicBezTo>
                <a:cubicBezTo>
                  <a:pt x="121" y="138"/>
                  <a:pt x="121" y="138"/>
                  <a:pt x="121" y="138"/>
                </a:cubicBezTo>
                <a:cubicBezTo>
                  <a:pt x="138" y="121"/>
                  <a:pt x="138" y="121"/>
                  <a:pt x="138" y="121"/>
                </a:cubicBezTo>
                <a:cubicBezTo>
                  <a:pt x="128" y="111"/>
                  <a:pt x="128" y="111"/>
                  <a:pt x="128" y="111"/>
                </a:cubicBezTo>
                <a:cubicBezTo>
                  <a:pt x="133" y="104"/>
                  <a:pt x="136" y="96"/>
                  <a:pt x="138" y="88"/>
                </a:cubicBezTo>
                <a:lnTo>
                  <a:pt x="152" y="88"/>
                </a:lnTo>
                <a:close/>
                <a:moveTo>
                  <a:pt x="76" y="115"/>
                </a:moveTo>
                <a:cubicBezTo>
                  <a:pt x="54" y="115"/>
                  <a:pt x="37" y="98"/>
                  <a:pt x="37" y="76"/>
                </a:cubicBezTo>
                <a:cubicBezTo>
                  <a:pt x="37" y="54"/>
                  <a:pt x="54" y="37"/>
                  <a:pt x="76" y="37"/>
                </a:cubicBezTo>
                <a:cubicBezTo>
                  <a:pt x="98" y="37"/>
                  <a:pt x="115" y="54"/>
                  <a:pt x="115" y="76"/>
                </a:cubicBezTo>
                <a:cubicBezTo>
                  <a:pt x="115" y="98"/>
                  <a:pt x="98" y="115"/>
                  <a:pt x="76" y="115"/>
                </a:cubicBezTo>
                <a:close/>
              </a:path>
            </a:pathLst>
          </a:custGeom>
          <a:solidFill>
            <a:schemeClr val="bg1"/>
          </a:solidFill>
          <a:ln>
            <a:noFill/>
          </a:ln>
          <a:effectLst>
            <a:outerShdw blurRad="50800" dist="38100" dir="2700000" algn="tl" rotWithShape="0">
              <a:prstClr val="black">
                <a:alpha val="40000"/>
              </a:prstClr>
            </a:outerShdw>
          </a:effectLst>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57" name="矩形 56"/>
          <p:cNvSpPr/>
          <p:nvPr/>
        </p:nvSpPr>
        <p:spPr>
          <a:xfrm>
            <a:off x="3379299" y="1276000"/>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58" name="直接连接符 57"/>
          <p:cNvCxnSpPr/>
          <p:nvPr/>
        </p:nvCxnSpPr>
        <p:spPr>
          <a:xfrm>
            <a:off x="2771594" y="2921726"/>
            <a:ext cx="411102" cy="0"/>
          </a:xfrm>
          <a:prstGeom prst="line">
            <a:avLst/>
          </a:prstGeom>
          <a:noFill/>
          <a:ln w="9525" cap="flat" cmpd="sng" algn="ctr">
            <a:solidFill>
              <a:sysClr val="windowText" lastClr="000000"/>
            </a:solidFill>
            <a:prstDash val="sysDash"/>
            <a:headEnd type="oval"/>
            <a:tailEnd type="oval"/>
          </a:ln>
          <a:effectLst/>
        </p:spPr>
      </p:cxnSp>
      <p:sp>
        <p:nvSpPr>
          <p:cNvPr id="66" name="矩形 65"/>
          <p:cNvSpPr/>
          <p:nvPr/>
        </p:nvSpPr>
        <p:spPr>
          <a:xfrm>
            <a:off x="683568" y="2644574"/>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67" name="直接连接符 66"/>
          <p:cNvCxnSpPr/>
          <p:nvPr/>
        </p:nvCxnSpPr>
        <p:spPr>
          <a:xfrm>
            <a:off x="2771594" y="3912167"/>
            <a:ext cx="779274" cy="0"/>
          </a:xfrm>
          <a:prstGeom prst="line">
            <a:avLst/>
          </a:prstGeom>
          <a:noFill/>
          <a:ln w="9525" cap="flat" cmpd="sng" algn="ctr">
            <a:solidFill>
              <a:sysClr val="windowText" lastClr="000000"/>
            </a:solidFill>
            <a:prstDash val="sysDash"/>
            <a:headEnd type="oval"/>
            <a:tailEnd type="oval"/>
          </a:ln>
          <a:effectLst/>
        </p:spPr>
      </p:cxnSp>
      <p:sp>
        <p:nvSpPr>
          <p:cNvPr id="68" name="矩形 67"/>
          <p:cNvSpPr/>
          <p:nvPr/>
        </p:nvSpPr>
        <p:spPr>
          <a:xfrm>
            <a:off x="683568" y="3652997"/>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69" name="直接连接符 68"/>
          <p:cNvCxnSpPr/>
          <p:nvPr/>
        </p:nvCxnSpPr>
        <p:spPr>
          <a:xfrm>
            <a:off x="5762762" y="2921726"/>
            <a:ext cx="411102" cy="0"/>
          </a:xfrm>
          <a:prstGeom prst="line">
            <a:avLst/>
          </a:prstGeom>
          <a:noFill/>
          <a:ln w="9525" cap="flat" cmpd="sng" algn="ctr">
            <a:solidFill>
              <a:sysClr val="windowText" lastClr="000000"/>
            </a:solidFill>
            <a:prstDash val="sysDash"/>
            <a:headEnd type="oval"/>
            <a:tailEnd type="oval"/>
          </a:ln>
          <a:effectLst/>
        </p:spPr>
      </p:cxnSp>
      <p:sp>
        <p:nvSpPr>
          <p:cNvPr id="70" name="矩形 69"/>
          <p:cNvSpPr/>
          <p:nvPr/>
        </p:nvSpPr>
        <p:spPr>
          <a:xfrm>
            <a:off x="6228184" y="2644574"/>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71" name="直接连接符 70"/>
          <p:cNvCxnSpPr/>
          <p:nvPr/>
        </p:nvCxnSpPr>
        <p:spPr>
          <a:xfrm>
            <a:off x="5410627" y="3880192"/>
            <a:ext cx="779274" cy="0"/>
          </a:xfrm>
          <a:prstGeom prst="line">
            <a:avLst/>
          </a:prstGeom>
          <a:noFill/>
          <a:ln w="9525" cap="flat" cmpd="sng" algn="ctr">
            <a:solidFill>
              <a:sysClr val="windowText" lastClr="000000"/>
            </a:solidFill>
            <a:prstDash val="sysDash"/>
            <a:headEnd type="oval"/>
            <a:tailEnd type="oval"/>
          </a:ln>
          <a:effectLst/>
        </p:spPr>
      </p:cxnSp>
      <p:sp>
        <p:nvSpPr>
          <p:cNvPr id="72" name="矩形 71"/>
          <p:cNvSpPr/>
          <p:nvPr/>
        </p:nvSpPr>
        <p:spPr>
          <a:xfrm>
            <a:off x="6300192" y="3603040"/>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1250" advTm="0">
        <p15:prstTrans prst="airplane"/>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200" fill="hold"/>
                                        <p:tgtEl>
                                          <p:spTgt spid="2"/>
                                        </p:tgtEl>
                                        <p:attrNameLst>
                                          <p:attrName>ppt_w</p:attrName>
                                        </p:attrNameLst>
                                      </p:cBhvr>
                                      <p:tavLst>
                                        <p:tav tm="0">
                                          <p:val>
                                            <p:fltVal val="0"/>
                                          </p:val>
                                        </p:tav>
                                        <p:tav tm="100000">
                                          <p:val>
                                            <p:strVal val="#ppt_w"/>
                                          </p:val>
                                        </p:tav>
                                      </p:tavLst>
                                    </p:anim>
                                    <p:anim calcmode="lin" valueType="num">
                                      <p:cBhvr>
                                        <p:cTn id="8" dur="200" fill="hold"/>
                                        <p:tgtEl>
                                          <p:spTgt spid="2"/>
                                        </p:tgtEl>
                                        <p:attrNameLst>
                                          <p:attrName>ppt_h</p:attrName>
                                        </p:attrNameLst>
                                      </p:cBhvr>
                                      <p:tavLst>
                                        <p:tav tm="0">
                                          <p:val>
                                            <p:fltVal val="0"/>
                                          </p:val>
                                        </p:tav>
                                        <p:tav tm="100000">
                                          <p:val>
                                            <p:strVal val="#ppt_h"/>
                                          </p:val>
                                        </p:tav>
                                      </p:tavLst>
                                    </p:anim>
                                    <p:animEffect transition="in" filter="fade">
                                      <p:cBhvr>
                                        <p:cTn id="9" dur="200"/>
                                        <p:tgtEl>
                                          <p:spTgt spid="2"/>
                                        </p:tgtEl>
                                      </p:cBhvr>
                                    </p:animEffect>
                                  </p:childTnLst>
                                </p:cTn>
                              </p:par>
                              <p:par>
                                <p:cTn id="10" presetID="6" presetClass="emph" presetSubtype="0" autoRev="1" fill="hold" nodeType="withEffect">
                                  <p:stCondLst>
                                    <p:cond delay="150"/>
                                  </p:stCondLst>
                                  <p:childTnLst>
                                    <p:animScale>
                                      <p:cBhvr>
                                        <p:cTn id="11" dur="100" fill="hold"/>
                                        <p:tgtEl>
                                          <p:spTgt spid="2"/>
                                        </p:tgtEl>
                                      </p:cBhvr>
                                      <p:by x="130000" y="130000"/>
                                    </p:animScale>
                                  </p:childTnLst>
                                </p:cTn>
                              </p:par>
                            </p:childTnLst>
                          </p:cTn>
                        </p:par>
                        <p:par>
                          <p:cTn id="12" fill="hold">
                            <p:stCondLst>
                              <p:cond delay="500"/>
                            </p:stCondLst>
                            <p:childTnLst>
                              <p:par>
                                <p:cTn id="13" presetID="23" presetClass="entr" presetSubtype="528" fill="hold" grpId="0" nodeType="afterEffect">
                                  <p:stCondLst>
                                    <p:cond delay="0"/>
                                  </p:stCondLst>
                                  <p:childTnLst>
                                    <p:set>
                                      <p:cBhvr>
                                        <p:cTn id="14" dur="1" fill="hold">
                                          <p:stCondLst>
                                            <p:cond delay="0"/>
                                          </p:stCondLst>
                                        </p:cTn>
                                        <p:tgtEl>
                                          <p:spTgt spid="34"/>
                                        </p:tgtEl>
                                        <p:attrNameLst>
                                          <p:attrName>style.visibility</p:attrName>
                                        </p:attrNameLst>
                                      </p:cBhvr>
                                      <p:to>
                                        <p:strVal val="visible"/>
                                      </p:to>
                                    </p:set>
                                    <p:anim calcmode="lin" valueType="num">
                                      <p:cBhvr>
                                        <p:cTn id="15" dur="500" fill="hold"/>
                                        <p:tgtEl>
                                          <p:spTgt spid="34"/>
                                        </p:tgtEl>
                                        <p:attrNameLst>
                                          <p:attrName>ppt_w</p:attrName>
                                        </p:attrNameLst>
                                      </p:cBhvr>
                                      <p:tavLst>
                                        <p:tav tm="0">
                                          <p:val>
                                            <p:fltVal val="0"/>
                                          </p:val>
                                        </p:tav>
                                        <p:tav tm="100000">
                                          <p:val>
                                            <p:strVal val="#ppt_w"/>
                                          </p:val>
                                        </p:tav>
                                      </p:tavLst>
                                    </p:anim>
                                    <p:anim calcmode="lin" valueType="num">
                                      <p:cBhvr>
                                        <p:cTn id="16" dur="500" fill="hold"/>
                                        <p:tgtEl>
                                          <p:spTgt spid="34"/>
                                        </p:tgtEl>
                                        <p:attrNameLst>
                                          <p:attrName>ppt_h</p:attrName>
                                        </p:attrNameLst>
                                      </p:cBhvr>
                                      <p:tavLst>
                                        <p:tav tm="0">
                                          <p:val>
                                            <p:fltVal val="0"/>
                                          </p:val>
                                        </p:tav>
                                        <p:tav tm="100000">
                                          <p:val>
                                            <p:strVal val="#ppt_h"/>
                                          </p:val>
                                        </p:tav>
                                      </p:tavLst>
                                    </p:anim>
                                    <p:anim calcmode="lin" valueType="num">
                                      <p:cBhvr>
                                        <p:cTn id="17" dur="500" fill="hold"/>
                                        <p:tgtEl>
                                          <p:spTgt spid="34"/>
                                        </p:tgtEl>
                                        <p:attrNameLst>
                                          <p:attrName>ppt_x</p:attrName>
                                        </p:attrNameLst>
                                      </p:cBhvr>
                                      <p:tavLst>
                                        <p:tav tm="0">
                                          <p:val>
                                            <p:fltVal val="0.5"/>
                                          </p:val>
                                        </p:tav>
                                        <p:tav tm="100000">
                                          <p:val>
                                            <p:strVal val="#ppt_x"/>
                                          </p:val>
                                        </p:tav>
                                      </p:tavLst>
                                    </p:anim>
                                    <p:anim calcmode="lin" valueType="num">
                                      <p:cBhvr>
                                        <p:cTn id="18" dur="500" fill="hold"/>
                                        <p:tgtEl>
                                          <p:spTgt spid="34"/>
                                        </p:tgtEl>
                                        <p:attrNameLst>
                                          <p:attrName>ppt_y</p:attrName>
                                        </p:attrNameLst>
                                      </p:cBhvr>
                                      <p:tavLst>
                                        <p:tav tm="0">
                                          <p:val>
                                            <p:fltVal val="0.5"/>
                                          </p:val>
                                        </p:tav>
                                        <p:tav tm="100000">
                                          <p:val>
                                            <p:strVal val="#ppt_y"/>
                                          </p:val>
                                        </p:tav>
                                      </p:tavLst>
                                    </p:anim>
                                  </p:childTnLst>
                                </p:cTn>
                              </p:par>
                              <p:par>
                                <p:cTn id="19" presetID="23" presetClass="entr" presetSubtype="528" fill="hold" grpId="0" nodeType="withEffect">
                                  <p:stCondLst>
                                    <p:cond delay="250"/>
                                  </p:stCondLst>
                                  <p:childTnLst>
                                    <p:set>
                                      <p:cBhvr>
                                        <p:cTn id="20" dur="1" fill="hold">
                                          <p:stCondLst>
                                            <p:cond delay="0"/>
                                          </p:stCondLst>
                                        </p:cTn>
                                        <p:tgtEl>
                                          <p:spTgt spid="32"/>
                                        </p:tgtEl>
                                        <p:attrNameLst>
                                          <p:attrName>style.visibility</p:attrName>
                                        </p:attrNameLst>
                                      </p:cBhvr>
                                      <p:to>
                                        <p:strVal val="visible"/>
                                      </p:to>
                                    </p:set>
                                    <p:anim calcmode="lin" valueType="num">
                                      <p:cBhvr>
                                        <p:cTn id="21" dur="500" fill="hold"/>
                                        <p:tgtEl>
                                          <p:spTgt spid="32"/>
                                        </p:tgtEl>
                                        <p:attrNameLst>
                                          <p:attrName>ppt_w</p:attrName>
                                        </p:attrNameLst>
                                      </p:cBhvr>
                                      <p:tavLst>
                                        <p:tav tm="0">
                                          <p:val>
                                            <p:fltVal val="0"/>
                                          </p:val>
                                        </p:tav>
                                        <p:tav tm="100000">
                                          <p:val>
                                            <p:strVal val="#ppt_w"/>
                                          </p:val>
                                        </p:tav>
                                      </p:tavLst>
                                    </p:anim>
                                    <p:anim calcmode="lin" valueType="num">
                                      <p:cBhvr>
                                        <p:cTn id="22" dur="500" fill="hold"/>
                                        <p:tgtEl>
                                          <p:spTgt spid="32"/>
                                        </p:tgtEl>
                                        <p:attrNameLst>
                                          <p:attrName>ppt_h</p:attrName>
                                        </p:attrNameLst>
                                      </p:cBhvr>
                                      <p:tavLst>
                                        <p:tav tm="0">
                                          <p:val>
                                            <p:fltVal val="0"/>
                                          </p:val>
                                        </p:tav>
                                        <p:tav tm="100000">
                                          <p:val>
                                            <p:strVal val="#ppt_h"/>
                                          </p:val>
                                        </p:tav>
                                      </p:tavLst>
                                    </p:anim>
                                    <p:anim calcmode="lin" valueType="num">
                                      <p:cBhvr>
                                        <p:cTn id="23" dur="500" fill="hold"/>
                                        <p:tgtEl>
                                          <p:spTgt spid="32"/>
                                        </p:tgtEl>
                                        <p:attrNameLst>
                                          <p:attrName>ppt_x</p:attrName>
                                        </p:attrNameLst>
                                      </p:cBhvr>
                                      <p:tavLst>
                                        <p:tav tm="0">
                                          <p:val>
                                            <p:fltVal val="0.5"/>
                                          </p:val>
                                        </p:tav>
                                        <p:tav tm="100000">
                                          <p:val>
                                            <p:strVal val="#ppt_x"/>
                                          </p:val>
                                        </p:tav>
                                      </p:tavLst>
                                    </p:anim>
                                    <p:anim calcmode="lin" valueType="num">
                                      <p:cBhvr>
                                        <p:cTn id="24" dur="500" fill="hold"/>
                                        <p:tgtEl>
                                          <p:spTgt spid="32"/>
                                        </p:tgtEl>
                                        <p:attrNameLst>
                                          <p:attrName>ppt_y</p:attrName>
                                        </p:attrNameLst>
                                      </p:cBhvr>
                                      <p:tavLst>
                                        <p:tav tm="0">
                                          <p:val>
                                            <p:fltVal val="0.5"/>
                                          </p:val>
                                        </p:tav>
                                        <p:tav tm="100000">
                                          <p:val>
                                            <p:strVal val="#ppt_y"/>
                                          </p:val>
                                        </p:tav>
                                      </p:tavLst>
                                    </p:anim>
                                  </p:childTnLst>
                                </p:cTn>
                              </p:par>
                              <p:par>
                                <p:cTn id="25" presetID="23" presetClass="entr" presetSubtype="528" fill="hold" grpId="0" nodeType="withEffect">
                                  <p:stCondLst>
                                    <p:cond delay="450"/>
                                  </p:stCondLst>
                                  <p:childTnLst>
                                    <p:set>
                                      <p:cBhvr>
                                        <p:cTn id="26" dur="1" fill="hold">
                                          <p:stCondLst>
                                            <p:cond delay="0"/>
                                          </p:stCondLst>
                                        </p:cTn>
                                        <p:tgtEl>
                                          <p:spTgt spid="31"/>
                                        </p:tgtEl>
                                        <p:attrNameLst>
                                          <p:attrName>style.visibility</p:attrName>
                                        </p:attrNameLst>
                                      </p:cBhvr>
                                      <p:to>
                                        <p:strVal val="visible"/>
                                      </p:to>
                                    </p:set>
                                    <p:anim calcmode="lin" valueType="num">
                                      <p:cBhvr>
                                        <p:cTn id="27" dur="500" fill="hold"/>
                                        <p:tgtEl>
                                          <p:spTgt spid="31"/>
                                        </p:tgtEl>
                                        <p:attrNameLst>
                                          <p:attrName>ppt_w</p:attrName>
                                        </p:attrNameLst>
                                      </p:cBhvr>
                                      <p:tavLst>
                                        <p:tav tm="0">
                                          <p:val>
                                            <p:fltVal val="0"/>
                                          </p:val>
                                        </p:tav>
                                        <p:tav tm="100000">
                                          <p:val>
                                            <p:strVal val="#ppt_w"/>
                                          </p:val>
                                        </p:tav>
                                      </p:tavLst>
                                    </p:anim>
                                    <p:anim calcmode="lin" valueType="num">
                                      <p:cBhvr>
                                        <p:cTn id="28" dur="500" fill="hold"/>
                                        <p:tgtEl>
                                          <p:spTgt spid="31"/>
                                        </p:tgtEl>
                                        <p:attrNameLst>
                                          <p:attrName>ppt_h</p:attrName>
                                        </p:attrNameLst>
                                      </p:cBhvr>
                                      <p:tavLst>
                                        <p:tav tm="0">
                                          <p:val>
                                            <p:fltVal val="0"/>
                                          </p:val>
                                        </p:tav>
                                        <p:tav tm="100000">
                                          <p:val>
                                            <p:strVal val="#ppt_h"/>
                                          </p:val>
                                        </p:tav>
                                      </p:tavLst>
                                    </p:anim>
                                    <p:anim calcmode="lin" valueType="num">
                                      <p:cBhvr>
                                        <p:cTn id="29" dur="500" fill="hold"/>
                                        <p:tgtEl>
                                          <p:spTgt spid="31"/>
                                        </p:tgtEl>
                                        <p:attrNameLst>
                                          <p:attrName>ppt_x</p:attrName>
                                        </p:attrNameLst>
                                      </p:cBhvr>
                                      <p:tavLst>
                                        <p:tav tm="0">
                                          <p:val>
                                            <p:fltVal val="0.5"/>
                                          </p:val>
                                        </p:tav>
                                        <p:tav tm="100000">
                                          <p:val>
                                            <p:strVal val="#ppt_x"/>
                                          </p:val>
                                        </p:tav>
                                      </p:tavLst>
                                    </p:anim>
                                    <p:anim calcmode="lin" valueType="num">
                                      <p:cBhvr>
                                        <p:cTn id="30" dur="500" fill="hold"/>
                                        <p:tgtEl>
                                          <p:spTgt spid="31"/>
                                        </p:tgtEl>
                                        <p:attrNameLst>
                                          <p:attrName>ppt_y</p:attrName>
                                        </p:attrNameLst>
                                      </p:cBhvr>
                                      <p:tavLst>
                                        <p:tav tm="0">
                                          <p:val>
                                            <p:fltVal val="0.5"/>
                                          </p:val>
                                        </p:tav>
                                        <p:tav tm="100000">
                                          <p:val>
                                            <p:strVal val="#ppt_y"/>
                                          </p:val>
                                        </p:tav>
                                      </p:tavLst>
                                    </p:anim>
                                  </p:childTnLst>
                                </p:cTn>
                              </p:par>
                              <p:par>
                                <p:cTn id="31" presetID="23" presetClass="entr" presetSubtype="528" fill="hold" grpId="0" nodeType="withEffect">
                                  <p:stCondLst>
                                    <p:cond delay="650"/>
                                  </p:stCondLst>
                                  <p:childTnLst>
                                    <p:set>
                                      <p:cBhvr>
                                        <p:cTn id="32" dur="1" fill="hold">
                                          <p:stCondLst>
                                            <p:cond delay="0"/>
                                          </p:stCondLst>
                                        </p:cTn>
                                        <p:tgtEl>
                                          <p:spTgt spid="33"/>
                                        </p:tgtEl>
                                        <p:attrNameLst>
                                          <p:attrName>style.visibility</p:attrName>
                                        </p:attrNameLst>
                                      </p:cBhvr>
                                      <p:to>
                                        <p:strVal val="visible"/>
                                      </p:to>
                                    </p:set>
                                    <p:anim calcmode="lin" valueType="num">
                                      <p:cBhvr>
                                        <p:cTn id="33" dur="500" fill="hold"/>
                                        <p:tgtEl>
                                          <p:spTgt spid="33"/>
                                        </p:tgtEl>
                                        <p:attrNameLst>
                                          <p:attrName>ppt_w</p:attrName>
                                        </p:attrNameLst>
                                      </p:cBhvr>
                                      <p:tavLst>
                                        <p:tav tm="0">
                                          <p:val>
                                            <p:fltVal val="0"/>
                                          </p:val>
                                        </p:tav>
                                        <p:tav tm="100000">
                                          <p:val>
                                            <p:strVal val="#ppt_w"/>
                                          </p:val>
                                        </p:tav>
                                      </p:tavLst>
                                    </p:anim>
                                    <p:anim calcmode="lin" valueType="num">
                                      <p:cBhvr>
                                        <p:cTn id="34" dur="500" fill="hold"/>
                                        <p:tgtEl>
                                          <p:spTgt spid="33"/>
                                        </p:tgtEl>
                                        <p:attrNameLst>
                                          <p:attrName>ppt_h</p:attrName>
                                        </p:attrNameLst>
                                      </p:cBhvr>
                                      <p:tavLst>
                                        <p:tav tm="0">
                                          <p:val>
                                            <p:fltVal val="0"/>
                                          </p:val>
                                        </p:tav>
                                        <p:tav tm="100000">
                                          <p:val>
                                            <p:strVal val="#ppt_h"/>
                                          </p:val>
                                        </p:tav>
                                      </p:tavLst>
                                    </p:anim>
                                    <p:anim calcmode="lin" valueType="num">
                                      <p:cBhvr>
                                        <p:cTn id="35" dur="500" fill="hold"/>
                                        <p:tgtEl>
                                          <p:spTgt spid="33"/>
                                        </p:tgtEl>
                                        <p:attrNameLst>
                                          <p:attrName>ppt_x</p:attrName>
                                        </p:attrNameLst>
                                      </p:cBhvr>
                                      <p:tavLst>
                                        <p:tav tm="0">
                                          <p:val>
                                            <p:fltVal val="0.5"/>
                                          </p:val>
                                        </p:tav>
                                        <p:tav tm="100000">
                                          <p:val>
                                            <p:strVal val="#ppt_x"/>
                                          </p:val>
                                        </p:tav>
                                      </p:tavLst>
                                    </p:anim>
                                    <p:anim calcmode="lin" valueType="num">
                                      <p:cBhvr>
                                        <p:cTn id="36" dur="500" fill="hold"/>
                                        <p:tgtEl>
                                          <p:spTgt spid="33"/>
                                        </p:tgtEl>
                                        <p:attrNameLst>
                                          <p:attrName>ppt_y</p:attrName>
                                        </p:attrNameLst>
                                      </p:cBhvr>
                                      <p:tavLst>
                                        <p:tav tm="0">
                                          <p:val>
                                            <p:fltVal val="0.5"/>
                                          </p:val>
                                        </p:tav>
                                        <p:tav tm="100000">
                                          <p:val>
                                            <p:strVal val="#ppt_y"/>
                                          </p:val>
                                        </p:tav>
                                      </p:tavLst>
                                    </p:anim>
                                  </p:childTnLst>
                                </p:cTn>
                              </p:par>
                              <p:par>
                                <p:cTn id="37" presetID="23" presetClass="entr" presetSubtype="528" fill="hold" grpId="0" nodeType="withEffect">
                                  <p:stCondLst>
                                    <p:cond delay="850"/>
                                  </p:stCondLst>
                                  <p:childTnLst>
                                    <p:set>
                                      <p:cBhvr>
                                        <p:cTn id="38" dur="1" fill="hold">
                                          <p:stCondLst>
                                            <p:cond delay="0"/>
                                          </p:stCondLst>
                                        </p:cTn>
                                        <p:tgtEl>
                                          <p:spTgt spid="35"/>
                                        </p:tgtEl>
                                        <p:attrNameLst>
                                          <p:attrName>style.visibility</p:attrName>
                                        </p:attrNameLst>
                                      </p:cBhvr>
                                      <p:to>
                                        <p:strVal val="visible"/>
                                      </p:to>
                                    </p:set>
                                    <p:anim calcmode="lin" valueType="num">
                                      <p:cBhvr>
                                        <p:cTn id="39" dur="500" fill="hold"/>
                                        <p:tgtEl>
                                          <p:spTgt spid="35"/>
                                        </p:tgtEl>
                                        <p:attrNameLst>
                                          <p:attrName>ppt_w</p:attrName>
                                        </p:attrNameLst>
                                      </p:cBhvr>
                                      <p:tavLst>
                                        <p:tav tm="0">
                                          <p:val>
                                            <p:fltVal val="0"/>
                                          </p:val>
                                        </p:tav>
                                        <p:tav tm="100000">
                                          <p:val>
                                            <p:strVal val="#ppt_w"/>
                                          </p:val>
                                        </p:tav>
                                      </p:tavLst>
                                    </p:anim>
                                    <p:anim calcmode="lin" valueType="num">
                                      <p:cBhvr>
                                        <p:cTn id="40" dur="500" fill="hold"/>
                                        <p:tgtEl>
                                          <p:spTgt spid="35"/>
                                        </p:tgtEl>
                                        <p:attrNameLst>
                                          <p:attrName>ppt_h</p:attrName>
                                        </p:attrNameLst>
                                      </p:cBhvr>
                                      <p:tavLst>
                                        <p:tav tm="0">
                                          <p:val>
                                            <p:fltVal val="0"/>
                                          </p:val>
                                        </p:tav>
                                        <p:tav tm="100000">
                                          <p:val>
                                            <p:strVal val="#ppt_h"/>
                                          </p:val>
                                        </p:tav>
                                      </p:tavLst>
                                    </p:anim>
                                    <p:anim calcmode="lin" valueType="num">
                                      <p:cBhvr>
                                        <p:cTn id="41" dur="500" fill="hold"/>
                                        <p:tgtEl>
                                          <p:spTgt spid="35"/>
                                        </p:tgtEl>
                                        <p:attrNameLst>
                                          <p:attrName>ppt_x</p:attrName>
                                        </p:attrNameLst>
                                      </p:cBhvr>
                                      <p:tavLst>
                                        <p:tav tm="0">
                                          <p:val>
                                            <p:fltVal val="0.5"/>
                                          </p:val>
                                        </p:tav>
                                        <p:tav tm="100000">
                                          <p:val>
                                            <p:strVal val="#ppt_x"/>
                                          </p:val>
                                        </p:tav>
                                      </p:tavLst>
                                    </p:anim>
                                    <p:anim calcmode="lin" valueType="num">
                                      <p:cBhvr>
                                        <p:cTn id="42" dur="500" fill="hold"/>
                                        <p:tgtEl>
                                          <p:spTgt spid="35"/>
                                        </p:tgtEl>
                                        <p:attrNameLst>
                                          <p:attrName>ppt_y</p:attrName>
                                        </p:attrNameLst>
                                      </p:cBhvr>
                                      <p:tavLst>
                                        <p:tav tm="0">
                                          <p:val>
                                            <p:fltVal val="0.5"/>
                                          </p:val>
                                        </p:tav>
                                        <p:tav tm="100000">
                                          <p:val>
                                            <p:strVal val="#ppt_y"/>
                                          </p:val>
                                        </p:tav>
                                      </p:tavLst>
                                    </p:anim>
                                  </p:childTnLst>
                                </p:cTn>
                              </p:par>
                            </p:childTnLst>
                          </p:cTn>
                        </p:par>
                        <p:par>
                          <p:cTn id="43" fill="hold">
                            <p:stCondLst>
                              <p:cond delay="1000"/>
                            </p:stCondLst>
                            <p:childTnLst>
                              <p:par>
                                <p:cTn id="44" presetID="2" presetClass="entr" presetSubtype="1" fill="hold" grpId="0" nodeType="afterEffect">
                                  <p:stCondLst>
                                    <p:cond delay="0"/>
                                  </p:stCondLst>
                                  <p:childTnLst>
                                    <p:set>
                                      <p:cBhvr>
                                        <p:cTn id="45" dur="1" fill="hold">
                                          <p:stCondLst>
                                            <p:cond delay="0"/>
                                          </p:stCondLst>
                                        </p:cTn>
                                        <p:tgtEl>
                                          <p:spTgt spid="47"/>
                                        </p:tgtEl>
                                        <p:attrNameLst>
                                          <p:attrName>style.visibility</p:attrName>
                                        </p:attrNameLst>
                                      </p:cBhvr>
                                      <p:to>
                                        <p:strVal val="visible"/>
                                      </p:to>
                                    </p:set>
                                    <p:anim calcmode="lin" valueType="num">
                                      <p:cBhvr additive="base">
                                        <p:cTn id="46" dur="500" fill="hold"/>
                                        <p:tgtEl>
                                          <p:spTgt spid="47"/>
                                        </p:tgtEl>
                                        <p:attrNameLst>
                                          <p:attrName>ppt_x</p:attrName>
                                        </p:attrNameLst>
                                      </p:cBhvr>
                                      <p:tavLst>
                                        <p:tav tm="0">
                                          <p:val>
                                            <p:strVal val="#ppt_x"/>
                                          </p:val>
                                        </p:tav>
                                        <p:tav tm="100000">
                                          <p:val>
                                            <p:strVal val="#ppt_x"/>
                                          </p:val>
                                        </p:tav>
                                      </p:tavLst>
                                    </p:anim>
                                    <p:anim calcmode="lin" valueType="num">
                                      <p:cBhvr additive="base">
                                        <p:cTn id="47" dur="500" fill="hold"/>
                                        <p:tgtEl>
                                          <p:spTgt spid="47"/>
                                        </p:tgtEl>
                                        <p:attrNameLst>
                                          <p:attrName>ppt_y</p:attrName>
                                        </p:attrNameLst>
                                      </p:cBhvr>
                                      <p:tavLst>
                                        <p:tav tm="0">
                                          <p:val>
                                            <p:strVal val="0-#ppt_h/2"/>
                                          </p:val>
                                        </p:tav>
                                        <p:tav tm="100000">
                                          <p:val>
                                            <p:strVal val="#ppt_y"/>
                                          </p:val>
                                        </p:tav>
                                      </p:tavLst>
                                    </p:anim>
                                  </p:childTnLst>
                                </p:cTn>
                              </p:par>
                            </p:childTnLst>
                          </p:cTn>
                        </p:par>
                        <p:par>
                          <p:cTn id="48" fill="hold">
                            <p:stCondLst>
                              <p:cond delay="1500"/>
                            </p:stCondLst>
                            <p:childTnLst>
                              <p:par>
                                <p:cTn id="49" presetID="2" presetClass="entr" presetSubtype="1" fill="hold" grpId="0" nodeType="afterEffect">
                                  <p:stCondLst>
                                    <p:cond delay="0"/>
                                  </p:stCondLst>
                                  <p:childTnLst>
                                    <p:set>
                                      <p:cBhvr>
                                        <p:cTn id="50" dur="1" fill="hold">
                                          <p:stCondLst>
                                            <p:cond delay="0"/>
                                          </p:stCondLst>
                                        </p:cTn>
                                        <p:tgtEl>
                                          <p:spTgt spid="48"/>
                                        </p:tgtEl>
                                        <p:attrNameLst>
                                          <p:attrName>style.visibility</p:attrName>
                                        </p:attrNameLst>
                                      </p:cBhvr>
                                      <p:to>
                                        <p:strVal val="visible"/>
                                      </p:to>
                                    </p:set>
                                    <p:anim calcmode="lin" valueType="num">
                                      <p:cBhvr additive="base">
                                        <p:cTn id="51" dur="500" fill="hold"/>
                                        <p:tgtEl>
                                          <p:spTgt spid="48"/>
                                        </p:tgtEl>
                                        <p:attrNameLst>
                                          <p:attrName>ppt_x</p:attrName>
                                        </p:attrNameLst>
                                      </p:cBhvr>
                                      <p:tavLst>
                                        <p:tav tm="0">
                                          <p:val>
                                            <p:strVal val="#ppt_x"/>
                                          </p:val>
                                        </p:tav>
                                        <p:tav tm="100000">
                                          <p:val>
                                            <p:strVal val="#ppt_x"/>
                                          </p:val>
                                        </p:tav>
                                      </p:tavLst>
                                    </p:anim>
                                    <p:anim calcmode="lin" valueType="num">
                                      <p:cBhvr additive="base">
                                        <p:cTn id="52" dur="500" fill="hold"/>
                                        <p:tgtEl>
                                          <p:spTgt spid="48"/>
                                        </p:tgtEl>
                                        <p:attrNameLst>
                                          <p:attrName>ppt_y</p:attrName>
                                        </p:attrNameLst>
                                      </p:cBhvr>
                                      <p:tavLst>
                                        <p:tav tm="0">
                                          <p:val>
                                            <p:strVal val="0-#ppt_h/2"/>
                                          </p:val>
                                        </p:tav>
                                        <p:tav tm="100000">
                                          <p:val>
                                            <p:strVal val="#ppt_y"/>
                                          </p:val>
                                        </p:tav>
                                      </p:tavLst>
                                    </p:anim>
                                  </p:childTnLst>
                                </p:cTn>
                              </p:par>
                            </p:childTnLst>
                          </p:cTn>
                        </p:par>
                        <p:par>
                          <p:cTn id="53" fill="hold">
                            <p:stCondLst>
                              <p:cond delay="2000"/>
                            </p:stCondLst>
                            <p:childTnLst>
                              <p:par>
                                <p:cTn id="54" presetID="2" presetClass="entr" presetSubtype="1" fill="hold" nodeType="afterEffect">
                                  <p:stCondLst>
                                    <p:cond delay="0"/>
                                  </p:stCondLst>
                                  <p:childTnLst>
                                    <p:set>
                                      <p:cBhvr>
                                        <p:cTn id="55" dur="1" fill="hold">
                                          <p:stCondLst>
                                            <p:cond delay="0"/>
                                          </p:stCondLst>
                                        </p:cTn>
                                        <p:tgtEl>
                                          <p:spTgt spid="3"/>
                                        </p:tgtEl>
                                        <p:attrNameLst>
                                          <p:attrName>style.visibility</p:attrName>
                                        </p:attrNameLst>
                                      </p:cBhvr>
                                      <p:to>
                                        <p:strVal val="visible"/>
                                      </p:to>
                                    </p:set>
                                    <p:anim calcmode="lin" valueType="num">
                                      <p:cBhvr additive="base">
                                        <p:cTn id="56" dur="500" fill="hold"/>
                                        <p:tgtEl>
                                          <p:spTgt spid="3"/>
                                        </p:tgtEl>
                                        <p:attrNameLst>
                                          <p:attrName>ppt_x</p:attrName>
                                        </p:attrNameLst>
                                      </p:cBhvr>
                                      <p:tavLst>
                                        <p:tav tm="0">
                                          <p:val>
                                            <p:strVal val="#ppt_x"/>
                                          </p:val>
                                        </p:tav>
                                        <p:tav tm="100000">
                                          <p:val>
                                            <p:strVal val="#ppt_x"/>
                                          </p:val>
                                        </p:tav>
                                      </p:tavLst>
                                    </p:anim>
                                    <p:anim calcmode="lin" valueType="num">
                                      <p:cBhvr additive="base">
                                        <p:cTn id="57" dur="500" fill="hold"/>
                                        <p:tgtEl>
                                          <p:spTgt spid="3"/>
                                        </p:tgtEl>
                                        <p:attrNameLst>
                                          <p:attrName>ppt_y</p:attrName>
                                        </p:attrNameLst>
                                      </p:cBhvr>
                                      <p:tavLst>
                                        <p:tav tm="0">
                                          <p:val>
                                            <p:strVal val="0-#ppt_h/2"/>
                                          </p:val>
                                        </p:tav>
                                        <p:tav tm="100000">
                                          <p:val>
                                            <p:strVal val="#ppt_y"/>
                                          </p:val>
                                        </p:tav>
                                      </p:tavLst>
                                    </p:anim>
                                  </p:childTnLst>
                                </p:cTn>
                              </p:par>
                            </p:childTnLst>
                          </p:cTn>
                        </p:par>
                        <p:par>
                          <p:cTn id="58" fill="hold">
                            <p:stCondLst>
                              <p:cond delay="2500"/>
                            </p:stCondLst>
                            <p:childTnLst>
                              <p:par>
                                <p:cTn id="59" presetID="2" presetClass="entr" presetSubtype="1" fill="hold" grpId="0" nodeType="afterEffect">
                                  <p:stCondLst>
                                    <p:cond delay="0"/>
                                  </p:stCondLst>
                                  <p:childTnLst>
                                    <p:set>
                                      <p:cBhvr>
                                        <p:cTn id="60" dur="1" fill="hold">
                                          <p:stCondLst>
                                            <p:cond delay="0"/>
                                          </p:stCondLst>
                                        </p:cTn>
                                        <p:tgtEl>
                                          <p:spTgt spid="55"/>
                                        </p:tgtEl>
                                        <p:attrNameLst>
                                          <p:attrName>style.visibility</p:attrName>
                                        </p:attrNameLst>
                                      </p:cBhvr>
                                      <p:to>
                                        <p:strVal val="visible"/>
                                      </p:to>
                                    </p:set>
                                    <p:anim calcmode="lin" valueType="num">
                                      <p:cBhvr additive="base">
                                        <p:cTn id="61" dur="500" fill="hold"/>
                                        <p:tgtEl>
                                          <p:spTgt spid="55"/>
                                        </p:tgtEl>
                                        <p:attrNameLst>
                                          <p:attrName>ppt_x</p:attrName>
                                        </p:attrNameLst>
                                      </p:cBhvr>
                                      <p:tavLst>
                                        <p:tav tm="0">
                                          <p:val>
                                            <p:strVal val="#ppt_x"/>
                                          </p:val>
                                        </p:tav>
                                        <p:tav tm="100000">
                                          <p:val>
                                            <p:strVal val="#ppt_x"/>
                                          </p:val>
                                        </p:tav>
                                      </p:tavLst>
                                    </p:anim>
                                    <p:anim calcmode="lin" valueType="num">
                                      <p:cBhvr additive="base">
                                        <p:cTn id="62" dur="500" fill="hold"/>
                                        <p:tgtEl>
                                          <p:spTgt spid="55"/>
                                        </p:tgtEl>
                                        <p:attrNameLst>
                                          <p:attrName>ppt_y</p:attrName>
                                        </p:attrNameLst>
                                      </p:cBhvr>
                                      <p:tavLst>
                                        <p:tav tm="0">
                                          <p:val>
                                            <p:strVal val="0-#ppt_h/2"/>
                                          </p:val>
                                        </p:tav>
                                        <p:tav tm="100000">
                                          <p:val>
                                            <p:strVal val="#ppt_y"/>
                                          </p:val>
                                        </p:tav>
                                      </p:tavLst>
                                    </p:anim>
                                  </p:childTnLst>
                                </p:cTn>
                              </p:par>
                            </p:childTnLst>
                          </p:cTn>
                        </p:par>
                        <p:par>
                          <p:cTn id="63" fill="hold">
                            <p:stCondLst>
                              <p:cond delay="3000"/>
                            </p:stCondLst>
                            <p:childTnLst>
                              <p:par>
                                <p:cTn id="64" presetID="2" presetClass="entr" presetSubtype="1" fill="hold" grpId="0" nodeType="afterEffect">
                                  <p:stCondLst>
                                    <p:cond delay="0"/>
                                  </p:stCondLst>
                                  <p:childTnLst>
                                    <p:set>
                                      <p:cBhvr>
                                        <p:cTn id="65" dur="1" fill="hold">
                                          <p:stCondLst>
                                            <p:cond delay="0"/>
                                          </p:stCondLst>
                                        </p:cTn>
                                        <p:tgtEl>
                                          <p:spTgt spid="56"/>
                                        </p:tgtEl>
                                        <p:attrNameLst>
                                          <p:attrName>style.visibility</p:attrName>
                                        </p:attrNameLst>
                                      </p:cBhvr>
                                      <p:to>
                                        <p:strVal val="visible"/>
                                      </p:to>
                                    </p:set>
                                    <p:anim calcmode="lin" valueType="num">
                                      <p:cBhvr additive="base">
                                        <p:cTn id="66" dur="500" fill="hold"/>
                                        <p:tgtEl>
                                          <p:spTgt spid="56"/>
                                        </p:tgtEl>
                                        <p:attrNameLst>
                                          <p:attrName>ppt_x</p:attrName>
                                        </p:attrNameLst>
                                      </p:cBhvr>
                                      <p:tavLst>
                                        <p:tav tm="0">
                                          <p:val>
                                            <p:strVal val="#ppt_x"/>
                                          </p:val>
                                        </p:tav>
                                        <p:tav tm="100000">
                                          <p:val>
                                            <p:strVal val="#ppt_x"/>
                                          </p:val>
                                        </p:tav>
                                      </p:tavLst>
                                    </p:anim>
                                    <p:anim calcmode="lin" valueType="num">
                                      <p:cBhvr additive="base">
                                        <p:cTn id="67" dur="500" fill="hold"/>
                                        <p:tgtEl>
                                          <p:spTgt spid="56"/>
                                        </p:tgtEl>
                                        <p:attrNameLst>
                                          <p:attrName>ppt_y</p:attrName>
                                        </p:attrNameLst>
                                      </p:cBhvr>
                                      <p:tavLst>
                                        <p:tav tm="0">
                                          <p:val>
                                            <p:strVal val="0-#ppt_h/2"/>
                                          </p:val>
                                        </p:tav>
                                        <p:tav tm="100000">
                                          <p:val>
                                            <p:strVal val="#ppt_y"/>
                                          </p:val>
                                        </p:tav>
                                      </p:tavLst>
                                    </p:anim>
                                  </p:childTnLst>
                                </p:cTn>
                              </p:par>
                            </p:childTnLst>
                          </p:cTn>
                        </p:par>
                        <p:par>
                          <p:cTn id="68" fill="hold">
                            <p:stCondLst>
                              <p:cond delay="3500"/>
                            </p:stCondLst>
                            <p:childTnLst>
                              <p:par>
                                <p:cTn id="69" presetID="2" presetClass="entr" presetSubtype="1" fill="hold" grpId="0" nodeType="afterEffect">
                                  <p:stCondLst>
                                    <p:cond delay="0"/>
                                  </p:stCondLst>
                                  <p:childTnLst>
                                    <p:set>
                                      <p:cBhvr>
                                        <p:cTn id="70" dur="1" fill="hold">
                                          <p:stCondLst>
                                            <p:cond delay="0"/>
                                          </p:stCondLst>
                                        </p:cTn>
                                        <p:tgtEl>
                                          <p:spTgt spid="57"/>
                                        </p:tgtEl>
                                        <p:attrNameLst>
                                          <p:attrName>style.visibility</p:attrName>
                                        </p:attrNameLst>
                                      </p:cBhvr>
                                      <p:to>
                                        <p:strVal val="visible"/>
                                      </p:to>
                                    </p:set>
                                    <p:anim calcmode="lin" valueType="num">
                                      <p:cBhvr additive="base">
                                        <p:cTn id="71" dur="300" fill="hold"/>
                                        <p:tgtEl>
                                          <p:spTgt spid="57"/>
                                        </p:tgtEl>
                                        <p:attrNameLst>
                                          <p:attrName>ppt_x</p:attrName>
                                        </p:attrNameLst>
                                      </p:cBhvr>
                                      <p:tavLst>
                                        <p:tav tm="0">
                                          <p:val>
                                            <p:strVal val="#ppt_x"/>
                                          </p:val>
                                        </p:tav>
                                        <p:tav tm="100000">
                                          <p:val>
                                            <p:strVal val="#ppt_x"/>
                                          </p:val>
                                        </p:tav>
                                      </p:tavLst>
                                    </p:anim>
                                    <p:anim calcmode="lin" valueType="num">
                                      <p:cBhvr additive="base">
                                        <p:cTn id="72" dur="300" fill="hold"/>
                                        <p:tgtEl>
                                          <p:spTgt spid="57"/>
                                        </p:tgtEl>
                                        <p:attrNameLst>
                                          <p:attrName>ppt_y</p:attrName>
                                        </p:attrNameLst>
                                      </p:cBhvr>
                                      <p:tavLst>
                                        <p:tav tm="0">
                                          <p:val>
                                            <p:strVal val="0-#ppt_h/2"/>
                                          </p:val>
                                        </p:tav>
                                        <p:tav tm="100000">
                                          <p:val>
                                            <p:strVal val="#ppt_y"/>
                                          </p:val>
                                        </p:tav>
                                      </p:tavLst>
                                    </p:anim>
                                  </p:childTnLst>
                                </p:cTn>
                              </p:par>
                            </p:childTnLst>
                          </p:cTn>
                        </p:par>
                        <p:par>
                          <p:cTn id="73" fill="hold">
                            <p:stCondLst>
                              <p:cond delay="4000"/>
                            </p:stCondLst>
                            <p:childTnLst>
                              <p:par>
                                <p:cTn id="74" presetID="22" presetClass="entr" presetSubtype="2" fill="hold" nodeType="afterEffect">
                                  <p:stCondLst>
                                    <p:cond delay="0"/>
                                  </p:stCondLst>
                                  <p:childTnLst>
                                    <p:set>
                                      <p:cBhvr>
                                        <p:cTn id="75" dur="1" fill="hold">
                                          <p:stCondLst>
                                            <p:cond delay="0"/>
                                          </p:stCondLst>
                                        </p:cTn>
                                        <p:tgtEl>
                                          <p:spTgt spid="58"/>
                                        </p:tgtEl>
                                        <p:attrNameLst>
                                          <p:attrName>style.visibility</p:attrName>
                                        </p:attrNameLst>
                                      </p:cBhvr>
                                      <p:to>
                                        <p:strVal val="visible"/>
                                      </p:to>
                                    </p:set>
                                    <p:animEffect transition="in" filter="wipe(right)">
                                      <p:cBhvr>
                                        <p:cTn id="76" dur="300"/>
                                        <p:tgtEl>
                                          <p:spTgt spid="58"/>
                                        </p:tgtEl>
                                      </p:cBhvr>
                                    </p:animEffect>
                                  </p:childTnLst>
                                </p:cTn>
                              </p:par>
                            </p:childTnLst>
                          </p:cTn>
                        </p:par>
                        <p:par>
                          <p:cTn id="77" fill="hold">
                            <p:stCondLst>
                              <p:cond delay="4500"/>
                            </p:stCondLst>
                            <p:childTnLst>
                              <p:par>
                                <p:cTn id="78" presetID="2" presetClass="entr" presetSubtype="8" fill="hold" grpId="0" nodeType="afterEffect">
                                  <p:stCondLst>
                                    <p:cond delay="0"/>
                                  </p:stCondLst>
                                  <p:childTnLst>
                                    <p:set>
                                      <p:cBhvr>
                                        <p:cTn id="79" dur="1" fill="hold">
                                          <p:stCondLst>
                                            <p:cond delay="0"/>
                                          </p:stCondLst>
                                        </p:cTn>
                                        <p:tgtEl>
                                          <p:spTgt spid="66"/>
                                        </p:tgtEl>
                                        <p:attrNameLst>
                                          <p:attrName>style.visibility</p:attrName>
                                        </p:attrNameLst>
                                      </p:cBhvr>
                                      <p:to>
                                        <p:strVal val="visible"/>
                                      </p:to>
                                    </p:set>
                                    <p:anim calcmode="lin" valueType="num">
                                      <p:cBhvr additive="base">
                                        <p:cTn id="80" dur="300" fill="hold"/>
                                        <p:tgtEl>
                                          <p:spTgt spid="66"/>
                                        </p:tgtEl>
                                        <p:attrNameLst>
                                          <p:attrName>ppt_x</p:attrName>
                                        </p:attrNameLst>
                                      </p:cBhvr>
                                      <p:tavLst>
                                        <p:tav tm="0">
                                          <p:val>
                                            <p:strVal val="0-#ppt_w/2"/>
                                          </p:val>
                                        </p:tav>
                                        <p:tav tm="100000">
                                          <p:val>
                                            <p:strVal val="#ppt_x"/>
                                          </p:val>
                                        </p:tav>
                                      </p:tavLst>
                                    </p:anim>
                                    <p:anim calcmode="lin" valueType="num">
                                      <p:cBhvr additive="base">
                                        <p:cTn id="81" dur="300" fill="hold"/>
                                        <p:tgtEl>
                                          <p:spTgt spid="66"/>
                                        </p:tgtEl>
                                        <p:attrNameLst>
                                          <p:attrName>ppt_y</p:attrName>
                                        </p:attrNameLst>
                                      </p:cBhvr>
                                      <p:tavLst>
                                        <p:tav tm="0">
                                          <p:val>
                                            <p:strVal val="#ppt_y"/>
                                          </p:val>
                                        </p:tav>
                                        <p:tav tm="100000">
                                          <p:val>
                                            <p:strVal val="#ppt_y"/>
                                          </p:val>
                                        </p:tav>
                                      </p:tavLst>
                                    </p:anim>
                                  </p:childTnLst>
                                </p:cTn>
                              </p:par>
                            </p:childTnLst>
                          </p:cTn>
                        </p:par>
                        <p:par>
                          <p:cTn id="82" fill="hold">
                            <p:stCondLst>
                              <p:cond delay="5000"/>
                            </p:stCondLst>
                            <p:childTnLst>
                              <p:par>
                                <p:cTn id="83" presetID="22" presetClass="entr" presetSubtype="2" fill="hold" nodeType="afterEffect">
                                  <p:stCondLst>
                                    <p:cond delay="0"/>
                                  </p:stCondLst>
                                  <p:childTnLst>
                                    <p:set>
                                      <p:cBhvr>
                                        <p:cTn id="84" dur="1" fill="hold">
                                          <p:stCondLst>
                                            <p:cond delay="0"/>
                                          </p:stCondLst>
                                        </p:cTn>
                                        <p:tgtEl>
                                          <p:spTgt spid="67"/>
                                        </p:tgtEl>
                                        <p:attrNameLst>
                                          <p:attrName>style.visibility</p:attrName>
                                        </p:attrNameLst>
                                      </p:cBhvr>
                                      <p:to>
                                        <p:strVal val="visible"/>
                                      </p:to>
                                    </p:set>
                                    <p:animEffect transition="in" filter="wipe(right)">
                                      <p:cBhvr>
                                        <p:cTn id="85" dur="300"/>
                                        <p:tgtEl>
                                          <p:spTgt spid="67"/>
                                        </p:tgtEl>
                                      </p:cBhvr>
                                    </p:animEffect>
                                  </p:childTnLst>
                                </p:cTn>
                              </p:par>
                            </p:childTnLst>
                          </p:cTn>
                        </p:par>
                        <p:par>
                          <p:cTn id="86" fill="hold">
                            <p:stCondLst>
                              <p:cond delay="5500"/>
                            </p:stCondLst>
                            <p:childTnLst>
                              <p:par>
                                <p:cTn id="87" presetID="2" presetClass="entr" presetSubtype="8" fill="hold" grpId="0" nodeType="afterEffect">
                                  <p:stCondLst>
                                    <p:cond delay="0"/>
                                  </p:stCondLst>
                                  <p:childTnLst>
                                    <p:set>
                                      <p:cBhvr>
                                        <p:cTn id="88" dur="1" fill="hold">
                                          <p:stCondLst>
                                            <p:cond delay="0"/>
                                          </p:stCondLst>
                                        </p:cTn>
                                        <p:tgtEl>
                                          <p:spTgt spid="68"/>
                                        </p:tgtEl>
                                        <p:attrNameLst>
                                          <p:attrName>style.visibility</p:attrName>
                                        </p:attrNameLst>
                                      </p:cBhvr>
                                      <p:to>
                                        <p:strVal val="visible"/>
                                      </p:to>
                                    </p:set>
                                    <p:anim calcmode="lin" valueType="num">
                                      <p:cBhvr additive="base">
                                        <p:cTn id="89" dur="300" fill="hold"/>
                                        <p:tgtEl>
                                          <p:spTgt spid="68"/>
                                        </p:tgtEl>
                                        <p:attrNameLst>
                                          <p:attrName>ppt_x</p:attrName>
                                        </p:attrNameLst>
                                      </p:cBhvr>
                                      <p:tavLst>
                                        <p:tav tm="0">
                                          <p:val>
                                            <p:strVal val="0-#ppt_w/2"/>
                                          </p:val>
                                        </p:tav>
                                        <p:tav tm="100000">
                                          <p:val>
                                            <p:strVal val="#ppt_x"/>
                                          </p:val>
                                        </p:tav>
                                      </p:tavLst>
                                    </p:anim>
                                    <p:anim calcmode="lin" valueType="num">
                                      <p:cBhvr additive="base">
                                        <p:cTn id="90" dur="300" fill="hold"/>
                                        <p:tgtEl>
                                          <p:spTgt spid="68"/>
                                        </p:tgtEl>
                                        <p:attrNameLst>
                                          <p:attrName>ppt_y</p:attrName>
                                        </p:attrNameLst>
                                      </p:cBhvr>
                                      <p:tavLst>
                                        <p:tav tm="0">
                                          <p:val>
                                            <p:strVal val="#ppt_y"/>
                                          </p:val>
                                        </p:tav>
                                        <p:tav tm="100000">
                                          <p:val>
                                            <p:strVal val="#ppt_y"/>
                                          </p:val>
                                        </p:tav>
                                      </p:tavLst>
                                    </p:anim>
                                  </p:childTnLst>
                                </p:cTn>
                              </p:par>
                            </p:childTnLst>
                          </p:cTn>
                        </p:par>
                        <p:par>
                          <p:cTn id="91" fill="hold">
                            <p:stCondLst>
                              <p:cond delay="6000"/>
                            </p:stCondLst>
                            <p:childTnLst>
                              <p:par>
                                <p:cTn id="92" presetID="22" presetClass="entr" presetSubtype="8" fill="hold" nodeType="afterEffect">
                                  <p:stCondLst>
                                    <p:cond delay="0"/>
                                  </p:stCondLst>
                                  <p:childTnLst>
                                    <p:set>
                                      <p:cBhvr>
                                        <p:cTn id="93" dur="1" fill="hold">
                                          <p:stCondLst>
                                            <p:cond delay="0"/>
                                          </p:stCondLst>
                                        </p:cTn>
                                        <p:tgtEl>
                                          <p:spTgt spid="69"/>
                                        </p:tgtEl>
                                        <p:attrNameLst>
                                          <p:attrName>style.visibility</p:attrName>
                                        </p:attrNameLst>
                                      </p:cBhvr>
                                      <p:to>
                                        <p:strVal val="visible"/>
                                      </p:to>
                                    </p:set>
                                    <p:animEffect transition="in" filter="wipe(left)">
                                      <p:cBhvr>
                                        <p:cTn id="94" dur="300"/>
                                        <p:tgtEl>
                                          <p:spTgt spid="69"/>
                                        </p:tgtEl>
                                      </p:cBhvr>
                                    </p:animEffect>
                                  </p:childTnLst>
                                </p:cTn>
                              </p:par>
                            </p:childTnLst>
                          </p:cTn>
                        </p:par>
                        <p:par>
                          <p:cTn id="95" fill="hold">
                            <p:stCondLst>
                              <p:cond delay="6500"/>
                            </p:stCondLst>
                            <p:childTnLst>
                              <p:par>
                                <p:cTn id="96" presetID="2" presetClass="entr" presetSubtype="2" fill="hold" grpId="0" nodeType="afterEffect">
                                  <p:stCondLst>
                                    <p:cond delay="0"/>
                                  </p:stCondLst>
                                  <p:childTnLst>
                                    <p:set>
                                      <p:cBhvr>
                                        <p:cTn id="97" dur="1" fill="hold">
                                          <p:stCondLst>
                                            <p:cond delay="0"/>
                                          </p:stCondLst>
                                        </p:cTn>
                                        <p:tgtEl>
                                          <p:spTgt spid="70"/>
                                        </p:tgtEl>
                                        <p:attrNameLst>
                                          <p:attrName>style.visibility</p:attrName>
                                        </p:attrNameLst>
                                      </p:cBhvr>
                                      <p:to>
                                        <p:strVal val="visible"/>
                                      </p:to>
                                    </p:set>
                                    <p:anim calcmode="lin" valueType="num">
                                      <p:cBhvr additive="base">
                                        <p:cTn id="98" dur="300" fill="hold"/>
                                        <p:tgtEl>
                                          <p:spTgt spid="70"/>
                                        </p:tgtEl>
                                        <p:attrNameLst>
                                          <p:attrName>ppt_x</p:attrName>
                                        </p:attrNameLst>
                                      </p:cBhvr>
                                      <p:tavLst>
                                        <p:tav tm="0">
                                          <p:val>
                                            <p:strVal val="1+#ppt_w/2"/>
                                          </p:val>
                                        </p:tav>
                                        <p:tav tm="100000">
                                          <p:val>
                                            <p:strVal val="#ppt_x"/>
                                          </p:val>
                                        </p:tav>
                                      </p:tavLst>
                                    </p:anim>
                                    <p:anim calcmode="lin" valueType="num">
                                      <p:cBhvr additive="base">
                                        <p:cTn id="99" dur="300" fill="hold"/>
                                        <p:tgtEl>
                                          <p:spTgt spid="70"/>
                                        </p:tgtEl>
                                        <p:attrNameLst>
                                          <p:attrName>ppt_y</p:attrName>
                                        </p:attrNameLst>
                                      </p:cBhvr>
                                      <p:tavLst>
                                        <p:tav tm="0">
                                          <p:val>
                                            <p:strVal val="#ppt_y"/>
                                          </p:val>
                                        </p:tav>
                                        <p:tav tm="100000">
                                          <p:val>
                                            <p:strVal val="#ppt_y"/>
                                          </p:val>
                                        </p:tav>
                                      </p:tavLst>
                                    </p:anim>
                                  </p:childTnLst>
                                </p:cTn>
                              </p:par>
                            </p:childTnLst>
                          </p:cTn>
                        </p:par>
                        <p:par>
                          <p:cTn id="100" fill="hold">
                            <p:stCondLst>
                              <p:cond delay="7000"/>
                            </p:stCondLst>
                            <p:childTnLst>
                              <p:par>
                                <p:cTn id="101" presetID="22" presetClass="entr" presetSubtype="8" fill="hold" nodeType="afterEffect">
                                  <p:stCondLst>
                                    <p:cond delay="0"/>
                                  </p:stCondLst>
                                  <p:childTnLst>
                                    <p:set>
                                      <p:cBhvr>
                                        <p:cTn id="102" dur="1" fill="hold">
                                          <p:stCondLst>
                                            <p:cond delay="0"/>
                                          </p:stCondLst>
                                        </p:cTn>
                                        <p:tgtEl>
                                          <p:spTgt spid="71"/>
                                        </p:tgtEl>
                                        <p:attrNameLst>
                                          <p:attrName>style.visibility</p:attrName>
                                        </p:attrNameLst>
                                      </p:cBhvr>
                                      <p:to>
                                        <p:strVal val="visible"/>
                                      </p:to>
                                    </p:set>
                                    <p:animEffect transition="in" filter="wipe(left)">
                                      <p:cBhvr>
                                        <p:cTn id="103" dur="300"/>
                                        <p:tgtEl>
                                          <p:spTgt spid="71"/>
                                        </p:tgtEl>
                                      </p:cBhvr>
                                    </p:animEffect>
                                  </p:childTnLst>
                                </p:cTn>
                              </p:par>
                            </p:childTnLst>
                          </p:cTn>
                        </p:par>
                        <p:par>
                          <p:cTn id="104" fill="hold">
                            <p:stCondLst>
                              <p:cond delay="7500"/>
                            </p:stCondLst>
                            <p:childTnLst>
                              <p:par>
                                <p:cTn id="105" presetID="2" presetClass="entr" presetSubtype="2" fill="hold" grpId="0" nodeType="afterEffect">
                                  <p:stCondLst>
                                    <p:cond delay="0"/>
                                  </p:stCondLst>
                                  <p:childTnLst>
                                    <p:set>
                                      <p:cBhvr>
                                        <p:cTn id="106" dur="1" fill="hold">
                                          <p:stCondLst>
                                            <p:cond delay="0"/>
                                          </p:stCondLst>
                                        </p:cTn>
                                        <p:tgtEl>
                                          <p:spTgt spid="72"/>
                                        </p:tgtEl>
                                        <p:attrNameLst>
                                          <p:attrName>style.visibility</p:attrName>
                                        </p:attrNameLst>
                                      </p:cBhvr>
                                      <p:to>
                                        <p:strVal val="visible"/>
                                      </p:to>
                                    </p:set>
                                    <p:anim calcmode="lin" valueType="num">
                                      <p:cBhvr additive="base">
                                        <p:cTn id="107" dur="300" fill="hold"/>
                                        <p:tgtEl>
                                          <p:spTgt spid="72"/>
                                        </p:tgtEl>
                                        <p:attrNameLst>
                                          <p:attrName>ppt_x</p:attrName>
                                        </p:attrNameLst>
                                      </p:cBhvr>
                                      <p:tavLst>
                                        <p:tav tm="0">
                                          <p:val>
                                            <p:strVal val="1+#ppt_w/2"/>
                                          </p:val>
                                        </p:tav>
                                        <p:tav tm="100000">
                                          <p:val>
                                            <p:strVal val="#ppt_x"/>
                                          </p:val>
                                        </p:tav>
                                      </p:tavLst>
                                    </p:anim>
                                    <p:anim calcmode="lin" valueType="num">
                                      <p:cBhvr additive="base">
                                        <p:cTn id="108" dur="300" fill="hold"/>
                                        <p:tgtEl>
                                          <p:spTgt spid="72"/>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animBg="1"/>
      <p:bldP spid="32" grpId="0" animBg="1"/>
      <p:bldP spid="33" grpId="0" animBg="1"/>
      <p:bldP spid="34" grpId="0" animBg="1"/>
      <p:bldP spid="35" grpId="0" animBg="1"/>
      <p:bldP spid="47" grpId="0" animBg="1"/>
      <p:bldP spid="48" grpId="0" animBg="1"/>
      <p:bldP spid="55" grpId="0" animBg="1"/>
      <p:bldP spid="56" grpId="0" animBg="1"/>
      <p:bldP spid="57" grpId="0"/>
      <p:bldP spid="66" grpId="0"/>
      <p:bldP spid="68" grpId="0"/>
      <p:bldP spid="70" grpId="0"/>
      <p:bldP spid="72"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rotWithShape="1">
          <a:blip r:embed="rId1">
            <a:extLst>
              <a:ext uri="{28A0092B-C50C-407E-A947-70E740481C1C}">
                <a14:useLocalDpi xmlns:a14="http://schemas.microsoft.com/office/drawing/2010/main" val="0"/>
              </a:ext>
            </a:extLst>
          </a:blip>
          <a:srcRect l="987" r="14588"/>
          <a:stretch>
            <a:fillRect/>
          </a:stretch>
        </p:blipFill>
        <p:spPr>
          <a:xfrm>
            <a:off x="-9779" y="-43464"/>
            <a:ext cx="9144508" cy="5145088"/>
          </a:xfrm>
          <a:prstGeom prst="rect">
            <a:avLst/>
          </a:prstGeom>
        </p:spPr>
      </p:pic>
      <p:sp>
        <p:nvSpPr>
          <p:cNvPr id="5" name="矩形 4"/>
          <p:cNvSpPr/>
          <p:nvPr/>
        </p:nvSpPr>
        <p:spPr>
          <a:xfrm>
            <a:off x="4110974" y="2251567"/>
            <a:ext cx="1188132" cy="361829"/>
          </a:xfrm>
          <a:prstGeom prst="rect">
            <a:avLst/>
          </a:prstGeom>
        </p:spPr>
        <p:txBody>
          <a:bodyPr wrap="square" lIns="72578" tIns="36290" rIns="72578" bIns="36290">
            <a:spAutoFit/>
          </a:bodyPr>
          <a:lstStyle/>
          <a:p>
            <a:pPr>
              <a:defRPr/>
            </a:pPr>
            <a:r>
              <a:rPr lang="zh-CN" altLang="en-US" sz="1875" kern="0" dirty="0">
                <a:solidFill>
                  <a:schemeClr val="accent1"/>
                </a:solidFill>
                <a:effectLst>
                  <a:glow rad="63500">
                    <a:schemeClr val="bg1">
                      <a:lumMod val="65000"/>
                      <a:alpha val="40000"/>
                    </a:schemeClr>
                  </a:glow>
                </a:effectLst>
                <a:latin typeface="微软雅黑" panose="020B0503020204020204" pitchFamily="34" charset="-122"/>
                <a:ea typeface="微软雅黑" panose="020B0503020204020204" pitchFamily="34" charset="-122"/>
              </a:rPr>
              <a:t>第四部份</a:t>
            </a:r>
            <a:endParaRPr lang="zh-CN" altLang="en-US" sz="1875" kern="0" dirty="0">
              <a:solidFill>
                <a:schemeClr val="accent1"/>
              </a:solidFill>
              <a:effectLst>
                <a:glow rad="63500">
                  <a:schemeClr val="bg1">
                    <a:lumMod val="65000"/>
                    <a:alpha val="40000"/>
                  </a:schemeClr>
                </a:glow>
              </a:effectLst>
              <a:latin typeface="微软雅黑" panose="020B0503020204020204" pitchFamily="34" charset="-122"/>
              <a:ea typeface="微软雅黑" panose="020B0503020204020204" pitchFamily="34" charset="-122"/>
            </a:endParaRPr>
          </a:p>
        </p:txBody>
      </p:sp>
      <p:sp>
        <p:nvSpPr>
          <p:cNvPr id="6" name="矩形 5"/>
          <p:cNvSpPr/>
          <p:nvPr/>
        </p:nvSpPr>
        <p:spPr>
          <a:xfrm>
            <a:off x="4110974" y="2734879"/>
            <a:ext cx="2817549" cy="488787"/>
          </a:xfrm>
          <a:prstGeom prst="rect">
            <a:avLst/>
          </a:prstGeom>
        </p:spPr>
        <p:txBody>
          <a:bodyPr wrap="square" lIns="72578" tIns="36290" rIns="72578" bIns="36290">
            <a:spAutoFit/>
          </a:bodyPr>
          <a:lstStyle/>
          <a:p>
            <a:pPr>
              <a:defRPr/>
            </a:pPr>
            <a:r>
              <a:rPr lang="zh-CN" altLang="en-US" sz="2700" b="1" dirty="0">
                <a:solidFill>
                  <a:schemeClr val="accent1"/>
                </a:solidFill>
                <a:latin typeface="微软雅黑" panose="020B0503020204020204" pitchFamily="34" charset="-122"/>
                <a:ea typeface="微软雅黑" panose="020B0503020204020204" pitchFamily="34" charset="-122"/>
              </a:rPr>
              <a:t>投资回报</a:t>
            </a:r>
            <a:endParaRPr lang="zh-CN" altLang="en-US" sz="2625" kern="0" dirty="0">
              <a:solidFill>
                <a:schemeClr val="accent1"/>
              </a:solidFill>
              <a:effectLst>
                <a:glow rad="63500">
                  <a:schemeClr val="bg1">
                    <a:lumMod val="65000"/>
                    <a:alpha val="40000"/>
                  </a:schemeClr>
                </a:glow>
              </a:effectLst>
              <a:latin typeface="方正兰亭大黑_GBK" pitchFamily="2" charset="-122"/>
              <a:ea typeface="方正兰亭大黑_GBK" pitchFamily="2" charset="-122"/>
            </a:endParaRPr>
          </a:p>
        </p:txBody>
      </p:sp>
      <p:sp>
        <p:nvSpPr>
          <p:cNvPr id="10" name="TextBox 15"/>
          <p:cNvSpPr txBox="1">
            <a:spLocks noChangeArrowheads="1"/>
          </p:cNvSpPr>
          <p:nvPr/>
        </p:nvSpPr>
        <p:spPr bwMode="auto">
          <a:xfrm>
            <a:off x="3884218" y="3345149"/>
            <a:ext cx="3850223" cy="275588"/>
          </a:xfrm>
          <a:prstGeom prst="rect">
            <a:avLst/>
          </a:prstGeom>
          <a:noFill/>
          <a:ln w="9525">
            <a:noFill/>
            <a:miter lim="800000"/>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a:spAutoFit/>
          </a:bodyPr>
          <a:lstStyle>
            <a:defPPr>
              <a:defRPr lang="en-US"/>
            </a:defPPr>
            <a:lvl1pPr lvl="0" algn="l">
              <a:lnSpc>
                <a:spcPct val="120000"/>
              </a:lnSpc>
              <a:defRPr sz="1200" b="0" kern="0">
                <a:solidFill>
                  <a:schemeClr val="accent3">
                    <a:lumMod val="50000"/>
                  </a:schemeClr>
                </a:solidFill>
                <a:latin typeface="微软雅黑" panose="020B0503020204020204" pitchFamily="34" charset="-122"/>
                <a:ea typeface="微软雅黑" panose="020B0503020204020204" pitchFamily="34" charset="-122"/>
              </a:defRPr>
            </a:lvl1pPr>
          </a:lstStyle>
          <a:p>
            <a:pPr>
              <a:lnSpc>
                <a:spcPct val="150000"/>
              </a:lnSpc>
            </a:pPr>
            <a:r>
              <a:rPr lang="zh-CN" altLang="en-US" sz="900" dirty="0">
                <a:solidFill>
                  <a:schemeClr val="accent1"/>
                </a:solidFill>
              </a:rPr>
              <a:t>★ 单击此处添加标题  ★单击此处添加标题  ★单击此处添加标题</a:t>
            </a:r>
            <a:endParaRPr lang="zh-CN" altLang="en-US" sz="900" dirty="0">
              <a:solidFill>
                <a:schemeClr val="accent1"/>
              </a:solidFill>
            </a:endParaRPr>
          </a:p>
        </p:txBody>
      </p:sp>
    </p:spTree>
  </p:cSld>
  <p:clrMapOvr>
    <a:masterClrMapping/>
  </p:clrMapOvr>
  <mc:AlternateContent xmlns:mc="http://schemas.openxmlformats.org/markup-compatibility/2006">
    <mc:Choice xmlns:p14="http://schemas.microsoft.com/office/powerpoint/2010/main" Requires="p14">
      <p:transition spd="slow" p14:dur="1500" advClick="0" advTm="0">
        <p:split orient="vert"/>
      </p:transition>
    </mc:Choice>
    <mc:Fallback>
      <p:transition spd="slow" advClick="0" advTm="0">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1000" fill="hold"/>
                                        <p:tgtEl>
                                          <p:spTgt spid="7"/>
                                        </p:tgtEl>
                                        <p:attrNameLst>
                                          <p:attrName>ppt_w</p:attrName>
                                        </p:attrNameLst>
                                      </p:cBhvr>
                                      <p:tavLst>
                                        <p:tav tm="0">
                                          <p:val>
                                            <p:strVal val="#ppt_w+.3"/>
                                          </p:val>
                                        </p:tav>
                                        <p:tav tm="100000">
                                          <p:val>
                                            <p:strVal val="#ppt_w"/>
                                          </p:val>
                                        </p:tav>
                                      </p:tavLst>
                                    </p:anim>
                                    <p:anim calcmode="lin" valueType="num">
                                      <p:cBhvr>
                                        <p:cTn id="8" dur="1000" fill="hold"/>
                                        <p:tgtEl>
                                          <p:spTgt spid="7"/>
                                        </p:tgtEl>
                                        <p:attrNameLst>
                                          <p:attrName>ppt_h</p:attrName>
                                        </p:attrNameLst>
                                      </p:cBhvr>
                                      <p:tavLst>
                                        <p:tav tm="0">
                                          <p:val>
                                            <p:strVal val="#ppt_h"/>
                                          </p:val>
                                        </p:tav>
                                        <p:tav tm="100000">
                                          <p:val>
                                            <p:strVal val="#ppt_h"/>
                                          </p:val>
                                        </p:tav>
                                      </p:tavLst>
                                    </p:anim>
                                    <p:animEffect transition="in" filter="fade">
                                      <p:cBhvr>
                                        <p:cTn id="9" dur="1000"/>
                                        <p:tgtEl>
                                          <p:spTgt spid="7"/>
                                        </p:tgtEl>
                                      </p:cBhvr>
                                    </p:animEffect>
                                  </p:childTnLst>
                                </p:cTn>
                              </p:par>
                            </p:childTnLst>
                          </p:cTn>
                        </p:par>
                        <p:par>
                          <p:cTn id="10" fill="hold">
                            <p:stCondLst>
                              <p:cond delay="1000"/>
                            </p:stCondLst>
                            <p:childTnLst>
                              <p:par>
                                <p:cTn id="11" presetID="53" presetClass="entr" presetSubtype="16" fill="hold" grpId="0" nodeType="afterEffect">
                                  <p:stCondLst>
                                    <p:cond delay="0"/>
                                  </p:stCondLst>
                                  <p:childTnLst>
                                    <p:set>
                                      <p:cBhvr>
                                        <p:cTn id="12" dur="1" fill="hold">
                                          <p:stCondLst>
                                            <p:cond delay="0"/>
                                          </p:stCondLst>
                                        </p:cTn>
                                        <p:tgtEl>
                                          <p:spTgt spid="5"/>
                                        </p:tgtEl>
                                        <p:attrNameLst>
                                          <p:attrName>style.visibility</p:attrName>
                                        </p:attrNameLst>
                                      </p:cBhvr>
                                      <p:to>
                                        <p:strVal val="visible"/>
                                      </p:to>
                                    </p:set>
                                    <p:anim calcmode="lin" valueType="num">
                                      <p:cBhvr>
                                        <p:cTn id="13" dur="500" fill="hold"/>
                                        <p:tgtEl>
                                          <p:spTgt spid="5"/>
                                        </p:tgtEl>
                                        <p:attrNameLst>
                                          <p:attrName>ppt_w</p:attrName>
                                        </p:attrNameLst>
                                      </p:cBhvr>
                                      <p:tavLst>
                                        <p:tav tm="0">
                                          <p:val>
                                            <p:fltVal val="0"/>
                                          </p:val>
                                        </p:tav>
                                        <p:tav tm="100000">
                                          <p:val>
                                            <p:strVal val="#ppt_w"/>
                                          </p:val>
                                        </p:tav>
                                      </p:tavLst>
                                    </p:anim>
                                    <p:anim calcmode="lin" valueType="num">
                                      <p:cBhvr>
                                        <p:cTn id="14" dur="500" fill="hold"/>
                                        <p:tgtEl>
                                          <p:spTgt spid="5"/>
                                        </p:tgtEl>
                                        <p:attrNameLst>
                                          <p:attrName>ppt_h</p:attrName>
                                        </p:attrNameLst>
                                      </p:cBhvr>
                                      <p:tavLst>
                                        <p:tav tm="0">
                                          <p:val>
                                            <p:fltVal val="0"/>
                                          </p:val>
                                        </p:tav>
                                        <p:tav tm="100000">
                                          <p:val>
                                            <p:strVal val="#ppt_h"/>
                                          </p:val>
                                        </p:tav>
                                      </p:tavLst>
                                    </p:anim>
                                    <p:animEffect transition="in" filter="fade">
                                      <p:cBhvr>
                                        <p:cTn id="15" dur="500"/>
                                        <p:tgtEl>
                                          <p:spTgt spid="5"/>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6"/>
                                        </p:tgtEl>
                                        <p:attrNameLst>
                                          <p:attrName>style.visibility</p:attrName>
                                        </p:attrNameLst>
                                      </p:cBhvr>
                                      <p:to>
                                        <p:strVal val="visible"/>
                                      </p:to>
                                    </p:set>
                                    <p:animEffect transition="in" filter="wipe(left)">
                                      <p:cBhvr>
                                        <p:cTn id="19" dur="500"/>
                                        <p:tgtEl>
                                          <p:spTgt spid="6"/>
                                        </p:tgtEl>
                                      </p:cBhvr>
                                    </p:animEffect>
                                  </p:childTnLst>
                                </p:cTn>
                              </p:par>
                            </p:childTnLst>
                          </p:cTn>
                        </p:par>
                        <p:par>
                          <p:cTn id="20" fill="hold">
                            <p:stCondLst>
                              <p:cond delay="2000"/>
                            </p:stCondLst>
                            <p:childTnLst>
                              <p:par>
                                <p:cTn id="21" presetID="27" presetClass="entr" presetSubtype="0" fill="hold" grpId="0" nodeType="afterEffect">
                                  <p:stCondLst>
                                    <p:cond delay="0"/>
                                  </p:stCondLst>
                                  <p:iterate type="lt">
                                    <p:tmPct val="50000"/>
                                  </p:iterate>
                                  <p:childTnLst>
                                    <p:set>
                                      <p:cBhvr>
                                        <p:cTn id="22" dur="1" fill="hold">
                                          <p:stCondLst>
                                            <p:cond delay="0"/>
                                          </p:stCondLst>
                                        </p:cTn>
                                        <p:tgtEl>
                                          <p:spTgt spid="10"/>
                                        </p:tgtEl>
                                        <p:attrNameLst>
                                          <p:attrName>style.visibility</p:attrName>
                                        </p:attrNameLst>
                                      </p:cBhvr>
                                      <p:to>
                                        <p:strVal val="visible"/>
                                      </p:to>
                                    </p:set>
                                    <p:anim calcmode="discrete" valueType="clr">
                                      <p:cBhvr override="childStyle">
                                        <p:cTn id="23" dur="80"/>
                                        <p:tgtEl>
                                          <p:spTgt spid="10"/>
                                        </p:tgtEl>
                                        <p:attrNameLst>
                                          <p:attrName>style.color</p:attrName>
                                        </p:attrNameLst>
                                      </p:cBhvr>
                                      <p:tavLst>
                                        <p:tav tm="0">
                                          <p:val>
                                            <p:clrVal>
                                              <a:schemeClr val="accent2"/>
                                            </p:clrVal>
                                          </p:val>
                                        </p:tav>
                                        <p:tav tm="50000">
                                          <p:val>
                                            <p:clrVal>
                                              <a:schemeClr val="hlink"/>
                                            </p:clrVal>
                                          </p:val>
                                        </p:tav>
                                      </p:tavLst>
                                    </p:anim>
                                    <p:anim calcmode="discrete" valueType="clr">
                                      <p:cBhvr>
                                        <p:cTn id="24" dur="80"/>
                                        <p:tgtEl>
                                          <p:spTgt spid="10"/>
                                        </p:tgtEl>
                                        <p:attrNameLst>
                                          <p:attrName>fillcolor</p:attrName>
                                        </p:attrNameLst>
                                      </p:cBhvr>
                                      <p:tavLst>
                                        <p:tav tm="0">
                                          <p:val>
                                            <p:clrVal>
                                              <a:schemeClr val="accent2"/>
                                            </p:clrVal>
                                          </p:val>
                                        </p:tav>
                                        <p:tav tm="50000">
                                          <p:val>
                                            <p:clrVal>
                                              <a:schemeClr val="hlink"/>
                                            </p:clrVal>
                                          </p:val>
                                        </p:tav>
                                      </p:tavLst>
                                    </p:anim>
                                    <p:set>
                                      <p:cBhvr>
                                        <p:cTn id="25" dur="80"/>
                                        <p:tgtEl>
                                          <p:spTgt spid="10"/>
                                        </p:tgtEl>
                                        <p:attrNameLst>
                                          <p:attrName>fill.type</p:attrName>
                                        </p:attrNameLst>
                                      </p:cBhvr>
                                      <p:to>
                                        <p:strVal val="solid"/>
                                      </p:to>
                                    </p:se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10"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MH_SubTitle_1"/>
          <p:cNvSpPr/>
          <p:nvPr>
            <p:custDataLst>
              <p:tags r:id="rId1"/>
            </p:custDataLst>
          </p:nvPr>
        </p:nvSpPr>
        <p:spPr>
          <a:xfrm>
            <a:off x="1102415" y="1389385"/>
            <a:ext cx="2066925" cy="2067563"/>
          </a:xfrm>
          <a:prstGeom prst="diamond">
            <a:avLst/>
          </a:prstGeom>
          <a:solidFill>
            <a:schemeClr val="accent1"/>
          </a:solidFill>
          <a:ln>
            <a:noFill/>
          </a:ln>
          <a:effectLst>
            <a:outerShdw blurRad="177800" dist="63500" dir="2700000" algn="ctr" rotWithShape="0">
              <a:prstClr val="black">
                <a:alpha val="30000"/>
              </a:prstClr>
            </a:outerShdw>
          </a:effectLst>
          <a:scene3d>
            <a:camera prst="orthographicFront"/>
            <a:lightRig rig="threePt" dir="t"/>
          </a:scene3d>
          <a:sp3d prstMaterial="softEdge">
            <a:bevelT w="38100" h="6350" prst="angle"/>
          </a:sp3d>
        </p:spPr>
        <p:style>
          <a:lnRef idx="2">
            <a:schemeClr val="accent1">
              <a:shade val="50000"/>
            </a:schemeClr>
          </a:lnRef>
          <a:fillRef idx="1">
            <a:schemeClr val="accent1"/>
          </a:fillRef>
          <a:effectRef idx="0">
            <a:schemeClr val="accent1"/>
          </a:effectRef>
          <a:fontRef idx="minor">
            <a:schemeClr val="lt1"/>
          </a:fontRef>
        </p:style>
        <p:txBody>
          <a:bodyPr lIns="0" tIns="0" rIns="0" bIns="0" anchor="ctr">
            <a:normAutofit/>
          </a:bodyPr>
          <a:lstStyle/>
          <a:p>
            <a:pPr algn="ctr" eaLnBrk="1" fontAlgn="auto" hangingPunct="1">
              <a:lnSpc>
                <a:spcPct val="120000"/>
              </a:lnSpc>
              <a:spcBef>
                <a:spcPts val="0"/>
              </a:spcBef>
              <a:spcAft>
                <a:spcPts val="0"/>
              </a:spcAft>
              <a:defRPr/>
            </a:pPr>
            <a:r>
              <a:rPr lang="zh-CN" altLang="en-US" sz="1200" dirty="0">
                <a:solidFill>
                  <a:schemeClr val="bg1"/>
                </a:solidFill>
                <a:latin typeface="微软雅黑" panose="020B0503020204020204" pitchFamily="34" charset="-122"/>
                <a:ea typeface="微软雅黑" panose="020B0503020204020204" pitchFamily="34" charset="-122"/>
              </a:rPr>
              <a:t>添加文本标题</a:t>
            </a:r>
            <a:endParaRPr lang="pt-BR" altLang="zh-CN" sz="1200" dirty="0">
              <a:solidFill>
                <a:schemeClr val="bg1"/>
              </a:solidFill>
              <a:latin typeface="微软雅黑" panose="020B0503020204020204" pitchFamily="34" charset="-122"/>
              <a:ea typeface="微软雅黑" panose="020B0503020204020204" pitchFamily="34" charset="-122"/>
            </a:endParaRPr>
          </a:p>
        </p:txBody>
      </p:sp>
      <p:pic>
        <p:nvPicPr>
          <p:cNvPr id="6" name="MH_Other_1"/>
          <p:cNvPicPr>
            <a:picLocks noChangeAspect="1"/>
          </p:cNvPicPr>
          <p:nvPr>
            <p:custDataLst>
              <p:tags r:id="rId2"/>
            </p:custDataLst>
          </p:nvPr>
        </p:nvPicPr>
        <p:blipFill>
          <a:blip r:embed="rId3" cstate="print">
            <a:extLst>
              <a:ext uri="{28A0092B-C50C-407E-A947-70E740481C1C}">
                <a14:useLocalDpi xmlns:a14="http://schemas.microsoft.com/office/drawing/2010/main" val="0"/>
              </a:ext>
            </a:extLst>
          </a:blip>
          <a:srcRect t="50887"/>
          <a:stretch>
            <a:fillRect/>
          </a:stretch>
        </p:blipFill>
        <p:spPr bwMode="auto">
          <a:xfrm rot="18900000" flipH="1">
            <a:off x="600380" y="1919775"/>
            <a:ext cx="2016125" cy="1111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7" name="MH_SubTitle_2"/>
          <p:cNvSpPr/>
          <p:nvPr>
            <p:custDataLst>
              <p:tags r:id="rId4"/>
            </p:custDataLst>
          </p:nvPr>
        </p:nvSpPr>
        <p:spPr>
          <a:xfrm>
            <a:off x="3608389" y="1389386"/>
            <a:ext cx="2066925" cy="2067563"/>
          </a:xfrm>
          <a:prstGeom prst="diamond">
            <a:avLst/>
          </a:prstGeom>
          <a:solidFill>
            <a:schemeClr val="accent2"/>
          </a:solidFill>
          <a:ln>
            <a:noFill/>
          </a:ln>
          <a:effectLst>
            <a:outerShdw blurRad="177800" dist="63500" dir="2700000" algn="ctr" rotWithShape="0">
              <a:prstClr val="black">
                <a:alpha val="30000"/>
              </a:prstClr>
            </a:outerShdw>
          </a:effectLst>
          <a:scene3d>
            <a:camera prst="orthographicFront"/>
            <a:lightRig rig="threePt" dir="t"/>
          </a:scene3d>
          <a:sp3d prstMaterial="softEdge">
            <a:bevelT w="38100" h="6350" prst="angle"/>
          </a:sp3d>
        </p:spPr>
        <p:style>
          <a:lnRef idx="2">
            <a:schemeClr val="accent1">
              <a:shade val="50000"/>
            </a:schemeClr>
          </a:lnRef>
          <a:fillRef idx="1">
            <a:schemeClr val="accent1"/>
          </a:fillRef>
          <a:effectRef idx="0">
            <a:schemeClr val="accent1"/>
          </a:effectRef>
          <a:fontRef idx="minor">
            <a:schemeClr val="lt1"/>
          </a:fontRef>
        </p:style>
        <p:txBody>
          <a:bodyPr lIns="0" tIns="0" rIns="0" bIns="0" anchor="ctr">
            <a:normAutofit/>
          </a:bodyPr>
          <a:lstStyle/>
          <a:p>
            <a:pPr algn="ctr">
              <a:lnSpc>
                <a:spcPct val="120000"/>
              </a:lnSpc>
              <a:defRPr/>
            </a:pPr>
            <a:r>
              <a:rPr lang="zh-CN" altLang="en-US" sz="1200" dirty="0">
                <a:solidFill>
                  <a:schemeClr val="bg1"/>
                </a:solidFill>
                <a:latin typeface="微软雅黑" panose="020B0503020204020204" pitchFamily="34" charset="-122"/>
                <a:ea typeface="微软雅黑" panose="020B0503020204020204" pitchFamily="34" charset="-122"/>
              </a:rPr>
              <a:t>添加文本标题</a:t>
            </a:r>
            <a:endParaRPr lang="pt-BR" altLang="zh-CN" sz="1200" dirty="0">
              <a:solidFill>
                <a:schemeClr val="bg1"/>
              </a:solidFill>
              <a:latin typeface="微软雅黑" panose="020B0503020204020204" pitchFamily="34" charset="-122"/>
              <a:ea typeface="微软雅黑" panose="020B0503020204020204" pitchFamily="34" charset="-122"/>
            </a:endParaRPr>
          </a:p>
        </p:txBody>
      </p:sp>
      <p:pic>
        <p:nvPicPr>
          <p:cNvPr id="8" name="MH_Other_2"/>
          <p:cNvPicPr>
            <a:picLocks noChangeAspect="1"/>
          </p:cNvPicPr>
          <p:nvPr>
            <p:custDataLst>
              <p:tags r:id="rId5"/>
            </p:custDataLst>
          </p:nvPr>
        </p:nvPicPr>
        <p:blipFill>
          <a:blip r:embed="rId3" cstate="print">
            <a:extLst>
              <a:ext uri="{28A0092B-C50C-407E-A947-70E740481C1C}">
                <a14:useLocalDpi xmlns:a14="http://schemas.microsoft.com/office/drawing/2010/main" val="0"/>
              </a:ext>
            </a:extLst>
          </a:blip>
          <a:srcRect t="50887"/>
          <a:stretch>
            <a:fillRect/>
          </a:stretch>
        </p:blipFill>
        <p:spPr bwMode="auto">
          <a:xfrm rot="18900000" flipH="1">
            <a:off x="3106354" y="1919775"/>
            <a:ext cx="2016125" cy="1111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9" name="MH_SubTitle_3"/>
          <p:cNvSpPr/>
          <p:nvPr>
            <p:custDataLst>
              <p:tags r:id="rId6"/>
            </p:custDataLst>
          </p:nvPr>
        </p:nvSpPr>
        <p:spPr>
          <a:xfrm>
            <a:off x="6112947" y="1389386"/>
            <a:ext cx="2066925" cy="2067563"/>
          </a:xfrm>
          <a:prstGeom prst="diamond">
            <a:avLst/>
          </a:prstGeom>
          <a:solidFill>
            <a:schemeClr val="accent3"/>
          </a:solidFill>
          <a:ln>
            <a:noFill/>
          </a:ln>
          <a:effectLst>
            <a:outerShdw blurRad="177800" dist="63500" dir="2700000" algn="ctr" rotWithShape="0">
              <a:prstClr val="black">
                <a:alpha val="30000"/>
              </a:prstClr>
            </a:outerShdw>
          </a:effectLst>
          <a:scene3d>
            <a:camera prst="orthographicFront"/>
            <a:lightRig rig="threePt" dir="t"/>
          </a:scene3d>
          <a:sp3d prstMaterial="softEdge">
            <a:bevelT w="38100" h="6350" prst="angle"/>
          </a:sp3d>
        </p:spPr>
        <p:style>
          <a:lnRef idx="2">
            <a:schemeClr val="accent1">
              <a:shade val="50000"/>
            </a:schemeClr>
          </a:lnRef>
          <a:fillRef idx="1">
            <a:schemeClr val="accent1"/>
          </a:fillRef>
          <a:effectRef idx="0">
            <a:schemeClr val="accent1"/>
          </a:effectRef>
          <a:fontRef idx="minor">
            <a:schemeClr val="lt1"/>
          </a:fontRef>
        </p:style>
        <p:txBody>
          <a:bodyPr lIns="0" tIns="0" rIns="0" bIns="0" anchor="ctr">
            <a:normAutofit/>
          </a:bodyPr>
          <a:lstStyle/>
          <a:p>
            <a:pPr algn="ctr">
              <a:lnSpc>
                <a:spcPct val="120000"/>
              </a:lnSpc>
              <a:defRPr/>
            </a:pPr>
            <a:r>
              <a:rPr lang="zh-CN" altLang="en-US" sz="1200" dirty="0">
                <a:solidFill>
                  <a:schemeClr val="bg1"/>
                </a:solidFill>
                <a:latin typeface="微软雅黑" panose="020B0503020204020204" pitchFamily="34" charset="-122"/>
                <a:ea typeface="微软雅黑" panose="020B0503020204020204" pitchFamily="34" charset="-122"/>
              </a:rPr>
              <a:t>添加文本标题</a:t>
            </a:r>
            <a:endParaRPr lang="pt-BR" altLang="zh-CN" sz="1200" dirty="0">
              <a:solidFill>
                <a:schemeClr val="bg1"/>
              </a:solidFill>
              <a:latin typeface="微软雅黑" panose="020B0503020204020204" pitchFamily="34" charset="-122"/>
              <a:ea typeface="微软雅黑" panose="020B0503020204020204" pitchFamily="34" charset="-122"/>
            </a:endParaRPr>
          </a:p>
        </p:txBody>
      </p:sp>
      <p:pic>
        <p:nvPicPr>
          <p:cNvPr id="10" name="MH_Other_3"/>
          <p:cNvPicPr>
            <a:picLocks noChangeAspect="1"/>
          </p:cNvPicPr>
          <p:nvPr>
            <p:custDataLst>
              <p:tags r:id="rId7"/>
            </p:custDataLst>
          </p:nvPr>
        </p:nvPicPr>
        <p:blipFill>
          <a:blip r:embed="rId3" cstate="print">
            <a:extLst>
              <a:ext uri="{28A0092B-C50C-407E-A947-70E740481C1C}">
                <a14:useLocalDpi xmlns:a14="http://schemas.microsoft.com/office/drawing/2010/main" val="0"/>
              </a:ext>
            </a:extLst>
          </a:blip>
          <a:srcRect t="50887"/>
          <a:stretch>
            <a:fillRect/>
          </a:stretch>
        </p:blipFill>
        <p:spPr bwMode="auto">
          <a:xfrm rot="18900000" flipH="1">
            <a:off x="5610913" y="1919775"/>
            <a:ext cx="2016125" cy="11115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11" name="MH_SubTitle_4"/>
          <p:cNvSpPr/>
          <p:nvPr>
            <p:custDataLst>
              <p:tags r:id="rId8"/>
            </p:custDataLst>
          </p:nvPr>
        </p:nvSpPr>
        <p:spPr>
          <a:xfrm>
            <a:off x="1008925" y="3601009"/>
            <a:ext cx="2196000" cy="800347"/>
          </a:xfrm>
          <a:prstGeom prst="rect">
            <a:avLst/>
          </a:prstGeom>
        </p:spPr>
        <p:txBody>
          <a:bodyPr anchor="ctr"/>
          <a:lstStyle/>
          <a:p>
            <a:pPr lvl="0" algn="ctr">
              <a:lnSpc>
                <a:spcPct val="150000"/>
              </a:lnSpc>
              <a:spcBef>
                <a:spcPct val="0"/>
              </a:spcBef>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a:t>
            </a:r>
            <a:endParaRPr lang="en-GB" altLang="zh-CN" sz="900" dirty="0">
              <a:solidFill>
                <a:schemeClr val="tx1">
                  <a:lumMod val="50000"/>
                  <a:lumOff val="50000"/>
                </a:schemeClr>
              </a:solidFill>
              <a:cs typeface="Arial" panose="020B0604020202020204" pitchFamily="34" charset="0"/>
            </a:endParaRPr>
          </a:p>
        </p:txBody>
      </p:sp>
      <p:sp>
        <p:nvSpPr>
          <p:cNvPr id="13" name="MH_SubTitle_4"/>
          <p:cNvSpPr/>
          <p:nvPr>
            <p:custDataLst>
              <p:tags r:id="rId9"/>
            </p:custDataLst>
          </p:nvPr>
        </p:nvSpPr>
        <p:spPr>
          <a:xfrm>
            <a:off x="3543850" y="3601009"/>
            <a:ext cx="2196000" cy="800347"/>
          </a:xfrm>
          <a:prstGeom prst="rect">
            <a:avLst/>
          </a:prstGeom>
        </p:spPr>
        <p:txBody>
          <a:bodyPr anchor="ctr"/>
          <a:lstStyle/>
          <a:p>
            <a:pPr lvl="0" algn="ctr">
              <a:lnSpc>
                <a:spcPct val="150000"/>
              </a:lnSpc>
              <a:spcBef>
                <a:spcPct val="0"/>
              </a:spcBef>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a:t>
            </a:r>
            <a:endParaRPr lang="en-GB" altLang="zh-CN" sz="900" dirty="0">
              <a:solidFill>
                <a:schemeClr val="tx1">
                  <a:lumMod val="50000"/>
                  <a:lumOff val="50000"/>
                </a:schemeClr>
              </a:solidFill>
              <a:cs typeface="Arial" panose="020B0604020202020204" pitchFamily="34" charset="0"/>
            </a:endParaRPr>
          </a:p>
        </p:txBody>
      </p:sp>
      <p:sp>
        <p:nvSpPr>
          <p:cNvPr id="15" name="MH_SubTitle_4"/>
          <p:cNvSpPr/>
          <p:nvPr>
            <p:custDataLst>
              <p:tags r:id="rId10"/>
            </p:custDataLst>
          </p:nvPr>
        </p:nvSpPr>
        <p:spPr>
          <a:xfrm>
            <a:off x="6048408" y="3624316"/>
            <a:ext cx="2196000" cy="800347"/>
          </a:xfrm>
          <a:prstGeom prst="rect">
            <a:avLst/>
          </a:prstGeom>
        </p:spPr>
        <p:txBody>
          <a:bodyPr anchor="ctr"/>
          <a:lstStyle/>
          <a:p>
            <a:pPr lvl="0" algn="ctr">
              <a:lnSpc>
                <a:spcPct val="150000"/>
              </a:lnSpc>
              <a:spcBef>
                <a:spcPct val="0"/>
              </a:spcBef>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添加适当的文字，一页的文字最好不要超过</a:t>
            </a:r>
            <a:r>
              <a:rPr lang="en-US" altLang="zh-CN" sz="900" dirty="0">
                <a:solidFill>
                  <a:schemeClr val="tx1">
                    <a:lumMod val="50000"/>
                    <a:lumOff val="50000"/>
                  </a:schemeClr>
                </a:solidFill>
                <a:latin typeface="微软雅黑" panose="020B0503020204020204" pitchFamily="34" charset="-122"/>
                <a:ea typeface="微软雅黑" panose="020B0503020204020204" pitchFamily="34" charset="-122"/>
              </a:rPr>
              <a:t>200,</a:t>
            </a: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添加适当的文字</a:t>
            </a:r>
            <a:endParaRPr lang="en-GB" altLang="zh-CN" sz="900" dirty="0">
              <a:solidFill>
                <a:schemeClr val="tx1">
                  <a:lumMod val="50000"/>
                  <a:lumOff val="50000"/>
                </a:schemeClr>
              </a:solidFill>
              <a:cs typeface="Arial" panose="020B0604020202020204" pitchFamily="34" charset="0"/>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nodeType="after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wipe(down)">
                                      <p:cBhvr>
                                        <p:cTn id="7" dur="500"/>
                                        <p:tgtEl>
                                          <p:spTgt spid="6"/>
                                        </p:tgtEl>
                                      </p:cBhvr>
                                    </p:animEffect>
                                  </p:childTnLst>
                                </p:cTn>
                              </p:par>
                            </p:childTnLst>
                          </p:cTn>
                        </p:par>
                        <p:par>
                          <p:cTn id="8" fill="hold">
                            <p:stCondLst>
                              <p:cond delay="500"/>
                            </p:stCondLst>
                            <p:childTnLst>
                              <p:par>
                                <p:cTn id="9" presetID="18" presetClass="entr" presetSubtype="6" fill="hold" grpId="0" nodeType="afterEffect">
                                  <p:stCondLst>
                                    <p:cond delay="0"/>
                                  </p:stCondLst>
                                  <p:childTnLst>
                                    <p:set>
                                      <p:cBhvr>
                                        <p:cTn id="10" dur="1" fill="hold">
                                          <p:stCondLst>
                                            <p:cond delay="0"/>
                                          </p:stCondLst>
                                        </p:cTn>
                                        <p:tgtEl>
                                          <p:spTgt spid="5"/>
                                        </p:tgtEl>
                                        <p:attrNameLst>
                                          <p:attrName>style.visibility</p:attrName>
                                        </p:attrNameLst>
                                      </p:cBhvr>
                                      <p:to>
                                        <p:strVal val="visible"/>
                                      </p:to>
                                    </p:set>
                                    <p:animEffect transition="in" filter="strips(downRight)">
                                      <p:cBhvr>
                                        <p:cTn id="11" dur="750"/>
                                        <p:tgtEl>
                                          <p:spTgt spid="5"/>
                                        </p:tgtEl>
                                      </p:cBhvr>
                                    </p:animEffect>
                                  </p:childTnLst>
                                </p:cTn>
                              </p:par>
                            </p:childTnLst>
                          </p:cTn>
                        </p:par>
                        <p:par>
                          <p:cTn id="12" fill="hold">
                            <p:stCondLst>
                              <p:cond delay="1500"/>
                            </p:stCondLst>
                            <p:childTnLst>
                              <p:par>
                                <p:cTn id="13" presetID="22" presetClass="entr" presetSubtype="1" fill="hold" grpId="0" nodeType="afterEffect">
                                  <p:stCondLst>
                                    <p:cond delay="0"/>
                                  </p:stCondLst>
                                  <p:childTnLst>
                                    <p:set>
                                      <p:cBhvr>
                                        <p:cTn id="14" dur="1" fill="hold">
                                          <p:stCondLst>
                                            <p:cond delay="0"/>
                                          </p:stCondLst>
                                        </p:cTn>
                                        <p:tgtEl>
                                          <p:spTgt spid="11"/>
                                        </p:tgtEl>
                                        <p:attrNameLst>
                                          <p:attrName>style.visibility</p:attrName>
                                        </p:attrNameLst>
                                      </p:cBhvr>
                                      <p:to>
                                        <p:strVal val="visible"/>
                                      </p:to>
                                    </p:set>
                                    <p:animEffect transition="in" filter="wipe(up)">
                                      <p:cBhvr>
                                        <p:cTn id="15" dur="500"/>
                                        <p:tgtEl>
                                          <p:spTgt spid="11"/>
                                        </p:tgtEl>
                                      </p:cBhvr>
                                    </p:animEffect>
                                  </p:childTnLst>
                                </p:cTn>
                              </p:par>
                            </p:childTnLst>
                          </p:cTn>
                        </p:par>
                        <p:par>
                          <p:cTn id="16" fill="hold">
                            <p:stCondLst>
                              <p:cond delay="2000"/>
                            </p:stCondLst>
                            <p:childTnLst>
                              <p:par>
                                <p:cTn id="17" presetID="22" presetClass="entr" presetSubtype="4" fill="hold" nodeType="afterEffect">
                                  <p:stCondLst>
                                    <p:cond delay="0"/>
                                  </p:stCondLst>
                                  <p:childTnLst>
                                    <p:set>
                                      <p:cBhvr>
                                        <p:cTn id="18" dur="1" fill="hold">
                                          <p:stCondLst>
                                            <p:cond delay="0"/>
                                          </p:stCondLst>
                                        </p:cTn>
                                        <p:tgtEl>
                                          <p:spTgt spid="8"/>
                                        </p:tgtEl>
                                        <p:attrNameLst>
                                          <p:attrName>style.visibility</p:attrName>
                                        </p:attrNameLst>
                                      </p:cBhvr>
                                      <p:to>
                                        <p:strVal val="visible"/>
                                      </p:to>
                                    </p:set>
                                    <p:animEffect transition="in" filter="wipe(down)">
                                      <p:cBhvr>
                                        <p:cTn id="19" dur="500"/>
                                        <p:tgtEl>
                                          <p:spTgt spid="8"/>
                                        </p:tgtEl>
                                      </p:cBhvr>
                                    </p:animEffect>
                                  </p:childTnLst>
                                </p:cTn>
                              </p:par>
                            </p:childTnLst>
                          </p:cTn>
                        </p:par>
                        <p:par>
                          <p:cTn id="20" fill="hold">
                            <p:stCondLst>
                              <p:cond delay="2500"/>
                            </p:stCondLst>
                            <p:childTnLst>
                              <p:par>
                                <p:cTn id="21" presetID="18" presetClass="entr" presetSubtype="6" fill="hold" grpId="0" nodeType="afterEffect">
                                  <p:stCondLst>
                                    <p:cond delay="0"/>
                                  </p:stCondLst>
                                  <p:childTnLst>
                                    <p:set>
                                      <p:cBhvr>
                                        <p:cTn id="22" dur="1" fill="hold">
                                          <p:stCondLst>
                                            <p:cond delay="0"/>
                                          </p:stCondLst>
                                        </p:cTn>
                                        <p:tgtEl>
                                          <p:spTgt spid="7"/>
                                        </p:tgtEl>
                                        <p:attrNameLst>
                                          <p:attrName>style.visibility</p:attrName>
                                        </p:attrNameLst>
                                      </p:cBhvr>
                                      <p:to>
                                        <p:strVal val="visible"/>
                                      </p:to>
                                    </p:set>
                                    <p:animEffect transition="in" filter="strips(downRight)">
                                      <p:cBhvr>
                                        <p:cTn id="23" dur="750"/>
                                        <p:tgtEl>
                                          <p:spTgt spid="7"/>
                                        </p:tgtEl>
                                      </p:cBhvr>
                                    </p:animEffect>
                                  </p:childTnLst>
                                </p:cTn>
                              </p:par>
                            </p:childTnLst>
                          </p:cTn>
                        </p:par>
                        <p:par>
                          <p:cTn id="24" fill="hold">
                            <p:stCondLst>
                              <p:cond delay="3500"/>
                            </p:stCondLst>
                            <p:childTnLst>
                              <p:par>
                                <p:cTn id="25" presetID="22" presetClass="entr" presetSubtype="1" fill="hold" grpId="0" nodeType="afterEffect">
                                  <p:stCondLst>
                                    <p:cond delay="0"/>
                                  </p:stCondLst>
                                  <p:childTnLst>
                                    <p:set>
                                      <p:cBhvr>
                                        <p:cTn id="26" dur="1" fill="hold">
                                          <p:stCondLst>
                                            <p:cond delay="0"/>
                                          </p:stCondLst>
                                        </p:cTn>
                                        <p:tgtEl>
                                          <p:spTgt spid="13"/>
                                        </p:tgtEl>
                                        <p:attrNameLst>
                                          <p:attrName>style.visibility</p:attrName>
                                        </p:attrNameLst>
                                      </p:cBhvr>
                                      <p:to>
                                        <p:strVal val="visible"/>
                                      </p:to>
                                    </p:set>
                                    <p:animEffect transition="in" filter="wipe(up)">
                                      <p:cBhvr>
                                        <p:cTn id="27" dur="500"/>
                                        <p:tgtEl>
                                          <p:spTgt spid="13"/>
                                        </p:tgtEl>
                                      </p:cBhvr>
                                    </p:animEffect>
                                  </p:childTnLst>
                                </p:cTn>
                              </p:par>
                            </p:childTnLst>
                          </p:cTn>
                        </p:par>
                        <p:par>
                          <p:cTn id="28" fill="hold">
                            <p:stCondLst>
                              <p:cond delay="4000"/>
                            </p:stCondLst>
                            <p:childTnLst>
                              <p:par>
                                <p:cTn id="29" presetID="22" presetClass="entr" presetSubtype="4" fill="hold" nodeType="afterEffect">
                                  <p:stCondLst>
                                    <p:cond delay="0"/>
                                  </p:stCondLst>
                                  <p:childTnLst>
                                    <p:set>
                                      <p:cBhvr>
                                        <p:cTn id="30" dur="1" fill="hold">
                                          <p:stCondLst>
                                            <p:cond delay="0"/>
                                          </p:stCondLst>
                                        </p:cTn>
                                        <p:tgtEl>
                                          <p:spTgt spid="10"/>
                                        </p:tgtEl>
                                        <p:attrNameLst>
                                          <p:attrName>style.visibility</p:attrName>
                                        </p:attrNameLst>
                                      </p:cBhvr>
                                      <p:to>
                                        <p:strVal val="visible"/>
                                      </p:to>
                                    </p:set>
                                    <p:animEffect transition="in" filter="wipe(down)">
                                      <p:cBhvr>
                                        <p:cTn id="31" dur="500"/>
                                        <p:tgtEl>
                                          <p:spTgt spid="10"/>
                                        </p:tgtEl>
                                      </p:cBhvr>
                                    </p:animEffect>
                                  </p:childTnLst>
                                </p:cTn>
                              </p:par>
                            </p:childTnLst>
                          </p:cTn>
                        </p:par>
                        <p:par>
                          <p:cTn id="32" fill="hold">
                            <p:stCondLst>
                              <p:cond delay="4500"/>
                            </p:stCondLst>
                            <p:childTnLst>
                              <p:par>
                                <p:cTn id="33" presetID="18" presetClass="entr" presetSubtype="6" fill="hold" grpId="0" nodeType="afterEffect">
                                  <p:stCondLst>
                                    <p:cond delay="0"/>
                                  </p:stCondLst>
                                  <p:childTnLst>
                                    <p:set>
                                      <p:cBhvr>
                                        <p:cTn id="34" dur="1" fill="hold">
                                          <p:stCondLst>
                                            <p:cond delay="0"/>
                                          </p:stCondLst>
                                        </p:cTn>
                                        <p:tgtEl>
                                          <p:spTgt spid="9"/>
                                        </p:tgtEl>
                                        <p:attrNameLst>
                                          <p:attrName>style.visibility</p:attrName>
                                        </p:attrNameLst>
                                      </p:cBhvr>
                                      <p:to>
                                        <p:strVal val="visible"/>
                                      </p:to>
                                    </p:set>
                                    <p:animEffect transition="in" filter="strips(downRight)">
                                      <p:cBhvr>
                                        <p:cTn id="35" dur="750"/>
                                        <p:tgtEl>
                                          <p:spTgt spid="9"/>
                                        </p:tgtEl>
                                      </p:cBhvr>
                                    </p:animEffect>
                                  </p:childTnLst>
                                </p:cTn>
                              </p:par>
                            </p:childTnLst>
                          </p:cTn>
                        </p:par>
                        <p:par>
                          <p:cTn id="36" fill="hold">
                            <p:stCondLst>
                              <p:cond delay="5500"/>
                            </p:stCondLst>
                            <p:childTnLst>
                              <p:par>
                                <p:cTn id="37" presetID="22" presetClass="entr" presetSubtype="1" fill="hold" grpId="0" nodeType="afterEffect">
                                  <p:stCondLst>
                                    <p:cond delay="0"/>
                                  </p:stCondLst>
                                  <p:childTnLst>
                                    <p:set>
                                      <p:cBhvr>
                                        <p:cTn id="38" dur="1" fill="hold">
                                          <p:stCondLst>
                                            <p:cond delay="0"/>
                                          </p:stCondLst>
                                        </p:cTn>
                                        <p:tgtEl>
                                          <p:spTgt spid="15"/>
                                        </p:tgtEl>
                                        <p:attrNameLst>
                                          <p:attrName>style.visibility</p:attrName>
                                        </p:attrNameLst>
                                      </p:cBhvr>
                                      <p:to>
                                        <p:strVal val="visible"/>
                                      </p:to>
                                    </p:set>
                                    <p:animEffect transition="in" filter="wipe(up)">
                                      <p:cBhvr>
                                        <p:cTn id="39"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7" grpId="0" animBg="1"/>
      <p:bldP spid="9" grpId="0" animBg="1"/>
      <p:bldP spid="11" grpId="0"/>
      <p:bldP spid="13" grpId="0"/>
      <p:bldP spid="15"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2"/>
          <p:cNvGrpSpPr/>
          <p:nvPr/>
        </p:nvGrpSpPr>
        <p:grpSpPr>
          <a:xfrm>
            <a:off x="6792158" y="1640303"/>
            <a:ext cx="837683" cy="2373470"/>
            <a:chOff x="8980794" y="2186396"/>
            <a:chExt cx="1116911" cy="3163650"/>
          </a:xfrm>
        </p:grpSpPr>
        <p:sp>
          <p:nvSpPr>
            <p:cNvPr id="59" name="圆角矩形 58"/>
            <p:cNvSpPr/>
            <p:nvPr/>
          </p:nvSpPr>
          <p:spPr>
            <a:xfrm>
              <a:off x="9089705" y="2214633"/>
              <a:ext cx="1008000" cy="3132000"/>
            </a:xfrm>
            <a:prstGeom prst="roundRect">
              <a:avLst/>
            </a:prstGeom>
            <a:solidFill>
              <a:srgbClr val="1D495D"/>
            </a:solidFill>
            <a:ln w="25400" cap="flat" cmpd="sng" algn="ctr">
              <a:noFill/>
              <a:prstDash val="solid"/>
            </a:ln>
            <a:effectLst/>
          </p:spPr>
          <p:txBody>
            <a:bodyPr rot="0" spcFirstLastPara="0" vertOverflow="overflow" horzOverflow="overflow" vert="horz" wrap="square" lIns="91440" tIns="45720" rIns="91440" bIns="4572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61" name="圆角矩形 60"/>
            <p:cNvSpPr/>
            <p:nvPr/>
          </p:nvSpPr>
          <p:spPr>
            <a:xfrm rot="29136">
              <a:off x="8980794" y="2186396"/>
              <a:ext cx="1104351" cy="3163650"/>
            </a:xfrm>
            <a:prstGeom prst="roundRect">
              <a:avLst/>
            </a:prstGeom>
            <a:solidFill>
              <a:schemeClr val="accent4"/>
            </a:solidFill>
            <a:ln>
              <a:noFill/>
            </a:ln>
            <a:effectLst>
              <a:softEdge rad="0"/>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62" name="圆角矩形 61"/>
            <p:cNvSpPr/>
            <p:nvPr/>
          </p:nvSpPr>
          <p:spPr>
            <a:xfrm rot="20533">
              <a:off x="9048660" y="2252561"/>
              <a:ext cx="966308" cy="3022903"/>
            </a:xfrm>
            <a:prstGeom prst="roundRect">
              <a:avLst/>
            </a:prstGeom>
            <a:noFill/>
            <a:ln w="25400" cap="flat" cmpd="sng" algn="ctr">
              <a:solidFill>
                <a:schemeClr val="accent4"/>
              </a:solidFill>
              <a:prstDash val="sysDot"/>
            </a:ln>
            <a:effectLst>
              <a:outerShdw dist="12700" algn="l" rotWithShape="0">
                <a:srgbClr val="F5EDE8"/>
              </a:outerShdw>
            </a:effectLst>
          </p:spPr>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en-US" kern="0">
                <a:solidFill>
                  <a:sysClr val="window" lastClr="FFFFFF"/>
                </a:solidFill>
                <a:latin typeface="Calibri" panose="020F0502020204030204"/>
              </a:endParaRPr>
            </a:p>
          </p:txBody>
        </p:sp>
        <p:sp>
          <p:nvSpPr>
            <p:cNvPr id="63" name="椭圆 62"/>
            <p:cNvSpPr/>
            <p:nvPr/>
          </p:nvSpPr>
          <p:spPr>
            <a:xfrm rot="184381">
              <a:off x="9408525" y="2220325"/>
              <a:ext cx="216000" cy="216000"/>
            </a:xfrm>
            <a:prstGeom prst="ellipse">
              <a:avLst/>
            </a:prstGeom>
            <a:solidFill>
              <a:srgbClr val="F0E6DE"/>
            </a:solidFill>
            <a:ln w="25400" cap="flat" cmpd="sng" algn="ctr">
              <a:noFill/>
              <a:prstDash val="solid"/>
            </a:ln>
            <a:effectLst/>
          </p:spPr>
          <p:txBody>
            <a:bodyPr rot="0" spcFirstLastPara="0" vertOverflow="overflow" horzOverflow="overflow" vert="horz" wrap="square" lIns="91440" tIns="45720" rIns="91440" bIns="4572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99" name="文本框 98"/>
            <p:cNvSpPr txBox="1"/>
            <p:nvPr/>
          </p:nvSpPr>
          <p:spPr>
            <a:xfrm>
              <a:off x="9085271" y="2489247"/>
              <a:ext cx="990600" cy="492291"/>
            </a:xfrm>
            <a:prstGeom prst="rect">
              <a:avLst/>
            </a:prstGeom>
            <a:noFill/>
          </p:spPr>
          <p:txBody>
            <a:bodyPr wrap="square" rtlCol="0">
              <a:spAutoFit/>
            </a:bodyPr>
            <a:lstStyle/>
            <a:p>
              <a:r>
                <a:rPr lang="en-US" altLang="zh-CN" dirty="0">
                  <a:solidFill>
                    <a:srgbClr val="F5EDE8"/>
                  </a:solidFill>
                  <a:latin typeface="方正综艺简体" panose="03000509000000000000" pitchFamily="65" charset="-122"/>
                  <a:ea typeface="方正综艺简体" panose="03000509000000000000" pitchFamily="65" charset="-122"/>
                </a:rPr>
                <a:t>04</a:t>
              </a:r>
              <a:endParaRPr lang="zh-CN" altLang="en-US" dirty="0">
                <a:solidFill>
                  <a:srgbClr val="F5EDE8"/>
                </a:solidFill>
                <a:latin typeface="方正综艺简体" panose="03000509000000000000" pitchFamily="65" charset="-122"/>
                <a:ea typeface="方正综艺简体" panose="03000509000000000000" pitchFamily="65" charset="-122"/>
              </a:endParaRPr>
            </a:p>
          </p:txBody>
        </p:sp>
        <p:sp>
          <p:nvSpPr>
            <p:cNvPr id="100" name="文本框 99"/>
            <p:cNvSpPr txBox="1"/>
            <p:nvPr/>
          </p:nvSpPr>
          <p:spPr>
            <a:xfrm>
              <a:off x="9085271" y="2995144"/>
              <a:ext cx="937060" cy="1507640"/>
            </a:xfrm>
            <a:prstGeom prst="rect">
              <a:avLst/>
            </a:prstGeom>
            <a:noFill/>
          </p:spPr>
          <p:txBody>
            <a:bodyPr wrap="square" rtlCol="0">
              <a:spAutoFit/>
            </a:bodyPr>
            <a:lstStyle/>
            <a:p>
              <a:pPr algn="just">
                <a:lnSpc>
                  <a:spcPct val="150000"/>
                </a:lnSpc>
              </a:pPr>
              <a:r>
                <a:rPr lang="zh-CN" altLang="en-US" sz="900" dirty="0">
                  <a:solidFill>
                    <a:srgbClr val="F5EDE8"/>
                  </a:solidFill>
                  <a:latin typeface="微软雅黑" panose="020B0503020204020204" pitchFamily="34" charset="-122"/>
                  <a:ea typeface="微软雅黑" panose="020B0503020204020204" pitchFamily="34" charset="-122"/>
                </a:rPr>
                <a:t>文字是简单的视觉图案再现 口语的声音，</a:t>
              </a:r>
              <a:endParaRPr lang="zh-CN" altLang="en-US" sz="900" dirty="0">
                <a:solidFill>
                  <a:srgbClr val="F5EDE8"/>
                </a:solidFill>
                <a:latin typeface="微软雅黑" panose="020B0503020204020204" pitchFamily="34" charset="-122"/>
                <a:ea typeface="微软雅黑" panose="020B0503020204020204" pitchFamily="34" charset="-122"/>
              </a:endParaRPr>
            </a:p>
          </p:txBody>
        </p:sp>
      </p:grpSp>
      <p:sp>
        <p:nvSpPr>
          <p:cNvPr id="53" name="圆角矩形 52"/>
          <p:cNvSpPr/>
          <p:nvPr/>
        </p:nvSpPr>
        <p:spPr>
          <a:xfrm rot="21420000">
            <a:off x="5109488" y="2091707"/>
            <a:ext cx="783000" cy="2322717"/>
          </a:xfrm>
          <a:prstGeom prst="roundRect">
            <a:avLst/>
          </a:prstGeom>
          <a:solidFill>
            <a:srgbClr val="982B1C"/>
          </a:solidFill>
          <a:ln w="25400" cap="flat" cmpd="sng" algn="ctr">
            <a:noFill/>
            <a:prstDash val="solid"/>
          </a:ln>
          <a:effectLst/>
        </p:spPr>
        <p:txBody>
          <a:bodyPr rot="0" spcFirstLastPara="0" vertOverflow="overflow" horzOverflow="overflow" vert="horz" wrap="square" lIns="68580" tIns="34290" rIns="68580" bIns="3429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55" name="圆角矩形 54"/>
          <p:cNvSpPr/>
          <p:nvPr/>
        </p:nvSpPr>
        <p:spPr>
          <a:xfrm rot="21444755">
            <a:off x="5055198" y="2038784"/>
            <a:ext cx="828263" cy="2373470"/>
          </a:xfrm>
          <a:prstGeom prst="roundRect">
            <a:avLst/>
          </a:prstGeom>
          <a:solidFill>
            <a:schemeClr val="accent3"/>
          </a:solidFill>
          <a:ln>
            <a:noFill/>
          </a:ln>
          <a:effectLst>
            <a:softEdge rad="0"/>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68580" tIns="34290" rIns="68580" bIns="3429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56" name="圆角矩形 55"/>
          <p:cNvSpPr/>
          <p:nvPr/>
        </p:nvSpPr>
        <p:spPr>
          <a:xfrm rot="21436152">
            <a:off x="5105900" y="2088468"/>
            <a:ext cx="724731" cy="2267877"/>
          </a:xfrm>
          <a:prstGeom prst="roundRect">
            <a:avLst/>
          </a:prstGeom>
          <a:noFill/>
          <a:ln w="25400" cap="flat" cmpd="sng" algn="ctr">
            <a:solidFill>
              <a:schemeClr val="accent3"/>
            </a:solidFill>
            <a:prstDash val="sysDot"/>
          </a:ln>
          <a:effectLst>
            <a:outerShdw dist="12700" algn="l" rotWithShape="0">
              <a:srgbClr val="F5EDE8"/>
            </a:outerShdw>
          </a:effectLst>
        </p:spPr>
        <p:txBody>
          <a:bodyPr rot="0" spcFirstLastPara="0" vertOverflow="overflow" horzOverflow="overflow" vert="horz" wrap="square" lIns="68580" tIns="34290" rIns="68580" bIns="34290" numCol="1" spcCol="0" rtlCol="0" fromWordArt="0" anchor="ctr" anchorCtr="0" forceAA="0" compatLnSpc="1">
            <a:noAutofit/>
          </a:bodyPr>
          <a:lstStyle/>
          <a:p>
            <a:pPr algn="ctr"/>
            <a:endParaRPr lang="en-US" kern="0">
              <a:solidFill>
                <a:sysClr val="window" lastClr="FFFFFF"/>
              </a:solidFill>
              <a:latin typeface="Calibri" panose="020F0502020204030204"/>
            </a:endParaRPr>
          </a:p>
        </p:txBody>
      </p:sp>
      <p:sp>
        <p:nvSpPr>
          <p:cNvPr id="57" name="椭圆 56"/>
          <p:cNvSpPr/>
          <p:nvPr/>
        </p:nvSpPr>
        <p:spPr>
          <a:xfrm>
            <a:off x="5308043" y="2066382"/>
            <a:ext cx="162000" cy="162050"/>
          </a:xfrm>
          <a:prstGeom prst="ellipse">
            <a:avLst/>
          </a:prstGeom>
          <a:solidFill>
            <a:srgbClr val="F0E6DE"/>
          </a:solidFill>
          <a:ln w="25400" cap="flat" cmpd="sng" algn="ctr">
            <a:noFill/>
            <a:prstDash val="solid"/>
          </a:ln>
          <a:effectLst/>
        </p:spPr>
        <p:txBody>
          <a:bodyPr rot="0" spcFirstLastPara="0" vertOverflow="overflow" horzOverflow="overflow" vert="horz" wrap="square" lIns="68580" tIns="34290" rIns="68580" bIns="3429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97" name="文本框 96"/>
          <p:cNvSpPr txBox="1"/>
          <p:nvPr/>
        </p:nvSpPr>
        <p:spPr>
          <a:xfrm rot="21420000">
            <a:off x="5134064" y="2323939"/>
            <a:ext cx="742950" cy="346249"/>
          </a:xfrm>
          <a:prstGeom prst="rect">
            <a:avLst/>
          </a:prstGeom>
          <a:noFill/>
        </p:spPr>
        <p:txBody>
          <a:bodyPr wrap="square" lIns="68580" tIns="34290" rIns="68580" bIns="34290" rtlCol="0">
            <a:spAutoFit/>
          </a:bodyPr>
          <a:lstStyle/>
          <a:p>
            <a:r>
              <a:rPr lang="en-US" altLang="zh-CN" dirty="0">
                <a:solidFill>
                  <a:srgbClr val="F5EDE8"/>
                </a:solidFill>
                <a:latin typeface="方正综艺简体" panose="03000509000000000000" pitchFamily="65" charset="-122"/>
                <a:ea typeface="方正综艺简体" panose="03000509000000000000" pitchFamily="65" charset="-122"/>
              </a:rPr>
              <a:t>03</a:t>
            </a:r>
            <a:endParaRPr lang="zh-CN" altLang="en-US" dirty="0">
              <a:solidFill>
                <a:srgbClr val="F5EDE8"/>
              </a:solidFill>
              <a:latin typeface="方正综艺简体" panose="03000509000000000000" pitchFamily="65" charset="-122"/>
              <a:ea typeface="方正综艺简体" panose="03000509000000000000" pitchFamily="65" charset="-122"/>
            </a:endParaRPr>
          </a:p>
        </p:txBody>
      </p:sp>
      <p:sp>
        <p:nvSpPr>
          <p:cNvPr id="98" name="文本框 97"/>
          <p:cNvSpPr txBox="1"/>
          <p:nvPr/>
        </p:nvSpPr>
        <p:spPr>
          <a:xfrm rot="21420000">
            <a:off x="5134064" y="2865229"/>
            <a:ext cx="702795" cy="1107996"/>
          </a:xfrm>
          <a:prstGeom prst="rect">
            <a:avLst/>
          </a:prstGeom>
          <a:noFill/>
        </p:spPr>
        <p:txBody>
          <a:bodyPr wrap="square" lIns="68580" tIns="34290" rIns="68580" bIns="34290" rtlCol="0">
            <a:spAutoFit/>
          </a:bodyPr>
          <a:lstStyle/>
          <a:p>
            <a:pPr algn="just">
              <a:lnSpc>
                <a:spcPct val="150000"/>
              </a:lnSpc>
            </a:pPr>
            <a:r>
              <a:rPr lang="zh-CN" altLang="en-US" sz="900" dirty="0">
                <a:solidFill>
                  <a:srgbClr val="F5EDE8"/>
                </a:solidFill>
                <a:latin typeface="微软雅黑" panose="020B0503020204020204" pitchFamily="34" charset="-122"/>
                <a:ea typeface="微软雅黑" panose="020B0503020204020204" pitchFamily="34" charset="-122"/>
              </a:rPr>
              <a:t>文字是简单的视觉图案再现 口语的声音，</a:t>
            </a:r>
            <a:endParaRPr lang="zh-CN" altLang="en-US" sz="900" dirty="0">
              <a:solidFill>
                <a:srgbClr val="F5EDE8"/>
              </a:solidFill>
              <a:latin typeface="微软雅黑" panose="020B0503020204020204" pitchFamily="34" charset="-122"/>
              <a:ea typeface="微软雅黑" panose="020B0503020204020204" pitchFamily="34" charset="-122"/>
            </a:endParaRPr>
          </a:p>
        </p:txBody>
      </p:sp>
      <p:grpSp>
        <p:nvGrpSpPr>
          <p:cNvPr id="4" name="组合 3"/>
          <p:cNvGrpSpPr/>
          <p:nvPr/>
        </p:nvGrpSpPr>
        <p:grpSpPr>
          <a:xfrm>
            <a:off x="3313722" y="1625661"/>
            <a:ext cx="841805" cy="2373470"/>
            <a:chOff x="4681669" y="2166879"/>
            <a:chExt cx="1122406" cy="3163650"/>
          </a:xfrm>
        </p:grpSpPr>
        <p:sp>
          <p:nvSpPr>
            <p:cNvPr id="47" name="圆角矩形 46"/>
            <p:cNvSpPr/>
            <p:nvPr/>
          </p:nvSpPr>
          <p:spPr>
            <a:xfrm>
              <a:off x="4796075" y="2178483"/>
              <a:ext cx="1008000" cy="3132000"/>
            </a:xfrm>
            <a:prstGeom prst="roundRect">
              <a:avLst/>
            </a:prstGeom>
            <a:solidFill>
              <a:srgbClr val="1D495D"/>
            </a:solidFill>
            <a:ln w="25400" cap="flat" cmpd="sng" algn="ctr">
              <a:noFill/>
              <a:prstDash val="solid"/>
            </a:ln>
            <a:effectLst/>
          </p:spPr>
          <p:txBody>
            <a:bodyPr rot="0" spcFirstLastPara="0" vertOverflow="overflow" horzOverflow="overflow" vert="horz" wrap="square" lIns="91440" tIns="45720" rIns="91440" bIns="4572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49" name="圆角矩形 48"/>
            <p:cNvSpPr/>
            <p:nvPr/>
          </p:nvSpPr>
          <p:spPr>
            <a:xfrm rot="29136">
              <a:off x="4681669" y="2166879"/>
              <a:ext cx="1104351" cy="3163650"/>
            </a:xfrm>
            <a:prstGeom prst="roundRect">
              <a:avLst/>
            </a:prstGeom>
            <a:solidFill>
              <a:schemeClr val="accent2"/>
            </a:solidFill>
            <a:ln>
              <a:noFill/>
            </a:ln>
            <a:effectLst>
              <a:softEdge rad="0"/>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50" name="圆角矩形 49"/>
            <p:cNvSpPr/>
            <p:nvPr/>
          </p:nvSpPr>
          <p:spPr>
            <a:xfrm rot="20533">
              <a:off x="4749536" y="2233044"/>
              <a:ext cx="966308" cy="3022903"/>
            </a:xfrm>
            <a:prstGeom prst="roundRect">
              <a:avLst/>
            </a:prstGeom>
            <a:noFill/>
            <a:ln w="25400" cap="flat" cmpd="sng" algn="ctr">
              <a:solidFill>
                <a:schemeClr val="accent2"/>
              </a:solidFill>
              <a:prstDash val="sysDot"/>
            </a:ln>
            <a:effectLst>
              <a:outerShdw dist="12700" algn="l" rotWithShape="0">
                <a:srgbClr val="F5EDE8"/>
              </a:outerShdw>
            </a:effectLst>
          </p:spPr>
          <p:txBody>
            <a:bodyPr rot="0" spcFirstLastPara="0" vertOverflow="overflow" horzOverflow="overflow" vert="horz" wrap="square" lIns="91440" tIns="45720" rIns="91440" bIns="4572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51" name="椭圆 50"/>
            <p:cNvSpPr/>
            <p:nvPr/>
          </p:nvSpPr>
          <p:spPr>
            <a:xfrm rot="184381">
              <a:off x="5138374" y="2200809"/>
              <a:ext cx="216000" cy="216000"/>
            </a:xfrm>
            <a:prstGeom prst="ellipse">
              <a:avLst/>
            </a:prstGeom>
            <a:solidFill>
              <a:srgbClr val="F5EDE8"/>
            </a:solidFill>
            <a:ln w="25400" cap="flat" cmpd="sng" algn="ctr">
              <a:noFill/>
              <a:prstDash val="solid"/>
            </a:ln>
            <a:effectLst/>
          </p:spPr>
          <p:txBody>
            <a:bodyPr rot="0" spcFirstLastPara="0" vertOverflow="overflow" horzOverflow="overflow" vert="horz" wrap="square" lIns="91440" tIns="45720" rIns="91440" bIns="4572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95" name="文本框 94"/>
            <p:cNvSpPr txBox="1"/>
            <p:nvPr/>
          </p:nvSpPr>
          <p:spPr>
            <a:xfrm>
              <a:off x="4802906" y="2489247"/>
              <a:ext cx="990599" cy="492291"/>
            </a:xfrm>
            <a:prstGeom prst="rect">
              <a:avLst/>
            </a:prstGeom>
            <a:noFill/>
          </p:spPr>
          <p:txBody>
            <a:bodyPr wrap="square" rtlCol="0">
              <a:spAutoFit/>
            </a:bodyPr>
            <a:lstStyle/>
            <a:p>
              <a:r>
                <a:rPr lang="en-US" altLang="zh-CN" dirty="0">
                  <a:solidFill>
                    <a:srgbClr val="F5EDE8"/>
                  </a:solidFill>
                  <a:latin typeface="方正综艺简体" panose="03000509000000000000" pitchFamily="65" charset="-122"/>
                  <a:ea typeface="方正综艺简体" panose="03000509000000000000" pitchFamily="65" charset="-122"/>
                </a:rPr>
                <a:t>02</a:t>
              </a:r>
              <a:endParaRPr lang="zh-CN" altLang="en-US" dirty="0">
                <a:solidFill>
                  <a:srgbClr val="F5EDE8"/>
                </a:solidFill>
                <a:latin typeface="方正综艺简体" panose="03000509000000000000" pitchFamily="65" charset="-122"/>
                <a:ea typeface="方正综艺简体" panose="03000509000000000000" pitchFamily="65" charset="-122"/>
              </a:endParaRPr>
            </a:p>
          </p:txBody>
        </p:sp>
        <p:sp>
          <p:nvSpPr>
            <p:cNvPr id="96" name="文本框 95"/>
            <p:cNvSpPr txBox="1"/>
            <p:nvPr/>
          </p:nvSpPr>
          <p:spPr>
            <a:xfrm>
              <a:off x="4802906" y="2995143"/>
              <a:ext cx="937059" cy="1507640"/>
            </a:xfrm>
            <a:prstGeom prst="rect">
              <a:avLst/>
            </a:prstGeom>
            <a:noFill/>
          </p:spPr>
          <p:txBody>
            <a:bodyPr wrap="square" rtlCol="0">
              <a:spAutoFit/>
            </a:bodyPr>
            <a:lstStyle/>
            <a:p>
              <a:pPr algn="just">
                <a:lnSpc>
                  <a:spcPct val="150000"/>
                </a:lnSpc>
              </a:pPr>
              <a:r>
                <a:rPr lang="zh-CN" altLang="en-US" sz="900" dirty="0">
                  <a:solidFill>
                    <a:srgbClr val="F5EDE8"/>
                  </a:solidFill>
                  <a:latin typeface="微软雅黑" panose="020B0503020204020204" pitchFamily="34" charset="-122"/>
                  <a:ea typeface="微软雅黑" panose="020B0503020204020204" pitchFamily="34" charset="-122"/>
                </a:rPr>
                <a:t>文字是简单的视觉图案再现 口语的声音，</a:t>
              </a:r>
              <a:endParaRPr lang="zh-CN" altLang="en-US" sz="900" dirty="0">
                <a:solidFill>
                  <a:srgbClr val="F5EDE8"/>
                </a:solidFill>
                <a:latin typeface="微软雅黑" panose="020B0503020204020204" pitchFamily="34" charset="-122"/>
                <a:ea typeface="微软雅黑" panose="020B0503020204020204" pitchFamily="34" charset="-122"/>
              </a:endParaRPr>
            </a:p>
          </p:txBody>
        </p:sp>
      </p:grpSp>
      <p:sp>
        <p:nvSpPr>
          <p:cNvPr id="41" name="圆角矩形 40"/>
          <p:cNvSpPr/>
          <p:nvPr/>
        </p:nvSpPr>
        <p:spPr>
          <a:xfrm rot="21420000">
            <a:off x="1604051" y="2072405"/>
            <a:ext cx="810000" cy="2340623"/>
          </a:xfrm>
          <a:prstGeom prst="roundRect">
            <a:avLst/>
          </a:prstGeom>
          <a:solidFill>
            <a:srgbClr val="982B1C"/>
          </a:solidFill>
          <a:ln w="25400" cap="flat" cmpd="sng" algn="ctr">
            <a:noFill/>
            <a:prstDash val="solid"/>
          </a:ln>
          <a:effectLst/>
        </p:spPr>
        <p:txBody>
          <a:bodyPr rot="0" spcFirstLastPara="0" vertOverflow="overflow" horzOverflow="overflow" vert="horz" wrap="square" lIns="68580" tIns="34290" rIns="68580" bIns="3429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43" name="圆角矩形 42"/>
          <p:cNvSpPr/>
          <p:nvPr/>
        </p:nvSpPr>
        <p:spPr>
          <a:xfrm rot="21444755">
            <a:off x="1574301" y="2053523"/>
            <a:ext cx="828263" cy="2373470"/>
          </a:xfrm>
          <a:prstGeom prst="roundRect">
            <a:avLst/>
          </a:prstGeom>
          <a:solidFill>
            <a:schemeClr val="accent1"/>
          </a:solidFill>
          <a:ln w="38100" cap="flat" cmpd="sng" algn="ctr">
            <a:solidFill>
              <a:schemeClr val="accent1"/>
            </a:solidFill>
            <a:prstDash val="solid"/>
          </a:ln>
          <a:effectLst/>
        </p:spPr>
        <p:txBody>
          <a:bodyPr rot="0" spcFirstLastPara="0" vertOverflow="overflow" horzOverflow="overflow" vert="horz" wrap="square" lIns="68580" tIns="34290" rIns="68580" bIns="3429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44" name="圆角矩形 43"/>
          <p:cNvSpPr/>
          <p:nvPr/>
        </p:nvSpPr>
        <p:spPr>
          <a:xfrm rot="21436152">
            <a:off x="1625003" y="2103207"/>
            <a:ext cx="724731" cy="2267877"/>
          </a:xfrm>
          <a:prstGeom prst="roundRect">
            <a:avLst/>
          </a:prstGeom>
          <a:noFill/>
          <a:ln w="25400" cap="flat" cmpd="sng" algn="ctr">
            <a:solidFill>
              <a:schemeClr val="accent1"/>
            </a:solidFill>
            <a:prstDash val="sysDot"/>
          </a:ln>
          <a:effectLst>
            <a:outerShdw dist="12700" algn="l" rotWithShape="0">
              <a:srgbClr val="F5EDE8"/>
            </a:outerShdw>
          </a:effectLst>
        </p:spPr>
        <p:txBody>
          <a:bodyPr rot="0" spcFirstLastPara="0" vertOverflow="overflow" horzOverflow="overflow" vert="horz" wrap="square" lIns="68580" tIns="34290" rIns="68580" bIns="3429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45" name="椭圆 44"/>
          <p:cNvSpPr/>
          <p:nvPr/>
        </p:nvSpPr>
        <p:spPr>
          <a:xfrm>
            <a:off x="1827147" y="2081121"/>
            <a:ext cx="162000" cy="162050"/>
          </a:xfrm>
          <a:prstGeom prst="ellipse">
            <a:avLst/>
          </a:prstGeom>
          <a:solidFill>
            <a:srgbClr val="F5EDE8"/>
          </a:solidFill>
          <a:ln w="25400" cap="flat" cmpd="sng" algn="ctr">
            <a:noFill/>
            <a:prstDash val="solid"/>
          </a:ln>
          <a:effectLst/>
        </p:spPr>
        <p:txBody>
          <a:bodyPr rot="0" spcFirstLastPara="0" vertOverflow="overflow" horzOverflow="overflow" vert="horz" wrap="square" lIns="68580" tIns="34290" rIns="68580" bIns="34290" numCol="1" spcCol="0" rtlCol="0" fromWordArt="0" anchor="ctr" anchorCtr="0" forceAA="0" compatLnSpc="1">
            <a:noAutofit/>
          </a:bodyPr>
          <a:lstStyle/>
          <a:p>
            <a:pPr algn="ctr">
              <a:defRPr/>
            </a:pPr>
            <a:endParaRPr lang="en-US" kern="0">
              <a:solidFill>
                <a:sysClr val="window" lastClr="FFFFFF"/>
              </a:solidFill>
              <a:latin typeface="Calibri" panose="020F0502020204030204"/>
            </a:endParaRPr>
          </a:p>
        </p:txBody>
      </p:sp>
      <p:sp>
        <p:nvSpPr>
          <p:cNvPr id="93" name="文本框 92"/>
          <p:cNvSpPr txBox="1"/>
          <p:nvPr/>
        </p:nvSpPr>
        <p:spPr>
          <a:xfrm rot="21420000">
            <a:off x="1643101" y="2323939"/>
            <a:ext cx="742950" cy="346249"/>
          </a:xfrm>
          <a:prstGeom prst="rect">
            <a:avLst/>
          </a:prstGeom>
          <a:noFill/>
        </p:spPr>
        <p:txBody>
          <a:bodyPr wrap="square" lIns="68580" tIns="34290" rIns="68580" bIns="34290" rtlCol="0">
            <a:spAutoFit/>
          </a:bodyPr>
          <a:lstStyle/>
          <a:p>
            <a:r>
              <a:rPr lang="en-US" altLang="zh-CN" dirty="0">
                <a:solidFill>
                  <a:srgbClr val="F5EDE8"/>
                </a:solidFill>
                <a:latin typeface="方正综艺简体" panose="03000509000000000000" pitchFamily="65" charset="-122"/>
                <a:ea typeface="方正综艺简体" panose="03000509000000000000" pitchFamily="65" charset="-122"/>
              </a:rPr>
              <a:t>01</a:t>
            </a:r>
            <a:endParaRPr lang="zh-CN" altLang="en-US" dirty="0">
              <a:solidFill>
                <a:srgbClr val="F5EDE8"/>
              </a:solidFill>
              <a:latin typeface="方正综艺简体" panose="03000509000000000000" pitchFamily="65" charset="-122"/>
              <a:ea typeface="方正综艺简体" panose="03000509000000000000" pitchFamily="65" charset="-122"/>
            </a:endParaRPr>
          </a:p>
        </p:txBody>
      </p:sp>
      <p:sp>
        <p:nvSpPr>
          <p:cNvPr id="94" name="文本框 93"/>
          <p:cNvSpPr txBox="1"/>
          <p:nvPr/>
        </p:nvSpPr>
        <p:spPr>
          <a:xfrm rot="21420000">
            <a:off x="1643101" y="2865229"/>
            <a:ext cx="702795" cy="1107996"/>
          </a:xfrm>
          <a:prstGeom prst="rect">
            <a:avLst/>
          </a:prstGeom>
          <a:noFill/>
        </p:spPr>
        <p:txBody>
          <a:bodyPr wrap="square" lIns="68580" tIns="34290" rIns="68580" bIns="34290" rtlCol="0">
            <a:spAutoFit/>
          </a:bodyPr>
          <a:lstStyle/>
          <a:p>
            <a:pPr algn="just">
              <a:lnSpc>
                <a:spcPct val="150000"/>
              </a:lnSpc>
            </a:pPr>
            <a:r>
              <a:rPr lang="zh-CN" altLang="en-US" sz="900" dirty="0">
                <a:solidFill>
                  <a:srgbClr val="F5EDE8"/>
                </a:solidFill>
                <a:latin typeface="微软雅黑" panose="020B0503020204020204" pitchFamily="34" charset="-122"/>
                <a:ea typeface="微软雅黑" panose="020B0503020204020204" pitchFamily="34" charset="-122"/>
              </a:rPr>
              <a:t>文字是简单的视觉图案再现 口语的声音，</a:t>
            </a:r>
            <a:endParaRPr lang="zh-CN" altLang="en-US" sz="900" dirty="0">
              <a:solidFill>
                <a:srgbClr val="F5EDE8"/>
              </a:solidFill>
              <a:latin typeface="微软雅黑" panose="020B0503020204020204" pitchFamily="34" charset="-122"/>
              <a:ea typeface="微软雅黑" panose="020B0503020204020204" pitchFamily="34" charset="-122"/>
            </a:endParaRPr>
          </a:p>
        </p:txBody>
      </p:sp>
      <p:grpSp>
        <p:nvGrpSpPr>
          <p:cNvPr id="5" name="组合 1"/>
          <p:cNvGrpSpPr/>
          <p:nvPr/>
        </p:nvGrpSpPr>
        <p:grpSpPr>
          <a:xfrm>
            <a:off x="-21211" y="1244724"/>
            <a:ext cx="9165210" cy="1035507"/>
            <a:chOff x="-28281" y="1659120"/>
            <a:chExt cx="12220280" cy="1380250"/>
          </a:xfrm>
        </p:grpSpPr>
        <p:sp>
          <p:nvSpPr>
            <p:cNvPr id="68" name="任意多边形 67"/>
            <p:cNvSpPr/>
            <p:nvPr/>
          </p:nvSpPr>
          <p:spPr>
            <a:xfrm>
              <a:off x="9596486" y="1802756"/>
              <a:ext cx="2595513" cy="866363"/>
            </a:xfrm>
            <a:custGeom>
              <a:avLst/>
              <a:gdLst>
                <a:gd name="connsiteX0" fmla="*/ 0 w 1633987"/>
                <a:gd name="connsiteY0" fmla="*/ 1012754 h 1012754"/>
                <a:gd name="connsiteX1" fmla="*/ 1289154 w 1633987"/>
                <a:gd name="connsiteY1" fmla="*/ 8413 h 1012754"/>
                <a:gd name="connsiteX2" fmla="*/ 1633928 w 1633987"/>
                <a:gd name="connsiteY2" fmla="*/ 518078 h 1012754"/>
                <a:gd name="connsiteX0-1" fmla="*/ 0 w 1414888"/>
                <a:gd name="connsiteY0-2" fmla="*/ 1022874 h 1862323"/>
                <a:gd name="connsiteX1-3" fmla="*/ 1289154 w 1414888"/>
                <a:gd name="connsiteY1-4" fmla="*/ 18533 h 1862323"/>
                <a:gd name="connsiteX2-5" fmla="*/ 1364105 w 1414888"/>
                <a:gd name="connsiteY2-6" fmla="*/ 1862323 h 1862323"/>
                <a:gd name="connsiteX0-7" fmla="*/ 0 w 1364148"/>
                <a:gd name="connsiteY0-8" fmla="*/ 279647 h 1119096"/>
                <a:gd name="connsiteX1-9" fmla="*/ 1034321 w 1364148"/>
                <a:gd name="connsiteY1-10" fmla="*/ 174716 h 1119096"/>
                <a:gd name="connsiteX2-11" fmla="*/ 1364105 w 1364148"/>
                <a:gd name="connsiteY2-12" fmla="*/ 1119096 h 1119096"/>
                <a:gd name="connsiteX0-13" fmla="*/ 0 w 1364123"/>
                <a:gd name="connsiteY0-14" fmla="*/ 289987 h 1129436"/>
                <a:gd name="connsiteX1-15" fmla="*/ 1034321 w 1364123"/>
                <a:gd name="connsiteY1-16" fmla="*/ 185056 h 1129436"/>
                <a:gd name="connsiteX2-17" fmla="*/ 1364105 w 1364123"/>
                <a:gd name="connsiteY2-18" fmla="*/ 1129436 h 1129436"/>
                <a:gd name="connsiteX0-19" fmla="*/ 0 w 1738870"/>
                <a:gd name="connsiteY0-20" fmla="*/ 265576 h 850193"/>
                <a:gd name="connsiteX1-21" fmla="*/ 1034321 w 1738870"/>
                <a:gd name="connsiteY1-22" fmla="*/ 160645 h 850193"/>
                <a:gd name="connsiteX2-23" fmla="*/ 1738859 w 1738870"/>
                <a:gd name="connsiteY2-24" fmla="*/ 850193 h 850193"/>
                <a:gd name="connsiteX0-25" fmla="*/ 0 w 1738902"/>
                <a:gd name="connsiteY0-26" fmla="*/ 226278 h 810895"/>
                <a:gd name="connsiteX1-27" fmla="*/ 1034321 w 1738902"/>
                <a:gd name="connsiteY1-28" fmla="*/ 121347 h 810895"/>
                <a:gd name="connsiteX2-29" fmla="*/ 1738859 w 1738902"/>
                <a:gd name="connsiteY2-30" fmla="*/ 810895 h 810895"/>
                <a:gd name="connsiteX0-31" fmla="*/ 0 w 2376365"/>
                <a:gd name="connsiteY0-32" fmla="*/ 263775 h 814840"/>
                <a:gd name="connsiteX1-33" fmla="*/ 1034321 w 2376365"/>
                <a:gd name="connsiteY1-34" fmla="*/ 158844 h 814840"/>
                <a:gd name="connsiteX2-35" fmla="*/ 2376361 w 2376365"/>
                <a:gd name="connsiteY2-36" fmla="*/ 814840 h 814840"/>
                <a:gd name="connsiteX0-37" fmla="*/ 0 w 2376366"/>
                <a:gd name="connsiteY0-38" fmla="*/ 508726 h 1059791"/>
                <a:gd name="connsiteX1-39" fmla="*/ 1034321 w 2376366"/>
                <a:gd name="connsiteY1-40" fmla="*/ 403795 h 1059791"/>
                <a:gd name="connsiteX2-41" fmla="*/ 2376361 w 2376366"/>
                <a:gd name="connsiteY2-42" fmla="*/ 1059791 h 1059791"/>
              </a:gdLst>
              <a:ahLst/>
              <a:cxnLst>
                <a:cxn ang="0">
                  <a:pos x="connsiteX0-1" y="connsiteY0-2"/>
                </a:cxn>
                <a:cxn ang="0">
                  <a:pos x="connsiteX1-3" y="connsiteY1-4"/>
                </a:cxn>
                <a:cxn ang="0">
                  <a:pos x="connsiteX2-5" y="connsiteY2-6"/>
                </a:cxn>
              </a:cxnLst>
              <a:rect l="l" t="t" r="r" b="b"/>
              <a:pathLst>
                <a:path w="2376366" h="1059791">
                  <a:moveTo>
                    <a:pt x="0" y="508726"/>
                  </a:moveTo>
                  <a:cubicBezTo>
                    <a:pt x="508416" y="47778"/>
                    <a:pt x="554378" y="-308773"/>
                    <a:pt x="1034321" y="403795"/>
                  </a:cubicBezTo>
                  <a:cubicBezTo>
                    <a:pt x="1514264" y="1116363"/>
                    <a:pt x="2378859" y="1017319"/>
                    <a:pt x="2376361" y="1059791"/>
                  </a:cubicBezTo>
                </a:path>
              </a:pathLst>
            </a:custGeom>
            <a:noFill/>
            <a:ln w="25400" cap="flat" cmpd="sng" algn="ctr">
              <a:solidFill>
                <a:schemeClr val="accent1"/>
              </a:solidFill>
              <a:prstDash val="solid"/>
            </a:ln>
            <a:effectLst/>
          </p:spPr>
          <p:txBody>
            <a:bodyPr rtlCol="0" anchor="ctr"/>
            <a:lstStyle/>
            <a:p>
              <a:pPr algn="ctr">
                <a:defRPr/>
              </a:pPr>
              <a:endParaRPr lang="en-US" kern="0">
                <a:solidFill>
                  <a:sysClr val="window" lastClr="FFFFFF"/>
                </a:solidFill>
                <a:latin typeface="Calibri" panose="020F0502020204030204"/>
              </a:endParaRPr>
            </a:p>
          </p:txBody>
        </p:sp>
        <p:sp>
          <p:nvSpPr>
            <p:cNvPr id="67" name="任意多边形 66"/>
            <p:cNvSpPr/>
            <p:nvPr/>
          </p:nvSpPr>
          <p:spPr>
            <a:xfrm>
              <a:off x="7142636" y="2347274"/>
              <a:ext cx="2453851" cy="631187"/>
            </a:xfrm>
            <a:custGeom>
              <a:avLst/>
              <a:gdLst>
                <a:gd name="connsiteX0" fmla="*/ 0 w 1633987"/>
                <a:gd name="connsiteY0" fmla="*/ 1012754 h 1012754"/>
                <a:gd name="connsiteX1" fmla="*/ 1289154 w 1633987"/>
                <a:gd name="connsiteY1" fmla="*/ 8413 h 1012754"/>
                <a:gd name="connsiteX2" fmla="*/ 1633928 w 1633987"/>
                <a:gd name="connsiteY2" fmla="*/ 518078 h 1012754"/>
                <a:gd name="connsiteX0-1" fmla="*/ 0 w 1414888"/>
                <a:gd name="connsiteY0-2" fmla="*/ 1022874 h 1862323"/>
                <a:gd name="connsiteX1-3" fmla="*/ 1289154 w 1414888"/>
                <a:gd name="connsiteY1-4" fmla="*/ 18533 h 1862323"/>
                <a:gd name="connsiteX2-5" fmla="*/ 1364105 w 1414888"/>
                <a:gd name="connsiteY2-6" fmla="*/ 1862323 h 1862323"/>
                <a:gd name="connsiteX0-7" fmla="*/ 0 w 1364148"/>
                <a:gd name="connsiteY0-8" fmla="*/ 279647 h 1119096"/>
                <a:gd name="connsiteX1-9" fmla="*/ 1034321 w 1364148"/>
                <a:gd name="connsiteY1-10" fmla="*/ 174716 h 1119096"/>
                <a:gd name="connsiteX2-11" fmla="*/ 1364105 w 1364148"/>
                <a:gd name="connsiteY2-12" fmla="*/ 1119096 h 1119096"/>
                <a:gd name="connsiteX0-13" fmla="*/ 0 w 1364123"/>
                <a:gd name="connsiteY0-14" fmla="*/ 289987 h 1129436"/>
                <a:gd name="connsiteX1-15" fmla="*/ 1034321 w 1364123"/>
                <a:gd name="connsiteY1-16" fmla="*/ 185056 h 1129436"/>
                <a:gd name="connsiteX2-17" fmla="*/ 1364105 w 1364123"/>
                <a:gd name="connsiteY2-18" fmla="*/ 1129436 h 1129436"/>
                <a:gd name="connsiteX0-19" fmla="*/ 0 w 1723880"/>
                <a:gd name="connsiteY0-20" fmla="*/ 513114 h 513114"/>
                <a:gd name="connsiteX1-21" fmla="*/ 1034321 w 1723880"/>
                <a:gd name="connsiteY1-22" fmla="*/ 408183 h 513114"/>
                <a:gd name="connsiteX2-23" fmla="*/ 1723869 w 1723880"/>
                <a:gd name="connsiteY2-24" fmla="*/ 3448 h 513114"/>
                <a:gd name="connsiteX0-25" fmla="*/ 0 w 1723877"/>
                <a:gd name="connsiteY0-26" fmla="*/ 511809 h 654152"/>
                <a:gd name="connsiteX1-27" fmla="*/ 884419 w 1723877"/>
                <a:gd name="connsiteY1-28" fmla="*/ 646721 h 654152"/>
                <a:gd name="connsiteX2-29" fmla="*/ 1723869 w 1723877"/>
                <a:gd name="connsiteY2-30" fmla="*/ 2143 h 654152"/>
              </a:gdLst>
              <a:ahLst/>
              <a:cxnLst>
                <a:cxn ang="0">
                  <a:pos x="connsiteX0-1" y="connsiteY0-2"/>
                </a:cxn>
                <a:cxn ang="0">
                  <a:pos x="connsiteX1-3" y="connsiteY1-4"/>
                </a:cxn>
                <a:cxn ang="0">
                  <a:pos x="connsiteX2-5" y="connsiteY2-6"/>
                </a:cxn>
              </a:cxnLst>
              <a:rect l="l" t="t" r="r" b="b"/>
              <a:pathLst>
                <a:path w="1723877" h="654152">
                  <a:moveTo>
                    <a:pt x="0" y="511809"/>
                  </a:moveTo>
                  <a:cubicBezTo>
                    <a:pt x="508416" y="50861"/>
                    <a:pt x="597108" y="731665"/>
                    <a:pt x="884419" y="646721"/>
                  </a:cubicBezTo>
                  <a:cubicBezTo>
                    <a:pt x="1171730" y="561777"/>
                    <a:pt x="1726367" y="-40329"/>
                    <a:pt x="1723869" y="2143"/>
                  </a:cubicBezTo>
                </a:path>
              </a:pathLst>
            </a:custGeom>
            <a:noFill/>
            <a:ln w="25400" cap="flat" cmpd="sng" algn="ctr">
              <a:solidFill>
                <a:schemeClr val="accent1"/>
              </a:solidFill>
              <a:prstDash val="solid"/>
            </a:ln>
            <a:effectLst/>
          </p:spPr>
          <p:txBody>
            <a:bodyPr rtlCol="0" anchor="ctr"/>
            <a:lstStyle/>
            <a:p>
              <a:pPr algn="ctr">
                <a:defRPr/>
              </a:pPr>
              <a:endParaRPr lang="en-US" kern="0">
                <a:solidFill>
                  <a:sysClr val="window" lastClr="FFFFFF"/>
                </a:solidFill>
                <a:latin typeface="Calibri" panose="020F0502020204030204"/>
              </a:endParaRPr>
            </a:p>
          </p:txBody>
        </p:sp>
        <p:sp>
          <p:nvSpPr>
            <p:cNvPr id="66" name="任意多边形 65"/>
            <p:cNvSpPr/>
            <p:nvPr/>
          </p:nvSpPr>
          <p:spPr>
            <a:xfrm>
              <a:off x="5058831" y="1932555"/>
              <a:ext cx="2143247" cy="923296"/>
            </a:xfrm>
            <a:custGeom>
              <a:avLst/>
              <a:gdLst>
                <a:gd name="connsiteX0" fmla="*/ 0 w 1633987"/>
                <a:gd name="connsiteY0" fmla="*/ 1012754 h 1012754"/>
                <a:gd name="connsiteX1" fmla="*/ 1289154 w 1633987"/>
                <a:gd name="connsiteY1" fmla="*/ 8413 h 1012754"/>
                <a:gd name="connsiteX2" fmla="*/ 1633928 w 1633987"/>
                <a:gd name="connsiteY2" fmla="*/ 518078 h 1012754"/>
                <a:gd name="connsiteX0-1" fmla="*/ 0 w 1414888"/>
                <a:gd name="connsiteY0-2" fmla="*/ 1022874 h 1862323"/>
                <a:gd name="connsiteX1-3" fmla="*/ 1289154 w 1414888"/>
                <a:gd name="connsiteY1-4" fmla="*/ 18533 h 1862323"/>
                <a:gd name="connsiteX2-5" fmla="*/ 1364105 w 1414888"/>
                <a:gd name="connsiteY2-6" fmla="*/ 1862323 h 1862323"/>
                <a:gd name="connsiteX0-7" fmla="*/ 0 w 1364148"/>
                <a:gd name="connsiteY0-8" fmla="*/ 279647 h 1119096"/>
                <a:gd name="connsiteX1-9" fmla="*/ 1034321 w 1364148"/>
                <a:gd name="connsiteY1-10" fmla="*/ 174716 h 1119096"/>
                <a:gd name="connsiteX2-11" fmla="*/ 1364105 w 1364148"/>
                <a:gd name="connsiteY2-12" fmla="*/ 1119096 h 1119096"/>
                <a:gd name="connsiteX0-13" fmla="*/ 0 w 1364123"/>
                <a:gd name="connsiteY0-14" fmla="*/ 289987 h 1129436"/>
                <a:gd name="connsiteX1-15" fmla="*/ 1034321 w 1364123"/>
                <a:gd name="connsiteY1-16" fmla="*/ 185056 h 1129436"/>
                <a:gd name="connsiteX2-17" fmla="*/ 1364105 w 1364123"/>
                <a:gd name="connsiteY2-18" fmla="*/ 1129436 h 1129436"/>
              </a:gdLst>
              <a:ahLst/>
              <a:cxnLst>
                <a:cxn ang="0">
                  <a:pos x="connsiteX0-1" y="connsiteY0-2"/>
                </a:cxn>
                <a:cxn ang="0">
                  <a:pos x="connsiteX1-3" y="connsiteY1-4"/>
                </a:cxn>
                <a:cxn ang="0">
                  <a:pos x="connsiteX2-5" y="connsiteY2-6"/>
                </a:cxn>
              </a:cxnLst>
              <a:rect l="l" t="t" r="r" b="b"/>
              <a:pathLst>
                <a:path w="1364123" h="1129436">
                  <a:moveTo>
                    <a:pt x="0" y="289987"/>
                  </a:moveTo>
                  <a:cubicBezTo>
                    <a:pt x="508416" y="-170961"/>
                    <a:pt x="956872" y="15168"/>
                    <a:pt x="1034321" y="185056"/>
                  </a:cubicBezTo>
                  <a:cubicBezTo>
                    <a:pt x="1111770" y="354944"/>
                    <a:pt x="1366603" y="1086964"/>
                    <a:pt x="1364105" y="1129436"/>
                  </a:cubicBezTo>
                </a:path>
              </a:pathLst>
            </a:custGeom>
            <a:noFill/>
            <a:ln w="25400" cap="flat" cmpd="sng" algn="ctr">
              <a:solidFill>
                <a:schemeClr val="accent1"/>
              </a:solidFill>
              <a:prstDash val="solid"/>
            </a:ln>
            <a:effectLst/>
          </p:spPr>
          <p:txBody>
            <a:bodyPr rtlCol="0" anchor="ctr"/>
            <a:lstStyle/>
            <a:p>
              <a:pPr algn="ctr">
                <a:defRPr/>
              </a:pPr>
              <a:endParaRPr lang="en-US" kern="0">
                <a:solidFill>
                  <a:sysClr val="window" lastClr="FFFFFF"/>
                </a:solidFill>
                <a:latin typeface="Calibri" panose="020F0502020204030204"/>
              </a:endParaRPr>
            </a:p>
          </p:txBody>
        </p:sp>
        <p:sp>
          <p:nvSpPr>
            <p:cNvPr id="65" name="任意多边形 64"/>
            <p:cNvSpPr/>
            <p:nvPr/>
          </p:nvSpPr>
          <p:spPr>
            <a:xfrm>
              <a:off x="2498374" y="1825686"/>
              <a:ext cx="2488405" cy="983501"/>
            </a:xfrm>
            <a:custGeom>
              <a:avLst/>
              <a:gdLst>
                <a:gd name="connsiteX0" fmla="*/ 0 w 1633987"/>
                <a:gd name="connsiteY0" fmla="*/ 1012754 h 1012754"/>
                <a:gd name="connsiteX1" fmla="*/ 1289154 w 1633987"/>
                <a:gd name="connsiteY1" fmla="*/ 8413 h 1012754"/>
                <a:gd name="connsiteX2" fmla="*/ 1633928 w 1633987"/>
                <a:gd name="connsiteY2" fmla="*/ 518078 h 1012754"/>
                <a:gd name="connsiteX0-1" fmla="*/ 0 w 1708912"/>
                <a:gd name="connsiteY0-2" fmla="*/ 1013432 h 1013432"/>
                <a:gd name="connsiteX1-3" fmla="*/ 1289154 w 1708912"/>
                <a:gd name="connsiteY1-4" fmla="*/ 9091 h 1013432"/>
                <a:gd name="connsiteX2-5" fmla="*/ 1708879 w 1708912"/>
                <a:gd name="connsiteY2-6" fmla="*/ 503766 h 1013432"/>
              </a:gdLst>
              <a:ahLst/>
              <a:cxnLst>
                <a:cxn ang="0">
                  <a:pos x="connsiteX0-1" y="connsiteY0-2"/>
                </a:cxn>
                <a:cxn ang="0">
                  <a:pos x="connsiteX1-3" y="connsiteY1-4"/>
                </a:cxn>
                <a:cxn ang="0">
                  <a:pos x="connsiteX2-5" y="connsiteY2-6"/>
                </a:cxn>
              </a:cxnLst>
              <a:rect l="l" t="t" r="r" b="b"/>
              <a:pathLst>
                <a:path w="1708912" h="1013432">
                  <a:moveTo>
                    <a:pt x="0" y="1013432"/>
                  </a:moveTo>
                  <a:cubicBezTo>
                    <a:pt x="508416" y="552484"/>
                    <a:pt x="1004341" y="94035"/>
                    <a:pt x="1289154" y="9091"/>
                  </a:cubicBezTo>
                  <a:cubicBezTo>
                    <a:pt x="1573967" y="-75853"/>
                    <a:pt x="1711377" y="461294"/>
                    <a:pt x="1708879" y="503766"/>
                  </a:cubicBezTo>
                </a:path>
              </a:pathLst>
            </a:custGeom>
            <a:noFill/>
            <a:ln w="25400" cap="flat" cmpd="sng" algn="ctr">
              <a:solidFill>
                <a:schemeClr val="accent1"/>
              </a:solidFill>
              <a:prstDash val="solid"/>
            </a:ln>
            <a:effectLst/>
          </p:spPr>
          <p:txBody>
            <a:bodyPr rtlCol="0" anchor="ctr"/>
            <a:lstStyle/>
            <a:p>
              <a:pPr algn="ctr">
                <a:defRPr/>
              </a:pPr>
              <a:endParaRPr lang="en-US" kern="0">
                <a:solidFill>
                  <a:sysClr val="window" lastClr="FFFFFF"/>
                </a:solidFill>
                <a:latin typeface="Calibri" panose="020F0502020204030204"/>
              </a:endParaRPr>
            </a:p>
          </p:txBody>
        </p:sp>
        <p:sp>
          <p:nvSpPr>
            <p:cNvPr id="64" name="任意多边形 63"/>
            <p:cNvSpPr/>
            <p:nvPr/>
          </p:nvSpPr>
          <p:spPr>
            <a:xfrm>
              <a:off x="-28281" y="1659120"/>
              <a:ext cx="2556437" cy="1380250"/>
            </a:xfrm>
            <a:custGeom>
              <a:avLst/>
              <a:gdLst>
                <a:gd name="connsiteX0" fmla="*/ 0 w 1993691"/>
                <a:gd name="connsiteY0" fmla="*/ 0 h 974361"/>
                <a:gd name="connsiteX1" fmla="*/ 1993691 w 1993691"/>
                <a:gd name="connsiteY1" fmla="*/ 974361 h 974361"/>
                <a:gd name="connsiteX0-1" fmla="*/ 0 w 1993691"/>
                <a:gd name="connsiteY0-2" fmla="*/ 0 h 974361"/>
                <a:gd name="connsiteX1-3" fmla="*/ 1993691 w 1993691"/>
                <a:gd name="connsiteY1-4" fmla="*/ 974361 h 974361"/>
                <a:gd name="connsiteX0-5" fmla="*/ 0 w 1993691"/>
                <a:gd name="connsiteY0-6" fmla="*/ 0 h 1100308"/>
                <a:gd name="connsiteX1-7" fmla="*/ 1993691 w 1993691"/>
                <a:gd name="connsiteY1-8" fmla="*/ 974361 h 1100308"/>
                <a:gd name="connsiteX0-9" fmla="*/ 0 w 2413100"/>
                <a:gd name="connsiteY0-10" fmla="*/ 0 h 1100308"/>
                <a:gd name="connsiteX1-11" fmla="*/ 2413100 w 2413100"/>
                <a:gd name="connsiteY1-12" fmla="*/ 974361 h 1100308"/>
              </a:gdLst>
              <a:ahLst/>
              <a:cxnLst>
                <a:cxn ang="0">
                  <a:pos x="connsiteX0-1" y="connsiteY0-2"/>
                </a:cxn>
                <a:cxn ang="0">
                  <a:pos x="connsiteX1-3" y="connsiteY1-4"/>
                </a:cxn>
              </a:cxnLst>
              <a:rect l="l" t="t" r="r" b="b"/>
              <a:pathLst>
                <a:path w="2413100" h="1100308">
                  <a:moveTo>
                    <a:pt x="0" y="0"/>
                  </a:moveTo>
                  <a:cubicBezTo>
                    <a:pt x="1079291" y="1833796"/>
                    <a:pt x="869114" y="774493"/>
                    <a:pt x="2413100" y="974361"/>
                  </a:cubicBezTo>
                </a:path>
              </a:pathLst>
            </a:custGeom>
            <a:noFill/>
            <a:ln w="25400" cap="flat" cmpd="sng" algn="ctr">
              <a:solidFill>
                <a:schemeClr val="accent1"/>
              </a:solidFill>
              <a:prstDash val="solid"/>
            </a:ln>
            <a:effectLst/>
          </p:spPr>
          <p:txBody>
            <a:bodyPr rtlCol="0" anchor="ctr"/>
            <a:lstStyle/>
            <a:p>
              <a:pPr algn="ctr">
                <a:defRPr/>
              </a:pPr>
              <a:endParaRPr lang="en-US" kern="0">
                <a:solidFill>
                  <a:sysClr val="window" lastClr="FFFFFF"/>
                </a:solidFill>
                <a:latin typeface="Calibri" panose="020F0502020204030204"/>
              </a:endParaRPr>
            </a:p>
          </p:txBody>
        </p:sp>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Click="0" advTm="0">
        <p15:prstTrans prst="origami"/>
      </p:transition>
    </mc:Choice>
    <mc:Fallback>
      <p:transition spd="slow" advClick="0"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2000"/>
                                        <p:tgtEl>
                                          <p:spTgt spid="5"/>
                                        </p:tgtEl>
                                      </p:cBhvr>
                                    </p:animEffect>
                                  </p:childTnLst>
                                </p:cTn>
                              </p:par>
                              <p:par>
                                <p:cTn id="8" presetID="10" presetClass="entr" presetSubtype="0" fill="hold" grpId="0" nodeType="withEffect">
                                  <p:stCondLst>
                                    <p:cond delay="400"/>
                                  </p:stCondLst>
                                  <p:childTnLst>
                                    <p:set>
                                      <p:cBhvr>
                                        <p:cTn id="9" dur="1" fill="hold">
                                          <p:stCondLst>
                                            <p:cond delay="0"/>
                                          </p:stCondLst>
                                        </p:cTn>
                                        <p:tgtEl>
                                          <p:spTgt spid="41"/>
                                        </p:tgtEl>
                                        <p:attrNameLst>
                                          <p:attrName>style.visibility</p:attrName>
                                        </p:attrNameLst>
                                      </p:cBhvr>
                                      <p:to>
                                        <p:strVal val="visible"/>
                                      </p:to>
                                    </p:set>
                                    <p:animEffect transition="in" filter="fade">
                                      <p:cBhvr>
                                        <p:cTn id="10" dur="500"/>
                                        <p:tgtEl>
                                          <p:spTgt spid="41"/>
                                        </p:tgtEl>
                                      </p:cBhvr>
                                    </p:animEffect>
                                  </p:childTnLst>
                                </p:cTn>
                              </p:par>
                              <p:par>
                                <p:cTn id="11" presetID="10" presetClass="entr" presetSubtype="0" fill="hold" grpId="0" nodeType="withEffect">
                                  <p:stCondLst>
                                    <p:cond delay="400"/>
                                  </p:stCondLst>
                                  <p:childTnLst>
                                    <p:set>
                                      <p:cBhvr>
                                        <p:cTn id="12" dur="1" fill="hold">
                                          <p:stCondLst>
                                            <p:cond delay="0"/>
                                          </p:stCondLst>
                                        </p:cTn>
                                        <p:tgtEl>
                                          <p:spTgt spid="43"/>
                                        </p:tgtEl>
                                        <p:attrNameLst>
                                          <p:attrName>style.visibility</p:attrName>
                                        </p:attrNameLst>
                                      </p:cBhvr>
                                      <p:to>
                                        <p:strVal val="visible"/>
                                      </p:to>
                                    </p:set>
                                    <p:animEffect transition="in" filter="fade">
                                      <p:cBhvr>
                                        <p:cTn id="13" dur="500"/>
                                        <p:tgtEl>
                                          <p:spTgt spid="43"/>
                                        </p:tgtEl>
                                      </p:cBhvr>
                                    </p:animEffect>
                                  </p:childTnLst>
                                </p:cTn>
                              </p:par>
                              <p:par>
                                <p:cTn id="14" presetID="10" presetClass="entr" presetSubtype="0" fill="hold" grpId="0" nodeType="withEffect">
                                  <p:stCondLst>
                                    <p:cond delay="400"/>
                                  </p:stCondLst>
                                  <p:childTnLst>
                                    <p:set>
                                      <p:cBhvr>
                                        <p:cTn id="15" dur="1" fill="hold">
                                          <p:stCondLst>
                                            <p:cond delay="0"/>
                                          </p:stCondLst>
                                        </p:cTn>
                                        <p:tgtEl>
                                          <p:spTgt spid="44"/>
                                        </p:tgtEl>
                                        <p:attrNameLst>
                                          <p:attrName>style.visibility</p:attrName>
                                        </p:attrNameLst>
                                      </p:cBhvr>
                                      <p:to>
                                        <p:strVal val="visible"/>
                                      </p:to>
                                    </p:set>
                                    <p:animEffect transition="in" filter="fade">
                                      <p:cBhvr>
                                        <p:cTn id="16" dur="500"/>
                                        <p:tgtEl>
                                          <p:spTgt spid="44"/>
                                        </p:tgtEl>
                                      </p:cBhvr>
                                    </p:animEffect>
                                  </p:childTnLst>
                                </p:cTn>
                              </p:par>
                              <p:par>
                                <p:cTn id="17" presetID="10" presetClass="entr" presetSubtype="0" fill="hold" grpId="0" nodeType="withEffect">
                                  <p:stCondLst>
                                    <p:cond delay="400"/>
                                  </p:stCondLst>
                                  <p:childTnLst>
                                    <p:set>
                                      <p:cBhvr>
                                        <p:cTn id="18" dur="1" fill="hold">
                                          <p:stCondLst>
                                            <p:cond delay="0"/>
                                          </p:stCondLst>
                                        </p:cTn>
                                        <p:tgtEl>
                                          <p:spTgt spid="45"/>
                                        </p:tgtEl>
                                        <p:attrNameLst>
                                          <p:attrName>style.visibility</p:attrName>
                                        </p:attrNameLst>
                                      </p:cBhvr>
                                      <p:to>
                                        <p:strVal val="visible"/>
                                      </p:to>
                                    </p:set>
                                    <p:animEffect transition="in" filter="fade">
                                      <p:cBhvr>
                                        <p:cTn id="19" dur="500"/>
                                        <p:tgtEl>
                                          <p:spTgt spid="45"/>
                                        </p:tgtEl>
                                      </p:cBhvr>
                                    </p:animEffect>
                                  </p:childTnLst>
                                </p:cTn>
                              </p:par>
                              <p:par>
                                <p:cTn id="20" presetID="10" presetClass="entr" presetSubtype="0" fill="hold" grpId="0" nodeType="withEffect">
                                  <p:stCondLst>
                                    <p:cond delay="400"/>
                                  </p:stCondLst>
                                  <p:childTnLst>
                                    <p:set>
                                      <p:cBhvr>
                                        <p:cTn id="21" dur="1" fill="hold">
                                          <p:stCondLst>
                                            <p:cond delay="0"/>
                                          </p:stCondLst>
                                        </p:cTn>
                                        <p:tgtEl>
                                          <p:spTgt spid="93"/>
                                        </p:tgtEl>
                                        <p:attrNameLst>
                                          <p:attrName>style.visibility</p:attrName>
                                        </p:attrNameLst>
                                      </p:cBhvr>
                                      <p:to>
                                        <p:strVal val="visible"/>
                                      </p:to>
                                    </p:set>
                                    <p:animEffect transition="in" filter="fade">
                                      <p:cBhvr>
                                        <p:cTn id="22" dur="500"/>
                                        <p:tgtEl>
                                          <p:spTgt spid="93"/>
                                        </p:tgtEl>
                                      </p:cBhvr>
                                    </p:animEffect>
                                  </p:childTnLst>
                                </p:cTn>
                              </p:par>
                              <p:par>
                                <p:cTn id="23" presetID="10" presetClass="entr" presetSubtype="0" fill="hold" grpId="0" nodeType="withEffect">
                                  <p:stCondLst>
                                    <p:cond delay="400"/>
                                  </p:stCondLst>
                                  <p:childTnLst>
                                    <p:set>
                                      <p:cBhvr>
                                        <p:cTn id="24" dur="1" fill="hold">
                                          <p:stCondLst>
                                            <p:cond delay="0"/>
                                          </p:stCondLst>
                                        </p:cTn>
                                        <p:tgtEl>
                                          <p:spTgt spid="94"/>
                                        </p:tgtEl>
                                        <p:attrNameLst>
                                          <p:attrName>style.visibility</p:attrName>
                                        </p:attrNameLst>
                                      </p:cBhvr>
                                      <p:to>
                                        <p:strVal val="visible"/>
                                      </p:to>
                                    </p:set>
                                    <p:animEffect transition="in" filter="fade">
                                      <p:cBhvr>
                                        <p:cTn id="25" dur="500"/>
                                        <p:tgtEl>
                                          <p:spTgt spid="94"/>
                                        </p:tgtEl>
                                      </p:cBhvr>
                                    </p:animEffect>
                                  </p:childTnLst>
                                </p:cTn>
                              </p:par>
                              <p:par>
                                <p:cTn id="26" presetID="10" presetClass="entr" presetSubtype="0" fill="hold" nodeType="withEffect">
                                  <p:stCondLst>
                                    <p:cond delay="800"/>
                                  </p:stCondLst>
                                  <p:childTnLst>
                                    <p:set>
                                      <p:cBhvr>
                                        <p:cTn id="27" dur="1" fill="hold">
                                          <p:stCondLst>
                                            <p:cond delay="0"/>
                                          </p:stCondLst>
                                        </p:cTn>
                                        <p:tgtEl>
                                          <p:spTgt spid="4"/>
                                        </p:tgtEl>
                                        <p:attrNameLst>
                                          <p:attrName>style.visibility</p:attrName>
                                        </p:attrNameLst>
                                      </p:cBhvr>
                                      <p:to>
                                        <p:strVal val="visible"/>
                                      </p:to>
                                    </p:set>
                                    <p:animEffect transition="in" filter="fade">
                                      <p:cBhvr>
                                        <p:cTn id="28" dur="500"/>
                                        <p:tgtEl>
                                          <p:spTgt spid="4"/>
                                        </p:tgtEl>
                                      </p:cBhvr>
                                    </p:animEffect>
                                  </p:childTnLst>
                                </p:cTn>
                              </p:par>
                              <p:par>
                                <p:cTn id="29" presetID="10" presetClass="entr" presetSubtype="0" fill="hold" grpId="0" nodeType="withEffect">
                                  <p:stCondLst>
                                    <p:cond delay="1200"/>
                                  </p:stCondLst>
                                  <p:childTnLst>
                                    <p:set>
                                      <p:cBhvr>
                                        <p:cTn id="30" dur="1" fill="hold">
                                          <p:stCondLst>
                                            <p:cond delay="0"/>
                                          </p:stCondLst>
                                        </p:cTn>
                                        <p:tgtEl>
                                          <p:spTgt spid="53"/>
                                        </p:tgtEl>
                                        <p:attrNameLst>
                                          <p:attrName>style.visibility</p:attrName>
                                        </p:attrNameLst>
                                      </p:cBhvr>
                                      <p:to>
                                        <p:strVal val="visible"/>
                                      </p:to>
                                    </p:set>
                                    <p:animEffect transition="in" filter="fade">
                                      <p:cBhvr>
                                        <p:cTn id="31" dur="500"/>
                                        <p:tgtEl>
                                          <p:spTgt spid="53"/>
                                        </p:tgtEl>
                                      </p:cBhvr>
                                    </p:animEffect>
                                  </p:childTnLst>
                                </p:cTn>
                              </p:par>
                              <p:par>
                                <p:cTn id="32" presetID="10" presetClass="entr" presetSubtype="0" fill="hold" grpId="0" nodeType="withEffect">
                                  <p:stCondLst>
                                    <p:cond delay="1200"/>
                                  </p:stCondLst>
                                  <p:childTnLst>
                                    <p:set>
                                      <p:cBhvr>
                                        <p:cTn id="33" dur="1" fill="hold">
                                          <p:stCondLst>
                                            <p:cond delay="0"/>
                                          </p:stCondLst>
                                        </p:cTn>
                                        <p:tgtEl>
                                          <p:spTgt spid="55"/>
                                        </p:tgtEl>
                                        <p:attrNameLst>
                                          <p:attrName>style.visibility</p:attrName>
                                        </p:attrNameLst>
                                      </p:cBhvr>
                                      <p:to>
                                        <p:strVal val="visible"/>
                                      </p:to>
                                    </p:set>
                                    <p:animEffect transition="in" filter="fade">
                                      <p:cBhvr>
                                        <p:cTn id="34" dur="500"/>
                                        <p:tgtEl>
                                          <p:spTgt spid="55"/>
                                        </p:tgtEl>
                                      </p:cBhvr>
                                    </p:animEffect>
                                  </p:childTnLst>
                                </p:cTn>
                              </p:par>
                              <p:par>
                                <p:cTn id="35" presetID="10" presetClass="entr" presetSubtype="0" fill="hold" grpId="0" nodeType="withEffect">
                                  <p:stCondLst>
                                    <p:cond delay="1200"/>
                                  </p:stCondLst>
                                  <p:childTnLst>
                                    <p:set>
                                      <p:cBhvr>
                                        <p:cTn id="36" dur="1" fill="hold">
                                          <p:stCondLst>
                                            <p:cond delay="0"/>
                                          </p:stCondLst>
                                        </p:cTn>
                                        <p:tgtEl>
                                          <p:spTgt spid="56"/>
                                        </p:tgtEl>
                                        <p:attrNameLst>
                                          <p:attrName>style.visibility</p:attrName>
                                        </p:attrNameLst>
                                      </p:cBhvr>
                                      <p:to>
                                        <p:strVal val="visible"/>
                                      </p:to>
                                    </p:set>
                                    <p:animEffect transition="in" filter="fade">
                                      <p:cBhvr>
                                        <p:cTn id="37" dur="500"/>
                                        <p:tgtEl>
                                          <p:spTgt spid="56"/>
                                        </p:tgtEl>
                                      </p:cBhvr>
                                    </p:animEffect>
                                  </p:childTnLst>
                                </p:cTn>
                              </p:par>
                              <p:par>
                                <p:cTn id="38" presetID="10" presetClass="entr" presetSubtype="0" fill="hold" grpId="0" nodeType="withEffect">
                                  <p:stCondLst>
                                    <p:cond delay="1200"/>
                                  </p:stCondLst>
                                  <p:childTnLst>
                                    <p:set>
                                      <p:cBhvr>
                                        <p:cTn id="39" dur="1" fill="hold">
                                          <p:stCondLst>
                                            <p:cond delay="0"/>
                                          </p:stCondLst>
                                        </p:cTn>
                                        <p:tgtEl>
                                          <p:spTgt spid="57"/>
                                        </p:tgtEl>
                                        <p:attrNameLst>
                                          <p:attrName>style.visibility</p:attrName>
                                        </p:attrNameLst>
                                      </p:cBhvr>
                                      <p:to>
                                        <p:strVal val="visible"/>
                                      </p:to>
                                    </p:set>
                                    <p:animEffect transition="in" filter="fade">
                                      <p:cBhvr>
                                        <p:cTn id="40" dur="500"/>
                                        <p:tgtEl>
                                          <p:spTgt spid="57"/>
                                        </p:tgtEl>
                                      </p:cBhvr>
                                    </p:animEffect>
                                  </p:childTnLst>
                                </p:cTn>
                              </p:par>
                              <p:par>
                                <p:cTn id="41" presetID="10" presetClass="entr" presetSubtype="0" fill="hold" grpId="0" nodeType="withEffect">
                                  <p:stCondLst>
                                    <p:cond delay="1200"/>
                                  </p:stCondLst>
                                  <p:childTnLst>
                                    <p:set>
                                      <p:cBhvr>
                                        <p:cTn id="42" dur="1" fill="hold">
                                          <p:stCondLst>
                                            <p:cond delay="0"/>
                                          </p:stCondLst>
                                        </p:cTn>
                                        <p:tgtEl>
                                          <p:spTgt spid="97"/>
                                        </p:tgtEl>
                                        <p:attrNameLst>
                                          <p:attrName>style.visibility</p:attrName>
                                        </p:attrNameLst>
                                      </p:cBhvr>
                                      <p:to>
                                        <p:strVal val="visible"/>
                                      </p:to>
                                    </p:set>
                                    <p:animEffect transition="in" filter="fade">
                                      <p:cBhvr>
                                        <p:cTn id="43" dur="500"/>
                                        <p:tgtEl>
                                          <p:spTgt spid="97"/>
                                        </p:tgtEl>
                                      </p:cBhvr>
                                    </p:animEffect>
                                  </p:childTnLst>
                                </p:cTn>
                              </p:par>
                              <p:par>
                                <p:cTn id="44" presetID="10" presetClass="entr" presetSubtype="0" fill="hold" grpId="0" nodeType="withEffect">
                                  <p:stCondLst>
                                    <p:cond delay="1200"/>
                                  </p:stCondLst>
                                  <p:childTnLst>
                                    <p:set>
                                      <p:cBhvr>
                                        <p:cTn id="45" dur="1" fill="hold">
                                          <p:stCondLst>
                                            <p:cond delay="0"/>
                                          </p:stCondLst>
                                        </p:cTn>
                                        <p:tgtEl>
                                          <p:spTgt spid="98"/>
                                        </p:tgtEl>
                                        <p:attrNameLst>
                                          <p:attrName>style.visibility</p:attrName>
                                        </p:attrNameLst>
                                      </p:cBhvr>
                                      <p:to>
                                        <p:strVal val="visible"/>
                                      </p:to>
                                    </p:set>
                                    <p:animEffect transition="in" filter="fade">
                                      <p:cBhvr>
                                        <p:cTn id="46" dur="500"/>
                                        <p:tgtEl>
                                          <p:spTgt spid="98"/>
                                        </p:tgtEl>
                                      </p:cBhvr>
                                    </p:animEffect>
                                  </p:childTnLst>
                                </p:cTn>
                              </p:par>
                              <p:par>
                                <p:cTn id="47" presetID="10" presetClass="entr" presetSubtype="0" fill="hold" nodeType="withEffect">
                                  <p:stCondLst>
                                    <p:cond delay="1500"/>
                                  </p:stCondLst>
                                  <p:childTnLst>
                                    <p:set>
                                      <p:cBhvr>
                                        <p:cTn id="48" dur="1" fill="hold">
                                          <p:stCondLst>
                                            <p:cond delay="0"/>
                                          </p:stCondLst>
                                        </p:cTn>
                                        <p:tgtEl>
                                          <p:spTgt spid="2"/>
                                        </p:tgtEl>
                                        <p:attrNameLst>
                                          <p:attrName>style.visibility</p:attrName>
                                        </p:attrNameLst>
                                      </p:cBhvr>
                                      <p:to>
                                        <p:strVal val="visible"/>
                                      </p:to>
                                    </p:set>
                                    <p:animEffect transition="in" filter="fade">
                                      <p:cBhvr>
                                        <p:cTn id="49"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3" grpId="0" animBg="1"/>
      <p:bldP spid="55" grpId="0" animBg="1"/>
      <p:bldP spid="56" grpId="0" animBg="1"/>
      <p:bldP spid="57" grpId="0" animBg="1"/>
      <p:bldP spid="97" grpId="0"/>
      <p:bldP spid="98" grpId="0"/>
      <p:bldP spid="41" grpId="0" animBg="1"/>
      <p:bldP spid="43" grpId="0" animBg="1"/>
      <p:bldP spid="44" grpId="0" animBg="1"/>
      <p:bldP spid="45" grpId="0" animBg="1"/>
      <p:bldP spid="93" grpId="0"/>
      <p:bldP spid="94"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椭圆 4"/>
          <p:cNvSpPr/>
          <p:nvPr/>
        </p:nvSpPr>
        <p:spPr>
          <a:xfrm>
            <a:off x="3059835" y="1492092"/>
            <a:ext cx="2916323" cy="2917223"/>
          </a:xfrm>
          <a:prstGeom prst="ellipse">
            <a:avLst/>
          </a:prstGeom>
          <a:noFill/>
          <a:ln>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2" name="组合 5"/>
          <p:cNvGrpSpPr/>
          <p:nvPr/>
        </p:nvGrpSpPr>
        <p:grpSpPr>
          <a:xfrm>
            <a:off x="3125864" y="1558250"/>
            <a:ext cx="2783847" cy="2784703"/>
            <a:chOff x="3047429" y="1323744"/>
            <a:chExt cx="2783847" cy="2783844"/>
          </a:xfrm>
          <a:effectLst/>
        </p:grpSpPr>
        <p:sp>
          <p:nvSpPr>
            <p:cNvPr id="7" name="椭圆 11"/>
            <p:cNvSpPr/>
            <p:nvPr/>
          </p:nvSpPr>
          <p:spPr>
            <a:xfrm rot="2700000">
              <a:off x="3862480" y="1323962"/>
              <a:ext cx="1153402" cy="1152965"/>
            </a:xfrm>
            <a:custGeom>
              <a:avLst/>
              <a:gdLst/>
              <a:ahLst/>
              <a:cxnLst/>
              <a:rect l="l" t="t" r="r" b="b"/>
              <a:pathLst>
                <a:path w="1153402" h="1152965">
                  <a:moveTo>
                    <a:pt x="746531" y="0"/>
                  </a:moveTo>
                  <a:cubicBezTo>
                    <a:pt x="779296" y="194851"/>
                    <a:pt x="949063" y="342875"/>
                    <a:pt x="1153402" y="342875"/>
                  </a:cubicBezTo>
                  <a:lnTo>
                    <a:pt x="1153402" y="1152965"/>
                  </a:lnTo>
                  <a:lnTo>
                    <a:pt x="343312" y="1152965"/>
                  </a:lnTo>
                  <a:cubicBezTo>
                    <a:pt x="343312" y="948474"/>
                    <a:pt x="195069" y="778607"/>
                    <a:pt x="0" y="746050"/>
                  </a:cubicBezTo>
                  <a:cubicBezTo>
                    <a:pt x="121924" y="397390"/>
                    <a:pt x="397695" y="121245"/>
                    <a:pt x="746531" y="0"/>
                  </a:cubicBezTo>
                  <a:close/>
                </a:path>
              </a:pathLst>
            </a:custGeom>
            <a:solidFill>
              <a:schemeClr val="accent1"/>
            </a:solidFill>
            <a:ln>
              <a:noFill/>
            </a:ln>
          </p:spPr>
          <p:txBody>
            <a:bodyPr lIns="0" tIns="0" rIns="0" bIns="0" anchor="ctr"/>
            <a:lstStyle/>
            <a:p>
              <a:pPr algn="ctr">
                <a:spcAft>
                  <a:spcPts val="600"/>
                </a:spcAft>
              </a:pPr>
              <a:endParaRPr lang="zh-CN" altLang="en-US" sz="1400">
                <a:solidFill>
                  <a:srgbClr val="FFFFFF"/>
                </a:solidFill>
                <a:latin typeface="微软雅黑" panose="020B0503020204020204" pitchFamily="34" charset="-122"/>
                <a:ea typeface="微软雅黑" panose="020B0503020204020204" pitchFamily="34" charset="-122"/>
              </a:endParaRPr>
            </a:p>
          </p:txBody>
        </p:sp>
        <p:sp>
          <p:nvSpPr>
            <p:cNvPr id="8" name="椭圆 11"/>
            <p:cNvSpPr/>
            <p:nvPr/>
          </p:nvSpPr>
          <p:spPr>
            <a:xfrm rot="2700000" flipH="1">
              <a:off x="4678356" y="2138826"/>
              <a:ext cx="1152437" cy="1153402"/>
            </a:xfrm>
            <a:custGeom>
              <a:avLst/>
              <a:gdLst/>
              <a:ahLst/>
              <a:cxnLst/>
              <a:rect l="l" t="t" r="r" b="b"/>
              <a:pathLst>
                <a:path w="1152437" h="1153402">
                  <a:moveTo>
                    <a:pt x="745522" y="0"/>
                  </a:moveTo>
                  <a:cubicBezTo>
                    <a:pt x="397295" y="121773"/>
                    <a:pt x="121402" y="397011"/>
                    <a:pt x="0" y="745261"/>
                  </a:cubicBezTo>
                  <a:cubicBezTo>
                    <a:pt x="201063" y="772062"/>
                    <a:pt x="355477" y="944700"/>
                    <a:pt x="355477" y="1153402"/>
                  </a:cubicBezTo>
                  <a:lnTo>
                    <a:pt x="1152437" y="1153402"/>
                  </a:lnTo>
                  <a:lnTo>
                    <a:pt x="1152437" y="343312"/>
                  </a:lnTo>
                  <a:cubicBezTo>
                    <a:pt x="947947" y="343312"/>
                    <a:pt x="778080" y="195069"/>
                    <a:pt x="745522" y="0"/>
                  </a:cubicBezTo>
                  <a:close/>
                </a:path>
              </a:pathLst>
            </a:custGeom>
            <a:solidFill>
              <a:schemeClr val="accent2"/>
            </a:solidFill>
            <a:ln>
              <a:noFill/>
            </a:ln>
          </p:spPr>
          <p:txBody>
            <a:bodyPr lIns="0" tIns="0" rIns="0" bIns="0" anchor="ctr"/>
            <a:lstStyle/>
            <a:p>
              <a:pPr algn="ctr">
                <a:spcAft>
                  <a:spcPts val="600"/>
                </a:spcAft>
              </a:pPr>
              <a:endParaRPr lang="zh-CN" altLang="en-US" sz="1400">
                <a:solidFill>
                  <a:srgbClr val="FFFFFF"/>
                </a:solidFill>
                <a:latin typeface="微软雅黑" panose="020B0503020204020204" pitchFamily="34" charset="-122"/>
                <a:ea typeface="微软雅黑" panose="020B0503020204020204" pitchFamily="34" charset="-122"/>
              </a:endParaRPr>
            </a:p>
          </p:txBody>
        </p:sp>
        <p:sp>
          <p:nvSpPr>
            <p:cNvPr id="9" name="椭圆 11"/>
            <p:cNvSpPr/>
            <p:nvPr/>
          </p:nvSpPr>
          <p:spPr>
            <a:xfrm rot="2700000" flipV="1">
              <a:off x="3047211" y="2139230"/>
              <a:ext cx="1153402" cy="1152966"/>
            </a:xfrm>
            <a:custGeom>
              <a:avLst/>
              <a:gdLst/>
              <a:ahLst/>
              <a:cxnLst/>
              <a:rect l="l" t="t" r="r" b="b"/>
              <a:pathLst>
                <a:path w="1153402" h="1152966">
                  <a:moveTo>
                    <a:pt x="343312" y="1152966"/>
                  </a:moveTo>
                  <a:lnTo>
                    <a:pt x="1153402" y="1152966"/>
                  </a:lnTo>
                  <a:lnTo>
                    <a:pt x="1153402" y="342876"/>
                  </a:lnTo>
                  <a:cubicBezTo>
                    <a:pt x="949063" y="342876"/>
                    <a:pt x="779296" y="194851"/>
                    <a:pt x="746532" y="0"/>
                  </a:cubicBezTo>
                  <a:cubicBezTo>
                    <a:pt x="397696" y="121245"/>
                    <a:pt x="121924" y="397391"/>
                    <a:pt x="0" y="746051"/>
                  </a:cubicBezTo>
                  <a:cubicBezTo>
                    <a:pt x="195069" y="778608"/>
                    <a:pt x="343312" y="948475"/>
                    <a:pt x="343312" y="1152966"/>
                  </a:cubicBezTo>
                  <a:close/>
                </a:path>
              </a:pathLst>
            </a:custGeom>
            <a:solidFill>
              <a:schemeClr val="accent4"/>
            </a:solidFill>
            <a:ln>
              <a:noFill/>
            </a:ln>
          </p:spPr>
          <p:txBody>
            <a:bodyPr lIns="0" tIns="0" rIns="0" bIns="0" anchor="ctr"/>
            <a:lstStyle/>
            <a:p>
              <a:pPr algn="ctr">
                <a:spcAft>
                  <a:spcPts val="600"/>
                </a:spcAft>
              </a:pPr>
              <a:endParaRPr lang="zh-CN" altLang="en-US" sz="1400">
                <a:solidFill>
                  <a:srgbClr val="FFFFFF"/>
                </a:solidFill>
                <a:latin typeface="微软雅黑" panose="020B0503020204020204" pitchFamily="34" charset="-122"/>
                <a:ea typeface="微软雅黑" panose="020B0503020204020204" pitchFamily="34" charset="-122"/>
              </a:endParaRPr>
            </a:p>
          </p:txBody>
        </p:sp>
        <p:sp>
          <p:nvSpPr>
            <p:cNvPr id="10" name="椭圆 11"/>
            <p:cNvSpPr/>
            <p:nvPr/>
          </p:nvSpPr>
          <p:spPr>
            <a:xfrm rot="2700000" flipH="1" flipV="1">
              <a:off x="3862864" y="2954647"/>
              <a:ext cx="1152934" cy="1152947"/>
            </a:xfrm>
            <a:custGeom>
              <a:avLst/>
              <a:gdLst/>
              <a:ahLst/>
              <a:cxnLst/>
              <a:rect l="l" t="t" r="r" b="b"/>
              <a:pathLst>
                <a:path w="1152934" h="1152947">
                  <a:moveTo>
                    <a:pt x="1152934" y="1152947"/>
                  </a:moveTo>
                  <a:lnTo>
                    <a:pt x="355974" y="1152947"/>
                  </a:lnTo>
                  <a:lnTo>
                    <a:pt x="355974" y="1152946"/>
                  </a:lnTo>
                  <a:cubicBezTo>
                    <a:pt x="355974" y="944071"/>
                    <a:pt x="201306" y="771320"/>
                    <a:pt x="0" y="744754"/>
                  </a:cubicBezTo>
                  <a:cubicBezTo>
                    <a:pt x="122138" y="396697"/>
                    <a:pt x="397654" y="121079"/>
                    <a:pt x="746064" y="0"/>
                  </a:cubicBezTo>
                  <a:cubicBezTo>
                    <a:pt x="778837" y="194842"/>
                    <a:pt x="948600" y="342857"/>
                    <a:pt x="1152933" y="342857"/>
                  </a:cubicBezTo>
                  <a:cubicBezTo>
                    <a:pt x="1152934" y="342857"/>
                    <a:pt x="1152934" y="342857"/>
                    <a:pt x="1152934" y="342857"/>
                  </a:cubicBezTo>
                  <a:close/>
                </a:path>
              </a:pathLst>
            </a:custGeom>
            <a:solidFill>
              <a:schemeClr val="accent3"/>
            </a:solidFill>
            <a:ln>
              <a:noFill/>
            </a:ln>
          </p:spPr>
          <p:txBody>
            <a:bodyPr lIns="0" tIns="0" rIns="0" bIns="0" anchor="ctr"/>
            <a:lstStyle/>
            <a:p>
              <a:pPr algn="ctr">
                <a:spcAft>
                  <a:spcPts val="600"/>
                </a:spcAft>
              </a:pPr>
              <a:endParaRPr lang="zh-CN" altLang="en-US" sz="1400">
                <a:solidFill>
                  <a:srgbClr val="FFFFFF"/>
                </a:solidFill>
                <a:latin typeface="微软雅黑" panose="020B0503020204020204" pitchFamily="34" charset="-122"/>
                <a:ea typeface="微软雅黑" panose="020B0503020204020204" pitchFamily="34" charset="-122"/>
              </a:endParaRPr>
            </a:p>
          </p:txBody>
        </p:sp>
      </p:grpSp>
      <p:sp>
        <p:nvSpPr>
          <p:cNvPr id="11" name="标题层"/>
          <p:cNvSpPr txBox="1"/>
          <p:nvPr/>
        </p:nvSpPr>
        <p:spPr bwMode="auto">
          <a:xfrm>
            <a:off x="3393654" y="1956219"/>
            <a:ext cx="617718" cy="461665"/>
          </a:xfrm>
          <a:prstGeom prst="rect">
            <a:avLst/>
          </a:prstGeom>
          <a:noFill/>
          <a:effectLst>
            <a:outerShdw blurRad="12700" dist="12700" dir="4380000" algn="tl" rotWithShape="0">
              <a:prstClr val="black">
                <a:alpha val="40000"/>
              </a:prstClr>
            </a:outerShdw>
          </a:effectLst>
        </p:spPr>
        <p:txBody>
          <a:bodyPr wrap="square">
            <a:spAutoFit/>
          </a:bodyPr>
          <a:lstStyle/>
          <a:p>
            <a:pPr algn="ctr">
              <a:defRPr/>
            </a:pPr>
            <a:r>
              <a:rPr lang="en-US" altLang="zh-CN" sz="2400" kern="0" dirty="0">
                <a:solidFill>
                  <a:schemeClr val="tx1">
                    <a:lumMod val="75000"/>
                    <a:lumOff val="25000"/>
                  </a:schemeClr>
                </a:solidFill>
                <a:latin typeface="Impact" panose="020B0806030902050204" pitchFamily="34" charset="0"/>
                <a:ea typeface="微软雅黑" panose="020B0503020204020204" pitchFamily="34" charset="-122"/>
                <a:cs typeface="Arial" panose="020B0604020202020204" pitchFamily="34" charset="0"/>
              </a:rPr>
              <a:t>01</a:t>
            </a:r>
            <a:endParaRPr lang="zh-CN" altLang="en-US" sz="2400" kern="0" dirty="0">
              <a:solidFill>
                <a:schemeClr val="tx1">
                  <a:lumMod val="75000"/>
                  <a:lumOff val="25000"/>
                </a:schemeClr>
              </a:solidFill>
              <a:latin typeface="Impact" panose="020B0806030902050204" pitchFamily="34" charset="0"/>
              <a:ea typeface="微软雅黑" panose="020B0503020204020204" pitchFamily="34" charset="-122"/>
              <a:cs typeface="Arial" panose="020B0604020202020204" pitchFamily="34" charset="0"/>
            </a:endParaRPr>
          </a:p>
        </p:txBody>
      </p:sp>
      <p:sp>
        <p:nvSpPr>
          <p:cNvPr id="12" name="标题层"/>
          <p:cNvSpPr txBox="1"/>
          <p:nvPr/>
        </p:nvSpPr>
        <p:spPr bwMode="auto">
          <a:xfrm>
            <a:off x="5024150" y="1924472"/>
            <a:ext cx="617718" cy="461665"/>
          </a:xfrm>
          <a:prstGeom prst="rect">
            <a:avLst/>
          </a:prstGeom>
          <a:noFill/>
          <a:effectLst>
            <a:outerShdw blurRad="12700" dist="12700" dir="4380000" algn="tl" rotWithShape="0">
              <a:prstClr val="black">
                <a:alpha val="40000"/>
              </a:prstClr>
            </a:outerShdw>
          </a:effectLst>
        </p:spPr>
        <p:txBody>
          <a:bodyPr wrap="square">
            <a:spAutoFit/>
          </a:bodyPr>
          <a:lstStyle/>
          <a:p>
            <a:pPr algn="ctr">
              <a:defRPr/>
            </a:pPr>
            <a:r>
              <a:rPr lang="en-US" altLang="zh-CN" sz="2400" kern="0" dirty="0">
                <a:solidFill>
                  <a:schemeClr val="tx1">
                    <a:lumMod val="75000"/>
                    <a:lumOff val="25000"/>
                  </a:schemeClr>
                </a:solidFill>
                <a:latin typeface="Impact" panose="020B0806030902050204" pitchFamily="34" charset="0"/>
                <a:ea typeface="微软雅黑" panose="020B0503020204020204" pitchFamily="34" charset="-122"/>
                <a:cs typeface="Arial" panose="020B0604020202020204" pitchFamily="34" charset="0"/>
              </a:rPr>
              <a:t>02</a:t>
            </a:r>
            <a:endParaRPr lang="zh-CN" altLang="en-US" sz="2400" kern="0" dirty="0">
              <a:solidFill>
                <a:schemeClr val="tx1">
                  <a:lumMod val="75000"/>
                  <a:lumOff val="25000"/>
                </a:schemeClr>
              </a:solidFill>
              <a:latin typeface="Impact" panose="020B0806030902050204" pitchFamily="34" charset="0"/>
              <a:ea typeface="微软雅黑" panose="020B0503020204020204" pitchFamily="34" charset="-122"/>
              <a:cs typeface="Arial" panose="020B0604020202020204" pitchFamily="34" charset="0"/>
            </a:endParaRPr>
          </a:p>
        </p:txBody>
      </p:sp>
      <p:sp>
        <p:nvSpPr>
          <p:cNvPr id="13" name="标题层"/>
          <p:cNvSpPr txBox="1"/>
          <p:nvPr/>
        </p:nvSpPr>
        <p:spPr bwMode="auto">
          <a:xfrm>
            <a:off x="5004048" y="3472644"/>
            <a:ext cx="617718" cy="461665"/>
          </a:xfrm>
          <a:prstGeom prst="rect">
            <a:avLst/>
          </a:prstGeom>
          <a:noFill/>
          <a:effectLst>
            <a:outerShdw blurRad="12700" dist="12700" dir="4380000" algn="tl" rotWithShape="0">
              <a:prstClr val="black">
                <a:alpha val="40000"/>
              </a:prstClr>
            </a:outerShdw>
          </a:effectLst>
        </p:spPr>
        <p:txBody>
          <a:bodyPr wrap="square">
            <a:spAutoFit/>
          </a:bodyPr>
          <a:lstStyle/>
          <a:p>
            <a:pPr algn="ctr">
              <a:defRPr/>
            </a:pPr>
            <a:r>
              <a:rPr lang="en-US" altLang="zh-CN" sz="2400" kern="0" dirty="0">
                <a:solidFill>
                  <a:schemeClr val="tx1">
                    <a:lumMod val="75000"/>
                    <a:lumOff val="25000"/>
                  </a:schemeClr>
                </a:solidFill>
                <a:latin typeface="Impact" panose="020B0806030902050204" pitchFamily="34" charset="0"/>
                <a:ea typeface="微软雅黑" panose="020B0503020204020204" pitchFamily="34" charset="-122"/>
                <a:cs typeface="Arial" panose="020B0604020202020204" pitchFamily="34" charset="0"/>
              </a:rPr>
              <a:t>03</a:t>
            </a:r>
            <a:endParaRPr lang="zh-CN" altLang="en-US" sz="2400" kern="0" dirty="0">
              <a:solidFill>
                <a:schemeClr val="tx1">
                  <a:lumMod val="75000"/>
                  <a:lumOff val="25000"/>
                </a:schemeClr>
              </a:solidFill>
              <a:latin typeface="Impact" panose="020B0806030902050204" pitchFamily="34" charset="0"/>
              <a:ea typeface="微软雅黑" panose="020B0503020204020204" pitchFamily="34" charset="-122"/>
              <a:cs typeface="Arial" panose="020B0604020202020204" pitchFamily="34" charset="0"/>
            </a:endParaRPr>
          </a:p>
        </p:txBody>
      </p:sp>
      <p:sp>
        <p:nvSpPr>
          <p:cNvPr id="14" name="标题层"/>
          <p:cNvSpPr txBox="1"/>
          <p:nvPr/>
        </p:nvSpPr>
        <p:spPr bwMode="auto">
          <a:xfrm>
            <a:off x="3378218" y="3508648"/>
            <a:ext cx="617718" cy="461665"/>
          </a:xfrm>
          <a:prstGeom prst="rect">
            <a:avLst/>
          </a:prstGeom>
          <a:noFill/>
          <a:effectLst>
            <a:outerShdw blurRad="12700" dist="12700" dir="4380000" algn="tl" rotWithShape="0">
              <a:prstClr val="black">
                <a:alpha val="40000"/>
              </a:prstClr>
            </a:outerShdw>
          </a:effectLst>
        </p:spPr>
        <p:txBody>
          <a:bodyPr wrap="square">
            <a:spAutoFit/>
          </a:bodyPr>
          <a:lstStyle/>
          <a:p>
            <a:pPr algn="ctr">
              <a:defRPr/>
            </a:pPr>
            <a:r>
              <a:rPr lang="en-US" altLang="zh-CN" sz="2400" kern="0" dirty="0">
                <a:solidFill>
                  <a:schemeClr val="tx1">
                    <a:lumMod val="75000"/>
                    <a:lumOff val="25000"/>
                  </a:schemeClr>
                </a:solidFill>
                <a:latin typeface="Impact" panose="020B0806030902050204" pitchFamily="34" charset="0"/>
                <a:ea typeface="微软雅黑" panose="020B0503020204020204" pitchFamily="34" charset="-122"/>
                <a:cs typeface="Arial" panose="020B0604020202020204" pitchFamily="34" charset="0"/>
              </a:rPr>
              <a:t>04</a:t>
            </a:r>
            <a:endParaRPr lang="zh-CN" altLang="en-US" sz="2400" kern="0" dirty="0">
              <a:solidFill>
                <a:schemeClr val="tx1">
                  <a:lumMod val="75000"/>
                  <a:lumOff val="25000"/>
                </a:schemeClr>
              </a:solidFill>
              <a:latin typeface="Impact" panose="020B0806030902050204" pitchFamily="34" charset="0"/>
              <a:ea typeface="微软雅黑" panose="020B0503020204020204" pitchFamily="34" charset="-122"/>
              <a:cs typeface="Arial" panose="020B0604020202020204" pitchFamily="34" charset="0"/>
            </a:endParaRPr>
          </a:p>
        </p:txBody>
      </p:sp>
      <p:cxnSp>
        <p:nvCxnSpPr>
          <p:cNvPr id="15" name="直接连接符 14"/>
          <p:cNvCxnSpPr/>
          <p:nvPr/>
        </p:nvCxnSpPr>
        <p:spPr>
          <a:xfrm>
            <a:off x="2771801" y="2170599"/>
            <a:ext cx="621393" cy="0"/>
          </a:xfrm>
          <a:prstGeom prst="line">
            <a:avLst/>
          </a:prstGeom>
          <a:noFill/>
          <a:ln w="9525" cap="flat" cmpd="sng" algn="ctr">
            <a:solidFill>
              <a:sysClr val="windowText" lastClr="000000"/>
            </a:solidFill>
            <a:prstDash val="sysDash"/>
            <a:headEnd type="oval"/>
            <a:tailEnd type="oval"/>
          </a:ln>
          <a:effectLst/>
        </p:spPr>
      </p:cxnSp>
      <p:sp>
        <p:nvSpPr>
          <p:cNvPr id="16" name="矩形 15"/>
          <p:cNvSpPr/>
          <p:nvPr/>
        </p:nvSpPr>
        <p:spPr>
          <a:xfrm>
            <a:off x="611560" y="1960286"/>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17" name="直接连接符 16"/>
          <p:cNvCxnSpPr/>
          <p:nvPr/>
        </p:nvCxnSpPr>
        <p:spPr>
          <a:xfrm>
            <a:off x="5641871" y="2170599"/>
            <a:ext cx="621393" cy="0"/>
          </a:xfrm>
          <a:prstGeom prst="line">
            <a:avLst/>
          </a:prstGeom>
          <a:noFill/>
          <a:ln w="9525" cap="flat" cmpd="sng" algn="ctr">
            <a:solidFill>
              <a:sysClr val="windowText" lastClr="000000"/>
            </a:solidFill>
            <a:prstDash val="sysDash"/>
            <a:headEnd type="oval"/>
            <a:tailEnd type="oval"/>
          </a:ln>
          <a:effectLst/>
        </p:spPr>
      </p:cxnSp>
      <p:sp>
        <p:nvSpPr>
          <p:cNvPr id="18" name="矩形 17"/>
          <p:cNvSpPr/>
          <p:nvPr/>
        </p:nvSpPr>
        <p:spPr>
          <a:xfrm>
            <a:off x="6372200" y="1960286"/>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19" name="直接连接符 18"/>
          <p:cNvCxnSpPr/>
          <p:nvPr/>
        </p:nvCxnSpPr>
        <p:spPr>
          <a:xfrm>
            <a:off x="5641871" y="3738425"/>
            <a:ext cx="621393" cy="0"/>
          </a:xfrm>
          <a:prstGeom prst="line">
            <a:avLst/>
          </a:prstGeom>
          <a:noFill/>
          <a:ln w="9525" cap="flat" cmpd="sng" algn="ctr">
            <a:solidFill>
              <a:sysClr val="windowText" lastClr="000000"/>
            </a:solidFill>
            <a:prstDash val="sysDash"/>
            <a:headEnd type="oval"/>
            <a:tailEnd type="oval"/>
          </a:ln>
          <a:effectLst/>
        </p:spPr>
      </p:cxnSp>
      <p:sp>
        <p:nvSpPr>
          <p:cNvPr id="20" name="矩形 19"/>
          <p:cNvSpPr/>
          <p:nvPr/>
        </p:nvSpPr>
        <p:spPr>
          <a:xfrm>
            <a:off x="6372200" y="3528112"/>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21" name="直接连接符 20"/>
          <p:cNvCxnSpPr/>
          <p:nvPr/>
        </p:nvCxnSpPr>
        <p:spPr>
          <a:xfrm>
            <a:off x="2771801" y="3738425"/>
            <a:ext cx="621393" cy="0"/>
          </a:xfrm>
          <a:prstGeom prst="line">
            <a:avLst/>
          </a:prstGeom>
          <a:noFill/>
          <a:ln w="9525" cap="flat" cmpd="sng" algn="ctr">
            <a:solidFill>
              <a:sysClr val="windowText" lastClr="000000"/>
            </a:solidFill>
            <a:prstDash val="sysDash"/>
            <a:headEnd type="oval"/>
            <a:tailEnd type="oval"/>
          </a:ln>
          <a:effectLst/>
        </p:spPr>
      </p:cxnSp>
      <p:sp>
        <p:nvSpPr>
          <p:cNvPr id="22" name="矩形 21"/>
          <p:cNvSpPr/>
          <p:nvPr/>
        </p:nvSpPr>
        <p:spPr>
          <a:xfrm>
            <a:off x="611560" y="3528112"/>
            <a:ext cx="2016018" cy="554169"/>
          </a:xfrm>
          <a:prstGeom prst="rect">
            <a:avLst/>
          </a:prstGeom>
        </p:spPr>
        <p:txBody>
          <a:bodyPr wrap="square">
            <a:spAutoFit/>
          </a:bodyPr>
          <a:lstStyle/>
          <a:p>
            <a:pPr algn="just">
              <a:lnSpc>
                <a:spcPts val="1200"/>
              </a:lnSpc>
            </a:pPr>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随着计算机技术的发展及印刷技术的进步，平面设计在视觉感观领域的表现和应用也越来越丰富。</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1100" fill="hold"/>
                                        <p:tgtEl>
                                          <p:spTgt spid="2"/>
                                        </p:tgtEl>
                                        <p:attrNameLst>
                                          <p:attrName>ppt_w</p:attrName>
                                        </p:attrNameLst>
                                      </p:cBhvr>
                                      <p:tavLst>
                                        <p:tav tm="0">
                                          <p:val>
                                            <p:fltVal val="0"/>
                                          </p:val>
                                        </p:tav>
                                        <p:tav tm="100000">
                                          <p:val>
                                            <p:strVal val="#ppt_w"/>
                                          </p:val>
                                        </p:tav>
                                      </p:tavLst>
                                    </p:anim>
                                    <p:anim calcmode="lin" valueType="num">
                                      <p:cBhvr>
                                        <p:cTn id="8" dur="1100" fill="hold"/>
                                        <p:tgtEl>
                                          <p:spTgt spid="2"/>
                                        </p:tgtEl>
                                        <p:attrNameLst>
                                          <p:attrName>ppt_h</p:attrName>
                                        </p:attrNameLst>
                                      </p:cBhvr>
                                      <p:tavLst>
                                        <p:tav tm="0">
                                          <p:val>
                                            <p:fltVal val="0"/>
                                          </p:val>
                                        </p:tav>
                                        <p:tav tm="100000">
                                          <p:val>
                                            <p:strVal val="#ppt_h"/>
                                          </p:val>
                                        </p:tav>
                                      </p:tavLst>
                                    </p:anim>
                                    <p:animEffect transition="in" filter="fade">
                                      <p:cBhvr>
                                        <p:cTn id="9" dur="1100"/>
                                        <p:tgtEl>
                                          <p:spTgt spid="2"/>
                                        </p:tgtEl>
                                      </p:cBhvr>
                                    </p:animEffect>
                                  </p:childTnLst>
                                </p:cTn>
                              </p:par>
                              <p:par>
                                <p:cTn id="10" presetID="8" presetClass="emph" presetSubtype="0" fill="hold" nodeType="withEffect">
                                  <p:stCondLst>
                                    <p:cond delay="0"/>
                                  </p:stCondLst>
                                  <p:childTnLst>
                                    <p:animRot by="21600000">
                                      <p:cBhvr>
                                        <p:cTn id="11" dur="1600" fill="hold"/>
                                        <p:tgtEl>
                                          <p:spTgt spid="2"/>
                                        </p:tgtEl>
                                        <p:attrNameLst>
                                          <p:attrName>r</p:attrName>
                                        </p:attrNameLst>
                                      </p:cBhvr>
                                    </p:animRot>
                                  </p:childTnLst>
                                </p:cTn>
                              </p:par>
                            </p:childTnLst>
                          </p:cTn>
                        </p:par>
                        <p:par>
                          <p:cTn id="12" fill="hold">
                            <p:stCondLst>
                              <p:cond delay="1500"/>
                            </p:stCondLst>
                            <p:childTnLst>
                              <p:par>
                                <p:cTn id="13" presetID="53" presetClass="entr" presetSubtype="16" fill="hold" grpId="0" nodeType="afterEffect">
                                  <p:stCondLst>
                                    <p:cond delay="0"/>
                                  </p:stCondLst>
                                  <p:childTnLst>
                                    <p:set>
                                      <p:cBhvr>
                                        <p:cTn id="14" dur="1" fill="hold">
                                          <p:stCondLst>
                                            <p:cond delay="0"/>
                                          </p:stCondLst>
                                        </p:cTn>
                                        <p:tgtEl>
                                          <p:spTgt spid="5"/>
                                        </p:tgtEl>
                                        <p:attrNameLst>
                                          <p:attrName>style.visibility</p:attrName>
                                        </p:attrNameLst>
                                      </p:cBhvr>
                                      <p:to>
                                        <p:strVal val="visible"/>
                                      </p:to>
                                    </p:set>
                                    <p:anim calcmode="lin" valueType="num">
                                      <p:cBhvr>
                                        <p:cTn id="15" dur="500" fill="hold"/>
                                        <p:tgtEl>
                                          <p:spTgt spid="5"/>
                                        </p:tgtEl>
                                        <p:attrNameLst>
                                          <p:attrName>ppt_w</p:attrName>
                                        </p:attrNameLst>
                                      </p:cBhvr>
                                      <p:tavLst>
                                        <p:tav tm="0">
                                          <p:val>
                                            <p:fltVal val="0"/>
                                          </p:val>
                                        </p:tav>
                                        <p:tav tm="100000">
                                          <p:val>
                                            <p:strVal val="#ppt_w"/>
                                          </p:val>
                                        </p:tav>
                                      </p:tavLst>
                                    </p:anim>
                                    <p:anim calcmode="lin" valueType="num">
                                      <p:cBhvr>
                                        <p:cTn id="16" dur="500" fill="hold"/>
                                        <p:tgtEl>
                                          <p:spTgt spid="5"/>
                                        </p:tgtEl>
                                        <p:attrNameLst>
                                          <p:attrName>ppt_h</p:attrName>
                                        </p:attrNameLst>
                                      </p:cBhvr>
                                      <p:tavLst>
                                        <p:tav tm="0">
                                          <p:val>
                                            <p:fltVal val="0"/>
                                          </p:val>
                                        </p:tav>
                                        <p:tav tm="100000">
                                          <p:val>
                                            <p:strVal val="#ppt_h"/>
                                          </p:val>
                                        </p:tav>
                                      </p:tavLst>
                                    </p:anim>
                                    <p:animEffect transition="in" filter="fade">
                                      <p:cBhvr>
                                        <p:cTn id="17" dur="500"/>
                                        <p:tgtEl>
                                          <p:spTgt spid="5"/>
                                        </p:tgtEl>
                                      </p:cBhvr>
                                    </p:animEffect>
                                  </p:childTnLst>
                                </p:cTn>
                              </p:par>
                            </p:childTnLst>
                          </p:cTn>
                        </p:par>
                        <p:par>
                          <p:cTn id="18" fill="hold">
                            <p:stCondLst>
                              <p:cond delay="2000"/>
                            </p:stCondLst>
                            <p:childTnLst>
                              <p:par>
                                <p:cTn id="19" presetID="53" presetClass="entr" presetSubtype="16" fill="hold" grpId="0" nodeType="afterEffect">
                                  <p:stCondLst>
                                    <p:cond delay="0"/>
                                  </p:stCondLst>
                                  <p:childTnLst>
                                    <p:set>
                                      <p:cBhvr>
                                        <p:cTn id="20" dur="1" fill="hold">
                                          <p:stCondLst>
                                            <p:cond delay="0"/>
                                          </p:stCondLst>
                                        </p:cTn>
                                        <p:tgtEl>
                                          <p:spTgt spid="11"/>
                                        </p:tgtEl>
                                        <p:attrNameLst>
                                          <p:attrName>style.visibility</p:attrName>
                                        </p:attrNameLst>
                                      </p:cBhvr>
                                      <p:to>
                                        <p:strVal val="visible"/>
                                      </p:to>
                                    </p:set>
                                    <p:anim calcmode="lin" valueType="num">
                                      <p:cBhvr>
                                        <p:cTn id="21" dur="200" fill="hold"/>
                                        <p:tgtEl>
                                          <p:spTgt spid="11"/>
                                        </p:tgtEl>
                                        <p:attrNameLst>
                                          <p:attrName>ppt_w</p:attrName>
                                        </p:attrNameLst>
                                      </p:cBhvr>
                                      <p:tavLst>
                                        <p:tav tm="0">
                                          <p:val>
                                            <p:fltVal val="0"/>
                                          </p:val>
                                        </p:tav>
                                        <p:tav tm="100000">
                                          <p:val>
                                            <p:strVal val="#ppt_w"/>
                                          </p:val>
                                        </p:tav>
                                      </p:tavLst>
                                    </p:anim>
                                    <p:anim calcmode="lin" valueType="num">
                                      <p:cBhvr>
                                        <p:cTn id="22" dur="200" fill="hold"/>
                                        <p:tgtEl>
                                          <p:spTgt spid="11"/>
                                        </p:tgtEl>
                                        <p:attrNameLst>
                                          <p:attrName>ppt_h</p:attrName>
                                        </p:attrNameLst>
                                      </p:cBhvr>
                                      <p:tavLst>
                                        <p:tav tm="0">
                                          <p:val>
                                            <p:fltVal val="0"/>
                                          </p:val>
                                        </p:tav>
                                        <p:tav tm="100000">
                                          <p:val>
                                            <p:strVal val="#ppt_h"/>
                                          </p:val>
                                        </p:tav>
                                      </p:tavLst>
                                    </p:anim>
                                    <p:animEffect transition="in" filter="fade">
                                      <p:cBhvr>
                                        <p:cTn id="23" dur="200"/>
                                        <p:tgtEl>
                                          <p:spTgt spid="11"/>
                                        </p:tgtEl>
                                      </p:cBhvr>
                                    </p:animEffect>
                                  </p:childTnLst>
                                </p:cTn>
                              </p:par>
                              <p:par>
                                <p:cTn id="24" presetID="6" presetClass="emph" presetSubtype="0" autoRev="1" fill="hold" grpId="1" nodeType="withEffect">
                                  <p:stCondLst>
                                    <p:cond delay="150"/>
                                  </p:stCondLst>
                                  <p:childTnLst>
                                    <p:animScale>
                                      <p:cBhvr>
                                        <p:cTn id="25" dur="100" fill="hold"/>
                                        <p:tgtEl>
                                          <p:spTgt spid="11"/>
                                        </p:tgtEl>
                                      </p:cBhvr>
                                      <p:by x="130000" y="130000"/>
                                    </p:animScale>
                                  </p:childTnLst>
                                </p:cTn>
                              </p:par>
                            </p:childTnLst>
                          </p:cTn>
                        </p:par>
                        <p:par>
                          <p:cTn id="26" fill="hold">
                            <p:stCondLst>
                              <p:cond delay="2500"/>
                            </p:stCondLst>
                            <p:childTnLst>
                              <p:par>
                                <p:cTn id="27" presetID="53" presetClass="entr" presetSubtype="16" fill="hold" grpId="0" nodeType="afterEffect">
                                  <p:stCondLst>
                                    <p:cond delay="0"/>
                                  </p:stCondLst>
                                  <p:childTnLst>
                                    <p:set>
                                      <p:cBhvr>
                                        <p:cTn id="28" dur="1" fill="hold">
                                          <p:stCondLst>
                                            <p:cond delay="0"/>
                                          </p:stCondLst>
                                        </p:cTn>
                                        <p:tgtEl>
                                          <p:spTgt spid="12"/>
                                        </p:tgtEl>
                                        <p:attrNameLst>
                                          <p:attrName>style.visibility</p:attrName>
                                        </p:attrNameLst>
                                      </p:cBhvr>
                                      <p:to>
                                        <p:strVal val="visible"/>
                                      </p:to>
                                    </p:set>
                                    <p:anim calcmode="lin" valueType="num">
                                      <p:cBhvr>
                                        <p:cTn id="29" dur="200" fill="hold"/>
                                        <p:tgtEl>
                                          <p:spTgt spid="12"/>
                                        </p:tgtEl>
                                        <p:attrNameLst>
                                          <p:attrName>ppt_w</p:attrName>
                                        </p:attrNameLst>
                                      </p:cBhvr>
                                      <p:tavLst>
                                        <p:tav tm="0">
                                          <p:val>
                                            <p:fltVal val="0"/>
                                          </p:val>
                                        </p:tav>
                                        <p:tav tm="100000">
                                          <p:val>
                                            <p:strVal val="#ppt_w"/>
                                          </p:val>
                                        </p:tav>
                                      </p:tavLst>
                                    </p:anim>
                                    <p:anim calcmode="lin" valueType="num">
                                      <p:cBhvr>
                                        <p:cTn id="30" dur="200" fill="hold"/>
                                        <p:tgtEl>
                                          <p:spTgt spid="12"/>
                                        </p:tgtEl>
                                        <p:attrNameLst>
                                          <p:attrName>ppt_h</p:attrName>
                                        </p:attrNameLst>
                                      </p:cBhvr>
                                      <p:tavLst>
                                        <p:tav tm="0">
                                          <p:val>
                                            <p:fltVal val="0"/>
                                          </p:val>
                                        </p:tav>
                                        <p:tav tm="100000">
                                          <p:val>
                                            <p:strVal val="#ppt_h"/>
                                          </p:val>
                                        </p:tav>
                                      </p:tavLst>
                                    </p:anim>
                                    <p:animEffect transition="in" filter="fade">
                                      <p:cBhvr>
                                        <p:cTn id="31" dur="200"/>
                                        <p:tgtEl>
                                          <p:spTgt spid="12"/>
                                        </p:tgtEl>
                                      </p:cBhvr>
                                    </p:animEffect>
                                  </p:childTnLst>
                                </p:cTn>
                              </p:par>
                              <p:par>
                                <p:cTn id="32" presetID="6" presetClass="emph" presetSubtype="0" autoRev="1" fill="hold" grpId="1" nodeType="withEffect">
                                  <p:stCondLst>
                                    <p:cond delay="150"/>
                                  </p:stCondLst>
                                  <p:childTnLst>
                                    <p:animScale>
                                      <p:cBhvr>
                                        <p:cTn id="33" dur="100" fill="hold"/>
                                        <p:tgtEl>
                                          <p:spTgt spid="12"/>
                                        </p:tgtEl>
                                      </p:cBhvr>
                                      <p:by x="130000" y="130000"/>
                                    </p:animScale>
                                  </p:childTnLst>
                                </p:cTn>
                              </p:par>
                            </p:childTnLst>
                          </p:cTn>
                        </p:par>
                        <p:par>
                          <p:cTn id="34" fill="hold">
                            <p:stCondLst>
                              <p:cond delay="3000"/>
                            </p:stCondLst>
                            <p:childTnLst>
                              <p:par>
                                <p:cTn id="35" presetID="53" presetClass="entr" presetSubtype="16" fill="hold" grpId="0" nodeType="afterEffect">
                                  <p:stCondLst>
                                    <p:cond delay="0"/>
                                  </p:stCondLst>
                                  <p:childTnLst>
                                    <p:set>
                                      <p:cBhvr>
                                        <p:cTn id="36" dur="1" fill="hold">
                                          <p:stCondLst>
                                            <p:cond delay="0"/>
                                          </p:stCondLst>
                                        </p:cTn>
                                        <p:tgtEl>
                                          <p:spTgt spid="13"/>
                                        </p:tgtEl>
                                        <p:attrNameLst>
                                          <p:attrName>style.visibility</p:attrName>
                                        </p:attrNameLst>
                                      </p:cBhvr>
                                      <p:to>
                                        <p:strVal val="visible"/>
                                      </p:to>
                                    </p:set>
                                    <p:anim calcmode="lin" valueType="num">
                                      <p:cBhvr>
                                        <p:cTn id="37" dur="200" fill="hold"/>
                                        <p:tgtEl>
                                          <p:spTgt spid="13"/>
                                        </p:tgtEl>
                                        <p:attrNameLst>
                                          <p:attrName>ppt_w</p:attrName>
                                        </p:attrNameLst>
                                      </p:cBhvr>
                                      <p:tavLst>
                                        <p:tav tm="0">
                                          <p:val>
                                            <p:fltVal val="0"/>
                                          </p:val>
                                        </p:tav>
                                        <p:tav tm="100000">
                                          <p:val>
                                            <p:strVal val="#ppt_w"/>
                                          </p:val>
                                        </p:tav>
                                      </p:tavLst>
                                    </p:anim>
                                    <p:anim calcmode="lin" valueType="num">
                                      <p:cBhvr>
                                        <p:cTn id="38" dur="200" fill="hold"/>
                                        <p:tgtEl>
                                          <p:spTgt spid="13"/>
                                        </p:tgtEl>
                                        <p:attrNameLst>
                                          <p:attrName>ppt_h</p:attrName>
                                        </p:attrNameLst>
                                      </p:cBhvr>
                                      <p:tavLst>
                                        <p:tav tm="0">
                                          <p:val>
                                            <p:fltVal val="0"/>
                                          </p:val>
                                        </p:tav>
                                        <p:tav tm="100000">
                                          <p:val>
                                            <p:strVal val="#ppt_h"/>
                                          </p:val>
                                        </p:tav>
                                      </p:tavLst>
                                    </p:anim>
                                    <p:animEffect transition="in" filter="fade">
                                      <p:cBhvr>
                                        <p:cTn id="39" dur="200"/>
                                        <p:tgtEl>
                                          <p:spTgt spid="13"/>
                                        </p:tgtEl>
                                      </p:cBhvr>
                                    </p:animEffect>
                                  </p:childTnLst>
                                </p:cTn>
                              </p:par>
                              <p:par>
                                <p:cTn id="40" presetID="6" presetClass="emph" presetSubtype="0" autoRev="1" fill="hold" grpId="1" nodeType="withEffect">
                                  <p:stCondLst>
                                    <p:cond delay="150"/>
                                  </p:stCondLst>
                                  <p:childTnLst>
                                    <p:animScale>
                                      <p:cBhvr>
                                        <p:cTn id="41" dur="100" fill="hold"/>
                                        <p:tgtEl>
                                          <p:spTgt spid="13"/>
                                        </p:tgtEl>
                                      </p:cBhvr>
                                      <p:by x="130000" y="130000"/>
                                    </p:animScale>
                                  </p:childTnLst>
                                </p:cTn>
                              </p:par>
                            </p:childTnLst>
                          </p:cTn>
                        </p:par>
                        <p:par>
                          <p:cTn id="42" fill="hold">
                            <p:stCondLst>
                              <p:cond delay="3500"/>
                            </p:stCondLst>
                            <p:childTnLst>
                              <p:par>
                                <p:cTn id="43" presetID="53" presetClass="entr" presetSubtype="16" fill="hold" grpId="0" nodeType="afterEffect">
                                  <p:stCondLst>
                                    <p:cond delay="0"/>
                                  </p:stCondLst>
                                  <p:childTnLst>
                                    <p:set>
                                      <p:cBhvr>
                                        <p:cTn id="44" dur="1" fill="hold">
                                          <p:stCondLst>
                                            <p:cond delay="0"/>
                                          </p:stCondLst>
                                        </p:cTn>
                                        <p:tgtEl>
                                          <p:spTgt spid="14"/>
                                        </p:tgtEl>
                                        <p:attrNameLst>
                                          <p:attrName>style.visibility</p:attrName>
                                        </p:attrNameLst>
                                      </p:cBhvr>
                                      <p:to>
                                        <p:strVal val="visible"/>
                                      </p:to>
                                    </p:set>
                                    <p:anim calcmode="lin" valueType="num">
                                      <p:cBhvr>
                                        <p:cTn id="45" dur="200" fill="hold"/>
                                        <p:tgtEl>
                                          <p:spTgt spid="14"/>
                                        </p:tgtEl>
                                        <p:attrNameLst>
                                          <p:attrName>ppt_w</p:attrName>
                                        </p:attrNameLst>
                                      </p:cBhvr>
                                      <p:tavLst>
                                        <p:tav tm="0">
                                          <p:val>
                                            <p:fltVal val="0"/>
                                          </p:val>
                                        </p:tav>
                                        <p:tav tm="100000">
                                          <p:val>
                                            <p:strVal val="#ppt_w"/>
                                          </p:val>
                                        </p:tav>
                                      </p:tavLst>
                                    </p:anim>
                                    <p:anim calcmode="lin" valueType="num">
                                      <p:cBhvr>
                                        <p:cTn id="46" dur="200" fill="hold"/>
                                        <p:tgtEl>
                                          <p:spTgt spid="14"/>
                                        </p:tgtEl>
                                        <p:attrNameLst>
                                          <p:attrName>ppt_h</p:attrName>
                                        </p:attrNameLst>
                                      </p:cBhvr>
                                      <p:tavLst>
                                        <p:tav tm="0">
                                          <p:val>
                                            <p:fltVal val="0"/>
                                          </p:val>
                                        </p:tav>
                                        <p:tav tm="100000">
                                          <p:val>
                                            <p:strVal val="#ppt_h"/>
                                          </p:val>
                                        </p:tav>
                                      </p:tavLst>
                                    </p:anim>
                                    <p:animEffect transition="in" filter="fade">
                                      <p:cBhvr>
                                        <p:cTn id="47" dur="200"/>
                                        <p:tgtEl>
                                          <p:spTgt spid="14"/>
                                        </p:tgtEl>
                                      </p:cBhvr>
                                    </p:animEffect>
                                  </p:childTnLst>
                                </p:cTn>
                              </p:par>
                              <p:par>
                                <p:cTn id="48" presetID="6" presetClass="emph" presetSubtype="0" autoRev="1" fill="hold" grpId="1" nodeType="withEffect">
                                  <p:stCondLst>
                                    <p:cond delay="150"/>
                                  </p:stCondLst>
                                  <p:childTnLst>
                                    <p:animScale>
                                      <p:cBhvr>
                                        <p:cTn id="49" dur="100" fill="hold"/>
                                        <p:tgtEl>
                                          <p:spTgt spid="14"/>
                                        </p:tgtEl>
                                      </p:cBhvr>
                                      <p:by x="130000" y="130000"/>
                                    </p:animScale>
                                  </p:childTnLst>
                                </p:cTn>
                              </p:par>
                            </p:childTnLst>
                          </p:cTn>
                        </p:par>
                        <p:par>
                          <p:cTn id="50" fill="hold">
                            <p:stCondLst>
                              <p:cond delay="4000"/>
                            </p:stCondLst>
                            <p:childTnLst>
                              <p:par>
                                <p:cTn id="51" presetID="22" presetClass="entr" presetSubtype="2" fill="hold" nodeType="afterEffect">
                                  <p:stCondLst>
                                    <p:cond delay="0"/>
                                  </p:stCondLst>
                                  <p:childTnLst>
                                    <p:set>
                                      <p:cBhvr>
                                        <p:cTn id="52" dur="1" fill="hold">
                                          <p:stCondLst>
                                            <p:cond delay="0"/>
                                          </p:stCondLst>
                                        </p:cTn>
                                        <p:tgtEl>
                                          <p:spTgt spid="15"/>
                                        </p:tgtEl>
                                        <p:attrNameLst>
                                          <p:attrName>style.visibility</p:attrName>
                                        </p:attrNameLst>
                                      </p:cBhvr>
                                      <p:to>
                                        <p:strVal val="visible"/>
                                      </p:to>
                                    </p:set>
                                    <p:animEffect transition="in" filter="wipe(right)">
                                      <p:cBhvr>
                                        <p:cTn id="53" dur="300"/>
                                        <p:tgtEl>
                                          <p:spTgt spid="15"/>
                                        </p:tgtEl>
                                      </p:cBhvr>
                                    </p:animEffect>
                                  </p:childTnLst>
                                </p:cTn>
                              </p:par>
                            </p:childTnLst>
                          </p:cTn>
                        </p:par>
                        <p:par>
                          <p:cTn id="54" fill="hold">
                            <p:stCondLst>
                              <p:cond delay="4500"/>
                            </p:stCondLst>
                            <p:childTnLst>
                              <p:par>
                                <p:cTn id="55" presetID="2" presetClass="entr" presetSubtype="8" fill="hold" grpId="0" nodeType="afterEffect">
                                  <p:stCondLst>
                                    <p:cond delay="0"/>
                                  </p:stCondLst>
                                  <p:childTnLst>
                                    <p:set>
                                      <p:cBhvr>
                                        <p:cTn id="56" dur="1" fill="hold">
                                          <p:stCondLst>
                                            <p:cond delay="0"/>
                                          </p:stCondLst>
                                        </p:cTn>
                                        <p:tgtEl>
                                          <p:spTgt spid="16"/>
                                        </p:tgtEl>
                                        <p:attrNameLst>
                                          <p:attrName>style.visibility</p:attrName>
                                        </p:attrNameLst>
                                      </p:cBhvr>
                                      <p:to>
                                        <p:strVal val="visible"/>
                                      </p:to>
                                    </p:set>
                                    <p:anim calcmode="lin" valueType="num">
                                      <p:cBhvr additive="base">
                                        <p:cTn id="57" dur="300" fill="hold"/>
                                        <p:tgtEl>
                                          <p:spTgt spid="16"/>
                                        </p:tgtEl>
                                        <p:attrNameLst>
                                          <p:attrName>ppt_x</p:attrName>
                                        </p:attrNameLst>
                                      </p:cBhvr>
                                      <p:tavLst>
                                        <p:tav tm="0">
                                          <p:val>
                                            <p:strVal val="0-#ppt_w/2"/>
                                          </p:val>
                                        </p:tav>
                                        <p:tav tm="100000">
                                          <p:val>
                                            <p:strVal val="#ppt_x"/>
                                          </p:val>
                                        </p:tav>
                                      </p:tavLst>
                                    </p:anim>
                                    <p:anim calcmode="lin" valueType="num">
                                      <p:cBhvr additive="base">
                                        <p:cTn id="58" dur="300" fill="hold"/>
                                        <p:tgtEl>
                                          <p:spTgt spid="16"/>
                                        </p:tgtEl>
                                        <p:attrNameLst>
                                          <p:attrName>ppt_y</p:attrName>
                                        </p:attrNameLst>
                                      </p:cBhvr>
                                      <p:tavLst>
                                        <p:tav tm="0">
                                          <p:val>
                                            <p:strVal val="#ppt_y"/>
                                          </p:val>
                                        </p:tav>
                                        <p:tav tm="100000">
                                          <p:val>
                                            <p:strVal val="#ppt_y"/>
                                          </p:val>
                                        </p:tav>
                                      </p:tavLst>
                                    </p:anim>
                                  </p:childTnLst>
                                </p:cTn>
                              </p:par>
                            </p:childTnLst>
                          </p:cTn>
                        </p:par>
                        <p:par>
                          <p:cTn id="59" fill="hold">
                            <p:stCondLst>
                              <p:cond delay="5000"/>
                            </p:stCondLst>
                            <p:childTnLst>
                              <p:par>
                                <p:cTn id="60" presetID="22" presetClass="entr" presetSubtype="8" fill="hold" nodeType="afterEffect">
                                  <p:stCondLst>
                                    <p:cond delay="0"/>
                                  </p:stCondLst>
                                  <p:childTnLst>
                                    <p:set>
                                      <p:cBhvr>
                                        <p:cTn id="61" dur="1" fill="hold">
                                          <p:stCondLst>
                                            <p:cond delay="0"/>
                                          </p:stCondLst>
                                        </p:cTn>
                                        <p:tgtEl>
                                          <p:spTgt spid="17"/>
                                        </p:tgtEl>
                                        <p:attrNameLst>
                                          <p:attrName>style.visibility</p:attrName>
                                        </p:attrNameLst>
                                      </p:cBhvr>
                                      <p:to>
                                        <p:strVal val="visible"/>
                                      </p:to>
                                    </p:set>
                                    <p:animEffect transition="in" filter="wipe(left)">
                                      <p:cBhvr>
                                        <p:cTn id="62" dur="300"/>
                                        <p:tgtEl>
                                          <p:spTgt spid="17"/>
                                        </p:tgtEl>
                                      </p:cBhvr>
                                    </p:animEffect>
                                  </p:childTnLst>
                                </p:cTn>
                              </p:par>
                            </p:childTnLst>
                          </p:cTn>
                        </p:par>
                        <p:par>
                          <p:cTn id="63" fill="hold">
                            <p:stCondLst>
                              <p:cond delay="5500"/>
                            </p:stCondLst>
                            <p:childTnLst>
                              <p:par>
                                <p:cTn id="64" presetID="2" presetClass="entr" presetSubtype="2" fill="hold" grpId="0" nodeType="afterEffect">
                                  <p:stCondLst>
                                    <p:cond delay="0"/>
                                  </p:stCondLst>
                                  <p:childTnLst>
                                    <p:set>
                                      <p:cBhvr>
                                        <p:cTn id="65" dur="1" fill="hold">
                                          <p:stCondLst>
                                            <p:cond delay="0"/>
                                          </p:stCondLst>
                                        </p:cTn>
                                        <p:tgtEl>
                                          <p:spTgt spid="18"/>
                                        </p:tgtEl>
                                        <p:attrNameLst>
                                          <p:attrName>style.visibility</p:attrName>
                                        </p:attrNameLst>
                                      </p:cBhvr>
                                      <p:to>
                                        <p:strVal val="visible"/>
                                      </p:to>
                                    </p:set>
                                    <p:anim calcmode="lin" valueType="num">
                                      <p:cBhvr additive="base">
                                        <p:cTn id="66" dur="300" fill="hold"/>
                                        <p:tgtEl>
                                          <p:spTgt spid="18"/>
                                        </p:tgtEl>
                                        <p:attrNameLst>
                                          <p:attrName>ppt_x</p:attrName>
                                        </p:attrNameLst>
                                      </p:cBhvr>
                                      <p:tavLst>
                                        <p:tav tm="0">
                                          <p:val>
                                            <p:strVal val="1+#ppt_w/2"/>
                                          </p:val>
                                        </p:tav>
                                        <p:tav tm="100000">
                                          <p:val>
                                            <p:strVal val="#ppt_x"/>
                                          </p:val>
                                        </p:tav>
                                      </p:tavLst>
                                    </p:anim>
                                    <p:anim calcmode="lin" valueType="num">
                                      <p:cBhvr additive="base">
                                        <p:cTn id="67" dur="300" fill="hold"/>
                                        <p:tgtEl>
                                          <p:spTgt spid="18"/>
                                        </p:tgtEl>
                                        <p:attrNameLst>
                                          <p:attrName>ppt_y</p:attrName>
                                        </p:attrNameLst>
                                      </p:cBhvr>
                                      <p:tavLst>
                                        <p:tav tm="0">
                                          <p:val>
                                            <p:strVal val="#ppt_y"/>
                                          </p:val>
                                        </p:tav>
                                        <p:tav tm="100000">
                                          <p:val>
                                            <p:strVal val="#ppt_y"/>
                                          </p:val>
                                        </p:tav>
                                      </p:tavLst>
                                    </p:anim>
                                  </p:childTnLst>
                                </p:cTn>
                              </p:par>
                            </p:childTnLst>
                          </p:cTn>
                        </p:par>
                        <p:par>
                          <p:cTn id="68" fill="hold">
                            <p:stCondLst>
                              <p:cond delay="6000"/>
                            </p:stCondLst>
                            <p:childTnLst>
                              <p:par>
                                <p:cTn id="69" presetID="22" presetClass="entr" presetSubtype="8" fill="hold" nodeType="afterEffect">
                                  <p:stCondLst>
                                    <p:cond delay="0"/>
                                  </p:stCondLst>
                                  <p:childTnLst>
                                    <p:set>
                                      <p:cBhvr>
                                        <p:cTn id="70" dur="1" fill="hold">
                                          <p:stCondLst>
                                            <p:cond delay="0"/>
                                          </p:stCondLst>
                                        </p:cTn>
                                        <p:tgtEl>
                                          <p:spTgt spid="19"/>
                                        </p:tgtEl>
                                        <p:attrNameLst>
                                          <p:attrName>style.visibility</p:attrName>
                                        </p:attrNameLst>
                                      </p:cBhvr>
                                      <p:to>
                                        <p:strVal val="visible"/>
                                      </p:to>
                                    </p:set>
                                    <p:animEffect transition="in" filter="wipe(left)">
                                      <p:cBhvr>
                                        <p:cTn id="71" dur="300"/>
                                        <p:tgtEl>
                                          <p:spTgt spid="19"/>
                                        </p:tgtEl>
                                      </p:cBhvr>
                                    </p:animEffect>
                                  </p:childTnLst>
                                </p:cTn>
                              </p:par>
                            </p:childTnLst>
                          </p:cTn>
                        </p:par>
                        <p:par>
                          <p:cTn id="72" fill="hold">
                            <p:stCondLst>
                              <p:cond delay="6500"/>
                            </p:stCondLst>
                            <p:childTnLst>
                              <p:par>
                                <p:cTn id="73" presetID="2" presetClass="entr" presetSubtype="2" fill="hold" grpId="0" nodeType="afterEffect">
                                  <p:stCondLst>
                                    <p:cond delay="0"/>
                                  </p:stCondLst>
                                  <p:childTnLst>
                                    <p:set>
                                      <p:cBhvr>
                                        <p:cTn id="74" dur="1" fill="hold">
                                          <p:stCondLst>
                                            <p:cond delay="0"/>
                                          </p:stCondLst>
                                        </p:cTn>
                                        <p:tgtEl>
                                          <p:spTgt spid="20"/>
                                        </p:tgtEl>
                                        <p:attrNameLst>
                                          <p:attrName>style.visibility</p:attrName>
                                        </p:attrNameLst>
                                      </p:cBhvr>
                                      <p:to>
                                        <p:strVal val="visible"/>
                                      </p:to>
                                    </p:set>
                                    <p:anim calcmode="lin" valueType="num">
                                      <p:cBhvr additive="base">
                                        <p:cTn id="75" dur="300" fill="hold"/>
                                        <p:tgtEl>
                                          <p:spTgt spid="20"/>
                                        </p:tgtEl>
                                        <p:attrNameLst>
                                          <p:attrName>ppt_x</p:attrName>
                                        </p:attrNameLst>
                                      </p:cBhvr>
                                      <p:tavLst>
                                        <p:tav tm="0">
                                          <p:val>
                                            <p:strVal val="1+#ppt_w/2"/>
                                          </p:val>
                                        </p:tav>
                                        <p:tav tm="100000">
                                          <p:val>
                                            <p:strVal val="#ppt_x"/>
                                          </p:val>
                                        </p:tav>
                                      </p:tavLst>
                                    </p:anim>
                                    <p:anim calcmode="lin" valueType="num">
                                      <p:cBhvr additive="base">
                                        <p:cTn id="76" dur="300" fill="hold"/>
                                        <p:tgtEl>
                                          <p:spTgt spid="20"/>
                                        </p:tgtEl>
                                        <p:attrNameLst>
                                          <p:attrName>ppt_y</p:attrName>
                                        </p:attrNameLst>
                                      </p:cBhvr>
                                      <p:tavLst>
                                        <p:tav tm="0">
                                          <p:val>
                                            <p:strVal val="#ppt_y"/>
                                          </p:val>
                                        </p:tav>
                                        <p:tav tm="100000">
                                          <p:val>
                                            <p:strVal val="#ppt_y"/>
                                          </p:val>
                                        </p:tav>
                                      </p:tavLst>
                                    </p:anim>
                                  </p:childTnLst>
                                </p:cTn>
                              </p:par>
                            </p:childTnLst>
                          </p:cTn>
                        </p:par>
                        <p:par>
                          <p:cTn id="77" fill="hold">
                            <p:stCondLst>
                              <p:cond delay="7000"/>
                            </p:stCondLst>
                            <p:childTnLst>
                              <p:par>
                                <p:cTn id="78" presetID="22" presetClass="entr" presetSubtype="2" fill="hold" nodeType="afterEffect">
                                  <p:stCondLst>
                                    <p:cond delay="0"/>
                                  </p:stCondLst>
                                  <p:childTnLst>
                                    <p:set>
                                      <p:cBhvr>
                                        <p:cTn id="79" dur="1" fill="hold">
                                          <p:stCondLst>
                                            <p:cond delay="0"/>
                                          </p:stCondLst>
                                        </p:cTn>
                                        <p:tgtEl>
                                          <p:spTgt spid="21"/>
                                        </p:tgtEl>
                                        <p:attrNameLst>
                                          <p:attrName>style.visibility</p:attrName>
                                        </p:attrNameLst>
                                      </p:cBhvr>
                                      <p:to>
                                        <p:strVal val="visible"/>
                                      </p:to>
                                    </p:set>
                                    <p:animEffect transition="in" filter="wipe(right)">
                                      <p:cBhvr>
                                        <p:cTn id="80" dur="300"/>
                                        <p:tgtEl>
                                          <p:spTgt spid="21"/>
                                        </p:tgtEl>
                                      </p:cBhvr>
                                    </p:animEffect>
                                  </p:childTnLst>
                                </p:cTn>
                              </p:par>
                            </p:childTnLst>
                          </p:cTn>
                        </p:par>
                        <p:par>
                          <p:cTn id="81" fill="hold">
                            <p:stCondLst>
                              <p:cond delay="7500"/>
                            </p:stCondLst>
                            <p:childTnLst>
                              <p:par>
                                <p:cTn id="82" presetID="2" presetClass="entr" presetSubtype="8" fill="hold" grpId="0" nodeType="afterEffect">
                                  <p:stCondLst>
                                    <p:cond delay="0"/>
                                  </p:stCondLst>
                                  <p:childTnLst>
                                    <p:set>
                                      <p:cBhvr>
                                        <p:cTn id="83" dur="1" fill="hold">
                                          <p:stCondLst>
                                            <p:cond delay="0"/>
                                          </p:stCondLst>
                                        </p:cTn>
                                        <p:tgtEl>
                                          <p:spTgt spid="22"/>
                                        </p:tgtEl>
                                        <p:attrNameLst>
                                          <p:attrName>style.visibility</p:attrName>
                                        </p:attrNameLst>
                                      </p:cBhvr>
                                      <p:to>
                                        <p:strVal val="visible"/>
                                      </p:to>
                                    </p:set>
                                    <p:anim calcmode="lin" valueType="num">
                                      <p:cBhvr additive="base">
                                        <p:cTn id="84" dur="300" fill="hold"/>
                                        <p:tgtEl>
                                          <p:spTgt spid="22"/>
                                        </p:tgtEl>
                                        <p:attrNameLst>
                                          <p:attrName>ppt_x</p:attrName>
                                        </p:attrNameLst>
                                      </p:cBhvr>
                                      <p:tavLst>
                                        <p:tav tm="0">
                                          <p:val>
                                            <p:strVal val="0-#ppt_w/2"/>
                                          </p:val>
                                        </p:tav>
                                        <p:tav tm="100000">
                                          <p:val>
                                            <p:strVal val="#ppt_x"/>
                                          </p:val>
                                        </p:tav>
                                      </p:tavLst>
                                    </p:anim>
                                    <p:anim calcmode="lin" valueType="num">
                                      <p:cBhvr additive="base">
                                        <p:cTn id="85" dur="300" fill="hold"/>
                                        <p:tgtEl>
                                          <p:spTgt spid="22"/>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11" grpId="0"/>
      <p:bldP spid="11" grpId="1"/>
      <p:bldP spid="12" grpId="0"/>
      <p:bldP spid="12" grpId="1"/>
      <p:bldP spid="13" grpId="0"/>
      <p:bldP spid="13" grpId="1"/>
      <p:bldP spid="14" grpId="0"/>
      <p:bldP spid="14" grpId="1"/>
      <p:bldP spid="16" grpId="0"/>
      <p:bldP spid="18" grpId="0"/>
      <p:bldP spid="20" grpId="0"/>
      <p:bldP spid="22"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32"/>
          <p:cNvGrpSpPr/>
          <p:nvPr/>
        </p:nvGrpSpPr>
        <p:grpSpPr>
          <a:xfrm>
            <a:off x="7021748" y="0"/>
            <a:ext cx="1427001" cy="4703186"/>
            <a:chOff x="9362330" y="0"/>
            <a:chExt cx="1902668" cy="6268979"/>
          </a:xfrm>
          <a:solidFill>
            <a:schemeClr val="accent2"/>
          </a:solidFill>
        </p:grpSpPr>
        <p:sp>
          <p:nvSpPr>
            <p:cNvPr id="4" name="椭圆 36"/>
            <p:cNvSpPr/>
            <p:nvPr/>
          </p:nvSpPr>
          <p:spPr>
            <a:xfrm>
              <a:off x="9362330" y="4366311"/>
              <a:ext cx="1902668" cy="1902668"/>
            </a:xfrm>
            <a:prstGeom prst="ellipse">
              <a:avLst/>
            </a:prstGeom>
            <a:grpFill/>
            <a:ln w="25400" cap="flat" cmpd="sng" algn="ctr">
              <a:noFill/>
              <a:prstDash val="solid"/>
            </a:ln>
            <a:effectLst/>
            <a:scene3d>
              <a:camera prst="orthographicFront">
                <a:rot lat="0" lon="0" rev="0"/>
              </a:camera>
              <a:lightRig rig="balanced" dir="t">
                <a:rot lat="0" lon="0" rev="8700000"/>
              </a:lightRig>
            </a:scene3d>
            <a:sp3d>
              <a:bevelT w="190500" h="12700"/>
            </a:sp3d>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nvGrpSpPr>
            <p:cNvPr id="6" name="组合 38"/>
            <p:cNvGrpSpPr/>
            <p:nvPr/>
          </p:nvGrpSpPr>
          <p:grpSpPr>
            <a:xfrm>
              <a:off x="10256791" y="0"/>
              <a:ext cx="141899" cy="4406651"/>
              <a:chOff x="6948264" y="0"/>
              <a:chExt cx="141899" cy="4406651"/>
            </a:xfrm>
            <a:grpFill/>
          </p:grpSpPr>
          <p:sp>
            <p:nvSpPr>
              <p:cNvPr id="7" name="圆角矩形 1"/>
              <p:cNvSpPr/>
              <p:nvPr/>
            </p:nvSpPr>
            <p:spPr>
              <a:xfrm rot="5400000">
                <a:off x="6786438" y="885631"/>
                <a:ext cx="460795" cy="137142"/>
              </a:xfrm>
              <a:custGeom>
                <a:avLst/>
                <a:gdLst/>
                <a:ahLst/>
                <a:cxnLst/>
                <a:rect l="l" t="t" r="r" b="b"/>
                <a:pathLst>
                  <a:path w="1008112" h="300033">
                    <a:moveTo>
                      <a:pt x="74675" y="151350"/>
                    </a:moveTo>
                    <a:cubicBezTo>
                      <a:pt x="74675" y="201798"/>
                      <a:pt x="115572" y="242694"/>
                      <a:pt x="166020" y="242694"/>
                    </a:cubicBezTo>
                    <a:lnTo>
                      <a:pt x="558960" y="242694"/>
                    </a:lnTo>
                    <a:cubicBezTo>
                      <a:pt x="609408" y="242694"/>
                      <a:pt x="650304" y="201798"/>
                      <a:pt x="650304" y="151350"/>
                    </a:cubicBezTo>
                    <a:cubicBezTo>
                      <a:pt x="650304" y="100903"/>
                      <a:pt x="609408" y="60006"/>
                      <a:pt x="558960" y="60006"/>
                    </a:cubicBezTo>
                    <a:lnTo>
                      <a:pt x="166020" y="60006"/>
                    </a:lnTo>
                    <a:cubicBezTo>
                      <a:pt x="115572" y="60006"/>
                      <a:pt x="74675" y="100903"/>
                      <a:pt x="74675" y="151350"/>
                    </a:cubicBezTo>
                    <a:close/>
                    <a:moveTo>
                      <a:pt x="0" y="150017"/>
                    </a:moveTo>
                    <a:cubicBezTo>
                      <a:pt x="0" y="67165"/>
                      <a:pt x="67165" y="0"/>
                      <a:pt x="150017" y="0"/>
                    </a:cubicBezTo>
                    <a:lnTo>
                      <a:pt x="570063" y="0"/>
                    </a:lnTo>
                    <a:cubicBezTo>
                      <a:pt x="639957" y="0"/>
                      <a:pt x="698687" y="47798"/>
                      <a:pt x="712645" y="113187"/>
                    </a:cubicBezTo>
                    <a:lnTo>
                      <a:pt x="996112" y="113187"/>
                    </a:lnTo>
                    <a:cubicBezTo>
                      <a:pt x="1002739" y="113187"/>
                      <a:pt x="1008112" y="118560"/>
                      <a:pt x="1008112" y="125187"/>
                    </a:cubicBezTo>
                    <a:lnTo>
                      <a:pt x="1008112" y="173187"/>
                    </a:lnTo>
                    <a:cubicBezTo>
                      <a:pt x="1008112" y="179814"/>
                      <a:pt x="1002739" y="185187"/>
                      <a:pt x="996112" y="185187"/>
                    </a:cubicBezTo>
                    <a:lnTo>
                      <a:pt x="712980" y="185187"/>
                    </a:lnTo>
                    <a:cubicBezTo>
                      <a:pt x="699696" y="251409"/>
                      <a:pt x="640558" y="300033"/>
                      <a:pt x="570063" y="300033"/>
                    </a:cubicBezTo>
                    <a:lnTo>
                      <a:pt x="150017" y="300033"/>
                    </a:lnTo>
                    <a:cubicBezTo>
                      <a:pt x="67165" y="300033"/>
                      <a:pt x="0" y="232869"/>
                      <a:pt x="0" y="150017"/>
                    </a:cubicBezTo>
                    <a:close/>
                  </a:path>
                </a:pathLst>
              </a:custGeom>
              <a:grp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8" name="圆角矩形 1"/>
              <p:cNvSpPr/>
              <p:nvPr/>
            </p:nvSpPr>
            <p:spPr>
              <a:xfrm rot="5400000">
                <a:off x="6791194" y="1344504"/>
                <a:ext cx="460795" cy="137142"/>
              </a:xfrm>
              <a:custGeom>
                <a:avLst/>
                <a:gdLst/>
                <a:ahLst/>
                <a:cxnLst/>
                <a:rect l="l" t="t" r="r" b="b"/>
                <a:pathLst>
                  <a:path w="1008112" h="300033">
                    <a:moveTo>
                      <a:pt x="74675" y="151350"/>
                    </a:moveTo>
                    <a:cubicBezTo>
                      <a:pt x="74675" y="201798"/>
                      <a:pt x="115572" y="242694"/>
                      <a:pt x="166020" y="242694"/>
                    </a:cubicBezTo>
                    <a:lnTo>
                      <a:pt x="558960" y="242694"/>
                    </a:lnTo>
                    <a:cubicBezTo>
                      <a:pt x="609408" y="242694"/>
                      <a:pt x="650304" y="201798"/>
                      <a:pt x="650304" y="151350"/>
                    </a:cubicBezTo>
                    <a:cubicBezTo>
                      <a:pt x="650304" y="100903"/>
                      <a:pt x="609408" y="60006"/>
                      <a:pt x="558960" y="60006"/>
                    </a:cubicBezTo>
                    <a:lnTo>
                      <a:pt x="166020" y="60006"/>
                    </a:lnTo>
                    <a:cubicBezTo>
                      <a:pt x="115572" y="60006"/>
                      <a:pt x="74675" y="100903"/>
                      <a:pt x="74675" y="151350"/>
                    </a:cubicBezTo>
                    <a:close/>
                    <a:moveTo>
                      <a:pt x="0" y="150017"/>
                    </a:moveTo>
                    <a:cubicBezTo>
                      <a:pt x="0" y="67165"/>
                      <a:pt x="67165" y="0"/>
                      <a:pt x="150017" y="0"/>
                    </a:cubicBezTo>
                    <a:lnTo>
                      <a:pt x="570063" y="0"/>
                    </a:lnTo>
                    <a:cubicBezTo>
                      <a:pt x="639957" y="0"/>
                      <a:pt x="698687" y="47798"/>
                      <a:pt x="712645" y="113187"/>
                    </a:cubicBezTo>
                    <a:lnTo>
                      <a:pt x="996112" y="113187"/>
                    </a:lnTo>
                    <a:cubicBezTo>
                      <a:pt x="1002739" y="113187"/>
                      <a:pt x="1008112" y="118560"/>
                      <a:pt x="1008112" y="125187"/>
                    </a:cubicBezTo>
                    <a:lnTo>
                      <a:pt x="1008112" y="173187"/>
                    </a:lnTo>
                    <a:cubicBezTo>
                      <a:pt x="1008112" y="179814"/>
                      <a:pt x="1002739" y="185187"/>
                      <a:pt x="996112" y="185187"/>
                    </a:cubicBezTo>
                    <a:lnTo>
                      <a:pt x="712980" y="185187"/>
                    </a:lnTo>
                    <a:cubicBezTo>
                      <a:pt x="699696" y="251409"/>
                      <a:pt x="640558" y="300033"/>
                      <a:pt x="570063" y="300033"/>
                    </a:cubicBezTo>
                    <a:lnTo>
                      <a:pt x="150017" y="300033"/>
                    </a:lnTo>
                    <a:cubicBezTo>
                      <a:pt x="67165" y="300033"/>
                      <a:pt x="0" y="232869"/>
                      <a:pt x="0" y="150017"/>
                    </a:cubicBezTo>
                    <a:close/>
                  </a:path>
                </a:pathLst>
              </a:custGeom>
              <a:grp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9" name="圆角矩形 1"/>
              <p:cNvSpPr/>
              <p:nvPr/>
            </p:nvSpPr>
            <p:spPr>
              <a:xfrm rot="5400000">
                <a:off x="6786438" y="1803377"/>
                <a:ext cx="460795" cy="137142"/>
              </a:xfrm>
              <a:custGeom>
                <a:avLst/>
                <a:gdLst/>
                <a:ahLst/>
                <a:cxnLst/>
                <a:rect l="l" t="t" r="r" b="b"/>
                <a:pathLst>
                  <a:path w="1008112" h="300033">
                    <a:moveTo>
                      <a:pt x="74675" y="151350"/>
                    </a:moveTo>
                    <a:cubicBezTo>
                      <a:pt x="74675" y="201798"/>
                      <a:pt x="115572" y="242694"/>
                      <a:pt x="166020" y="242694"/>
                    </a:cubicBezTo>
                    <a:lnTo>
                      <a:pt x="558960" y="242694"/>
                    </a:lnTo>
                    <a:cubicBezTo>
                      <a:pt x="609408" y="242694"/>
                      <a:pt x="650304" y="201798"/>
                      <a:pt x="650304" y="151350"/>
                    </a:cubicBezTo>
                    <a:cubicBezTo>
                      <a:pt x="650304" y="100903"/>
                      <a:pt x="609408" y="60006"/>
                      <a:pt x="558960" y="60006"/>
                    </a:cubicBezTo>
                    <a:lnTo>
                      <a:pt x="166020" y="60006"/>
                    </a:lnTo>
                    <a:cubicBezTo>
                      <a:pt x="115572" y="60006"/>
                      <a:pt x="74675" y="100903"/>
                      <a:pt x="74675" y="151350"/>
                    </a:cubicBezTo>
                    <a:close/>
                    <a:moveTo>
                      <a:pt x="0" y="150017"/>
                    </a:moveTo>
                    <a:cubicBezTo>
                      <a:pt x="0" y="67165"/>
                      <a:pt x="67165" y="0"/>
                      <a:pt x="150017" y="0"/>
                    </a:cubicBezTo>
                    <a:lnTo>
                      <a:pt x="570063" y="0"/>
                    </a:lnTo>
                    <a:cubicBezTo>
                      <a:pt x="639957" y="0"/>
                      <a:pt x="698687" y="47798"/>
                      <a:pt x="712645" y="113187"/>
                    </a:cubicBezTo>
                    <a:lnTo>
                      <a:pt x="996112" y="113187"/>
                    </a:lnTo>
                    <a:cubicBezTo>
                      <a:pt x="1002739" y="113187"/>
                      <a:pt x="1008112" y="118560"/>
                      <a:pt x="1008112" y="125187"/>
                    </a:cubicBezTo>
                    <a:lnTo>
                      <a:pt x="1008112" y="173187"/>
                    </a:lnTo>
                    <a:cubicBezTo>
                      <a:pt x="1008112" y="179814"/>
                      <a:pt x="1002739" y="185187"/>
                      <a:pt x="996112" y="185187"/>
                    </a:cubicBezTo>
                    <a:lnTo>
                      <a:pt x="712980" y="185187"/>
                    </a:lnTo>
                    <a:cubicBezTo>
                      <a:pt x="699696" y="251409"/>
                      <a:pt x="640558" y="300033"/>
                      <a:pt x="570063" y="300033"/>
                    </a:cubicBezTo>
                    <a:lnTo>
                      <a:pt x="150017" y="300033"/>
                    </a:lnTo>
                    <a:cubicBezTo>
                      <a:pt x="67165" y="300033"/>
                      <a:pt x="0" y="232869"/>
                      <a:pt x="0" y="150017"/>
                    </a:cubicBezTo>
                    <a:close/>
                  </a:path>
                </a:pathLst>
              </a:custGeom>
              <a:grp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0" name="圆角矩形 1"/>
              <p:cNvSpPr/>
              <p:nvPr/>
            </p:nvSpPr>
            <p:spPr>
              <a:xfrm rot="5400000">
                <a:off x="6786437" y="2262250"/>
                <a:ext cx="460795" cy="137142"/>
              </a:xfrm>
              <a:custGeom>
                <a:avLst/>
                <a:gdLst/>
                <a:ahLst/>
                <a:cxnLst/>
                <a:rect l="l" t="t" r="r" b="b"/>
                <a:pathLst>
                  <a:path w="1008112" h="300033">
                    <a:moveTo>
                      <a:pt x="74675" y="151350"/>
                    </a:moveTo>
                    <a:cubicBezTo>
                      <a:pt x="74675" y="201798"/>
                      <a:pt x="115572" y="242694"/>
                      <a:pt x="166020" y="242694"/>
                    </a:cubicBezTo>
                    <a:lnTo>
                      <a:pt x="558960" y="242694"/>
                    </a:lnTo>
                    <a:cubicBezTo>
                      <a:pt x="609408" y="242694"/>
                      <a:pt x="650304" y="201798"/>
                      <a:pt x="650304" y="151350"/>
                    </a:cubicBezTo>
                    <a:cubicBezTo>
                      <a:pt x="650304" y="100903"/>
                      <a:pt x="609408" y="60006"/>
                      <a:pt x="558960" y="60006"/>
                    </a:cubicBezTo>
                    <a:lnTo>
                      <a:pt x="166020" y="60006"/>
                    </a:lnTo>
                    <a:cubicBezTo>
                      <a:pt x="115572" y="60006"/>
                      <a:pt x="74675" y="100903"/>
                      <a:pt x="74675" y="151350"/>
                    </a:cubicBezTo>
                    <a:close/>
                    <a:moveTo>
                      <a:pt x="0" y="150017"/>
                    </a:moveTo>
                    <a:cubicBezTo>
                      <a:pt x="0" y="67165"/>
                      <a:pt x="67165" y="0"/>
                      <a:pt x="150017" y="0"/>
                    </a:cubicBezTo>
                    <a:lnTo>
                      <a:pt x="570063" y="0"/>
                    </a:lnTo>
                    <a:cubicBezTo>
                      <a:pt x="639957" y="0"/>
                      <a:pt x="698687" y="47798"/>
                      <a:pt x="712645" y="113187"/>
                    </a:cubicBezTo>
                    <a:lnTo>
                      <a:pt x="996112" y="113187"/>
                    </a:lnTo>
                    <a:cubicBezTo>
                      <a:pt x="1002739" y="113187"/>
                      <a:pt x="1008112" y="118560"/>
                      <a:pt x="1008112" y="125187"/>
                    </a:cubicBezTo>
                    <a:lnTo>
                      <a:pt x="1008112" y="173187"/>
                    </a:lnTo>
                    <a:cubicBezTo>
                      <a:pt x="1008112" y="179814"/>
                      <a:pt x="1002739" y="185187"/>
                      <a:pt x="996112" y="185187"/>
                    </a:cubicBezTo>
                    <a:lnTo>
                      <a:pt x="712980" y="185187"/>
                    </a:lnTo>
                    <a:cubicBezTo>
                      <a:pt x="699696" y="251409"/>
                      <a:pt x="640558" y="300033"/>
                      <a:pt x="570063" y="300033"/>
                    </a:cubicBezTo>
                    <a:lnTo>
                      <a:pt x="150017" y="300033"/>
                    </a:lnTo>
                    <a:cubicBezTo>
                      <a:pt x="67165" y="300033"/>
                      <a:pt x="0" y="232869"/>
                      <a:pt x="0" y="150017"/>
                    </a:cubicBezTo>
                    <a:close/>
                  </a:path>
                </a:pathLst>
              </a:custGeom>
              <a:grp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1" name="圆角矩形 1"/>
              <p:cNvSpPr/>
              <p:nvPr/>
            </p:nvSpPr>
            <p:spPr>
              <a:xfrm rot="5400000">
                <a:off x="6786437" y="2721122"/>
                <a:ext cx="460795" cy="137142"/>
              </a:xfrm>
              <a:custGeom>
                <a:avLst/>
                <a:gdLst/>
                <a:ahLst/>
                <a:cxnLst/>
                <a:rect l="l" t="t" r="r" b="b"/>
                <a:pathLst>
                  <a:path w="1008112" h="300033">
                    <a:moveTo>
                      <a:pt x="74675" y="151350"/>
                    </a:moveTo>
                    <a:cubicBezTo>
                      <a:pt x="74675" y="201798"/>
                      <a:pt x="115572" y="242694"/>
                      <a:pt x="166020" y="242694"/>
                    </a:cubicBezTo>
                    <a:lnTo>
                      <a:pt x="558960" y="242694"/>
                    </a:lnTo>
                    <a:cubicBezTo>
                      <a:pt x="609408" y="242694"/>
                      <a:pt x="650304" y="201798"/>
                      <a:pt x="650304" y="151350"/>
                    </a:cubicBezTo>
                    <a:cubicBezTo>
                      <a:pt x="650304" y="100903"/>
                      <a:pt x="609408" y="60006"/>
                      <a:pt x="558960" y="60006"/>
                    </a:cubicBezTo>
                    <a:lnTo>
                      <a:pt x="166020" y="60006"/>
                    </a:lnTo>
                    <a:cubicBezTo>
                      <a:pt x="115572" y="60006"/>
                      <a:pt x="74675" y="100903"/>
                      <a:pt x="74675" y="151350"/>
                    </a:cubicBezTo>
                    <a:close/>
                    <a:moveTo>
                      <a:pt x="0" y="150017"/>
                    </a:moveTo>
                    <a:cubicBezTo>
                      <a:pt x="0" y="67165"/>
                      <a:pt x="67165" y="0"/>
                      <a:pt x="150017" y="0"/>
                    </a:cubicBezTo>
                    <a:lnTo>
                      <a:pt x="570063" y="0"/>
                    </a:lnTo>
                    <a:cubicBezTo>
                      <a:pt x="639957" y="0"/>
                      <a:pt x="698687" y="47798"/>
                      <a:pt x="712645" y="113187"/>
                    </a:cubicBezTo>
                    <a:lnTo>
                      <a:pt x="996112" y="113187"/>
                    </a:lnTo>
                    <a:cubicBezTo>
                      <a:pt x="1002739" y="113187"/>
                      <a:pt x="1008112" y="118560"/>
                      <a:pt x="1008112" y="125187"/>
                    </a:cubicBezTo>
                    <a:lnTo>
                      <a:pt x="1008112" y="173187"/>
                    </a:lnTo>
                    <a:cubicBezTo>
                      <a:pt x="1008112" y="179814"/>
                      <a:pt x="1002739" y="185187"/>
                      <a:pt x="996112" y="185187"/>
                    </a:cubicBezTo>
                    <a:lnTo>
                      <a:pt x="712980" y="185187"/>
                    </a:lnTo>
                    <a:cubicBezTo>
                      <a:pt x="699696" y="251409"/>
                      <a:pt x="640558" y="300033"/>
                      <a:pt x="570063" y="300033"/>
                    </a:cubicBezTo>
                    <a:lnTo>
                      <a:pt x="150017" y="300033"/>
                    </a:lnTo>
                    <a:cubicBezTo>
                      <a:pt x="67165" y="300033"/>
                      <a:pt x="0" y="232869"/>
                      <a:pt x="0" y="150017"/>
                    </a:cubicBezTo>
                    <a:close/>
                  </a:path>
                </a:pathLst>
              </a:custGeom>
              <a:grp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2" name="圆角矩形 44"/>
              <p:cNvSpPr/>
              <p:nvPr/>
            </p:nvSpPr>
            <p:spPr>
              <a:xfrm>
                <a:off x="7005137" y="0"/>
                <a:ext cx="32911" cy="725727"/>
              </a:xfrm>
              <a:prstGeom prst="roundRect">
                <a:avLst/>
              </a:prstGeom>
              <a:solidFill>
                <a:schemeClr val="accent2"/>
              </a:solid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3" name="圆角矩形 1"/>
              <p:cNvSpPr/>
              <p:nvPr/>
            </p:nvSpPr>
            <p:spPr>
              <a:xfrm rot="5400000">
                <a:off x="6786437" y="3176572"/>
                <a:ext cx="460795" cy="137142"/>
              </a:xfrm>
              <a:custGeom>
                <a:avLst/>
                <a:gdLst/>
                <a:ahLst/>
                <a:cxnLst/>
                <a:rect l="l" t="t" r="r" b="b"/>
                <a:pathLst>
                  <a:path w="1008112" h="300033">
                    <a:moveTo>
                      <a:pt x="74675" y="151350"/>
                    </a:moveTo>
                    <a:cubicBezTo>
                      <a:pt x="74675" y="201798"/>
                      <a:pt x="115572" y="242694"/>
                      <a:pt x="166020" y="242694"/>
                    </a:cubicBezTo>
                    <a:lnTo>
                      <a:pt x="558960" y="242694"/>
                    </a:lnTo>
                    <a:cubicBezTo>
                      <a:pt x="609408" y="242694"/>
                      <a:pt x="650304" y="201798"/>
                      <a:pt x="650304" y="151350"/>
                    </a:cubicBezTo>
                    <a:cubicBezTo>
                      <a:pt x="650304" y="100903"/>
                      <a:pt x="609408" y="60006"/>
                      <a:pt x="558960" y="60006"/>
                    </a:cubicBezTo>
                    <a:lnTo>
                      <a:pt x="166020" y="60006"/>
                    </a:lnTo>
                    <a:cubicBezTo>
                      <a:pt x="115572" y="60006"/>
                      <a:pt x="74675" y="100903"/>
                      <a:pt x="74675" y="151350"/>
                    </a:cubicBezTo>
                    <a:close/>
                    <a:moveTo>
                      <a:pt x="0" y="150017"/>
                    </a:moveTo>
                    <a:cubicBezTo>
                      <a:pt x="0" y="67165"/>
                      <a:pt x="67165" y="0"/>
                      <a:pt x="150017" y="0"/>
                    </a:cubicBezTo>
                    <a:lnTo>
                      <a:pt x="570063" y="0"/>
                    </a:lnTo>
                    <a:cubicBezTo>
                      <a:pt x="639957" y="0"/>
                      <a:pt x="698687" y="47798"/>
                      <a:pt x="712645" y="113187"/>
                    </a:cubicBezTo>
                    <a:lnTo>
                      <a:pt x="996112" y="113187"/>
                    </a:lnTo>
                    <a:cubicBezTo>
                      <a:pt x="1002739" y="113187"/>
                      <a:pt x="1008112" y="118560"/>
                      <a:pt x="1008112" y="125187"/>
                    </a:cubicBezTo>
                    <a:lnTo>
                      <a:pt x="1008112" y="173187"/>
                    </a:lnTo>
                    <a:cubicBezTo>
                      <a:pt x="1008112" y="179814"/>
                      <a:pt x="1002739" y="185187"/>
                      <a:pt x="996112" y="185187"/>
                    </a:cubicBezTo>
                    <a:lnTo>
                      <a:pt x="712980" y="185187"/>
                    </a:lnTo>
                    <a:cubicBezTo>
                      <a:pt x="699696" y="251409"/>
                      <a:pt x="640558" y="300033"/>
                      <a:pt x="570063" y="300033"/>
                    </a:cubicBezTo>
                    <a:lnTo>
                      <a:pt x="150017" y="300033"/>
                    </a:lnTo>
                    <a:cubicBezTo>
                      <a:pt x="67165" y="300033"/>
                      <a:pt x="0" y="232869"/>
                      <a:pt x="0" y="150017"/>
                    </a:cubicBezTo>
                    <a:close/>
                  </a:path>
                </a:pathLst>
              </a:custGeom>
              <a:grp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4" name="圆角矩形 1"/>
              <p:cNvSpPr/>
              <p:nvPr/>
            </p:nvSpPr>
            <p:spPr>
              <a:xfrm rot="5400000">
                <a:off x="6786437" y="3646887"/>
                <a:ext cx="460795" cy="137142"/>
              </a:xfrm>
              <a:custGeom>
                <a:avLst/>
                <a:gdLst/>
                <a:ahLst/>
                <a:cxnLst/>
                <a:rect l="l" t="t" r="r" b="b"/>
                <a:pathLst>
                  <a:path w="1008112" h="300033">
                    <a:moveTo>
                      <a:pt x="74675" y="151350"/>
                    </a:moveTo>
                    <a:cubicBezTo>
                      <a:pt x="74675" y="201798"/>
                      <a:pt x="115572" y="242694"/>
                      <a:pt x="166020" y="242694"/>
                    </a:cubicBezTo>
                    <a:lnTo>
                      <a:pt x="558960" y="242694"/>
                    </a:lnTo>
                    <a:cubicBezTo>
                      <a:pt x="609408" y="242694"/>
                      <a:pt x="650304" y="201798"/>
                      <a:pt x="650304" y="151350"/>
                    </a:cubicBezTo>
                    <a:cubicBezTo>
                      <a:pt x="650304" y="100903"/>
                      <a:pt x="609408" y="60006"/>
                      <a:pt x="558960" y="60006"/>
                    </a:cubicBezTo>
                    <a:lnTo>
                      <a:pt x="166020" y="60006"/>
                    </a:lnTo>
                    <a:cubicBezTo>
                      <a:pt x="115572" y="60006"/>
                      <a:pt x="74675" y="100903"/>
                      <a:pt x="74675" y="151350"/>
                    </a:cubicBezTo>
                    <a:close/>
                    <a:moveTo>
                      <a:pt x="0" y="150017"/>
                    </a:moveTo>
                    <a:cubicBezTo>
                      <a:pt x="0" y="67165"/>
                      <a:pt x="67165" y="0"/>
                      <a:pt x="150017" y="0"/>
                    </a:cubicBezTo>
                    <a:lnTo>
                      <a:pt x="570063" y="0"/>
                    </a:lnTo>
                    <a:cubicBezTo>
                      <a:pt x="639957" y="0"/>
                      <a:pt x="698687" y="47798"/>
                      <a:pt x="712645" y="113187"/>
                    </a:cubicBezTo>
                    <a:lnTo>
                      <a:pt x="996112" y="113187"/>
                    </a:lnTo>
                    <a:cubicBezTo>
                      <a:pt x="1002739" y="113187"/>
                      <a:pt x="1008112" y="118560"/>
                      <a:pt x="1008112" y="125187"/>
                    </a:cubicBezTo>
                    <a:lnTo>
                      <a:pt x="1008112" y="173187"/>
                    </a:lnTo>
                    <a:cubicBezTo>
                      <a:pt x="1008112" y="179814"/>
                      <a:pt x="1002739" y="185187"/>
                      <a:pt x="996112" y="185187"/>
                    </a:cubicBezTo>
                    <a:lnTo>
                      <a:pt x="712980" y="185187"/>
                    </a:lnTo>
                    <a:cubicBezTo>
                      <a:pt x="699696" y="251409"/>
                      <a:pt x="640558" y="300033"/>
                      <a:pt x="570063" y="300033"/>
                    </a:cubicBezTo>
                    <a:lnTo>
                      <a:pt x="150017" y="300033"/>
                    </a:lnTo>
                    <a:cubicBezTo>
                      <a:pt x="67165" y="300033"/>
                      <a:pt x="0" y="232869"/>
                      <a:pt x="0" y="150017"/>
                    </a:cubicBezTo>
                    <a:close/>
                  </a:path>
                </a:pathLst>
              </a:custGeom>
              <a:grp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15" name="圆角矩形 1"/>
              <p:cNvSpPr/>
              <p:nvPr/>
            </p:nvSpPr>
            <p:spPr>
              <a:xfrm rot="5400000">
                <a:off x="6786437" y="4107683"/>
                <a:ext cx="460795" cy="137142"/>
              </a:xfrm>
              <a:custGeom>
                <a:avLst/>
                <a:gdLst/>
                <a:ahLst/>
                <a:cxnLst/>
                <a:rect l="l" t="t" r="r" b="b"/>
                <a:pathLst>
                  <a:path w="1008112" h="300033">
                    <a:moveTo>
                      <a:pt x="74675" y="151350"/>
                    </a:moveTo>
                    <a:cubicBezTo>
                      <a:pt x="74675" y="201798"/>
                      <a:pt x="115572" y="242694"/>
                      <a:pt x="166020" y="242694"/>
                    </a:cubicBezTo>
                    <a:lnTo>
                      <a:pt x="558960" y="242694"/>
                    </a:lnTo>
                    <a:cubicBezTo>
                      <a:pt x="609408" y="242694"/>
                      <a:pt x="650304" y="201798"/>
                      <a:pt x="650304" y="151350"/>
                    </a:cubicBezTo>
                    <a:cubicBezTo>
                      <a:pt x="650304" y="100903"/>
                      <a:pt x="609408" y="60006"/>
                      <a:pt x="558960" y="60006"/>
                    </a:cubicBezTo>
                    <a:lnTo>
                      <a:pt x="166020" y="60006"/>
                    </a:lnTo>
                    <a:cubicBezTo>
                      <a:pt x="115572" y="60006"/>
                      <a:pt x="74675" y="100903"/>
                      <a:pt x="74675" y="151350"/>
                    </a:cubicBezTo>
                    <a:close/>
                    <a:moveTo>
                      <a:pt x="0" y="150017"/>
                    </a:moveTo>
                    <a:cubicBezTo>
                      <a:pt x="0" y="67165"/>
                      <a:pt x="67165" y="0"/>
                      <a:pt x="150017" y="0"/>
                    </a:cubicBezTo>
                    <a:lnTo>
                      <a:pt x="570063" y="0"/>
                    </a:lnTo>
                    <a:cubicBezTo>
                      <a:pt x="639957" y="0"/>
                      <a:pt x="698687" y="47798"/>
                      <a:pt x="712645" y="113187"/>
                    </a:cubicBezTo>
                    <a:lnTo>
                      <a:pt x="996112" y="113187"/>
                    </a:lnTo>
                    <a:cubicBezTo>
                      <a:pt x="1002739" y="113187"/>
                      <a:pt x="1008112" y="118560"/>
                      <a:pt x="1008112" y="125187"/>
                    </a:cubicBezTo>
                    <a:lnTo>
                      <a:pt x="1008112" y="173187"/>
                    </a:lnTo>
                    <a:cubicBezTo>
                      <a:pt x="1008112" y="179814"/>
                      <a:pt x="1002739" y="185187"/>
                      <a:pt x="996112" y="185187"/>
                    </a:cubicBezTo>
                    <a:lnTo>
                      <a:pt x="712980" y="185187"/>
                    </a:lnTo>
                    <a:cubicBezTo>
                      <a:pt x="699696" y="251409"/>
                      <a:pt x="640558" y="300033"/>
                      <a:pt x="570063" y="300033"/>
                    </a:cubicBezTo>
                    <a:lnTo>
                      <a:pt x="150017" y="300033"/>
                    </a:lnTo>
                    <a:cubicBezTo>
                      <a:pt x="67165" y="300033"/>
                      <a:pt x="0" y="232869"/>
                      <a:pt x="0" y="150017"/>
                    </a:cubicBezTo>
                    <a:close/>
                  </a:path>
                </a:pathLst>
              </a:custGeom>
              <a:solidFill>
                <a:schemeClr val="accent2"/>
              </a:solidFill>
              <a:ln w="2540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sp>
          <p:nvSpPr>
            <p:cNvPr id="36" name="TextBox 35"/>
            <p:cNvSpPr txBox="1"/>
            <p:nvPr/>
          </p:nvSpPr>
          <p:spPr>
            <a:xfrm>
              <a:off x="9711789" y="5178330"/>
              <a:ext cx="1203748" cy="410243"/>
            </a:xfrm>
            <a:prstGeom prst="rect">
              <a:avLst/>
            </a:prstGeom>
            <a:grpFill/>
          </p:spPr>
          <p:txBody>
            <a:bodyPr wrap="none" rtlCol="0">
              <a:spAutoFit/>
            </a:bodyPr>
            <a:lstStyle/>
            <a:p>
              <a:pPr algn="ctr" fontAlgn="base">
                <a:spcBef>
                  <a:spcPct val="0"/>
                </a:spcBef>
                <a:spcAft>
                  <a:spcPct val="0"/>
                </a:spcAft>
              </a:pPr>
              <a:r>
                <a:rPr lang="zh-CN" altLang="en-US" sz="1400" dirty="0">
                  <a:solidFill>
                    <a:schemeClr val="bg1"/>
                  </a:solidFill>
                  <a:latin typeface="微软雅黑" panose="020B0503020204020204" pitchFamily="34" charset="-122"/>
                  <a:ea typeface="微软雅黑" panose="020B0503020204020204" pitchFamily="34" charset="-122"/>
                  <a:sym typeface="方正兰亭黑_GBK" panose="02000000000000000000" pitchFamily="2" charset="-122"/>
                </a:rPr>
                <a:t>添加标题</a:t>
              </a:r>
              <a:endParaRPr lang="en-US" altLang="zh-CN" sz="1400" dirty="0">
                <a:solidFill>
                  <a:schemeClr val="bg1"/>
                </a:solidFill>
                <a:latin typeface="微软雅黑" panose="020B0503020204020204" pitchFamily="34" charset="-122"/>
                <a:ea typeface="微软雅黑" panose="020B0503020204020204" pitchFamily="34" charset="-122"/>
                <a:sym typeface="方正兰亭黑_GBK" panose="02000000000000000000" pitchFamily="2" charset="-122"/>
              </a:endParaRPr>
            </a:p>
          </p:txBody>
        </p:sp>
      </p:grpSp>
      <p:sp>
        <p:nvSpPr>
          <p:cNvPr id="5" name="椭圆 37"/>
          <p:cNvSpPr/>
          <p:nvPr/>
        </p:nvSpPr>
        <p:spPr>
          <a:xfrm>
            <a:off x="7713598" y="3312378"/>
            <a:ext cx="43300" cy="66296"/>
          </a:xfrm>
          <a:prstGeom prst="ellipse">
            <a:avLst/>
          </a:prstGeom>
          <a:gradFill flip="none" rotWithShape="1">
            <a:gsLst>
              <a:gs pos="0">
                <a:sysClr val="window" lastClr="FFFFFF">
                  <a:lumMod val="65000"/>
                </a:sysClr>
              </a:gs>
              <a:gs pos="40000">
                <a:sysClr val="windowText" lastClr="000000">
                  <a:lumMod val="85000"/>
                  <a:lumOff val="15000"/>
                </a:sysClr>
              </a:gs>
            </a:gsLst>
            <a:path path="circle">
              <a:fillToRect l="50000" t="50000" r="50000" b="50000"/>
            </a:path>
            <a:tileRect/>
          </a:gradFill>
          <a:ln w="25400" cap="flat" cmpd="sng" algn="ctr">
            <a:noFill/>
            <a:prstDash val="solid"/>
          </a:ln>
          <a:effectLst/>
        </p:spPr>
        <p:txBody>
          <a:bodyPr lIns="68580" tIns="34290" rIns="68580" bIns="34290" rtlCol="0" anchor="ctr"/>
          <a:lstStyle/>
          <a:p>
            <a:pPr algn="ctr" defTabSz="685800">
              <a:defRPr/>
            </a:pPr>
            <a:endParaRPr lang="zh-CN" altLang="en-US" sz="1400" kern="0" dirty="0">
              <a:solidFill>
                <a:sysClr val="window" lastClr="FFFFFF"/>
              </a:solidFill>
              <a:latin typeface="Calibri" panose="020F0502020204030204"/>
              <a:ea typeface="宋体" panose="02010600030101010101" pitchFamily="2" charset="-122"/>
            </a:endParaRPr>
          </a:p>
        </p:txBody>
      </p:sp>
      <p:sp>
        <p:nvSpPr>
          <p:cNvPr id="16" name="椭圆 48"/>
          <p:cNvSpPr/>
          <p:nvPr/>
        </p:nvSpPr>
        <p:spPr>
          <a:xfrm>
            <a:off x="7692593" y="3312378"/>
            <a:ext cx="102857" cy="102889"/>
          </a:xfrm>
          <a:prstGeom prst="ellipse">
            <a:avLst/>
          </a:prstGeom>
          <a:solidFill>
            <a:sysClr val="window" lastClr="FFFFFF"/>
          </a:solidFill>
          <a:ln w="25400" cap="flat" cmpd="sng" algn="ctr">
            <a:solidFill>
              <a:schemeClr val="accent2"/>
            </a:solidFill>
            <a:prstDash val="solid"/>
          </a:ln>
          <a:effectLst/>
        </p:spPr>
        <p:txBody>
          <a:bodyPr lIns="68580" tIns="34290" rIns="68580" bIns="34290" rtlCol="0" anchor="ctr"/>
          <a:lstStyle/>
          <a:p>
            <a:pPr algn="ctr" defTabSz="685800">
              <a:defRPr/>
            </a:pPr>
            <a:endParaRPr lang="zh-CN" altLang="en-US" sz="1400" kern="0" dirty="0">
              <a:solidFill>
                <a:sysClr val="window" lastClr="FFFFFF"/>
              </a:solidFill>
              <a:latin typeface="Calibri" panose="020F0502020204030204"/>
              <a:ea typeface="宋体" panose="02010600030101010101" pitchFamily="2" charset="-122"/>
            </a:endParaRPr>
          </a:p>
        </p:txBody>
      </p:sp>
      <p:grpSp>
        <p:nvGrpSpPr>
          <p:cNvPr id="24" name="Group 48"/>
          <p:cNvGrpSpPr/>
          <p:nvPr/>
        </p:nvGrpSpPr>
        <p:grpSpPr>
          <a:xfrm>
            <a:off x="4305187" y="681751"/>
            <a:ext cx="3534173" cy="934105"/>
            <a:chOff x="5740249" y="908720"/>
            <a:chExt cx="4712230" cy="1245089"/>
          </a:xfrm>
        </p:grpSpPr>
        <p:sp>
          <p:nvSpPr>
            <p:cNvPr id="18" name="椭圆 50"/>
            <p:cNvSpPr/>
            <p:nvPr/>
          </p:nvSpPr>
          <p:spPr>
            <a:xfrm>
              <a:off x="10203001" y="1904331"/>
              <a:ext cx="249478" cy="249478"/>
            </a:xfrm>
            <a:prstGeom prst="ellipse">
              <a:avLst/>
            </a:prstGeom>
            <a:solidFill>
              <a:sysClr val="window" lastClr="FFFFFF"/>
            </a:solidFill>
            <a:ln w="107950" cap="flat" cmpd="sng" algn="ctr">
              <a:solidFill>
                <a:schemeClr val="accent3"/>
              </a:solidFill>
              <a:prstDash val="solid"/>
            </a:ln>
            <a:effectLst/>
          </p:spPr>
          <p:txBody>
            <a:bodyPr rtlCol="0" anchor="ctr"/>
            <a:lstStyle/>
            <a:p>
              <a:pPr algn="ctr" defTabSz="685800">
                <a:defRPr/>
              </a:pPr>
              <a:endParaRPr lang="zh-CN" altLang="en-US" sz="900" kern="0" dirty="0">
                <a:solidFill>
                  <a:schemeClr val="tx1">
                    <a:lumMod val="50000"/>
                    <a:lumOff val="50000"/>
                  </a:schemeClr>
                </a:solidFill>
                <a:effectLst>
                  <a:outerShdw blurRad="50800" dist="38100" dir="5400000" algn="t" rotWithShape="0">
                    <a:prstClr val="black">
                      <a:alpha val="40000"/>
                    </a:prstClr>
                  </a:outerShdw>
                </a:effectLst>
                <a:latin typeface="微软雅黑" panose="020B0503020204020204" pitchFamily="34" charset="-122"/>
                <a:ea typeface="微软雅黑" panose="020B0503020204020204" pitchFamily="34" charset="-122"/>
              </a:endParaRPr>
            </a:p>
          </p:txBody>
        </p:sp>
        <p:cxnSp>
          <p:nvCxnSpPr>
            <p:cNvPr id="21" name="直接连接符 53"/>
            <p:cNvCxnSpPr>
              <a:stCxn id="18" idx="2"/>
            </p:cNvCxnSpPr>
            <p:nvPr/>
          </p:nvCxnSpPr>
          <p:spPr>
            <a:xfrm flipH="1" flipV="1">
              <a:off x="8384583" y="1675856"/>
              <a:ext cx="1818418" cy="353214"/>
            </a:xfrm>
            <a:prstGeom prst="line">
              <a:avLst/>
            </a:prstGeom>
            <a:noFill/>
            <a:ln w="28575" cap="flat" cmpd="sng" algn="ctr">
              <a:solidFill>
                <a:schemeClr val="accent3"/>
              </a:solidFill>
              <a:prstDash val="sysDash"/>
            </a:ln>
            <a:effectLst/>
          </p:spPr>
        </p:cxnSp>
        <p:grpSp>
          <p:nvGrpSpPr>
            <p:cNvPr id="27" name="组合 56"/>
            <p:cNvGrpSpPr/>
            <p:nvPr/>
          </p:nvGrpSpPr>
          <p:grpSpPr>
            <a:xfrm>
              <a:off x="5740249" y="908720"/>
              <a:ext cx="2736304" cy="1174951"/>
              <a:chOff x="2267744" y="854119"/>
              <a:chExt cx="2736304" cy="1174951"/>
            </a:xfrm>
          </p:grpSpPr>
          <p:sp>
            <p:nvSpPr>
              <p:cNvPr id="25" name="矩形 57"/>
              <p:cNvSpPr/>
              <p:nvPr/>
            </p:nvSpPr>
            <p:spPr>
              <a:xfrm>
                <a:off x="2267744" y="854119"/>
                <a:ext cx="2736304" cy="1174951"/>
              </a:xfrm>
              <a:prstGeom prst="rect">
                <a:avLst/>
              </a:prstGeom>
              <a:solidFill>
                <a:schemeClr val="accent3"/>
              </a:solidFill>
              <a:ln w="12700" cap="flat" cmpd="sng" algn="ctr">
                <a:solidFill>
                  <a:sysClr val="window" lastClr="FFFFFF">
                    <a:lumMod val="85000"/>
                  </a:sysClr>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6" name="矩形 58"/>
              <p:cNvSpPr/>
              <p:nvPr/>
            </p:nvSpPr>
            <p:spPr>
              <a:xfrm>
                <a:off x="2411760" y="967928"/>
                <a:ext cx="2448272" cy="936403"/>
              </a:xfrm>
              <a:prstGeom prst="rect">
                <a:avLst/>
              </a:prstGeom>
              <a:solidFill>
                <a:sysClr val="window" lastClr="FFFFFF"/>
              </a:solidFill>
              <a:ln w="25400" cap="flat" cmpd="sng" algn="ctr">
                <a:no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sp>
          <p:nvSpPr>
            <p:cNvPr id="37" name="Rectangle 36"/>
            <p:cNvSpPr/>
            <p:nvPr/>
          </p:nvSpPr>
          <p:spPr>
            <a:xfrm>
              <a:off x="5856129" y="1126224"/>
              <a:ext cx="2508468" cy="676899"/>
            </a:xfrm>
            <a:prstGeom prst="rect">
              <a:avLst/>
            </a:prstGeom>
          </p:spPr>
          <p:txBody>
            <a:bodyPr wrap="square">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在此框中选择粘贴，并选择只保留文字。您的内容打在这里，或者通过复制您的文本后</a:t>
              </a:r>
              <a:endParaRPr lang="en-GB"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grpSp>
        <p:nvGrpSpPr>
          <p:cNvPr id="30" name="Group 58"/>
          <p:cNvGrpSpPr/>
          <p:nvPr/>
        </p:nvGrpSpPr>
        <p:grpSpPr>
          <a:xfrm>
            <a:off x="4305187" y="1784935"/>
            <a:ext cx="3534173" cy="881485"/>
            <a:chOff x="5740249" y="2379178"/>
            <a:chExt cx="4712230" cy="1174951"/>
          </a:xfrm>
        </p:grpSpPr>
        <p:sp>
          <p:nvSpPr>
            <p:cNvPr id="19" name="椭圆 51"/>
            <p:cNvSpPr/>
            <p:nvPr/>
          </p:nvSpPr>
          <p:spPr>
            <a:xfrm>
              <a:off x="10203001" y="2824463"/>
              <a:ext cx="249478" cy="249478"/>
            </a:xfrm>
            <a:prstGeom prst="ellipse">
              <a:avLst/>
            </a:prstGeom>
            <a:solidFill>
              <a:sysClr val="window" lastClr="FFFFFF"/>
            </a:solidFill>
            <a:ln w="107950" cap="flat" cmpd="sng" algn="ctr">
              <a:solidFill>
                <a:schemeClr val="accent2"/>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22" name="直接连接符 54"/>
            <p:cNvCxnSpPr>
              <a:stCxn id="19" idx="2"/>
            </p:cNvCxnSpPr>
            <p:nvPr/>
          </p:nvCxnSpPr>
          <p:spPr>
            <a:xfrm flipH="1">
              <a:off x="8384583" y="2949202"/>
              <a:ext cx="1818418" cy="0"/>
            </a:xfrm>
            <a:prstGeom prst="line">
              <a:avLst/>
            </a:prstGeom>
            <a:noFill/>
            <a:ln w="28575" cap="flat" cmpd="sng" algn="ctr">
              <a:solidFill>
                <a:schemeClr val="accent2"/>
              </a:solidFill>
              <a:prstDash val="sysDash"/>
            </a:ln>
            <a:effectLst/>
          </p:spPr>
        </p:cxnSp>
        <p:grpSp>
          <p:nvGrpSpPr>
            <p:cNvPr id="33" name="组合 59"/>
            <p:cNvGrpSpPr/>
            <p:nvPr/>
          </p:nvGrpSpPr>
          <p:grpSpPr>
            <a:xfrm>
              <a:off x="5740249" y="2379178"/>
              <a:ext cx="2736304" cy="1174951"/>
              <a:chOff x="2267744" y="854119"/>
              <a:chExt cx="2736304" cy="1174951"/>
            </a:xfrm>
          </p:grpSpPr>
          <p:sp>
            <p:nvSpPr>
              <p:cNvPr id="28" name="矩形 60"/>
              <p:cNvSpPr/>
              <p:nvPr/>
            </p:nvSpPr>
            <p:spPr>
              <a:xfrm>
                <a:off x="2267744" y="854119"/>
                <a:ext cx="2736304" cy="1174951"/>
              </a:xfrm>
              <a:prstGeom prst="rect">
                <a:avLst/>
              </a:prstGeom>
              <a:solidFill>
                <a:schemeClr val="accent2"/>
              </a:solidFill>
              <a:ln w="12700" cap="flat" cmpd="sng" algn="ctr">
                <a:solidFill>
                  <a:sysClr val="window" lastClr="FFFFFF">
                    <a:lumMod val="85000"/>
                  </a:sysClr>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9" name="矩形 61"/>
              <p:cNvSpPr/>
              <p:nvPr/>
            </p:nvSpPr>
            <p:spPr>
              <a:xfrm>
                <a:off x="2411760" y="967928"/>
                <a:ext cx="2448272" cy="936403"/>
              </a:xfrm>
              <a:prstGeom prst="rect">
                <a:avLst/>
              </a:prstGeom>
              <a:solidFill>
                <a:sysClr val="window" lastClr="FFFFFF"/>
              </a:solidFill>
              <a:ln w="25400" cap="flat" cmpd="sng" algn="ctr">
                <a:no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sp>
          <p:nvSpPr>
            <p:cNvPr id="38" name="Rectangle 37"/>
            <p:cNvSpPr/>
            <p:nvPr/>
          </p:nvSpPr>
          <p:spPr>
            <a:xfrm>
              <a:off x="5856129" y="2591856"/>
              <a:ext cx="2508468" cy="676899"/>
            </a:xfrm>
            <a:prstGeom prst="rect">
              <a:avLst/>
            </a:prstGeom>
          </p:spPr>
          <p:txBody>
            <a:bodyPr wrap="square">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在此框中选择粘贴，并选择只保留文字。您的内容打在这里，或者通过复制您的文本后</a:t>
              </a:r>
              <a:endParaRPr lang="en-GB"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grpSp>
        <p:nvGrpSpPr>
          <p:cNvPr id="34" name="Group 70"/>
          <p:cNvGrpSpPr/>
          <p:nvPr/>
        </p:nvGrpSpPr>
        <p:grpSpPr>
          <a:xfrm>
            <a:off x="4305187" y="2809313"/>
            <a:ext cx="3534173" cy="960291"/>
            <a:chOff x="5740249" y="3744594"/>
            <a:chExt cx="4712230" cy="1279993"/>
          </a:xfrm>
        </p:grpSpPr>
        <p:sp>
          <p:nvSpPr>
            <p:cNvPr id="20" name="椭圆 52"/>
            <p:cNvSpPr/>
            <p:nvPr/>
          </p:nvSpPr>
          <p:spPr>
            <a:xfrm>
              <a:off x="10203001" y="3744594"/>
              <a:ext cx="249478" cy="249478"/>
            </a:xfrm>
            <a:prstGeom prst="ellipse">
              <a:avLst/>
            </a:prstGeom>
            <a:solidFill>
              <a:sysClr val="window" lastClr="FFFFFF"/>
            </a:solidFill>
            <a:ln w="107950" cap="flat" cmpd="sng" algn="ctr">
              <a:solidFill>
                <a:schemeClr val="accent1"/>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cxnSp>
          <p:nvCxnSpPr>
            <p:cNvPr id="23" name="直接连接符 55"/>
            <p:cNvCxnSpPr>
              <a:stCxn id="20" idx="2"/>
            </p:cNvCxnSpPr>
            <p:nvPr/>
          </p:nvCxnSpPr>
          <p:spPr>
            <a:xfrm flipH="1">
              <a:off x="8384583" y="3869333"/>
              <a:ext cx="1818418" cy="567779"/>
            </a:xfrm>
            <a:prstGeom prst="line">
              <a:avLst/>
            </a:prstGeom>
            <a:noFill/>
            <a:ln w="28575" cap="flat" cmpd="sng" algn="ctr">
              <a:solidFill>
                <a:schemeClr val="accent1"/>
              </a:solidFill>
              <a:prstDash val="sysDash"/>
            </a:ln>
            <a:effectLst/>
          </p:spPr>
        </p:cxnSp>
        <p:grpSp>
          <p:nvGrpSpPr>
            <p:cNvPr id="35" name="组合 62"/>
            <p:cNvGrpSpPr/>
            <p:nvPr/>
          </p:nvGrpSpPr>
          <p:grpSpPr>
            <a:xfrm>
              <a:off x="5740249" y="3849636"/>
              <a:ext cx="2736304" cy="1174951"/>
              <a:chOff x="2267744" y="854119"/>
              <a:chExt cx="2736304" cy="1174951"/>
            </a:xfrm>
          </p:grpSpPr>
          <p:sp>
            <p:nvSpPr>
              <p:cNvPr id="31" name="矩形 63"/>
              <p:cNvSpPr/>
              <p:nvPr/>
            </p:nvSpPr>
            <p:spPr>
              <a:xfrm>
                <a:off x="2267744" y="854119"/>
                <a:ext cx="2736304" cy="1174951"/>
              </a:xfrm>
              <a:prstGeom prst="rect">
                <a:avLst/>
              </a:prstGeom>
              <a:solidFill>
                <a:schemeClr val="accent1"/>
              </a:solidFill>
              <a:ln w="12700" cap="flat" cmpd="sng" algn="ctr">
                <a:solidFill>
                  <a:sysClr val="window" lastClr="FFFFFF">
                    <a:lumMod val="85000"/>
                  </a:sysClr>
                </a:solid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32" name="矩形 64"/>
              <p:cNvSpPr/>
              <p:nvPr/>
            </p:nvSpPr>
            <p:spPr>
              <a:xfrm>
                <a:off x="2411760" y="967928"/>
                <a:ext cx="2448272" cy="936403"/>
              </a:xfrm>
              <a:prstGeom prst="rect">
                <a:avLst/>
              </a:prstGeom>
              <a:solidFill>
                <a:sysClr val="window" lastClr="FFFFFF"/>
              </a:solidFill>
              <a:ln w="25400" cap="flat" cmpd="sng" algn="ctr">
                <a:noFill/>
                <a:prstDash val="solid"/>
              </a:ln>
              <a:effectLst/>
            </p:spPr>
            <p:txBody>
              <a:bodyPr rtlCol="0" anchor="ctr"/>
              <a:lstStyle/>
              <a:p>
                <a:pPr algn="ctr" defTabSz="685800">
                  <a:defRPr/>
                </a:pPr>
                <a:endParaRPr lang="zh-CN" altLang="en-US" sz="900" kern="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sp>
          <p:nvSpPr>
            <p:cNvPr id="39" name="Rectangle 38"/>
            <p:cNvSpPr/>
            <p:nvPr/>
          </p:nvSpPr>
          <p:spPr>
            <a:xfrm>
              <a:off x="5856129" y="4062315"/>
              <a:ext cx="2508468" cy="676899"/>
            </a:xfrm>
            <a:prstGeom prst="rect">
              <a:avLst/>
            </a:prstGeom>
          </p:spPr>
          <p:txBody>
            <a:bodyPr wrap="square">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在此框中选择粘贴，并选择只保留文字。您的内容打在这里，或者通过复制您的文本后</a:t>
              </a:r>
              <a:endParaRPr lang="en-GB"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grpSp>
        <p:nvGrpSpPr>
          <p:cNvPr id="42" name="Group 73"/>
          <p:cNvGrpSpPr/>
          <p:nvPr/>
        </p:nvGrpSpPr>
        <p:grpSpPr>
          <a:xfrm>
            <a:off x="433581" y="3041998"/>
            <a:ext cx="468411" cy="468556"/>
            <a:chOff x="578108" y="4054746"/>
            <a:chExt cx="624548" cy="624548"/>
          </a:xfrm>
        </p:grpSpPr>
        <p:sp>
          <p:nvSpPr>
            <p:cNvPr id="51" name="Rectangle 50"/>
            <p:cNvSpPr/>
            <p:nvPr/>
          </p:nvSpPr>
          <p:spPr>
            <a:xfrm>
              <a:off x="578108" y="4054746"/>
              <a:ext cx="624548" cy="624548"/>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p>
          </p:txBody>
        </p:sp>
        <p:sp>
          <p:nvSpPr>
            <p:cNvPr id="41" name="AutoShape 117"/>
            <p:cNvSpPr/>
            <p:nvPr/>
          </p:nvSpPr>
          <p:spPr bwMode="auto">
            <a:xfrm>
              <a:off x="679316" y="4202460"/>
              <a:ext cx="422131" cy="316778"/>
            </a:xfrm>
            <a:custGeom>
              <a:avLst/>
              <a:gdLst>
                <a:gd name="T0" fmla="+- 0 10799 1"/>
                <a:gd name="T1" fmla="*/ T0 w 21596"/>
                <a:gd name="T2" fmla="*/ 10800 h 21600"/>
                <a:gd name="T3" fmla="+- 0 10799 1"/>
                <a:gd name="T4" fmla="*/ T3 w 21596"/>
                <a:gd name="T5" fmla="*/ 10800 h 21600"/>
                <a:gd name="T6" fmla="+- 0 10799 1"/>
                <a:gd name="T7" fmla="*/ T6 w 21596"/>
                <a:gd name="T8" fmla="*/ 10800 h 21600"/>
                <a:gd name="T9" fmla="+- 0 10799 1"/>
                <a:gd name="T10" fmla="*/ T9 w 21596"/>
                <a:gd name="T11" fmla="*/ 10800 h 21600"/>
              </a:gdLst>
              <a:ahLst/>
              <a:cxnLst>
                <a:cxn ang="0">
                  <a:pos x="T1" y="T2"/>
                </a:cxn>
                <a:cxn ang="0">
                  <a:pos x="T4" y="T5"/>
                </a:cxn>
                <a:cxn ang="0">
                  <a:pos x="T7" y="T8"/>
                </a:cxn>
                <a:cxn ang="0">
                  <a:pos x="T10" y="T11"/>
                </a:cxn>
              </a:cxnLst>
              <a:rect l="0" t="0" r="r" b="b"/>
              <a:pathLst>
                <a:path w="21596" h="21600">
                  <a:moveTo>
                    <a:pt x="4511" y="2151"/>
                  </a:moveTo>
                  <a:lnTo>
                    <a:pt x="6064" y="3877"/>
                  </a:lnTo>
                  <a:lnTo>
                    <a:pt x="4246" y="6302"/>
                  </a:lnTo>
                  <a:lnTo>
                    <a:pt x="1353" y="6302"/>
                  </a:lnTo>
                  <a:cubicBezTo>
                    <a:pt x="1353" y="6302"/>
                    <a:pt x="4511" y="2151"/>
                    <a:pt x="4511" y="2151"/>
                  </a:cubicBezTo>
                  <a:close/>
                  <a:moveTo>
                    <a:pt x="17348" y="6302"/>
                  </a:moveTo>
                  <a:lnTo>
                    <a:pt x="15531" y="3877"/>
                  </a:lnTo>
                  <a:lnTo>
                    <a:pt x="17082" y="2153"/>
                  </a:lnTo>
                  <a:lnTo>
                    <a:pt x="20191" y="6302"/>
                  </a:lnTo>
                  <a:cubicBezTo>
                    <a:pt x="20191" y="6302"/>
                    <a:pt x="17348" y="6302"/>
                    <a:pt x="17348" y="6302"/>
                  </a:cubicBezTo>
                  <a:close/>
                  <a:moveTo>
                    <a:pt x="17264" y="7202"/>
                  </a:moveTo>
                  <a:lnTo>
                    <a:pt x="19663" y="7202"/>
                  </a:lnTo>
                  <a:lnTo>
                    <a:pt x="13021" y="16638"/>
                  </a:lnTo>
                  <a:cubicBezTo>
                    <a:pt x="13021" y="16638"/>
                    <a:pt x="17264" y="7202"/>
                    <a:pt x="17264" y="7202"/>
                  </a:cubicBezTo>
                  <a:close/>
                  <a:moveTo>
                    <a:pt x="8574" y="16637"/>
                  </a:moveTo>
                  <a:lnTo>
                    <a:pt x="1933" y="7202"/>
                  </a:lnTo>
                  <a:lnTo>
                    <a:pt x="4330" y="7202"/>
                  </a:lnTo>
                  <a:cubicBezTo>
                    <a:pt x="4330" y="7202"/>
                    <a:pt x="8574" y="16637"/>
                    <a:pt x="8574" y="16637"/>
                  </a:cubicBezTo>
                  <a:close/>
                  <a:moveTo>
                    <a:pt x="8429" y="7202"/>
                  </a:moveTo>
                  <a:lnTo>
                    <a:pt x="10084" y="18249"/>
                  </a:lnTo>
                  <a:lnTo>
                    <a:pt x="5117" y="7202"/>
                  </a:lnTo>
                  <a:cubicBezTo>
                    <a:pt x="5117" y="7202"/>
                    <a:pt x="8429" y="7202"/>
                    <a:pt x="8429" y="7202"/>
                  </a:cubicBezTo>
                  <a:close/>
                  <a:moveTo>
                    <a:pt x="6584" y="4456"/>
                  </a:moveTo>
                  <a:lnTo>
                    <a:pt x="8246" y="6302"/>
                  </a:lnTo>
                  <a:lnTo>
                    <a:pt x="5200" y="6302"/>
                  </a:lnTo>
                  <a:cubicBezTo>
                    <a:pt x="5200" y="6302"/>
                    <a:pt x="6584" y="4456"/>
                    <a:pt x="6584" y="4456"/>
                  </a:cubicBezTo>
                  <a:close/>
                  <a:moveTo>
                    <a:pt x="6543" y="3238"/>
                  </a:moveTo>
                  <a:lnTo>
                    <a:pt x="5250" y="1800"/>
                  </a:lnTo>
                  <a:lnTo>
                    <a:pt x="7621" y="1800"/>
                  </a:lnTo>
                  <a:cubicBezTo>
                    <a:pt x="7621" y="1800"/>
                    <a:pt x="6543" y="3238"/>
                    <a:pt x="6543" y="3238"/>
                  </a:cubicBezTo>
                  <a:close/>
                  <a:moveTo>
                    <a:pt x="10797" y="3466"/>
                  </a:moveTo>
                  <a:lnTo>
                    <a:pt x="9299" y="1800"/>
                  </a:lnTo>
                  <a:lnTo>
                    <a:pt x="12296" y="1800"/>
                  </a:lnTo>
                  <a:cubicBezTo>
                    <a:pt x="12296" y="1800"/>
                    <a:pt x="10797" y="3466"/>
                    <a:pt x="10797" y="3466"/>
                  </a:cubicBezTo>
                  <a:close/>
                  <a:moveTo>
                    <a:pt x="13974" y="1800"/>
                  </a:moveTo>
                  <a:lnTo>
                    <a:pt x="16345" y="1800"/>
                  </a:lnTo>
                  <a:lnTo>
                    <a:pt x="15052" y="3238"/>
                  </a:lnTo>
                  <a:cubicBezTo>
                    <a:pt x="15052" y="3238"/>
                    <a:pt x="13974" y="1800"/>
                    <a:pt x="13974" y="1800"/>
                  </a:cubicBezTo>
                  <a:close/>
                  <a:moveTo>
                    <a:pt x="13349" y="6302"/>
                  </a:moveTo>
                  <a:lnTo>
                    <a:pt x="15011" y="4456"/>
                  </a:lnTo>
                  <a:lnTo>
                    <a:pt x="16394" y="6302"/>
                  </a:lnTo>
                  <a:cubicBezTo>
                    <a:pt x="16394" y="6302"/>
                    <a:pt x="13349" y="6302"/>
                    <a:pt x="13349" y="6302"/>
                  </a:cubicBezTo>
                  <a:close/>
                  <a:moveTo>
                    <a:pt x="13166" y="7202"/>
                  </a:moveTo>
                  <a:lnTo>
                    <a:pt x="16478" y="7202"/>
                  </a:lnTo>
                  <a:lnTo>
                    <a:pt x="11511" y="18249"/>
                  </a:lnTo>
                  <a:cubicBezTo>
                    <a:pt x="11511" y="18249"/>
                    <a:pt x="13166" y="7202"/>
                    <a:pt x="13166" y="7202"/>
                  </a:cubicBezTo>
                  <a:close/>
                  <a:moveTo>
                    <a:pt x="12478" y="7202"/>
                  </a:moveTo>
                  <a:lnTo>
                    <a:pt x="10797" y="18414"/>
                  </a:lnTo>
                  <a:lnTo>
                    <a:pt x="9117" y="7202"/>
                  </a:lnTo>
                  <a:cubicBezTo>
                    <a:pt x="9117" y="7202"/>
                    <a:pt x="12478" y="7202"/>
                    <a:pt x="12478" y="7202"/>
                  </a:cubicBezTo>
                  <a:close/>
                  <a:moveTo>
                    <a:pt x="8773" y="5716"/>
                  </a:moveTo>
                  <a:lnTo>
                    <a:pt x="7064" y="3817"/>
                  </a:lnTo>
                  <a:lnTo>
                    <a:pt x="8426" y="2000"/>
                  </a:lnTo>
                  <a:lnTo>
                    <a:pt x="10270" y="4051"/>
                  </a:lnTo>
                  <a:cubicBezTo>
                    <a:pt x="10270" y="4051"/>
                    <a:pt x="8773" y="5716"/>
                    <a:pt x="8773" y="5716"/>
                  </a:cubicBezTo>
                  <a:close/>
                  <a:moveTo>
                    <a:pt x="11325" y="4051"/>
                  </a:moveTo>
                  <a:lnTo>
                    <a:pt x="13169" y="2000"/>
                  </a:lnTo>
                  <a:lnTo>
                    <a:pt x="14531" y="3817"/>
                  </a:lnTo>
                  <a:lnTo>
                    <a:pt x="12822" y="5716"/>
                  </a:lnTo>
                  <a:cubicBezTo>
                    <a:pt x="12822" y="5716"/>
                    <a:pt x="11325" y="4051"/>
                    <a:pt x="11325" y="4051"/>
                  </a:cubicBezTo>
                  <a:close/>
                  <a:moveTo>
                    <a:pt x="12296" y="6302"/>
                  </a:moveTo>
                  <a:lnTo>
                    <a:pt x="9299" y="6302"/>
                  </a:lnTo>
                  <a:lnTo>
                    <a:pt x="10797" y="4638"/>
                  </a:lnTo>
                  <a:cubicBezTo>
                    <a:pt x="10797" y="4638"/>
                    <a:pt x="12296" y="6302"/>
                    <a:pt x="12296" y="6302"/>
                  </a:cubicBezTo>
                  <a:close/>
                  <a:moveTo>
                    <a:pt x="21200" y="5102"/>
                  </a:moveTo>
                  <a:lnTo>
                    <a:pt x="17771" y="527"/>
                  </a:lnTo>
                  <a:cubicBezTo>
                    <a:pt x="17518" y="189"/>
                    <a:pt x="17176" y="0"/>
                    <a:pt x="16817" y="0"/>
                  </a:cubicBezTo>
                  <a:lnTo>
                    <a:pt x="4779" y="0"/>
                  </a:lnTo>
                  <a:cubicBezTo>
                    <a:pt x="4420" y="0"/>
                    <a:pt x="4077" y="189"/>
                    <a:pt x="3824" y="527"/>
                  </a:cubicBezTo>
                  <a:lnTo>
                    <a:pt x="395" y="5102"/>
                  </a:lnTo>
                  <a:cubicBezTo>
                    <a:pt x="131" y="5455"/>
                    <a:pt x="-1" y="5921"/>
                    <a:pt x="-1" y="6387"/>
                  </a:cubicBezTo>
                  <a:cubicBezTo>
                    <a:pt x="1" y="6810"/>
                    <a:pt x="114" y="7233"/>
                    <a:pt x="341" y="7573"/>
                  </a:cubicBezTo>
                  <a:lnTo>
                    <a:pt x="9788" y="20995"/>
                  </a:lnTo>
                  <a:cubicBezTo>
                    <a:pt x="10045" y="21379"/>
                    <a:pt x="10412" y="21599"/>
                    <a:pt x="10797" y="21599"/>
                  </a:cubicBezTo>
                  <a:cubicBezTo>
                    <a:pt x="11183" y="21599"/>
                    <a:pt x="11550" y="21379"/>
                    <a:pt x="11807" y="20995"/>
                  </a:cubicBezTo>
                  <a:lnTo>
                    <a:pt x="21255" y="7573"/>
                  </a:lnTo>
                  <a:cubicBezTo>
                    <a:pt x="21485" y="7226"/>
                    <a:pt x="21598" y="6791"/>
                    <a:pt x="21595" y="6359"/>
                  </a:cubicBezTo>
                  <a:cubicBezTo>
                    <a:pt x="21593" y="5902"/>
                    <a:pt x="21459" y="5449"/>
                    <a:pt x="21200" y="5102"/>
                  </a:cubicBezTo>
                </a:path>
              </a:pathLst>
            </a:custGeom>
            <a:solidFill>
              <a:schemeClr val="bg2"/>
            </a:solid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grpSp>
      <p:grpSp>
        <p:nvGrpSpPr>
          <p:cNvPr id="46" name="Group 72"/>
          <p:cNvGrpSpPr/>
          <p:nvPr/>
        </p:nvGrpSpPr>
        <p:grpSpPr>
          <a:xfrm>
            <a:off x="433581" y="2286332"/>
            <a:ext cx="468411" cy="468556"/>
            <a:chOff x="578108" y="3047502"/>
            <a:chExt cx="624548" cy="624548"/>
          </a:xfrm>
        </p:grpSpPr>
        <p:sp>
          <p:nvSpPr>
            <p:cNvPr id="50" name="Rectangle 49"/>
            <p:cNvSpPr/>
            <p:nvPr/>
          </p:nvSpPr>
          <p:spPr>
            <a:xfrm>
              <a:off x="578108" y="3047502"/>
              <a:ext cx="624548" cy="624548"/>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p>
          </p:txBody>
        </p:sp>
        <p:grpSp>
          <p:nvGrpSpPr>
            <p:cNvPr id="49" name="Group 41"/>
            <p:cNvGrpSpPr/>
            <p:nvPr/>
          </p:nvGrpSpPr>
          <p:grpSpPr>
            <a:xfrm>
              <a:off x="698573" y="3192456"/>
              <a:ext cx="384412" cy="323405"/>
              <a:chOff x="5368132" y="2625725"/>
              <a:chExt cx="465138" cy="391319"/>
            </a:xfrm>
            <a:solidFill>
              <a:schemeClr val="bg2"/>
            </a:solidFill>
          </p:grpSpPr>
          <p:sp>
            <p:nvSpPr>
              <p:cNvPr id="43" name="AutoShape 120"/>
              <p:cNvSpPr/>
              <p:nvPr/>
            </p:nvSpPr>
            <p:spPr bwMode="auto">
              <a:xfrm>
                <a:off x="5484813" y="2727325"/>
                <a:ext cx="231775" cy="2317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6948" y="16070"/>
                    </a:moveTo>
                    <a:cubicBezTo>
                      <a:pt x="14037" y="19468"/>
                      <a:pt x="8925" y="19859"/>
                      <a:pt x="5529" y="16948"/>
                    </a:cubicBezTo>
                    <a:cubicBezTo>
                      <a:pt x="2130" y="14038"/>
                      <a:pt x="1740" y="8924"/>
                      <a:pt x="4651" y="5527"/>
                    </a:cubicBezTo>
                    <a:cubicBezTo>
                      <a:pt x="7559" y="2131"/>
                      <a:pt x="12674" y="1740"/>
                      <a:pt x="16070" y="4650"/>
                    </a:cubicBezTo>
                    <a:cubicBezTo>
                      <a:pt x="19466" y="7560"/>
                      <a:pt x="19859" y="12673"/>
                      <a:pt x="16948" y="16070"/>
                    </a:cubicBezTo>
                    <a:moveTo>
                      <a:pt x="10800" y="0"/>
                    </a:moveTo>
                    <a:cubicBezTo>
                      <a:pt x="4833" y="0"/>
                      <a:pt x="0" y="4834"/>
                      <a:pt x="0" y="10800"/>
                    </a:cubicBezTo>
                    <a:cubicBezTo>
                      <a:pt x="0" y="16765"/>
                      <a:pt x="4833" y="21599"/>
                      <a:pt x="10800" y="21599"/>
                    </a:cubicBezTo>
                    <a:cubicBezTo>
                      <a:pt x="16764" y="21599"/>
                      <a:pt x="21600" y="16765"/>
                      <a:pt x="21600" y="10800"/>
                    </a:cubicBezTo>
                    <a:cubicBezTo>
                      <a:pt x="21600" y="4834"/>
                      <a:pt x="16764" y="0"/>
                      <a:pt x="10800" y="0"/>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sp>
            <p:nvSpPr>
              <p:cNvPr id="44" name="AutoShape 121"/>
              <p:cNvSpPr/>
              <p:nvPr/>
            </p:nvSpPr>
            <p:spPr bwMode="auto">
              <a:xfrm>
                <a:off x="5542757" y="2785269"/>
                <a:ext cx="65088" cy="650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200" y="0"/>
                    </a:moveTo>
                    <a:cubicBezTo>
                      <a:pt x="8596" y="0"/>
                      <a:pt x="0" y="8596"/>
                      <a:pt x="0" y="19195"/>
                    </a:cubicBezTo>
                    <a:lnTo>
                      <a:pt x="0" y="19199"/>
                    </a:lnTo>
                    <a:cubicBezTo>
                      <a:pt x="0" y="20524"/>
                      <a:pt x="1068" y="21599"/>
                      <a:pt x="2400" y="21599"/>
                    </a:cubicBezTo>
                    <a:cubicBezTo>
                      <a:pt x="3721" y="21599"/>
                      <a:pt x="4800" y="20524"/>
                      <a:pt x="4800" y="19199"/>
                    </a:cubicBezTo>
                    <a:lnTo>
                      <a:pt x="4800" y="19195"/>
                    </a:lnTo>
                    <a:cubicBezTo>
                      <a:pt x="4800" y="11247"/>
                      <a:pt x="11240" y="4799"/>
                      <a:pt x="19200" y="4799"/>
                    </a:cubicBezTo>
                    <a:cubicBezTo>
                      <a:pt x="20521" y="4799"/>
                      <a:pt x="21600" y="3724"/>
                      <a:pt x="21600" y="2399"/>
                    </a:cubicBezTo>
                    <a:cubicBezTo>
                      <a:pt x="21600" y="1075"/>
                      <a:pt x="20521" y="0"/>
                      <a:pt x="19200" y="0"/>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sp>
            <p:nvSpPr>
              <p:cNvPr id="45" name="AutoShape 122"/>
              <p:cNvSpPr/>
              <p:nvPr/>
            </p:nvSpPr>
            <p:spPr bwMode="auto">
              <a:xfrm>
                <a:off x="5368132" y="2625725"/>
                <a:ext cx="465138" cy="39131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9199"/>
                    </a:moveTo>
                    <a:cubicBezTo>
                      <a:pt x="20249" y="19642"/>
                      <a:pt x="19948" y="19999"/>
                      <a:pt x="19575" y="19999"/>
                    </a:cubicBezTo>
                    <a:lnTo>
                      <a:pt x="2024" y="19999"/>
                    </a:lnTo>
                    <a:cubicBezTo>
                      <a:pt x="1651" y="19999"/>
                      <a:pt x="1349" y="19642"/>
                      <a:pt x="1349" y="19199"/>
                    </a:cubicBezTo>
                    <a:lnTo>
                      <a:pt x="1349" y="7200"/>
                    </a:lnTo>
                    <a:cubicBezTo>
                      <a:pt x="1349" y="6809"/>
                      <a:pt x="1588" y="6475"/>
                      <a:pt x="1914" y="6411"/>
                    </a:cubicBezTo>
                    <a:lnTo>
                      <a:pt x="5588" y="5684"/>
                    </a:lnTo>
                    <a:lnTo>
                      <a:pt x="6797" y="2103"/>
                    </a:lnTo>
                    <a:cubicBezTo>
                      <a:pt x="6900" y="1799"/>
                      <a:pt x="7148" y="1600"/>
                      <a:pt x="7424" y="1600"/>
                    </a:cubicBezTo>
                    <a:lnTo>
                      <a:pt x="14174" y="1600"/>
                    </a:lnTo>
                    <a:cubicBezTo>
                      <a:pt x="14450" y="1600"/>
                      <a:pt x="14698" y="1799"/>
                      <a:pt x="14801" y="2103"/>
                    </a:cubicBezTo>
                    <a:lnTo>
                      <a:pt x="16010" y="5684"/>
                    </a:lnTo>
                    <a:lnTo>
                      <a:pt x="19685" y="6411"/>
                    </a:lnTo>
                    <a:cubicBezTo>
                      <a:pt x="20011" y="6475"/>
                      <a:pt x="20249" y="6809"/>
                      <a:pt x="20249" y="7200"/>
                    </a:cubicBezTo>
                    <a:cubicBezTo>
                      <a:pt x="20249" y="7200"/>
                      <a:pt x="20249" y="19199"/>
                      <a:pt x="20249" y="19199"/>
                    </a:cubicBezTo>
                    <a:close/>
                    <a:moveTo>
                      <a:pt x="19907" y="4832"/>
                    </a:moveTo>
                    <a:lnTo>
                      <a:pt x="16981" y="4254"/>
                    </a:lnTo>
                    <a:lnTo>
                      <a:pt x="16054" y="1507"/>
                    </a:lnTo>
                    <a:cubicBezTo>
                      <a:pt x="15745" y="591"/>
                      <a:pt x="15006" y="0"/>
                      <a:pt x="14174" y="0"/>
                    </a:cubicBezTo>
                    <a:lnTo>
                      <a:pt x="7424" y="0"/>
                    </a:lnTo>
                    <a:cubicBezTo>
                      <a:pt x="6593" y="0"/>
                      <a:pt x="5854" y="591"/>
                      <a:pt x="5543" y="1509"/>
                    </a:cubicBezTo>
                    <a:lnTo>
                      <a:pt x="4618" y="4254"/>
                    </a:lnTo>
                    <a:lnTo>
                      <a:pt x="1692" y="4832"/>
                    </a:lnTo>
                    <a:cubicBezTo>
                      <a:pt x="711" y="5025"/>
                      <a:pt x="0" y="6020"/>
                      <a:pt x="0" y="7200"/>
                    </a:cubicBezTo>
                    <a:lnTo>
                      <a:pt x="0" y="19199"/>
                    </a:lnTo>
                    <a:cubicBezTo>
                      <a:pt x="0" y="20523"/>
                      <a:pt x="908" y="21600"/>
                      <a:pt x="2024" y="21600"/>
                    </a:cubicBezTo>
                    <a:lnTo>
                      <a:pt x="19575" y="21600"/>
                    </a:lnTo>
                    <a:cubicBezTo>
                      <a:pt x="20691" y="21600"/>
                      <a:pt x="21600" y="20523"/>
                      <a:pt x="21600" y="19199"/>
                    </a:cubicBezTo>
                    <a:lnTo>
                      <a:pt x="21600" y="7200"/>
                    </a:lnTo>
                    <a:cubicBezTo>
                      <a:pt x="21600" y="6020"/>
                      <a:pt x="20888" y="5025"/>
                      <a:pt x="19907" y="4832"/>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grpSp>
      </p:grpSp>
      <p:grpSp>
        <p:nvGrpSpPr>
          <p:cNvPr id="55" name="Group 74"/>
          <p:cNvGrpSpPr/>
          <p:nvPr/>
        </p:nvGrpSpPr>
        <p:grpSpPr>
          <a:xfrm>
            <a:off x="433581" y="3812442"/>
            <a:ext cx="468411" cy="468556"/>
            <a:chOff x="578108" y="5081688"/>
            <a:chExt cx="624548" cy="624548"/>
          </a:xfrm>
        </p:grpSpPr>
        <p:sp>
          <p:nvSpPr>
            <p:cNvPr id="52" name="Rectangle 51"/>
            <p:cNvSpPr/>
            <p:nvPr/>
          </p:nvSpPr>
          <p:spPr>
            <a:xfrm>
              <a:off x="578108" y="5081688"/>
              <a:ext cx="624548" cy="624548"/>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p>
          </p:txBody>
        </p:sp>
        <p:grpSp>
          <p:nvGrpSpPr>
            <p:cNvPr id="56" name="Group 45"/>
            <p:cNvGrpSpPr/>
            <p:nvPr/>
          </p:nvGrpSpPr>
          <p:grpSpPr>
            <a:xfrm>
              <a:off x="698573" y="5202085"/>
              <a:ext cx="384412" cy="383755"/>
              <a:chOff x="2581275" y="2582069"/>
              <a:chExt cx="465138" cy="464344"/>
            </a:xfrm>
            <a:solidFill>
              <a:schemeClr val="bg2"/>
            </a:solidFill>
          </p:grpSpPr>
          <p:sp>
            <p:nvSpPr>
              <p:cNvPr id="47" name="AutoShape 128"/>
              <p:cNvSpPr/>
              <p:nvPr/>
            </p:nvSpPr>
            <p:spPr bwMode="auto">
              <a:xfrm>
                <a:off x="2581275" y="2582069"/>
                <a:ext cx="465138" cy="4643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4850" y="12150"/>
                    </a:moveTo>
                    <a:cubicBezTo>
                      <a:pt x="13851" y="12150"/>
                      <a:pt x="12926" y="11859"/>
                      <a:pt x="12124" y="11386"/>
                    </a:cubicBezTo>
                    <a:lnTo>
                      <a:pt x="11892" y="11618"/>
                    </a:lnTo>
                    <a:lnTo>
                      <a:pt x="11132" y="12377"/>
                    </a:lnTo>
                    <a:lnTo>
                      <a:pt x="9846" y="13663"/>
                    </a:lnTo>
                    <a:cubicBezTo>
                      <a:pt x="9593" y="13916"/>
                      <a:pt x="9451" y="14260"/>
                      <a:pt x="9451" y="14617"/>
                    </a:cubicBezTo>
                    <a:lnTo>
                      <a:pt x="9451" y="16200"/>
                    </a:lnTo>
                    <a:lnTo>
                      <a:pt x="8101" y="16200"/>
                    </a:lnTo>
                    <a:cubicBezTo>
                      <a:pt x="7356" y="16200"/>
                      <a:pt x="6751" y="16804"/>
                      <a:pt x="6751" y="17549"/>
                    </a:cubicBezTo>
                    <a:lnTo>
                      <a:pt x="6751" y="18900"/>
                    </a:lnTo>
                    <a:lnTo>
                      <a:pt x="5170" y="18900"/>
                    </a:lnTo>
                    <a:cubicBezTo>
                      <a:pt x="4812" y="18900"/>
                      <a:pt x="4469" y="19042"/>
                      <a:pt x="4216" y="19295"/>
                    </a:cubicBezTo>
                    <a:lnTo>
                      <a:pt x="3259" y="20252"/>
                    </a:lnTo>
                    <a:lnTo>
                      <a:pt x="1352" y="20249"/>
                    </a:lnTo>
                    <a:lnTo>
                      <a:pt x="1350" y="18326"/>
                    </a:lnTo>
                    <a:lnTo>
                      <a:pt x="9223" y="10467"/>
                    </a:lnTo>
                    <a:cubicBezTo>
                      <a:pt x="9223" y="10467"/>
                      <a:pt x="9223" y="10467"/>
                      <a:pt x="9224" y="10468"/>
                    </a:cubicBezTo>
                    <a:lnTo>
                      <a:pt x="10215" y="9477"/>
                    </a:lnTo>
                    <a:cubicBezTo>
                      <a:pt x="9741" y="8674"/>
                      <a:pt x="9451" y="7748"/>
                      <a:pt x="9451" y="6750"/>
                    </a:cubicBezTo>
                    <a:cubicBezTo>
                      <a:pt x="9451" y="3767"/>
                      <a:pt x="11869" y="1350"/>
                      <a:pt x="14850" y="1350"/>
                    </a:cubicBezTo>
                    <a:cubicBezTo>
                      <a:pt x="17832" y="1350"/>
                      <a:pt x="20250" y="3767"/>
                      <a:pt x="20250" y="6750"/>
                    </a:cubicBezTo>
                    <a:cubicBezTo>
                      <a:pt x="20250" y="9732"/>
                      <a:pt x="17832" y="12150"/>
                      <a:pt x="14850" y="12150"/>
                    </a:cubicBezTo>
                    <a:moveTo>
                      <a:pt x="14850" y="0"/>
                    </a:moveTo>
                    <a:cubicBezTo>
                      <a:pt x="11123" y="0"/>
                      <a:pt x="8101" y="3022"/>
                      <a:pt x="8101" y="6750"/>
                    </a:cubicBezTo>
                    <a:cubicBezTo>
                      <a:pt x="8101" y="7617"/>
                      <a:pt x="8283" y="8438"/>
                      <a:pt x="8582" y="9199"/>
                    </a:cubicBezTo>
                    <a:lnTo>
                      <a:pt x="383" y="17400"/>
                    </a:lnTo>
                    <a:cubicBezTo>
                      <a:pt x="146" y="17637"/>
                      <a:pt x="0" y="17863"/>
                      <a:pt x="0" y="18225"/>
                    </a:cubicBezTo>
                    <a:lnTo>
                      <a:pt x="0" y="20249"/>
                    </a:lnTo>
                    <a:cubicBezTo>
                      <a:pt x="0" y="20972"/>
                      <a:pt x="626" y="21599"/>
                      <a:pt x="1349" y="21599"/>
                    </a:cubicBezTo>
                    <a:lnTo>
                      <a:pt x="3374" y="21599"/>
                    </a:lnTo>
                    <a:cubicBezTo>
                      <a:pt x="3736" y="21599"/>
                      <a:pt x="3965" y="21455"/>
                      <a:pt x="4202" y="21219"/>
                    </a:cubicBezTo>
                    <a:lnTo>
                      <a:pt x="5170" y="20249"/>
                    </a:lnTo>
                    <a:lnTo>
                      <a:pt x="6751" y="20249"/>
                    </a:lnTo>
                    <a:cubicBezTo>
                      <a:pt x="7496" y="20249"/>
                      <a:pt x="8101" y="19645"/>
                      <a:pt x="8101" y="18900"/>
                    </a:cubicBezTo>
                    <a:lnTo>
                      <a:pt x="8101" y="17549"/>
                    </a:lnTo>
                    <a:lnTo>
                      <a:pt x="9451" y="17549"/>
                    </a:lnTo>
                    <a:cubicBezTo>
                      <a:pt x="10196" y="17549"/>
                      <a:pt x="10801" y="16945"/>
                      <a:pt x="10801" y="16200"/>
                    </a:cubicBezTo>
                    <a:lnTo>
                      <a:pt x="10801" y="14617"/>
                    </a:lnTo>
                    <a:lnTo>
                      <a:pt x="12400" y="13018"/>
                    </a:lnTo>
                    <a:cubicBezTo>
                      <a:pt x="13162" y="13317"/>
                      <a:pt x="13982" y="13500"/>
                      <a:pt x="14850" y="13500"/>
                    </a:cubicBezTo>
                    <a:cubicBezTo>
                      <a:pt x="18577" y="13500"/>
                      <a:pt x="21599" y="10477"/>
                      <a:pt x="21599" y="6750"/>
                    </a:cubicBezTo>
                    <a:cubicBezTo>
                      <a:pt x="21599" y="3022"/>
                      <a:pt x="18577" y="0"/>
                      <a:pt x="14850" y="0"/>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sp>
            <p:nvSpPr>
              <p:cNvPr id="48" name="AutoShape 129"/>
              <p:cNvSpPr/>
              <p:nvPr/>
            </p:nvSpPr>
            <p:spPr bwMode="auto">
              <a:xfrm>
                <a:off x="2871788" y="2640013"/>
                <a:ext cx="115888" cy="115888"/>
              </a:xfrm>
              <a:custGeom>
                <a:avLst/>
                <a:gdLst>
                  <a:gd name="T0" fmla="*/ 10800 w 21600"/>
                  <a:gd name="T1" fmla="+- 0 10800 134"/>
                  <a:gd name="T2" fmla="*/ 10800 h 21333"/>
                  <a:gd name="T3" fmla="*/ 10800 w 21600"/>
                  <a:gd name="T4" fmla="+- 0 10800 134"/>
                  <a:gd name="T5" fmla="*/ 10800 h 21333"/>
                  <a:gd name="T6" fmla="*/ 10800 w 21600"/>
                  <a:gd name="T7" fmla="+- 0 10800 134"/>
                  <a:gd name="T8" fmla="*/ 10800 h 21333"/>
                  <a:gd name="T9" fmla="*/ 10800 w 21600"/>
                  <a:gd name="T10" fmla="+- 0 10800 134"/>
                  <a:gd name="T11" fmla="*/ 10800 h 21333"/>
                </a:gdLst>
                <a:ahLst/>
                <a:cxnLst>
                  <a:cxn ang="0">
                    <a:pos x="T0" y="T2"/>
                  </a:cxn>
                  <a:cxn ang="0">
                    <a:pos x="T3" y="T5"/>
                  </a:cxn>
                  <a:cxn ang="0">
                    <a:pos x="T6" y="T8"/>
                  </a:cxn>
                  <a:cxn ang="0">
                    <a:pos x="T9" y="T11"/>
                  </a:cxn>
                </a:cxnLst>
                <a:rect l="0" t="0" r="r" b="b"/>
                <a:pathLst>
                  <a:path w="21600" h="21333">
                    <a:moveTo>
                      <a:pt x="13008" y="18684"/>
                    </a:moveTo>
                    <a:cubicBezTo>
                      <a:pt x="9017" y="15850"/>
                      <a:pt x="5542" y="12415"/>
                      <a:pt x="2694" y="8570"/>
                    </a:cubicBezTo>
                    <a:cubicBezTo>
                      <a:pt x="3736" y="5628"/>
                      <a:pt x="5693" y="3697"/>
                      <a:pt x="8585" y="2647"/>
                    </a:cubicBezTo>
                    <a:cubicBezTo>
                      <a:pt x="12578" y="5489"/>
                      <a:pt x="16048" y="8911"/>
                      <a:pt x="18889" y="12809"/>
                    </a:cubicBezTo>
                    <a:cubicBezTo>
                      <a:pt x="17836" y="15730"/>
                      <a:pt x="15883" y="17647"/>
                      <a:pt x="13008" y="18684"/>
                    </a:cubicBezTo>
                    <a:moveTo>
                      <a:pt x="21110" y="11295"/>
                    </a:moveTo>
                    <a:cubicBezTo>
                      <a:pt x="18081" y="7130"/>
                      <a:pt x="14396" y="3496"/>
                      <a:pt x="10161" y="484"/>
                    </a:cubicBezTo>
                    <a:cubicBezTo>
                      <a:pt x="9468" y="-8"/>
                      <a:pt x="8579" y="-134"/>
                      <a:pt x="7778" y="145"/>
                    </a:cubicBezTo>
                    <a:cubicBezTo>
                      <a:pt x="4027" y="1450"/>
                      <a:pt x="1463" y="3983"/>
                      <a:pt x="145" y="7687"/>
                    </a:cubicBezTo>
                    <a:cubicBezTo>
                      <a:pt x="46" y="7962"/>
                      <a:pt x="0" y="8252"/>
                      <a:pt x="0" y="8537"/>
                    </a:cubicBezTo>
                    <a:cubicBezTo>
                      <a:pt x="0" y="9071"/>
                      <a:pt x="167" y="9596"/>
                      <a:pt x="487" y="10041"/>
                    </a:cubicBezTo>
                    <a:cubicBezTo>
                      <a:pt x="3525" y="14213"/>
                      <a:pt x="7211" y="17850"/>
                      <a:pt x="11431" y="20850"/>
                    </a:cubicBezTo>
                    <a:cubicBezTo>
                      <a:pt x="12122" y="21338"/>
                      <a:pt x="13010" y="21466"/>
                      <a:pt x="13812" y="21188"/>
                    </a:cubicBezTo>
                    <a:cubicBezTo>
                      <a:pt x="17563" y="19893"/>
                      <a:pt x="20133" y="17356"/>
                      <a:pt x="21451" y="13647"/>
                    </a:cubicBezTo>
                    <a:cubicBezTo>
                      <a:pt x="21551" y="13372"/>
                      <a:pt x="21600" y="13081"/>
                      <a:pt x="21600" y="12796"/>
                    </a:cubicBezTo>
                    <a:cubicBezTo>
                      <a:pt x="21600" y="12265"/>
                      <a:pt x="21429" y="11740"/>
                      <a:pt x="21110" y="11295"/>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grpSp>
      </p:grpSp>
      <p:grpSp>
        <p:nvGrpSpPr>
          <p:cNvPr id="59" name="Group 54"/>
          <p:cNvGrpSpPr/>
          <p:nvPr/>
        </p:nvGrpSpPr>
        <p:grpSpPr>
          <a:xfrm>
            <a:off x="949927" y="1427318"/>
            <a:ext cx="2984648" cy="568514"/>
            <a:chOff x="1728659" y="2425890"/>
            <a:chExt cx="3979531" cy="757785"/>
          </a:xfrm>
        </p:grpSpPr>
        <p:sp>
          <p:nvSpPr>
            <p:cNvPr id="53" name="TextBox 52"/>
            <p:cNvSpPr txBox="1"/>
            <p:nvPr/>
          </p:nvSpPr>
          <p:spPr>
            <a:xfrm>
              <a:off x="1746714" y="2425890"/>
              <a:ext cx="1066959" cy="369218"/>
            </a:xfrm>
            <a:prstGeom prst="rect">
              <a:avLst/>
            </a:prstGeom>
            <a:noFill/>
          </p:spPr>
          <p:txBody>
            <a:bodyPr wrap="none" rtlCol="0">
              <a:spAutoFit/>
            </a:bodyPr>
            <a:lstStyle/>
            <a:p>
              <a:pPr algn="ctr" fontAlgn="base">
                <a:spcBef>
                  <a:spcPct val="0"/>
                </a:spcBef>
                <a:spcAft>
                  <a:spcPct val="0"/>
                </a:spcAft>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anose="02000000000000000000" pitchFamily="2"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anose="02000000000000000000" pitchFamily="2" charset="-122"/>
              </a:endParaRPr>
            </a:p>
          </p:txBody>
        </p:sp>
        <p:sp>
          <p:nvSpPr>
            <p:cNvPr id="54" name="Rectangle 53"/>
            <p:cNvSpPr/>
            <p:nvPr/>
          </p:nvSpPr>
          <p:spPr>
            <a:xfrm>
              <a:off x="1728659" y="2691384"/>
              <a:ext cx="3979531" cy="492291"/>
            </a:xfrm>
            <a:prstGeom prst="rect">
              <a:avLst/>
            </a:prstGeom>
          </p:spPr>
          <p:txBody>
            <a:bodyPr wrap="square">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在此框中选择粘贴，并选择只保留文字。您的内容打在这里，或者通过复制您的文本后</a:t>
              </a:r>
              <a:endParaRPr lang="en-GB"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grpSp>
        <p:nvGrpSpPr>
          <p:cNvPr id="60" name="Group 55"/>
          <p:cNvGrpSpPr/>
          <p:nvPr/>
        </p:nvGrpSpPr>
        <p:grpSpPr>
          <a:xfrm>
            <a:off x="949928" y="2205387"/>
            <a:ext cx="2984648" cy="568514"/>
            <a:chOff x="1728659" y="2425890"/>
            <a:chExt cx="3979531" cy="757785"/>
          </a:xfrm>
        </p:grpSpPr>
        <p:sp>
          <p:nvSpPr>
            <p:cNvPr id="57" name="TextBox 56"/>
            <p:cNvSpPr txBox="1"/>
            <p:nvPr/>
          </p:nvSpPr>
          <p:spPr>
            <a:xfrm>
              <a:off x="1746714" y="2425890"/>
              <a:ext cx="1066959" cy="369218"/>
            </a:xfrm>
            <a:prstGeom prst="rect">
              <a:avLst/>
            </a:prstGeom>
            <a:noFill/>
          </p:spPr>
          <p:txBody>
            <a:bodyPr wrap="none" rtlCol="0">
              <a:spAutoFit/>
            </a:bodyPr>
            <a:lstStyle/>
            <a:p>
              <a:pPr algn="ctr" fontAlgn="base">
                <a:spcBef>
                  <a:spcPct val="0"/>
                </a:spcBef>
                <a:spcAft>
                  <a:spcPct val="0"/>
                </a:spcAft>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anose="02000000000000000000" pitchFamily="2"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anose="02000000000000000000" pitchFamily="2" charset="-122"/>
              </a:endParaRPr>
            </a:p>
          </p:txBody>
        </p:sp>
        <p:sp>
          <p:nvSpPr>
            <p:cNvPr id="58" name="Rectangle 57"/>
            <p:cNvSpPr/>
            <p:nvPr/>
          </p:nvSpPr>
          <p:spPr>
            <a:xfrm>
              <a:off x="1728659" y="2691384"/>
              <a:ext cx="3979531" cy="492291"/>
            </a:xfrm>
            <a:prstGeom prst="rect">
              <a:avLst/>
            </a:prstGeom>
          </p:spPr>
          <p:txBody>
            <a:bodyPr wrap="square">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在此框中选择粘贴，并选择只保留文字。您的内容打在这里，或者通过复制您的文本后</a:t>
              </a:r>
              <a:endParaRPr lang="en-GB"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grpSp>
        <p:nvGrpSpPr>
          <p:cNvPr id="63" name="Group 59"/>
          <p:cNvGrpSpPr/>
          <p:nvPr/>
        </p:nvGrpSpPr>
        <p:grpSpPr>
          <a:xfrm>
            <a:off x="946721" y="2959910"/>
            <a:ext cx="2987855" cy="568514"/>
            <a:chOff x="1724383" y="2425890"/>
            <a:chExt cx="3983807" cy="757785"/>
          </a:xfrm>
        </p:grpSpPr>
        <p:sp>
          <p:nvSpPr>
            <p:cNvPr id="61" name="TextBox 60"/>
            <p:cNvSpPr txBox="1"/>
            <p:nvPr/>
          </p:nvSpPr>
          <p:spPr>
            <a:xfrm>
              <a:off x="1724383" y="2425890"/>
              <a:ext cx="1066959" cy="369218"/>
            </a:xfrm>
            <a:prstGeom prst="rect">
              <a:avLst/>
            </a:prstGeom>
            <a:noFill/>
          </p:spPr>
          <p:txBody>
            <a:bodyPr wrap="none" rtlCol="0">
              <a:spAutoFit/>
            </a:bodyPr>
            <a:lstStyle/>
            <a:p>
              <a:pPr algn="ctr" fontAlgn="base">
                <a:spcBef>
                  <a:spcPct val="0"/>
                </a:spcBef>
                <a:spcAft>
                  <a:spcPct val="0"/>
                </a:spcAft>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anose="02000000000000000000" pitchFamily="2"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anose="02000000000000000000" pitchFamily="2" charset="-122"/>
              </a:endParaRPr>
            </a:p>
          </p:txBody>
        </p:sp>
        <p:sp>
          <p:nvSpPr>
            <p:cNvPr id="62" name="Rectangle 61"/>
            <p:cNvSpPr/>
            <p:nvPr/>
          </p:nvSpPr>
          <p:spPr>
            <a:xfrm>
              <a:off x="1728659" y="2691384"/>
              <a:ext cx="3979531" cy="492291"/>
            </a:xfrm>
            <a:prstGeom prst="rect">
              <a:avLst/>
            </a:prstGeom>
          </p:spPr>
          <p:txBody>
            <a:bodyPr wrap="square">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在此框中选择粘贴，并选择只保留文字。您的内容打在这里，或者通过复制您的文本后</a:t>
              </a:r>
              <a:endParaRPr lang="en-GB"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grpSp>
        <p:nvGrpSpPr>
          <p:cNvPr id="66" name="Group 62"/>
          <p:cNvGrpSpPr/>
          <p:nvPr/>
        </p:nvGrpSpPr>
        <p:grpSpPr>
          <a:xfrm>
            <a:off x="949928" y="3750861"/>
            <a:ext cx="2984648" cy="568514"/>
            <a:chOff x="1728659" y="2425890"/>
            <a:chExt cx="3979531" cy="757785"/>
          </a:xfrm>
        </p:grpSpPr>
        <p:sp>
          <p:nvSpPr>
            <p:cNvPr id="64" name="TextBox 63"/>
            <p:cNvSpPr txBox="1"/>
            <p:nvPr/>
          </p:nvSpPr>
          <p:spPr>
            <a:xfrm>
              <a:off x="1757555" y="2425890"/>
              <a:ext cx="1066959" cy="369218"/>
            </a:xfrm>
            <a:prstGeom prst="rect">
              <a:avLst/>
            </a:prstGeom>
            <a:noFill/>
          </p:spPr>
          <p:txBody>
            <a:bodyPr wrap="none" rtlCol="0">
              <a:spAutoFit/>
            </a:bodyPr>
            <a:lstStyle/>
            <a:p>
              <a:pPr algn="ctr" fontAlgn="base">
                <a:spcBef>
                  <a:spcPct val="0"/>
                </a:spcBef>
                <a:spcAft>
                  <a:spcPct val="0"/>
                </a:spcAft>
              </a:pP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anose="02000000000000000000" pitchFamily="2" charset="-122"/>
                </a:rPr>
                <a:t>添加标题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sym typeface="方正兰亭黑_GBK" panose="02000000000000000000" pitchFamily="2" charset="-122"/>
              </a:endParaRPr>
            </a:p>
          </p:txBody>
        </p:sp>
        <p:sp>
          <p:nvSpPr>
            <p:cNvPr id="65" name="Rectangle 64"/>
            <p:cNvSpPr/>
            <p:nvPr/>
          </p:nvSpPr>
          <p:spPr>
            <a:xfrm>
              <a:off x="1728659" y="2691384"/>
              <a:ext cx="3979531" cy="492291"/>
            </a:xfrm>
            <a:prstGeom prst="rect">
              <a:avLst/>
            </a:prstGeom>
          </p:spPr>
          <p:txBody>
            <a:bodyPr wrap="square">
              <a:spAutoFit/>
            </a:bodyPr>
            <a:lstStyle/>
            <a:p>
              <a:r>
                <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rPr>
                <a:t>在此框中选择粘贴，并选择只保留文字。您的内容打在这里，或者通过复制您的文本后</a:t>
              </a:r>
              <a:endParaRPr lang="en-GB"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grpSp>
      <p:grpSp>
        <p:nvGrpSpPr>
          <p:cNvPr id="71" name="Group 71"/>
          <p:cNvGrpSpPr/>
          <p:nvPr/>
        </p:nvGrpSpPr>
        <p:grpSpPr>
          <a:xfrm>
            <a:off x="433581" y="1509358"/>
            <a:ext cx="468411" cy="468556"/>
            <a:chOff x="578108" y="2011857"/>
            <a:chExt cx="624548" cy="624548"/>
          </a:xfrm>
        </p:grpSpPr>
        <p:sp>
          <p:nvSpPr>
            <p:cNvPr id="40" name="Rectangle 39"/>
            <p:cNvSpPr/>
            <p:nvPr/>
          </p:nvSpPr>
          <p:spPr>
            <a:xfrm>
              <a:off x="578108" y="2011857"/>
              <a:ext cx="624548" cy="624548"/>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GB"/>
            </a:p>
          </p:txBody>
        </p:sp>
        <p:grpSp>
          <p:nvGrpSpPr>
            <p:cNvPr id="72" name="Group 65"/>
            <p:cNvGrpSpPr/>
            <p:nvPr/>
          </p:nvGrpSpPr>
          <p:grpSpPr>
            <a:xfrm>
              <a:off x="701853" y="2138943"/>
              <a:ext cx="335868" cy="383755"/>
              <a:chOff x="9174163" y="2577307"/>
              <a:chExt cx="406400" cy="464344"/>
            </a:xfrm>
            <a:solidFill>
              <a:schemeClr val="bg2"/>
            </a:solidFill>
          </p:grpSpPr>
          <p:sp>
            <p:nvSpPr>
              <p:cNvPr id="67" name="AutoShape 48"/>
              <p:cNvSpPr/>
              <p:nvPr/>
            </p:nvSpPr>
            <p:spPr bwMode="auto">
              <a:xfrm>
                <a:off x="9174163" y="2577307"/>
                <a:ext cx="406400" cy="4643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7425"/>
                    </a:moveTo>
                    <a:cubicBezTo>
                      <a:pt x="5687" y="7425"/>
                      <a:pt x="1542" y="6064"/>
                      <a:pt x="1542" y="4387"/>
                    </a:cubicBezTo>
                    <a:cubicBezTo>
                      <a:pt x="1542" y="2709"/>
                      <a:pt x="5687" y="1350"/>
                      <a:pt x="10800" y="1350"/>
                    </a:cubicBezTo>
                    <a:cubicBezTo>
                      <a:pt x="15912" y="1350"/>
                      <a:pt x="20057" y="2709"/>
                      <a:pt x="20057" y="4387"/>
                    </a:cubicBezTo>
                    <a:cubicBezTo>
                      <a:pt x="20057" y="6064"/>
                      <a:pt x="15912" y="7425"/>
                      <a:pt x="10800" y="7425"/>
                    </a:cubicBezTo>
                    <a:moveTo>
                      <a:pt x="20057" y="9112"/>
                    </a:moveTo>
                    <a:lnTo>
                      <a:pt x="20054" y="9112"/>
                    </a:lnTo>
                    <a:cubicBezTo>
                      <a:pt x="20054" y="9119"/>
                      <a:pt x="20057" y="9127"/>
                      <a:pt x="20057" y="9133"/>
                    </a:cubicBezTo>
                    <a:cubicBezTo>
                      <a:pt x="20057" y="10800"/>
                      <a:pt x="15912" y="12150"/>
                      <a:pt x="10800" y="12150"/>
                    </a:cubicBezTo>
                    <a:cubicBezTo>
                      <a:pt x="5687" y="12150"/>
                      <a:pt x="1542" y="10800"/>
                      <a:pt x="1542" y="9133"/>
                    </a:cubicBezTo>
                    <a:cubicBezTo>
                      <a:pt x="1542" y="9127"/>
                      <a:pt x="1545" y="9119"/>
                      <a:pt x="1545" y="9112"/>
                    </a:cubicBezTo>
                    <a:lnTo>
                      <a:pt x="1542" y="9112"/>
                    </a:lnTo>
                    <a:lnTo>
                      <a:pt x="1542" y="6793"/>
                    </a:lnTo>
                    <a:cubicBezTo>
                      <a:pt x="3564" y="8140"/>
                      <a:pt x="7271" y="8774"/>
                      <a:pt x="10800" y="8774"/>
                    </a:cubicBezTo>
                    <a:cubicBezTo>
                      <a:pt x="14328" y="8774"/>
                      <a:pt x="18035" y="8140"/>
                      <a:pt x="20057" y="6793"/>
                    </a:cubicBezTo>
                    <a:cubicBezTo>
                      <a:pt x="20057" y="6793"/>
                      <a:pt x="20057" y="9112"/>
                      <a:pt x="20057" y="9112"/>
                    </a:cubicBezTo>
                    <a:close/>
                    <a:moveTo>
                      <a:pt x="20057" y="13162"/>
                    </a:moveTo>
                    <a:lnTo>
                      <a:pt x="20054" y="13162"/>
                    </a:lnTo>
                    <a:cubicBezTo>
                      <a:pt x="20054" y="13169"/>
                      <a:pt x="20057" y="13177"/>
                      <a:pt x="20057" y="13183"/>
                    </a:cubicBezTo>
                    <a:cubicBezTo>
                      <a:pt x="20057" y="14850"/>
                      <a:pt x="15912" y="16200"/>
                      <a:pt x="10800" y="16200"/>
                    </a:cubicBezTo>
                    <a:cubicBezTo>
                      <a:pt x="5687" y="16200"/>
                      <a:pt x="1542" y="14850"/>
                      <a:pt x="1542" y="13183"/>
                    </a:cubicBezTo>
                    <a:cubicBezTo>
                      <a:pt x="1542" y="13177"/>
                      <a:pt x="1545" y="13169"/>
                      <a:pt x="1545" y="13162"/>
                    </a:cubicBezTo>
                    <a:lnTo>
                      <a:pt x="1542" y="13162"/>
                    </a:lnTo>
                    <a:lnTo>
                      <a:pt x="1542" y="10640"/>
                    </a:lnTo>
                    <a:cubicBezTo>
                      <a:pt x="3136" y="12077"/>
                      <a:pt x="6982" y="12825"/>
                      <a:pt x="10800" y="12825"/>
                    </a:cubicBezTo>
                    <a:cubicBezTo>
                      <a:pt x="14617" y="12825"/>
                      <a:pt x="18463" y="12077"/>
                      <a:pt x="20057" y="10640"/>
                    </a:cubicBezTo>
                    <a:cubicBezTo>
                      <a:pt x="20057" y="10640"/>
                      <a:pt x="20057" y="13162"/>
                      <a:pt x="20057" y="13162"/>
                    </a:cubicBezTo>
                    <a:close/>
                    <a:moveTo>
                      <a:pt x="20057" y="17212"/>
                    </a:moveTo>
                    <a:cubicBezTo>
                      <a:pt x="20057" y="18889"/>
                      <a:pt x="15912" y="20249"/>
                      <a:pt x="10800" y="20249"/>
                    </a:cubicBezTo>
                    <a:cubicBezTo>
                      <a:pt x="5687" y="20249"/>
                      <a:pt x="1542" y="18889"/>
                      <a:pt x="1542" y="17212"/>
                    </a:cubicBezTo>
                    <a:lnTo>
                      <a:pt x="1542" y="14690"/>
                    </a:lnTo>
                    <a:cubicBezTo>
                      <a:pt x="3136" y="16127"/>
                      <a:pt x="6982" y="16875"/>
                      <a:pt x="10800" y="16875"/>
                    </a:cubicBezTo>
                    <a:cubicBezTo>
                      <a:pt x="14617" y="16875"/>
                      <a:pt x="18463" y="16127"/>
                      <a:pt x="20057" y="14690"/>
                    </a:cubicBezTo>
                    <a:cubicBezTo>
                      <a:pt x="20057" y="14690"/>
                      <a:pt x="20057" y="17212"/>
                      <a:pt x="20057" y="17212"/>
                    </a:cubicBezTo>
                    <a:close/>
                    <a:moveTo>
                      <a:pt x="10800" y="0"/>
                    </a:moveTo>
                    <a:cubicBezTo>
                      <a:pt x="5598" y="0"/>
                      <a:pt x="0" y="1372"/>
                      <a:pt x="0" y="4387"/>
                    </a:cubicBezTo>
                    <a:lnTo>
                      <a:pt x="0" y="17212"/>
                    </a:lnTo>
                    <a:cubicBezTo>
                      <a:pt x="0" y="20226"/>
                      <a:pt x="5598" y="21599"/>
                      <a:pt x="10800" y="21599"/>
                    </a:cubicBezTo>
                    <a:cubicBezTo>
                      <a:pt x="16001" y="21599"/>
                      <a:pt x="21599" y="20226"/>
                      <a:pt x="21599" y="17212"/>
                    </a:cubicBezTo>
                    <a:lnTo>
                      <a:pt x="21599" y="4387"/>
                    </a:lnTo>
                    <a:cubicBezTo>
                      <a:pt x="21599" y="1372"/>
                      <a:pt x="16001" y="0"/>
                      <a:pt x="10800" y="0"/>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sp>
            <p:nvSpPr>
              <p:cNvPr id="68" name="AutoShape 49"/>
              <p:cNvSpPr/>
              <p:nvPr/>
            </p:nvSpPr>
            <p:spPr bwMode="auto">
              <a:xfrm>
                <a:off x="9493250" y="2940050"/>
                <a:ext cx="29369" cy="2857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sp>
            <p:nvSpPr>
              <p:cNvPr id="69" name="AutoShape 50"/>
              <p:cNvSpPr/>
              <p:nvPr/>
            </p:nvSpPr>
            <p:spPr bwMode="auto">
              <a:xfrm>
                <a:off x="9493250" y="2852738"/>
                <a:ext cx="29369"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sp>
            <p:nvSpPr>
              <p:cNvPr id="70" name="AutoShape 51"/>
              <p:cNvSpPr/>
              <p:nvPr/>
            </p:nvSpPr>
            <p:spPr bwMode="auto">
              <a:xfrm>
                <a:off x="9493250" y="2765425"/>
                <a:ext cx="29369" cy="2936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1599"/>
                    </a:moveTo>
                    <a:cubicBezTo>
                      <a:pt x="16769" y="21599"/>
                      <a:pt x="21600" y="16769"/>
                      <a:pt x="21600" y="10800"/>
                    </a:cubicBezTo>
                    <a:cubicBezTo>
                      <a:pt x="21600" y="4830"/>
                      <a:pt x="16769" y="0"/>
                      <a:pt x="10800" y="0"/>
                    </a:cubicBezTo>
                    <a:cubicBezTo>
                      <a:pt x="4830" y="0"/>
                      <a:pt x="0" y="4830"/>
                      <a:pt x="0" y="10800"/>
                    </a:cubicBezTo>
                    <a:cubicBezTo>
                      <a:pt x="0" y="16769"/>
                      <a:pt x="4830" y="21599"/>
                      <a:pt x="10800" y="21599"/>
                    </a:cubicBezTo>
                  </a:path>
                </a:pathLst>
              </a:custGeom>
              <a:grpFill/>
              <a:ln>
                <a:noFill/>
              </a:ln>
              <a:effectLst/>
            </p:spPr>
            <p:txBody>
              <a:bodyPr lIns="19050" tIns="19050" rIns="19050" bIns="19050" anchor="ctr"/>
              <a:lstStyle/>
              <a:p>
                <a:pPr algn="ctr" defTabSz="171450" fontAlgn="base" hangingPunct="0">
                  <a:spcBef>
                    <a:spcPct val="0"/>
                  </a:spcBef>
                  <a:spcAft>
                    <a:spcPct val="0"/>
                  </a:spcAft>
                </a:pPr>
                <a:endParaRPr lang="en-US" sz="1100" dirty="0">
                  <a:solidFill>
                    <a:srgbClr val="FFFFFF"/>
                  </a:solidFill>
                  <a:effectLst>
                    <a:outerShdw blurRad="38100" dist="38100" dir="2700000" algn="tl">
                      <a:srgbClr val="000000"/>
                    </a:outerShdw>
                  </a:effectLst>
                  <a:latin typeface="Gill Sans" charset="0"/>
                  <a:sym typeface="Gill Sans" charset="0"/>
                </a:endParaRPr>
              </a:p>
            </p:txBody>
          </p:sp>
        </p:grpSp>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fill="hold"/>
                                        <p:tgtEl>
                                          <p:spTgt spid="2"/>
                                        </p:tgtEl>
                                        <p:attrNameLst>
                                          <p:attrName>ppt_x</p:attrName>
                                        </p:attrNameLst>
                                      </p:cBhvr>
                                      <p:tavLst>
                                        <p:tav tm="0">
                                          <p:val>
                                            <p:strVal val="#ppt_x"/>
                                          </p:val>
                                        </p:tav>
                                        <p:tav tm="100000">
                                          <p:val>
                                            <p:strVal val="#ppt_x"/>
                                          </p:val>
                                        </p:tav>
                                      </p:tavLst>
                                    </p:anim>
                                    <p:anim calcmode="lin" valueType="num">
                                      <p:cBhvr additive="base">
                                        <p:cTn id="8" dur="500" fill="hold"/>
                                        <p:tgtEl>
                                          <p:spTgt spid="2"/>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22" presetClass="entr" presetSubtype="2" fill="hold" nodeType="afterEffect">
                                  <p:stCondLst>
                                    <p:cond delay="0"/>
                                  </p:stCondLst>
                                  <p:childTnLst>
                                    <p:set>
                                      <p:cBhvr>
                                        <p:cTn id="11" dur="1" fill="hold">
                                          <p:stCondLst>
                                            <p:cond delay="0"/>
                                          </p:stCondLst>
                                        </p:cTn>
                                        <p:tgtEl>
                                          <p:spTgt spid="24"/>
                                        </p:tgtEl>
                                        <p:attrNameLst>
                                          <p:attrName>style.visibility</p:attrName>
                                        </p:attrNameLst>
                                      </p:cBhvr>
                                      <p:to>
                                        <p:strVal val="visible"/>
                                      </p:to>
                                    </p:set>
                                    <p:animEffect transition="in" filter="wipe(right)">
                                      <p:cBhvr>
                                        <p:cTn id="12" dur="500"/>
                                        <p:tgtEl>
                                          <p:spTgt spid="24"/>
                                        </p:tgtEl>
                                      </p:cBhvr>
                                    </p:animEffect>
                                  </p:childTnLst>
                                </p:cTn>
                              </p:par>
                            </p:childTnLst>
                          </p:cTn>
                        </p:par>
                        <p:par>
                          <p:cTn id="13" fill="hold">
                            <p:stCondLst>
                              <p:cond delay="1000"/>
                            </p:stCondLst>
                            <p:childTnLst>
                              <p:par>
                                <p:cTn id="14" presetID="22" presetClass="entr" presetSubtype="2" fill="hold" nodeType="afterEffect">
                                  <p:stCondLst>
                                    <p:cond delay="0"/>
                                  </p:stCondLst>
                                  <p:childTnLst>
                                    <p:set>
                                      <p:cBhvr>
                                        <p:cTn id="15" dur="1" fill="hold">
                                          <p:stCondLst>
                                            <p:cond delay="0"/>
                                          </p:stCondLst>
                                        </p:cTn>
                                        <p:tgtEl>
                                          <p:spTgt spid="30"/>
                                        </p:tgtEl>
                                        <p:attrNameLst>
                                          <p:attrName>style.visibility</p:attrName>
                                        </p:attrNameLst>
                                      </p:cBhvr>
                                      <p:to>
                                        <p:strVal val="visible"/>
                                      </p:to>
                                    </p:set>
                                    <p:animEffect transition="in" filter="wipe(right)">
                                      <p:cBhvr>
                                        <p:cTn id="16" dur="500"/>
                                        <p:tgtEl>
                                          <p:spTgt spid="30"/>
                                        </p:tgtEl>
                                      </p:cBhvr>
                                    </p:animEffect>
                                  </p:childTnLst>
                                </p:cTn>
                              </p:par>
                            </p:childTnLst>
                          </p:cTn>
                        </p:par>
                        <p:par>
                          <p:cTn id="17" fill="hold">
                            <p:stCondLst>
                              <p:cond delay="1500"/>
                            </p:stCondLst>
                            <p:childTnLst>
                              <p:par>
                                <p:cTn id="18" presetID="22" presetClass="entr" presetSubtype="2" fill="hold" nodeType="afterEffect">
                                  <p:stCondLst>
                                    <p:cond delay="0"/>
                                  </p:stCondLst>
                                  <p:childTnLst>
                                    <p:set>
                                      <p:cBhvr>
                                        <p:cTn id="19" dur="1" fill="hold">
                                          <p:stCondLst>
                                            <p:cond delay="0"/>
                                          </p:stCondLst>
                                        </p:cTn>
                                        <p:tgtEl>
                                          <p:spTgt spid="34"/>
                                        </p:tgtEl>
                                        <p:attrNameLst>
                                          <p:attrName>style.visibility</p:attrName>
                                        </p:attrNameLst>
                                      </p:cBhvr>
                                      <p:to>
                                        <p:strVal val="visible"/>
                                      </p:to>
                                    </p:set>
                                    <p:animEffect transition="in" filter="wipe(right)">
                                      <p:cBhvr>
                                        <p:cTn id="20" dur="500"/>
                                        <p:tgtEl>
                                          <p:spTgt spid="34"/>
                                        </p:tgtEl>
                                      </p:cBhvr>
                                    </p:animEffect>
                                  </p:childTnLst>
                                </p:cTn>
                              </p:par>
                            </p:childTnLst>
                          </p:cTn>
                        </p:par>
                        <p:par>
                          <p:cTn id="21" fill="hold">
                            <p:stCondLst>
                              <p:cond delay="2000"/>
                            </p:stCondLst>
                            <p:childTnLst>
                              <p:par>
                                <p:cTn id="22" presetID="53" presetClass="entr" presetSubtype="16" fill="hold" nodeType="afterEffect">
                                  <p:stCondLst>
                                    <p:cond delay="0"/>
                                  </p:stCondLst>
                                  <p:childTnLst>
                                    <p:set>
                                      <p:cBhvr>
                                        <p:cTn id="23" dur="1" fill="hold">
                                          <p:stCondLst>
                                            <p:cond delay="0"/>
                                          </p:stCondLst>
                                        </p:cTn>
                                        <p:tgtEl>
                                          <p:spTgt spid="71"/>
                                        </p:tgtEl>
                                        <p:attrNameLst>
                                          <p:attrName>style.visibility</p:attrName>
                                        </p:attrNameLst>
                                      </p:cBhvr>
                                      <p:to>
                                        <p:strVal val="visible"/>
                                      </p:to>
                                    </p:set>
                                    <p:anim calcmode="lin" valueType="num">
                                      <p:cBhvr>
                                        <p:cTn id="24" dur="500" fill="hold"/>
                                        <p:tgtEl>
                                          <p:spTgt spid="71"/>
                                        </p:tgtEl>
                                        <p:attrNameLst>
                                          <p:attrName>ppt_w</p:attrName>
                                        </p:attrNameLst>
                                      </p:cBhvr>
                                      <p:tavLst>
                                        <p:tav tm="0">
                                          <p:val>
                                            <p:fltVal val="0"/>
                                          </p:val>
                                        </p:tav>
                                        <p:tav tm="100000">
                                          <p:val>
                                            <p:strVal val="#ppt_w"/>
                                          </p:val>
                                        </p:tav>
                                      </p:tavLst>
                                    </p:anim>
                                    <p:anim calcmode="lin" valueType="num">
                                      <p:cBhvr>
                                        <p:cTn id="25" dur="500" fill="hold"/>
                                        <p:tgtEl>
                                          <p:spTgt spid="71"/>
                                        </p:tgtEl>
                                        <p:attrNameLst>
                                          <p:attrName>ppt_h</p:attrName>
                                        </p:attrNameLst>
                                      </p:cBhvr>
                                      <p:tavLst>
                                        <p:tav tm="0">
                                          <p:val>
                                            <p:fltVal val="0"/>
                                          </p:val>
                                        </p:tav>
                                        <p:tav tm="100000">
                                          <p:val>
                                            <p:strVal val="#ppt_h"/>
                                          </p:val>
                                        </p:tav>
                                      </p:tavLst>
                                    </p:anim>
                                    <p:animEffect transition="in" filter="fade">
                                      <p:cBhvr>
                                        <p:cTn id="26" dur="500"/>
                                        <p:tgtEl>
                                          <p:spTgt spid="71"/>
                                        </p:tgtEl>
                                      </p:cBhvr>
                                    </p:animEffect>
                                  </p:childTnLst>
                                </p:cTn>
                              </p:par>
                            </p:childTnLst>
                          </p:cTn>
                        </p:par>
                        <p:par>
                          <p:cTn id="27" fill="hold">
                            <p:stCondLst>
                              <p:cond delay="2500"/>
                            </p:stCondLst>
                            <p:childTnLst>
                              <p:par>
                                <p:cTn id="28" presetID="12" presetClass="entr" presetSubtype="8" fill="hold" nodeType="afterEffect">
                                  <p:stCondLst>
                                    <p:cond delay="0"/>
                                  </p:stCondLst>
                                  <p:childTnLst>
                                    <p:set>
                                      <p:cBhvr>
                                        <p:cTn id="29" dur="1" fill="hold">
                                          <p:stCondLst>
                                            <p:cond delay="0"/>
                                          </p:stCondLst>
                                        </p:cTn>
                                        <p:tgtEl>
                                          <p:spTgt spid="59"/>
                                        </p:tgtEl>
                                        <p:attrNameLst>
                                          <p:attrName>style.visibility</p:attrName>
                                        </p:attrNameLst>
                                      </p:cBhvr>
                                      <p:to>
                                        <p:strVal val="visible"/>
                                      </p:to>
                                    </p:set>
                                    <p:anim calcmode="lin" valueType="num">
                                      <p:cBhvr additive="base">
                                        <p:cTn id="30" dur="500"/>
                                        <p:tgtEl>
                                          <p:spTgt spid="59"/>
                                        </p:tgtEl>
                                        <p:attrNameLst>
                                          <p:attrName>ppt_x</p:attrName>
                                        </p:attrNameLst>
                                      </p:cBhvr>
                                      <p:tavLst>
                                        <p:tav tm="0">
                                          <p:val>
                                            <p:strVal val="#ppt_x-#ppt_w*1.125000"/>
                                          </p:val>
                                        </p:tav>
                                        <p:tav tm="100000">
                                          <p:val>
                                            <p:strVal val="#ppt_x"/>
                                          </p:val>
                                        </p:tav>
                                      </p:tavLst>
                                    </p:anim>
                                    <p:animEffect transition="in" filter="wipe(right)">
                                      <p:cBhvr>
                                        <p:cTn id="31" dur="500"/>
                                        <p:tgtEl>
                                          <p:spTgt spid="59"/>
                                        </p:tgtEl>
                                      </p:cBhvr>
                                    </p:animEffect>
                                  </p:childTnLst>
                                </p:cTn>
                              </p:par>
                            </p:childTnLst>
                          </p:cTn>
                        </p:par>
                        <p:par>
                          <p:cTn id="32" fill="hold">
                            <p:stCondLst>
                              <p:cond delay="3000"/>
                            </p:stCondLst>
                            <p:childTnLst>
                              <p:par>
                                <p:cTn id="33" presetID="53" presetClass="entr" presetSubtype="16" fill="hold" nodeType="afterEffect">
                                  <p:stCondLst>
                                    <p:cond delay="0"/>
                                  </p:stCondLst>
                                  <p:childTnLst>
                                    <p:set>
                                      <p:cBhvr>
                                        <p:cTn id="34" dur="1" fill="hold">
                                          <p:stCondLst>
                                            <p:cond delay="0"/>
                                          </p:stCondLst>
                                        </p:cTn>
                                        <p:tgtEl>
                                          <p:spTgt spid="46"/>
                                        </p:tgtEl>
                                        <p:attrNameLst>
                                          <p:attrName>style.visibility</p:attrName>
                                        </p:attrNameLst>
                                      </p:cBhvr>
                                      <p:to>
                                        <p:strVal val="visible"/>
                                      </p:to>
                                    </p:set>
                                    <p:anim calcmode="lin" valueType="num">
                                      <p:cBhvr>
                                        <p:cTn id="35" dur="500" fill="hold"/>
                                        <p:tgtEl>
                                          <p:spTgt spid="46"/>
                                        </p:tgtEl>
                                        <p:attrNameLst>
                                          <p:attrName>ppt_w</p:attrName>
                                        </p:attrNameLst>
                                      </p:cBhvr>
                                      <p:tavLst>
                                        <p:tav tm="0">
                                          <p:val>
                                            <p:fltVal val="0"/>
                                          </p:val>
                                        </p:tav>
                                        <p:tav tm="100000">
                                          <p:val>
                                            <p:strVal val="#ppt_w"/>
                                          </p:val>
                                        </p:tav>
                                      </p:tavLst>
                                    </p:anim>
                                    <p:anim calcmode="lin" valueType="num">
                                      <p:cBhvr>
                                        <p:cTn id="36" dur="500" fill="hold"/>
                                        <p:tgtEl>
                                          <p:spTgt spid="46"/>
                                        </p:tgtEl>
                                        <p:attrNameLst>
                                          <p:attrName>ppt_h</p:attrName>
                                        </p:attrNameLst>
                                      </p:cBhvr>
                                      <p:tavLst>
                                        <p:tav tm="0">
                                          <p:val>
                                            <p:fltVal val="0"/>
                                          </p:val>
                                        </p:tav>
                                        <p:tav tm="100000">
                                          <p:val>
                                            <p:strVal val="#ppt_h"/>
                                          </p:val>
                                        </p:tav>
                                      </p:tavLst>
                                    </p:anim>
                                    <p:animEffect transition="in" filter="fade">
                                      <p:cBhvr>
                                        <p:cTn id="37" dur="500"/>
                                        <p:tgtEl>
                                          <p:spTgt spid="46"/>
                                        </p:tgtEl>
                                      </p:cBhvr>
                                    </p:animEffect>
                                  </p:childTnLst>
                                </p:cTn>
                              </p:par>
                            </p:childTnLst>
                          </p:cTn>
                        </p:par>
                        <p:par>
                          <p:cTn id="38" fill="hold">
                            <p:stCondLst>
                              <p:cond delay="3500"/>
                            </p:stCondLst>
                            <p:childTnLst>
                              <p:par>
                                <p:cTn id="39" presetID="12" presetClass="entr" presetSubtype="8" fill="hold" nodeType="afterEffect">
                                  <p:stCondLst>
                                    <p:cond delay="0"/>
                                  </p:stCondLst>
                                  <p:childTnLst>
                                    <p:set>
                                      <p:cBhvr>
                                        <p:cTn id="40" dur="1" fill="hold">
                                          <p:stCondLst>
                                            <p:cond delay="0"/>
                                          </p:stCondLst>
                                        </p:cTn>
                                        <p:tgtEl>
                                          <p:spTgt spid="60"/>
                                        </p:tgtEl>
                                        <p:attrNameLst>
                                          <p:attrName>style.visibility</p:attrName>
                                        </p:attrNameLst>
                                      </p:cBhvr>
                                      <p:to>
                                        <p:strVal val="visible"/>
                                      </p:to>
                                    </p:set>
                                    <p:anim calcmode="lin" valueType="num">
                                      <p:cBhvr additive="base">
                                        <p:cTn id="41" dur="500"/>
                                        <p:tgtEl>
                                          <p:spTgt spid="60"/>
                                        </p:tgtEl>
                                        <p:attrNameLst>
                                          <p:attrName>ppt_x</p:attrName>
                                        </p:attrNameLst>
                                      </p:cBhvr>
                                      <p:tavLst>
                                        <p:tav tm="0">
                                          <p:val>
                                            <p:strVal val="#ppt_x-#ppt_w*1.125000"/>
                                          </p:val>
                                        </p:tav>
                                        <p:tav tm="100000">
                                          <p:val>
                                            <p:strVal val="#ppt_x"/>
                                          </p:val>
                                        </p:tav>
                                      </p:tavLst>
                                    </p:anim>
                                    <p:animEffect transition="in" filter="wipe(right)">
                                      <p:cBhvr>
                                        <p:cTn id="42" dur="500"/>
                                        <p:tgtEl>
                                          <p:spTgt spid="60"/>
                                        </p:tgtEl>
                                      </p:cBhvr>
                                    </p:animEffect>
                                  </p:childTnLst>
                                </p:cTn>
                              </p:par>
                            </p:childTnLst>
                          </p:cTn>
                        </p:par>
                        <p:par>
                          <p:cTn id="43" fill="hold">
                            <p:stCondLst>
                              <p:cond delay="4000"/>
                            </p:stCondLst>
                            <p:childTnLst>
                              <p:par>
                                <p:cTn id="44" presetID="53" presetClass="entr" presetSubtype="16" fill="hold" nodeType="afterEffect">
                                  <p:stCondLst>
                                    <p:cond delay="0"/>
                                  </p:stCondLst>
                                  <p:childTnLst>
                                    <p:set>
                                      <p:cBhvr>
                                        <p:cTn id="45" dur="1" fill="hold">
                                          <p:stCondLst>
                                            <p:cond delay="0"/>
                                          </p:stCondLst>
                                        </p:cTn>
                                        <p:tgtEl>
                                          <p:spTgt spid="42"/>
                                        </p:tgtEl>
                                        <p:attrNameLst>
                                          <p:attrName>style.visibility</p:attrName>
                                        </p:attrNameLst>
                                      </p:cBhvr>
                                      <p:to>
                                        <p:strVal val="visible"/>
                                      </p:to>
                                    </p:set>
                                    <p:anim calcmode="lin" valueType="num">
                                      <p:cBhvr>
                                        <p:cTn id="46" dur="500" fill="hold"/>
                                        <p:tgtEl>
                                          <p:spTgt spid="42"/>
                                        </p:tgtEl>
                                        <p:attrNameLst>
                                          <p:attrName>ppt_w</p:attrName>
                                        </p:attrNameLst>
                                      </p:cBhvr>
                                      <p:tavLst>
                                        <p:tav tm="0">
                                          <p:val>
                                            <p:fltVal val="0"/>
                                          </p:val>
                                        </p:tav>
                                        <p:tav tm="100000">
                                          <p:val>
                                            <p:strVal val="#ppt_w"/>
                                          </p:val>
                                        </p:tav>
                                      </p:tavLst>
                                    </p:anim>
                                    <p:anim calcmode="lin" valueType="num">
                                      <p:cBhvr>
                                        <p:cTn id="47" dur="500" fill="hold"/>
                                        <p:tgtEl>
                                          <p:spTgt spid="42"/>
                                        </p:tgtEl>
                                        <p:attrNameLst>
                                          <p:attrName>ppt_h</p:attrName>
                                        </p:attrNameLst>
                                      </p:cBhvr>
                                      <p:tavLst>
                                        <p:tav tm="0">
                                          <p:val>
                                            <p:fltVal val="0"/>
                                          </p:val>
                                        </p:tav>
                                        <p:tav tm="100000">
                                          <p:val>
                                            <p:strVal val="#ppt_h"/>
                                          </p:val>
                                        </p:tav>
                                      </p:tavLst>
                                    </p:anim>
                                    <p:animEffect transition="in" filter="fade">
                                      <p:cBhvr>
                                        <p:cTn id="48" dur="500"/>
                                        <p:tgtEl>
                                          <p:spTgt spid="42"/>
                                        </p:tgtEl>
                                      </p:cBhvr>
                                    </p:animEffect>
                                  </p:childTnLst>
                                </p:cTn>
                              </p:par>
                            </p:childTnLst>
                          </p:cTn>
                        </p:par>
                        <p:par>
                          <p:cTn id="49" fill="hold">
                            <p:stCondLst>
                              <p:cond delay="4500"/>
                            </p:stCondLst>
                            <p:childTnLst>
                              <p:par>
                                <p:cTn id="50" presetID="12" presetClass="entr" presetSubtype="8" fill="hold" nodeType="afterEffect">
                                  <p:stCondLst>
                                    <p:cond delay="0"/>
                                  </p:stCondLst>
                                  <p:childTnLst>
                                    <p:set>
                                      <p:cBhvr>
                                        <p:cTn id="51" dur="1" fill="hold">
                                          <p:stCondLst>
                                            <p:cond delay="0"/>
                                          </p:stCondLst>
                                        </p:cTn>
                                        <p:tgtEl>
                                          <p:spTgt spid="63"/>
                                        </p:tgtEl>
                                        <p:attrNameLst>
                                          <p:attrName>style.visibility</p:attrName>
                                        </p:attrNameLst>
                                      </p:cBhvr>
                                      <p:to>
                                        <p:strVal val="visible"/>
                                      </p:to>
                                    </p:set>
                                    <p:anim calcmode="lin" valueType="num">
                                      <p:cBhvr additive="base">
                                        <p:cTn id="52" dur="500"/>
                                        <p:tgtEl>
                                          <p:spTgt spid="63"/>
                                        </p:tgtEl>
                                        <p:attrNameLst>
                                          <p:attrName>ppt_x</p:attrName>
                                        </p:attrNameLst>
                                      </p:cBhvr>
                                      <p:tavLst>
                                        <p:tav tm="0">
                                          <p:val>
                                            <p:strVal val="#ppt_x-#ppt_w*1.125000"/>
                                          </p:val>
                                        </p:tav>
                                        <p:tav tm="100000">
                                          <p:val>
                                            <p:strVal val="#ppt_x"/>
                                          </p:val>
                                        </p:tav>
                                      </p:tavLst>
                                    </p:anim>
                                    <p:animEffect transition="in" filter="wipe(right)">
                                      <p:cBhvr>
                                        <p:cTn id="53" dur="500"/>
                                        <p:tgtEl>
                                          <p:spTgt spid="63"/>
                                        </p:tgtEl>
                                      </p:cBhvr>
                                    </p:animEffect>
                                  </p:childTnLst>
                                </p:cTn>
                              </p:par>
                            </p:childTnLst>
                          </p:cTn>
                        </p:par>
                        <p:par>
                          <p:cTn id="54" fill="hold">
                            <p:stCondLst>
                              <p:cond delay="5000"/>
                            </p:stCondLst>
                            <p:childTnLst>
                              <p:par>
                                <p:cTn id="55" presetID="53" presetClass="entr" presetSubtype="16" fill="hold" nodeType="afterEffect">
                                  <p:stCondLst>
                                    <p:cond delay="0"/>
                                  </p:stCondLst>
                                  <p:childTnLst>
                                    <p:set>
                                      <p:cBhvr>
                                        <p:cTn id="56" dur="1" fill="hold">
                                          <p:stCondLst>
                                            <p:cond delay="0"/>
                                          </p:stCondLst>
                                        </p:cTn>
                                        <p:tgtEl>
                                          <p:spTgt spid="55"/>
                                        </p:tgtEl>
                                        <p:attrNameLst>
                                          <p:attrName>style.visibility</p:attrName>
                                        </p:attrNameLst>
                                      </p:cBhvr>
                                      <p:to>
                                        <p:strVal val="visible"/>
                                      </p:to>
                                    </p:set>
                                    <p:anim calcmode="lin" valueType="num">
                                      <p:cBhvr>
                                        <p:cTn id="57" dur="500" fill="hold"/>
                                        <p:tgtEl>
                                          <p:spTgt spid="55"/>
                                        </p:tgtEl>
                                        <p:attrNameLst>
                                          <p:attrName>ppt_w</p:attrName>
                                        </p:attrNameLst>
                                      </p:cBhvr>
                                      <p:tavLst>
                                        <p:tav tm="0">
                                          <p:val>
                                            <p:fltVal val="0"/>
                                          </p:val>
                                        </p:tav>
                                        <p:tav tm="100000">
                                          <p:val>
                                            <p:strVal val="#ppt_w"/>
                                          </p:val>
                                        </p:tav>
                                      </p:tavLst>
                                    </p:anim>
                                    <p:anim calcmode="lin" valueType="num">
                                      <p:cBhvr>
                                        <p:cTn id="58" dur="500" fill="hold"/>
                                        <p:tgtEl>
                                          <p:spTgt spid="55"/>
                                        </p:tgtEl>
                                        <p:attrNameLst>
                                          <p:attrName>ppt_h</p:attrName>
                                        </p:attrNameLst>
                                      </p:cBhvr>
                                      <p:tavLst>
                                        <p:tav tm="0">
                                          <p:val>
                                            <p:fltVal val="0"/>
                                          </p:val>
                                        </p:tav>
                                        <p:tav tm="100000">
                                          <p:val>
                                            <p:strVal val="#ppt_h"/>
                                          </p:val>
                                        </p:tav>
                                      </p:tavLst>
                                    </p:anim>
                                    <p:animEffect transition="in" filter="fade">
                                      <p:cBhvr>
                                        <p:cTn id="59" dur="500"/>
                                        <p:tgtEl>
                                          <p:spTgt spid="55"/>
                                        </p:tgtEl>
                                      </p:cBhvr>
                                    </p:animEffect>
                                  </p:childTnLst>
                                </p:cTn>
                              </p:par>
                            </p:childTnLst>
                          </p:cTn>
                        </p:par>
                        <p:par>
                          <p:cTn id="60" fill="hold">
                            <p:stCondLst>
                              <p:cond delay="5500"/>
                            </p:stCondLst>
                            <p:childTnLst>
                              <p:par>
                                <p:cTn id="61" presetID="12" presetClass="entr" presetSubtype="8" fill="hold" nodeType="afterEffect">
                                  <p:stCondLst>
                                    <p:cond delay="0"/>
                                  </p:stCondLst>
                                  <p:childTnLst>
                                    <p:set>
                                      <p:cBhvr>
                                        <p:cTn id="62" dur="1" fill="hold">
                                          <p:stCondLst>
                                            <p:cond delay="0"/>
                                          </p:stCondLst>
                                        </p:cTn>
                                        <p:tgtEl>
                                          <p:spTgt spid="66"/>
                                        </p:tgtEl>
                                        <p:attrNameLst>
                                          <p:attrName>style.visibility</p:attrName>
                                        </p:attrNameLst>
                                      </p:cBhvr>
                                      <p:to>
                                        <p:strVal val="visible"/>
                                      </p:to>
                                    </p:set>
                                    <p:anim calcmode="lin" valueType="num">
                                      <p:cBhvr additive="base">
                                        <p:cTn id="63" dur="500"/>
                                        <p:tgtEl>
                                          <p:spTgt spid="66"/>
                                        </p:tgtEl>
                                        <p:attrNameLst>
                                          <p:attrName>ppt_x</p:attrName>
                                        </p:attrNameLst>
                                      </p:cBhvr>
                                      <p:tavLst>
                                        <p:tav tm="0">
                                          <p:val>
                                            <p:strVal val="#ppt_x-#ppt_w*1.125000"/>
                                          </p:val>
                                        </p:tav>
                                        <p:tav tm="100000">
                                          <p:val>
                                            <p:strVal val="#ppt_x"/>
                                          </p:val>
                                        </p:tav>
                                      </p:tavLst>
                                    </p:anim>
                                    <p:animEffect transition="in" filter="wipe(right)">
                                      <p:cBhvr>
                                        <p:cTn id="64" dur="500"/>
                                        <p:tgtEl>
                                          <p:spTgt spid="6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矩形 3"/>
          <p:cNvSpPr>
            <a:spLocks noChangeArrowheads="1"/>
          </p:cNvSpPr>
          <p:nvPr/>
        </p:nvSpPr>
        <p:spPr bwMode="auto">
          <a:xfrm>
            <a:off x="685592" y="914400"/>
            <a:ext cx="7795910" cy="2133666"/>
          </a:xfrm>
          <a:prstGeom prst="rect">
            <a:avLst/>
          </a:prstGeom>
          <a:blipFill dpi="0" rotWithShape="1">
            <a:blip r:embed="rId1"/>
            <a:srcRect/>
            <a:stretch>
              <a:fillRect t="-94024"/>
            </a:stretch>
          </a:blipFill>
          <a:ln w="9525">
            <a:noFill/>
            <a:bevel/>
          </a:ln>
        </p:spPr>
        <p:txBody>
          <a:bodyPr lIns="68553" tIns="34276" rIns="68553" bIns="34276"/>
          <a:lstStyle>
            <a:lvl1pPr eaLnBrk="0" hangingPunct="0">
              <a:spcBef>
                <a:spcPct val="20000"/>
              </a:spcBef>
              <a:buChar char="•"/>
              <a:defRPr sz="2000">
                <a:solidFill>
                  <a:schemeClr val="accent1"/>
                </a:solidFill>
                <a:latin typeface="Arial" panose="020B0604020202020204" pitchFamily="34" charset="0"/>
                <a:ea typeface="微软雅黑" panose="020B0503020204020204" pitchFamily="34" charset="-122"/>
              </a:defRPr>
            </a:lvl1pPr>
            <a:lvl2pPr marL="742950" indent="-285750" eaLnBrk="0" hangingPunct="0">
              <a:spcBef>
                <a:spcPct val="20000"/>
              </a:spcBef>
              <a:buChar char="–"/>
              <a:defRPr sz="2000">
                <a:solidFill>
                  <a:schemeClr val="accent1"/>
                </a:solidFill>
                <a:latin typeface="Arial" panose="020B0604020202020204" pitchFamily="34" charset="0"/>
                <a:ea typeface="仿宋_GB2312" pitchFamily="1" charset="-122"/>
              </a:defRPr>
            </a:lvl2pPr>
            <a:lvl3pPr marL="1143000" indent="-228600" eaLnBrk="0" hangingPunct="0">
              <a:spcBef>
                <a:spcPct val="20000"/>
              </a:spcBef>
              <a:buChar char="•"/>
              <a:defRPr sz="2400">
                <a:solidFill>
                  <a:schemeClr val="tx1"/>
                </a:solidFill>
                <a:latin typeface="Arial" panose="020B0604020202020204" pitchFamily="34" charset="0"/>
                <a:ea typeface="宋体" panose="02010600030101010101" pitchFamily="2" charset="-122"/>
              </a:defRPr>
            </a:lvl3pPr>
            <a:lvl4pPr marL="1600200" indent="-228600" eaLnBrk="0" hangingPunct="0">
              <a:spcBef>
                <a:spcPct val="20000"/>
              </a:spcBef>
              <a:buChar char="–"/>
              <a:defRPr sz="2000">
                <a:solidFill>
                  <a:schemeClr val="tx1"/>
                </a:solidFill>
                <a:latin typeface="Arial" panose="020B0604020202020204" pitchFamily="34" charset="0"/>
                <a:ea typeface="宋体" panose="02010600030101010101" pitchFamily="2" charset="-122"/>
              </a:defRPr>
            </a:lvl4pPr>
            <a:lvl5pPr marL="2057400" indent="-228600" eaLnBrk="0" hangingPunct="0">
              <a:spcBef>
                <a:spcPct val="20000"/>
              </a:spcBef>
              <a:buChar char="»"/>
              <a:defRPr sz="2000">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9pPr>
          </a:lstStyle>
          <a:p>
            <a:pPr eaLnBrk="1" hangingPunct="1">
              <a:spcBef>
                <a:spcPct val="0"/>
              </a:spcBef>
              <a:buFontTx/>
              <a:buNone/>
            </a:pPr>
            <a:endParaRPr lang="zh-CN" altLang="en-US" sz="1300" dirty="0">
              <a:solidFill>
                <a:schemeClr val="tx1"/>
              </a:solidFill>
              <a:ea typeface="宋体" panose="02010600030101010101" pitchFamily="2" charset="-122"/>
            </a:endParaRPr>
          </a:p>
        </p:txBody>
      </p:sp>
      <p:sp>
        <p:nvSpPr>
          <p:cNvPr id="6" name="单圆角矩形 4"/>
          <p:cNvSpPr/>
          <p:nvPr/>
        </p:nvSpPr>
        <p:spPr bwMode="auto">
          <a:xfrm>
            <a:off x="685592" y="3132659"/>
            <a:ext cx="2543050" cy="1546282"/>
          </a:xfrm>
          <a:custGeom>
            <a:avLst/>
            <a:gdLst>
              <a:gd name="T0" fmla="*/ 0 w 3486972"/>
              <a:gd name="T1" fmla="*/ 0 h 2329590"/>
              <a:gd name="T2" fmla="*/ 3246003 w 3486972"/>
              <a:gd name="T3" fmla="*/ 0 h 2329590"/>
              <a:gd name="T4" fmla="*/ 3486150 w 3486972"/>
              <a:gd name="T5" fmla="*/ 240293 h 2329590"/>
              <a:gd name="T6" fmla="*/ 3486150 w 3486972"/>
              <a:gd name="T7" fmla="*/ 2330450 h 2329590"/>
              <a:gd name="T8" fmla="*/ 0 w 3486972"/>
              <a:gd name="T9" fmla="*/ 2330450 h 2329590"/>
              <a:gd name="T10" fmla="*/ 0 w 3486972"/>
              <a:gd name="T11" fmla="*/ 0 h 2329590"/>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3486972" h="2329590">
                <a:moveTo>
                  <a:pt x="0" y="0"/>
                </a:moveTo>
                <a:lnTo>
                  <a:pt x="3246768" y="0"/>
                </a:lnTo>
                <a:cubicBezTo>
                  <a:pt x="3379429" y="0"/>
                  <a:pt x="3486972" y="107543"/>
                  <a:pt x="3486972" y="240204"/>
                </a:cubicBezTo>
                <a:lnTo>
                  <a:pt x="3486972" y="2329590"/>
                </a:lnTo>
                <a:lnTo>
                  <a:pt x="0" y="2329590"/>
                </a:lnTo>
                <a:lnTo>
                  <a:pt x="0" y="0"/>
                </a:lnTo>
                <a:close/>
              </a:path>
            </a:pathLst>
          </a:custGeom>
          <a:solidFill>
            <a:schemeClr val="bg1">
              <a:lumMod val="85000"/>
            </a:schemeClr>
          </a:solidFill>
          <a:ln w="9525" cap="flat" cmpd="sng">
            <a:noFill/>
            <a:bevel/>
          </a:ln>
        </p:spPr>
        <p:txBody>
          <a:bodyPr lIns="68553" tIns="34276" rIns="68553" bIns="34276"/>
          <a:lstStyle/>
          <a:p>
            <a:endParaRPr lang="zh-CN" altLang="en-US" sz="1050"/>
          </a:p>
        </p:txBody>
      </p:sp>
      <p:sp>
        <p:nvSpPr>
          <p:cNvPr id="7" name="单圆角矩形 5"/>
          <p:cNvSpPr/>
          <p:nvPr/>
        </p:nvSpPr>
        <p:spPr bwMode="auto">
          <a:xfrm>
            <a:off x="3307389" y="3132659"/>
            <a:ext cx="2543050" cy="1546282"/>
          </a:xfrm>
          <a:custGeom>
            <a:avLst/>
            <a:gdLst>
              <a:gd name="T0" fmla="*/ 0 w 3486972"/>
              <a:gd name="T1" fmla="*/ 0 h 2329590"/>
              <a:gd name="T2" fmla="*/ 3246003 w 3486972"/>
              <a:gd name="T3" fmla="*/ 0 h 2329590"/>
              <a:gd name="T4" fmla="*/ 3486150 w 3486972"/>
              <a:gd name="T5" fmla="*/ 240293 h 2329590"/>
              <a:gd name="T6" fmla="*/ 3486150 w 3486972"/>
              <a:gd name="T7" fmla="*/ 2330450 h 2329590"/>
              <a:gd name="T8" fmla="*/ 0 w 3486972"/>
              <a:gd name="T9" fmla="*/ 2330450 h 2329590"/>
              <a:gd name="T10" fmla="*/ 0 w 3486972"/>
              <a:gd name="T11" fmla="*/ 0 h 2329590"/>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3486972" h="2329590">
                <a:moveTo>
                  <a:pt x="0" y="0"/>
                </a:moveTo>
                <a:lnTo>
                  <a:pt x="3246768" y="0"/>
                </a:lnTo>
                <a:cubicBezTo>
                  <a:pt x="3379429" y="0"/>
                  <a:pt x="3486972" y="107543"/>
                  <a:pt x="3486972" y="240204"/>
                </a:cubicBezTo>
                <a:lnTo>
                  <a:pt x="3486972" y="2329590"/>
                </a:lnTo>
                <a:lnTo>
                  <a:pt x="0" y="2329590"/>
                </a:lnTo>
                <a:lnTo>
                  <a:pt x="0" y="0"/>
                </a:lnTo>
                <a:close/>
              </a:path>
            </a:pathLst>
          </a:custGeom>
          <a:solidFill>
            <a:schemeClr val="bg1">
              <a:lumMod val="85000"/>
            </a:schemeClr>
          </a:solidFill>
          <a:ln w="9525" cap="flat" cmpd="sng">
            <a:noFill/>
            <a:bevel/>
          </a:ln>
        </p:spPr>
        <p:txBody>
          <a:bodyPr lIns="68553" tIns="34276" rIns="68553" bIns="34276"/>
          <a:lstStyle/>
          <a:p>
            <a:endParaRPr lang="zh-CN" altLang="en-US"/>
          </a:p>
        </p:txBody>
      </p:sp>
      <p:sp>
        <p:nvSpPr>
          <p:cNvPr id="8" name="单圆角矩形 6"/>
          <p:cNvSpPr/>
          <p:nvPr/>
        </p:nvSpPr>
        <p:spPr bwMode="auto">
          <a:xfrm>
            <a:off x="5929187" y="3132659"/>
            <a:ext cx="2544209" cy="1546282"/>
          </a:xfrm>
          <a:custGeom>
            <a:avLst/>
            <a:gdLst>
              <a:gd name="T0" fmla="*/ 0 w 3486972"/>
              <a:gd name="T1" fmla="*/ 0 h 2329590"/>
              <a:gd name="T2" fmla="*/ 3247481 w 3486972"/>
              <a:gd name="T3" fmla="*/ 0 h 2329590"/>
              <a:gd name="T4" fmla="*/ 3487738 w 3486972"/>
              <a:gd name="T5" fmla="*/ 240293 h 2329590"/>
              <a:gd name="T6" fmla="*/ 3487738 w 3486972"/>
              <a:gd name="T7" fmla="*/ 2330450 h 2329590"/>
              <a:gd name="T8" fmla="*/ 0 w 3486972"/>
              <a:gd name="T9" fmla="*/ 2330450 h 2329590"/>
              <a:gd name="T10" fmla="*/ 0 w 3486972"/>
              <a:gd name="T11" fmla="*/ 0 h 2329590"/>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3486972" h="2329590">
                <a:moveTo>
                  <a:pt x="0" y="0"/>
                </a:moveTo>
                <a:lnTo>
                  <a:pt x="3246768" y="0"/>
                </a:lnTo>
                <a:cubicBezTo>
                  <a:pt x="3379429" y="0"/>
                  <a:pt x="3486972" y="107543"/>
                  <a:pt x="3486972" y="240204"/>
                </a:cubicBezTo>
                <a:lnTo>
                  <a:pt x="3486972" y="2329590"/>
                </a:lnTo>
                <a:lnTo>
                  <a:pt x="0" y="2329590"/>
                </a:lnTo>
                <a:lnTo>
                  <a:pt x="0" y="0"/>
                </a:lnTo>
                <a:close/>
              </a:path>
            </a:pathLst>
          </a:custGeom>
          <a:solidFill>
            <a:schemeClr val="bg1">
              <a:lumMod val="85000"/>
            </a:schemeClr>
          </a:solidFill>
          <a:ln w="9525" cap="flat" cmpd="sng">
            <a:noFill/>
            <a:bevel/>
          </a:ln>
        </p:spPr>
        <p:txBody>
          <a:bodyPr lIns="68553" tIns="34276" rIns="68553" bIns="34276"/>
          <a:lstStyle/>
          <a:p>
            <a:endParaRPr lang="zh-CN" altLang="en-US"/>
          </a:p>
        </p:txBody>
      </p:sp>
      <p:sp>
        <p:nvSpPr>
          <p:cNvPr id="15" name="TextBox 14"/>
          <p:cNvSpPr txBox="1">
            <a:spLocks noChangeArrowheads="1"/>
          </p:cNvSpPr>
          <p:nvPr/>
        </p:nvSpPr>
        <p:spPr bwMode="auto">
          <a:xfrm>
            <a:off x="832664" y="3484469"/>
            <a:ext cx="2290598" cy="6232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53" tIns="34276" rIns="68553" bIns="34276">
            <a:spAutoFit/>
          </a:bodyPr>
          <a:lstStyle>
            <a:lvl1pPr eaLnBrk="0" hangingPunct="0">
              <a:spcBef>
                <a:spcPct val="20000"/>
              </a:spcBef>
              <a:buChar char="•"/>
              <a:defRPr sz="2000">
                <a:solidFill>
                  <a:schemeClr val="accent1"/>
                </a:solidFill>
                <a:latin typeface="Arial" panose="020B0604020202020204" pitchFamily="34" charset="0"/>
                <a:ea typeface="微软雅黑" panose="020B0503020204020204" pitchFamily="34" charset="-122"/>
              </a:defRPr>
            </a:lvl1pPr>
            <a:lvl2pPr marL="742950" indent="-285750" eaLnBrk="0" hangingPunct="0">
              <a:spcBef>
                <a:spcPct val="20000"/>
              </a:spcBef>
              <a:buChar char="–"/>
              <a:defRPr sz="2000">
                <a:solidFill>
                  <a:schemeClr val="accent1"/>
                </a:solidFill>
                <a:latin typeface="Arial" panose="020B0604020202020204" pitchFamily="34" charset="0"/>
                <a:ea typeface="仿宋_GB2312" pitchFamily="1" charset="-122"/>
              </a:defRPr>
            </a:lvl2pPr>
            <a:lvl3pPr marL="1143000" indent="-228600" eaLnBrk="0" hangingPunct="0">
              <a:spcBef>
                <a:spcPct val="20000"/>
              </a:spcBef>
              <a:buChar char="•"/>
              <a:defRPr sz="2400">
                <a:solidFill>
                  <a:schemeClr val="tx1"/>
                </a:solidFill>
                <a:latin typeface="Arial" panose="020B0604020202020204" pitchFamily="34" charset="0"/>
                <a:ea typeface="宋体" panose="02010600030101010101" pitchFamily="2" charset="-122"/>
              </a:defRPr>
            </a:lvl3pPr>
            <a:lvl4pPr marL="1600200" indent="-228600" eaLnBrk="0" hangingPunct="0">
              <a:spcBef>
                <a:spcPct val="20000"/>
              </a:spcBef>
              <a:buChar char="–"/>
              <a:defRPr sz="2000">
                <a:solidFill>
                  <a:schemeClr val="tx1"/>
                </a:solidFill>
                <a:latin typeface="Arial" panose="020B0604020202020204" pitchFamily="34" charset="0"/>
                <a:ea typeface="宋体" panose="02010600030101010101" pitchFamily="2" charset="-122"/>
              </a:defRPr>
            </a:lvl4pPr>
            <a:lvl5pPr marL="2057400" indent="-228600" eaLnBrk="0" hangingPunct="0">
              <a:spcBef>
                <a:spcPct val="20000"/>
              </a:spcBef>
              <a:buChar char="»"/>
              <a:defRPr sz="2000">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9pPr>
          </a:lstStyle>
          <a:p>
            <a:pPr eaLnBrk="1" hangingPunct="1">
              <a:spcBef>
                <a:spcPct val="0"/>
              </a:spcBef>
              <a:buFontTx/>
              <a:buNone/>
            </a:pPr>
            <a:r>
              <a:rPr lang="zh-CN" altLang="en-US" sz="900" dirty="0">
                <a:solidFill>
                  <a:schemeClr val="tx1">
                    <a:lumMod val="50000"/>
                    <a:lumOff val="50000"/>
                  </a:schemeClr>
                </a:solidFill>
                <a:latin typeface="微软雅黑" panose="020B0503020204020204" pitchFamily="34" charset="-122"/>
              </a:rPr>
              <a:t>上面的图片可自行更换，动画效果不变，方法是对图片点右键</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设置对象格式</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填充</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填充效果</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图片，选择事先准备好的图片即可。</a:t>
            </a:r>
            <a:endParaRPr lang="zh-CN" altLang="en-US" sz="900" dirty="0">
              <a:solidFill>
                <a:schemeClr val="tx1">
                  <a:lumMod val="50000"/>
                  <a:lumOff val="50000"/>
                </a:schemeClr>
              </a:solidFill>
              <a:latin typeface="微软雅黑" panose="020B0503020204020204" pitchFamily="34" charset="-122"/>
            </a:endParaRPr>
          </a:p>
        </p:txBody>
      </p:sp>
      <p:sp>
        <p:nvSpPr>
          <p:cNvPr id="16" name="TextBox 15"/>
          <p:cNvSpPr txBox="1">
            <a:spLocks noChangeArrowheads="1"/>
          </p:cNvSpPr>
          <p:nvPr/>
        </p:nvSpPr>
        <p:spPr bwMode="auto">
          <a:xfrm>
            <a:off x="3431300" y="3484469"/>
            <a:ext cx="2291756" cy="6232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53" tIns="34276" rIns="68553" bIns="34276">
            <a:spAutoFit/>
          </a:bodyPr>
          <a:lstStyle>
            <a:lvl1pPr eaLnBrk="0" hangingPunct="0">
              <a:spcBef>
                <a:spcPct val="20000"/>
              </a:spcBef>
              <a:buChar char="•"/>
              <a:defRPr sz="2000">
                <a:solidFill>
                  <a:schemeClr val="accent1"/>
                </a:solidFill>
                <a:latin typeface="Arial" panose="020B0604020202020204" pitchFamily="34" charset="0"/>
                <a:ea typeface="微软雅黑" panose="020B0503020204020204" pitchFamily="34" charset="-122"/>
              </a:defRPr>
            </a:lvl1pPr>
            <a:lvl2pPr marL="742950" indent="-285750" eaLnBrk="0" hangingPunct="0">
              <a:spcBef>
                <a:spcPct val="20000"/>
              </a:spcBef>
              <a:buChar char="–"/>
              <a:defRPr sz="2000">
                <a:solidFill>
                  <a:schemeClr val="accent1"/>
                </a:solidFill>
                <a:latin typeface="Arial" panose="020B0604020202020204" pitchFamily="34" charset="0"/>
                <a:ea typeface="仿宋_GB2312" pitchFamily="1" charset="-122"/>
              </a:defRPr>
            </a:lvl2pPr>
            <a:lvl3pPr marL="1143000" indent="-228600" eaLnBrk="0" hangingPunct="0">
              <a:spcBef>
                <a:spcPct val="20000"/>
              </a:spcBef>
              <a:buChar char="•"/>
              <a:defRPr sz="2400">
                <a:solidFill>
                  <a:schemeClr val="tx1"/>
                </a:solidFill>
                <a:latin typeface="Arial" panose="020B0604020202020204" pitchFamily="34" charset="0"/>
                <a:ea typeface="宋体" panose="02010600030101010101" pitchFamily="2" charset="-122"/>
              </a:defRPr>
            </a:lvl3pPr>
            <a:lvl4pPr marL="1600200" indent="-228600" eaLnBrk="0" hangingPunct="0">
              <a:spcBef>
                <a:spcPct val="20000"/>
              </a:spcBef>
              <a:buChar char="–"/>
              <a:defRPr sz="2000">
                <a:solidFill>
                  <a:schemeClr val="tx1"/>
                </a:solidFill>
                <a:latin typeface="Arial" panose="020B0604020202020204" pitchFamily="34" charset="0"/>
                <a:ea typeface="宋体" panose="02010600030101010101" pitchFamily="2" charset="-122"/>
              </a:defRPr>
            </a:lvl4pPr>
            <a:lvl5pPr marL="2057400" indent="-228600" eaLnBrk="0" hangingPunct="0">
              <a:spcBef>
                <a:spcPct val="20000"/>
              </a:spcBef>
              <a:buChar char="»"/>
              <a:defRPr sz="2000">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9pPr>
          </a:lstStyle>
          <a:p>
            <a:pPr eaLnBrk="1" hangingPunct="1">
              <a:spcBef>
                <a:spcPct val="0"/>
              </a:spcBef>
              <a:buFontTx/>
              <a:buNone/>
            </a:pPr>
            <a:r>
              <a:rPr lang="zh-CN" altLang="en-US" sz="900" dirty="0">
                <a:solidFill>
                  <a:schemeClr val="tx1">
                    <a:lumMod val="50000"/>
                    <a:lumOff val="50000"/>
                  </a:schemeClr>
                </a:solidFill>
                <a:latin typeface="微软雅黑" panose="020B0503020204020204" pitchFamily="34" charset="-122"/>
              </a:rPr>
              <a:t>上面的图片可自行更换，动画效果不变，方法是对图片点右键</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设置对象格式</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填充</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填充效果</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图片，选择事先准备好的图片即可。</a:t>
            </a:r>
            <a:endParaRPr lang="zh-CN" altLang="en-US" sz="900" dirty="0">
              <a:solidFill>
                <a:schemeClr val="tx1">
                  <a:lumMod val="50000"/>
                  <a:lumOff val="50000"/>
                </a:schemeClr>
              </a:solidFill>
              <a:latin typeface="微软雅黑" panose="020B0503020204020204" pitchFamily="34" charset="-122"/>
            </a:endParaRPr>
          </a:p>
        </p:txBody>
      </p:sp>
      <p:sp>
        <p:nvSpPr>
          <p:cNvPr id="17" name="TextBox 16"/>
          <p:cNvSpPr txBox="1">
            <a:spLocks noChangeArrowheads="1"/>
          </p:cNvSpPr>
          <p:nvPr/>
        </p:nvSpPr>
        <p:spPr bwMode="auto">
          <a:xfrm>
            <a:off x="6064677" y="3484469"/>
            <a:ext cx="2291756" cy="6232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8553" tIns="34276" rIns="68553" bIns="34276">
            <a:spAutoFit/>
          </a:bodyPr>
          <a:lstStyle>
            <a:lvl1pPr eaLnBrk="0" hangingPunct="0">
              <a:spcBef>
                <a:spcPct val="20000"/>
              </a:spcBef>
              <a:buChar char="•"/>
              <a:defRPr sz="2000">
                <a:solidFill>
                  <a:schemeClr val="accent1"/>
                </a:solidFill>
                <a:latin typeface="Arial" panose="020B0604020202020204" pitchFamily="34" charset="0"/>
                <a:ea typeface="微软雅黑" panose="020B0503020204020204" pitchFamily="34" charset="-122"/>
              </a:defRPr>
            </a:lvl1pPr>
            <a:lvl2pPr marL="742950" indent="-285750" eaLnBrk="0" hangingPunct="0">
              <a:spcBef>
                <a:spcPct val="20000"/>
              </a:spcBef>
              <a:buChar char="–"/>
              <a:defRPr sz="2000">
                <a:solidFill>
                  <a:schemeClr val="accent1"/>
                </a:solidFill>
                <a:latin typeface="Arial" panose="020B0604020202020204" pitchFamily="34" charset="0"/>
                <a:ea typeface="仿宋_GB2312" pitchFamily="1" charset="-122"/>
              </a:defRPr>
            </a:lvl2pPr>
            <a:lvl3pPr marL="1143000" indent="-228600" eaLnBrk="0" hangingPunct="0">
              <a:spcBef>
                <a:spcPct val="20000"/>
              </a:spcBef>
              <a:buChar char="•"/>
              <a:defRPr sz="2400">
                <a:solidFill>
                  <a:schemeClr val="tx1"/>
                </a:solidFill>
                <a:latin typeface="Arial" panose="020B0604020202020204" pitchFamily="34" charset="0"/>
                <a:ea typeface="宋体" panose="02010600030101010101" pitchFamily="2" charset="-122"/>
              </a:defRPr>
            </a:lvl3pPr>
            <a:lvl4pPr marL="1600200" indent="-228600" eaLnBrk="0" hangingPunct="0">
              <a:spcBef>
                <a:spcPct val="20000"/>
              </a:spcBef>
              <a:buChar char="–"/>
              <a:defRPr sz="2000">
                <a:solidFill>
                  <a:schemeClr val="tx1"/>
                </a:solidFill>
                <a:latin typeface="Arial" panose="020B0604020202020204" pitchFamily="34" charset="0"/>
                <a:ea typeface="宋体" panose="02010600030101010101" pitchFamily="2" charset="-122"/>
              </a:defRPr>
            </a:lvl4pPr>
            <a:lvl5pPr marL="2057400" indent="-228600" eaLnBrk="0" hangingPunct="0">
              <a:spcBef>
                <a:spcPct val="20000"/>
              </a:spcBef>
              <a:buChar char="»"/>
              <a:defRPr sz="2000">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20000"/>
              </a:spcBef>
              <a:spcAft>
                <a:spcPct val="0"/>
              </a:spcAft>
              <a:buChar char="»"/>
              <a:defRPr sz="2000">
                <a:solidFill>
                  <a:schemeClr val="tx1"/>
                </a:solidFill>
                <a:latin typeface="Arial" panose="020B0604020202020204" pitchFamily="34" charset="0"/>
                <a:ea typeface="宋体" panose="02010600030101010101" pitchFamily="2" charset="-122"/>
              </a:defRPr>
            </a:lvl9pPr>
          </a:lstStyle>
          <a:p>
            <a:pPr eaLnBrk="1" hangingPunct="1">
              <a:spcBef>
                <a:spcPct val="0"/>
              </a:spcBef>
              <a:buFontTx/>
              <a:buNone/>
            </a:pPr>
            <a:r>
              <a:rPr lang="zh-CN" altLang="en-US" sz="900" dirty="0">
                <a:solidFill>
                  <a:schemeClr val="tx1">
                    <a:lumMod val="50000"/>
                    <a:lumOff val="50000"/>
                  </a:schemeClr>
                </a:solidFill>
                <a:latin typeface="微软雅黑" panose="020B0503020204020204" pitchFamily="34" charset="-122"/>
              </a:rPr>
              <a:t>上面的图片可自行更换，动画效果不变，方法是对图片点右键</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设置对象格式</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填充</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填充效果</a:t>
            </a:r>
            <a:r>
              <a:rPr lang="en-US" altLang="zh-CN" sz="900" dirty="0">
                <a:solidFill>
                  <a:schemeClr val="tx1">
                    <a:lumMod val="50000"/>
                    <a:lumOff val="50000"/>
                  </a:schemeClr>
                </a:solidFill>
                <a:latin typeface="微软雅黑" panose="020B0503020204020204" pitchFamily="34" charset="-122"/>
              </a:rPr>
              <a:t>-&gt;</a:t>
            </a:r>
            <a:r>
              <a:rPr lang="zh-CN" altLang="en-US" sz="900" dirty="0">
                <a:solidFill>
                  <a:schemeClr val="tx1">
                    <a:lumMod val="50000"/>
                    <a:lumOff val="50000"/>
                  </a:schemeClr>
                </a:solidFill>
                <a:latin typeface="微软雅黑" panose="020B0503020204020204" pitchFamily="34" charset="-122"/>
              </a:rPr>
              <a:t>图片，选择事先准备好的图片即可。</a:t>
            </a:r>
            <a:endParaRPr lang="zh-CN" altLang="en-US" sz="900" dirty="0">
              <a:solidFill>
                <a:schemeClr val="tx1">
                  <a:lumMod val="50000"/>
                  <a:lumOff val="50000"/>
                </a:schemeClr>
              </a:solidFill>
              <a:latin typeface="微软雅黑" panose="020B0503020204020204" pitchFamily="34" charset="-122"/>
            </a:endParaRPr>
          </a:p>
        </p:txBody>
      </p:sp>
      <p:grpSp>
        <p:nvGrpSpPr>
          <p:cNvPr id="9" name="组合 48"/>
          <p:cNvGrpSpPr/>
          <p:nvPr/>
        </p:nvGrpSpPr>
        <p:grpSpPr bwMode="auto">
          <a:xfrm>
            <a:off x="1673771" y="2866718"/>
            <a:ext cx="566693" cy="566781"/>
            <a:chOff x="6378550" y="995815"/>
            <a:chExt cx="755970" cy="755970"/>
          </a:xfrm>
        </p:grpSpPr>
        <p:grpSp>
          <p:nvGrpSpPr>
            <p:cNvPr id="10" name="组合 49"/>
            <p:cNvGrpSpPr/>
            <p:nvPr/>
          </p:nvGrpSpPr>
          <p:grpSpPr bwMode="auto">
            <a:xfrm>
              <a:off x="6378550" y="995815"/>
              <a:ext cx="755970" cy="755970"/>
              <a:chOff x="4921135" y="2265218"/>
              <a:chExt cx="2360814" cy="2360814"/>
            </a:xfrm>
          </p:grpSpPr>
          <p:sp>
            <p:nvSpPr>
              <p:cNvPr id="22" name="椭圆 21"/>
              <p:cNvSpPr/>
              <p:nvPr/>
            </p:nvSpPr>
            <p:spPr>
              <a:xfrm>
                <a:off x="4921135" y="2265218"/>
                <a:ext cx="2359771" cy="236081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sp>
            <p:nvSpPr>
              <p:cNvPr id="23" name="椭圆 22"/>
              <p:cNvSpPr/>
              <p:nvPr/>
            </p:nvSpPr>
            <p:spPr>
              <a:xfrm>
                <a:off x="5059945" y="2404089"/>
                <a:ext cx="2082151" cy="2083071"/>
              </a:xfrm>
              <a:prstGeom prst="ellipse">
                <a:avLst/>
              </a:prstGeom>
              <a:gradFill>
                <a:gsLst>
                  <a:gs pos="0">
                    <a:srgbClr val="FEFFFF"/>
                  </a:gs>
                  <a:gs pos="100000">
                    <a:srgbClr val="D0D0D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sp>
            <p:nvSpPr>
              <p:cNvPr id="24" name="椭圆 23"/>
              <p:cNvSpPr/>
              <p:nvPr/>
            </p:nvSpPr>
            <p:spPr>
              <a:xfrm>
                <a:off x="5287990" y="2632235"/>
                <a:ext cx="1626061" cy="1626779"/>
              </a:xfrm>
              <a:prstGeom prst="ellipse">
                <a:avLst/>
              </a:prstGeom>
              <a:gradFill>
                <a:gsLst>
                  <a:gs pos="0">
                    <a:srgbClr val="DCDCDC"/>
                  </a:gs>
                  <a:gs pos="100000">
                    <a:srgbClr val="FBFBFB"/>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grpSp>
        <p:sp>
          <p:nvSpPr>
            <p:cNvPr id="21" name="文本框 50"/>
            <p:cNvSpPr txBox="1"/>
            <p:nvPr/>
          </p:nvSpPr>
          <p:spPr>
            <a:xfrm>
              <a:off x="6498500" y="1142969"/>
              <a:ext cx="528615" cy="492613"/>
            </a:xfrm>
            <a:prstGeom prst="rect">
              <a:avLst/>
            </a:prstGeom>
            <a:noFill/>
            <a:ln>
              <a:noFill/>
            </a:ln>
          </p:spPr>
          <p:txBody>
            <a:bodyPr wrap="none">
              <a:spAutoFit/>
            </a:bodyPr>
            <a:lstStyle/>
            <a:p>
              <a:pPr>
                <a:defRPr/>
              </a:pPr>
              <a:r>
                <a:rPr lang="en-US" altLang="zh-CN" dirty="0">
                  <a:solidFill>
                    <a:schemeClr val="accent1"/>
                  </a:solidFill>
                  <a:effectLst>
                    <a:innerShdw blurRad="114300">
                      <a:prstClr val="black"/>
                    </a:innerShdw>
                  </a:effectLst>
                  <a:latin typeface="Impact" panose="020B0806030902050204" pitchFamily="34" charset="0"/>
                </a:rPr>
                <a:t>01</a:t>
              </a:r>
              <a:endParaRPr lang="zh-CN" altLang="en-US" dirty="0">
                <a:solidFill>
                  <a:schemeClr val="accent1"/>
                </a:solidFill>
                <a:effectLst>
                  <a:innerShdw blurRad="114300">
                    <a:prstClr val="black"/>
                  </a:innerShdw>
                </a:effectLst>
                <a:latin typeface="Impact" panose="020B0806030902050204" pitchFamily="34" charset="0"/>
              </a:endParaRPr>
            </a:p>
          </p:txBody>
        </p:sp>
      </p:grpSp>
      <p:grpSp>
        <p:nvGrpSpPr>
          <p:cNvPr id="11" name="组合 54"/>
          <p:cNvGrpSpPr/>
          <p:nvPr/>
        </p:nvGrpSpPr>
        <p:grpSpPr bwMode="auto">
          <a:xfrm>
            <a:off x="4293831" y="2855821"/>
            <a:ext cx="566693" cy="566781"/>
            <a:chOff x="6378550" y="995815"/>
            <a:chExt cx="755970" cy="755970"/>
          </a:xfrm>
        </p:grpSpPr>
        <p:grpSp>
          <p:nvGrpSpPr>
            <p:cNvPr id="12" name="组合 55"/>
            <p:cNvGrpSpPr/>
            <p:nvPr/>
          </p:nvGrpSpPr>
          <p:grpSpPr bwMode="auto">
            <a:xfrm>
              <a:off x="6378550" y="995815"/>
              <a:ext cx="755970" cy="755970"/>
              <a:chOff x="4921135" y="2265218"/>
              <a:chExt cx="2360814" cy="2360814"/>
            </a:xfrm>
          </p:grpSpPr>
          <p:sp>
            <p:nvSpPr>
              <p:cNvPr id="28" name="椭圆 27"/>
              <p:cNvSpPr/>
              <p:nvPr/>
            </p:nvSpPr>
            <p:spPr>
              <a:xfrm>
                <a:off x="4921135" y="2265218"/>
                <a:ext cx="2359771" cy="236081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sp>
            <p:nvSpPr>
              <p:cNvPr id="29" name="椭圆 28"/>
              <p:cNvSpPr/>
              <p:nvPr/>
            </p:nvSpPr>
            <p:spPr>
              <a:xfrm>
                <a:off x="5059945" y="2404089"/>
                <a:ext cx="2082151" cy="2083071"/>
              </a:xfrm>
              <a:prstGeom prst="ellipse">
                <a:avLst/>
              </a:prstGeom>
              <a:gradFill>
                <a:gsLst>
                  <a:gs pos="0">
                    <a:srgbClr val="FEFFFF"/>
                  </a:gs>
                  <a:gs pos="100000">
                    <a:srgbClr val="D0D0D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sp>
            <p:nvSpPr>
              <p:cNvPr id="30" name="椭圆 29"/>
              <p:cNvSpPr/>
              <p:nvPr/>
            </p:nvSpPr>
            <p:spPr>
              <a:xfrm>
                <a:off x="5287990" y="2632235"/>
                <a:ext cx="1626061" cy="1626779"/>
              </a:xfrm>
              <a:prstGeom prst="ellipse">
                <a:avLst/>
              </a:prstGeom>
              <a:gradFill>
                <a:gsLst>
                  <a:gs pos="0">
                    <a:srgbClr val="DCDCDC"/>
                  </a:gs>
                  <a:gs pos="100000">
                    <a:srgbClr val="FBFBFB"/>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grpSp>
        <p:sp>
          <p:nvSpPr>
            <p:cNvPr id="27" name="文本框 56"/>
            <p:cNvSpPr txBox="1"/>
            <p:nvPr/>
          </p:nvSpPr>
          <p:spPr>
            <a:xfrm>
              <a:off x="6520865" y="1142969"/>
              <a:ext cx="564969" cy="492613"/>
            </a:xfrm>
            <a:prstGeom prst="rect">
              <a:avLst/>
            </a:prstGeom>
            <a:noFill/>
            <a:ln>
              <a:noFill/>
            </a:ln>
          </p:spPr>
          <p:txBody>
            <a:bodyPr wrap="none">
              <a:spAutoFit/>
            </a:bodyPr>
            <a:lstStyle/>
            <a:p>
              <a:pPr>
                <a:defRPr/>
              </a:pPr>
              <a:r>
                <a:rPr lang="en-US" altLang="zh-CN" dirty="0">
                  <a:solidFill>
                    <a:schemeClr val="accent2"/>
                  </a:solidFill>
                  <a:effectLst>
                    <a:innerShdw blurRad="114300">
                      <a:prstClr val="black"/>
                    </a:innerShdw>
                  </a:effectLst>
                  <a:latin typeface="Impact" panose="020B0806030902050204" pitchFamily="34" charset="0"/>
                </a:rPr>
                <a:t>02</a:t>
              </a:r>
              <a:endParaRPr lang="zh-CN" altLang="en-US" dirty="0">
                <a:solidFill>
                  <a:schemeClr val="accent2"/>
                </a:solidFill>
                <a:effectLst>
                  <a:innerShdw blurRad="114300">
                    <a:prstClr val="black"/>
                  </a:innerShdw>
                </a:effectLst>
                <a:latin typeface="Impact" panose="020B0806030902050204" pitchFamily="34" charset="0"/>
              </a:endParaRPr>
            </a:p>
          </p:txBody>
        </p:sp>
      </p:grpSp>
      <p:grpSp>
        <p:nvGrpSpPr>
          <p:cNvPr id="13" name="组合 60"/>
          <p:cNvGrpSpPr/>
          <p:nvPr/>
        </p:nvGrpSpPr>
        <p:grpSpPr bwMode="auto">
          <a:xfrm>
            <a:off x="6927209" y="2857475"/>
            <a:ext cx="566693" cy="566781"/>
            <a:chOff x="6378550" y="995815"/>
            <a:chExt cx="755970" cy="755970"/>
          </a:xfrm>
        </p:grpSpPr>
        <p:grpSp>
          <p:nvGrpSpPr>
            <p:cNvPr id="14" name="组合 61"/>
            <p:cNvGrpSpPr/>
            <p:nvPr/>
          </p:nvGrpSpPr>
          <p:grpSpPr bwMode="auto">
            <a:xfrm>
              <a:off x="6378550" y="995815"/>
              <a:ext cx="755970" cy="755970"/>
              <a:chOff x="4921135" y="2265218"/>
              <a:chExt cx="2360814" cy="2360814"/>
            </a:xfrm>
          </p:grpSpPr>
          <p:sp>
            <p:nvSpPr>
              <p:cNvPr id="34" name="椭圆 33"/>
              <p:cNvSpPr/>
              <p:nvPr/>
            </p:nvSpPr>
            <p:spPr>
              <a:xfrm>
                <a:off x="4921135" y="2265218"/>
                <a:ext cx="2359771" cy="236081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sp>
            <p:nvSpPr>
              <p:cNvPr id="35" name="椭圆 34"/>
              <p:cNvSpPr/>
              <p:nvPr/>
            </p:nvSpPr>
            <p:spPr>
              <a:xfrm>
                <a:off x="5059945" y="2404089"/>
                <a:ext cx="2082151" cy="2083071"/>
              </a:xfrm>
              <a:prstGeom prst="ellipse">
                <a:avLst/>
              </a:prstGeom>
              <a:gradFill>
                <a:gsLst>
                  <a:gs pos="0">
                    <a:srgbClr val="FEFFFF"/>
                  </a:gs>
                  <a:gs pos="100000">
                    <a:srgbClr val="D0D0D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sp>
            <p:nvSpPr>
              <p:cNvPr id="36" name="椭圆 35"/>
              <p:cNvSpPr/>
              <p:nvPr/>
            </p:nvSpPr>
            <p:spPr>
              <a:xfrm>
                <a:off x="5287990" y="2632235"/>
                <a:ext cx="1626061" cy="1626779"/>
              </a:xfrm>
              <a:prstGeom prst="ellipse">
                <a:avLst/>
              </a:prstGeom>
              <a:gradFill>
                <a:gsLst>
                  <a:gs pos="0">
                    <a:srgbClr val="DCDCDC"/>
                  </a:gs>
                  <a:gs pos="100000">
                    <a:srgbClr val="FBFBFB"/>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grpSp>
        <p:sp>
          <p:nvSpPr>
            <p:cNvPr id="33" name="文本框 62"/>
            <p:cNvSpPr txBox="1"/>
            <p:nvPr/>
          </p:nvSpPr>
          <p:spPr>
            <a:xfrm>
              <a:off x="6523139" y="1142969"/>
              <a:ext cx="573522" cy="492613"/>
            </a:xfrm>
            <a:prstGeom prst="rect">
              <a:avLst/>
            </a:prstGeom>
            <a:noFill/>
            <a:ln>
              <a:noFill/>
            </a:ln>
          </p:spPr>
          <p:txBody>
            <a:bodyPr wrap="none">
              <a:spAutoFit/>
            </a:bodyPr>
            <a:lstStyle/>
            <a:p>
              <a:pPr>
                <a:defRPr/>
              </a:pPr>
              <a:r>
                <a:rPr lang="en-US" altLang="zh-CN" dirty="0">
                  <a:solidFill>
                    <a:schemeClr val="accent3"/>
                  </a:solidFill>
                  <a:effectLst>
                    <a:innerShdw blurRad="114300">
                      <a:prstClr val="black"/>
                    </a:innerShdw>
                  </a:effectLst>
                  <a:latin typeface="Impact" panose="020B0806030902050204" pitchFamily="34" charset="0"/>
                </a:rPr>
                <a:t>03</a:t>
              </a:r>
              <a:endParaRPr lang="zh-CN" altLang="en-US" dirty="0">
                <a:solidFill>
                  <a:schemeClr val="accent3"/>
                </a:solidFill>
                <a:effectLst>
                  <a:innerShdw blurRad="114300">
                    <a:prstClr val="black"/>
                  </a:innerShdw>
                </a:effectLst>
                <a:latin typeface="Impact" panose="020B0806030902050204" pitchFamily="34" charset="0"/>
              </a:endParaRPr>
            </a:p>
          </p:txBody>
        </p:sp>
      </p:grpSp>
    </p:spTree>
  </p:cSld>
  <p:clrMapOvr>
    <a:masterClrMapping/>
  </p:clrMapOvr>
  <mc:AlternateContent xmlns:mc="http://schemas.openxmlformats.org/markup-compatibility/2006">
    <mc:Choice xmlns:p15="http://schemas.microsoft.com/office/powerpoint/2012/main" Requires="p15">
      <p:transition xmlns:p14="http://schemas.microsoft.com/office/powerpoint/2010/main" spd="slow" Requires="p14" p14:dur="3250" advTm="0">
        <p15:prstTrans prst="origami"/>
      </p:transition>
    </mc:Choice>
    <mc:Fallback>
      <p:transition spd="slow" advTm="0">
        <p:fade/>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4" presetClass="entr" presetSubtype="10" fill="hold" grpId="0" nodeType="click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randombar(horizontal)">
                                      <p:cBhvr>
                                        <p:cTn id="7" dur="750"/>
                                        <p:tgtEl>
                                          <p:spTgt spid="5"/>
                                        </p:tgtEl>
                                      </p:cBhvr>
                                    </p:animEffect>
                                  </p:childTnLst>
                                </p:cTn>
                              </p:par>
                            </p:childTnLst>
                          </p:cTn>
                        </p:par>
                      </p:childTnLst>
                    </p:cTn>
                  </p:par>
                  <p:par>
                    <p:cTn id="8" fill="hold">
                      <p:stCondLst>
                        <p:cond delay="indefinite"/>
                      </p:stCondLst>
                      <p:childTnLst>
                        <p:par>
                          <p:cTn id="9" fill="hold">
                            <p:stCondLst>
                              <p:cond delay="0"/>
                            </p:stCondLst>
                            <p:childTnLst>
                              <p:par>
                                <p:cTn id="10" presetID="2" presetClass="entr" presetSubtype="4" fill="hold" grpId="0" nodeType="clickEffect">
                                  <p:stCondLst>
                                    <p:cond delay="500"/>
                                  </p:stCondLst>
                                  <p:childTnLst>
                                    <p:set>
                                      <p:cBhvr>
                                        <p:cTn id="11" dur="1" fill="hold">
                                          <p:stCondLst>
                                            <p:cond delay="0"/>
                                          </p:stCondLst>
                                        </p:cTn>
                                        <p:tgtEl>
                                          <p:spTgt spid="6"/>
                                        </p:tgtEl>
                                        <p:attrNameLst>
                                          <p:attrName>style.visibility</p:attrName>
                                        </p:attrNameLst>
                                      </p:cBhvr>
                                      <p:to>
                                        <p:strVal val="visible"/>
                                      </p:to>
                                    </p:set>
                                    <p:anim calcmode="lin" valueType="num">
                                      <p:cBhvr additive="base">
                                        <p:cTn id="12" dur="500" fill="hold"/>
                                        <p:tgtEl>
                                          <p:spTgt spid="6"/>
                                        </p:tgtEl>
                                        <p:attrNameLst>
                                          <p:attrName>ppt_x</p:attrName>
                                        </p:attrNameLst>
                                      </p:cBhvr>
                                      <p:tavLst>
                                        <p:tav tm="0">
                                          <p:val>
                                            <p:strVal val="#ppt_x"/>
                                          </p:val>
                                        </p:tav>
                                        <p:tav tm="100000">
                                          <p:val>
                                            <p:strVal val="#ppt_x"/>
                                          </p:val>
                                        </p:tav>
                                      </p:tavLst>
                                    </p:anim>
                                    <p:anim calcmode="lin" valueType="num">
                                      <p:cBhvr additive="base">
                                        <p:cTn id="13" dur="500" fill="hold"/>
                                        <p:tgtEl>
                                          <p:spTgt spid="6"/>
                                        </p:tgtEl>
                                        <p:attrNameLst>
                                          <p:attrName>ppt_y</p:attrName>
                                        </p:attrNameLst>
                                      </p:cBhvr>
                                      <p:tavLst>
                                        <p:tav tm="0">
                                          <p:val>
                                            <p:strVal val="1+#ppt_h/2"/>
                                          </p:val>
                                        </p:tav>
                                        <p:tav tm="100000">
                                          <p:val>
                                            <p:strVal val="#ppt_y"/>
                                          </p:val>
                                        </p:tav>
                                      </p:tavLst>
                                    </p:anim>
                                  </p:childTnLst>
                                </p:cTn>
                              </p:par>
                              <p:par>
                                <p:cTn id="14" presetID="2" presetClass="entr" presetSubtype="4" fill="hold" grpId="0" nodeType="withEffect">
                                  <p:stCondLst>
                                    <p:cond delay="500"/>
                                  </p:stCondLst>
                                  <p:childTnLst>
                                    <p:set>
                                      <p:cBhvr>
                                        <p:cTn id="15" dur="1" fill="hold">
                                          <p:stCondLst>
                                            <p:cond delay="0"/>
                                          </p:stCondLst>
                                        </p:cTn>
                                        <p:tgtEl>
                                          <p:spTgt spid="7"/>
                                        </p:tgtEl>
                                        <p:attrNameLst>
                                          <p:attrName>style.visibility</p:attrName>
                                        </p:attrNameLst>
                                      </p:cBhvr>
                                      <p:to>
                                        <p:strVal val="visible"/>
                                      </p:to>
                                    </p:set>
                                    <p:anim calcmode="lin" valueType="num">
                                      <p:cBhvr additive="base">
                                        <p:cTn id="16" dur="500" fill="hold"/>
                                        <p:tgtEl>
                                          <p:spTgt spid="7"/>
                                        </p:tgtEl>
                                        <p:attrNameLst>
                                          <p:attrName>ppt_x</p:attrName>
                                        </p:attrNameLst>
                                      </p:cBhvr>
                                      <p:tavLst>
                                        <p:tav tm="0">
                                          <p:val>
                                            <p:strVal val="#ppt_x"/>
                                          </p:val>
                                        </p:tav>
                                        <p:tav tm="100000">
                                          <p:val>
                                            <p:strVal val="#ppt_x"/>
                                          </p:val>
                                        </p:tav>
                                      </p:tavLst>
                                    </p:anim>
                                    <p:anim calcmode="lin" valueType="num">
                                      <p:cBhvr additive="base">
                                        <p:cTn id="17" dur="500" fill="hold"/>
                                        <p:tgtEl>
                                          <p:spTgt spid="7"/>
                                        </p:tgtEl>
                                        <p:attrNameLst>
                                          <p:attrName>ppt_y</p:attrName>
                                        </p:attrNameLst>
                                      </p:cBhvr>
                                      <p:tavLst>
                                        <p:tav tm="0">
                                          <p:val>
                                            <p:strVal val="1+#ppt_h/2"/>
                                          </p:val>
                                        </p:tav>
                                        <p:tav tm="100000">
                                          <p:val>
                                            <p:strVal val="#ppt_y"/>
                                          </p:val>
                                        </p:tav>
                                      </p:tavLst>
                                    </p:anim>
                                  </p:childTnLst>
                                </p:cTn>
                              </p:par>
                              <p:par>
                                <p:cTn id="18" presetID="2" presetClass="entr" presetSubtype="4" fill="hold" grpId="0" nodeType="withEffect">
                                  <p:stCondLst>
                                    <p:cond delay="500"/>
                                  </p:stCondLst>
                                  <p:childTnLst>
                                    <p:set>
                                      <p:cBhvr>
                                        <p:cTn id="19" dur="1" fill="hold">
                                          <p:stCondLst>
                                            <p:cond delay="0"/>
                                          </p:stCondLst>
                                        </p:cTn>
                                        <p:tgtEl>
                                          <p:spTgt spid="8"/>
                                        </p:tgtEl>
                                        <p:attrNameLst>
                                          <p:attrName>style.visibility</p:attrName>
                                        </p:attrNameLst>
                                      </p:cBhvr>
                                      <p:to>
                                        <p:strVal val="visible"/>
                                      </p:to>
                                    </p:set>
                                    <p:anim calcmode="lin" valueType="num">
                                      <p:cBhvr additive="base">
                                        <p:cTn id="20" dur="500" fill="hold"/>
                                        <p:tgtEl>
                                          <p:spTgt spid="8"/>
                                        </p:tgtEl>
                                        <p:attrNameLst>
                                          <p:attrName>ppt_x</p:attrName>
                                        </p:attrNameLst>
                                      </p:cBhvr>
                                      <p:tavLst>
                                        <p:tav tm="0">
                                          <p:val>
                                            <p:strVal val="#ppt_x"/>
                                          </p:val>
                                        </p:tav>
                                        <p:tav tm="100000">
                                          <p:val>
                                            <p:strVal val="#ppt_x"/>
                                          </p:val>
                                        </p:tav>
                                      </p:tavLst>
                                    </p:anim>
                                    <p:anim calcmode="lin" valueType="num">
                                      <p:cBhvr additive="base">
                                        <p:cTn id="21" dur="500" fill="hold"/>
                                        <p:tgtEl>
                                          <p:spTgt spid="8"/>
                                        </p:tgtEl>
                                        <p:attrNameLst>
                                          <p:attrName>ppt_y</p:attrName>
                                        </p:attrNameLst>
                                      </p:cBhvr>
                                      <p:tavLst>
                                        <p:tav tm="0">
                                          <p:val>
                                            <p:strVal val="1+#ppt_h/2"/>
                                          </p:val>
                                        </p:tav>
                                        <p:tav tm="100000">
                                          <p:val>
                                            <p:strVal val="#ppt_y"/>
                                          </p:val>
                                        </p:tav>
                                      </p:tavLst>
                                    </p:anim>
                                  </p:childTnLst>
                                </p:cTn>
                              </p:par>
                              <p:par>
                                <p:cTn id="22" presetID="2" presetClass="entr" presetSubtype="4" fill="hold" nodeType="withEffect">
                                  <p:stCondLst>
                                    <p:cond delay="500"/>
                                  </p:stCondLst>
                                  <p:childTnLst>
                                    <p:set>
                                      <p:cBhvr>
                                        <p:cTn id="23" dur="1" fill="hold">
                                          <p:stCondLst>
                                            <p:cond delay="0"/>
                                          </p:stCondLst>
                                        </p:cTn>
                                        <p:tgtEl>
                                          <p:spTgt spid="9"/>
                                        </p:tgtEl>
                                        <p:attrNameLst>
                                          <p:attrName>style.visibility</p:attrName>
                                        </p:attrNameLst>
                                      </p:cBhvr>
                                      <p:to>
                                        <p:strVal val="visible"/>
                                      </p:to>
                                    </p:set>
                                    <p:anim calcmode="lin" valueType="num">
                                      <p:cBhvr additive="base">
                                        <p:cTn id="24" dur="500" fill="hold"/>
                                        <p:tgtEl>
                                          <p:spTgt spid="9"/>
                                        </p:tgtEl>
                                        <p:attrNameLst>
                                          <p:attrName>ppt_x</p:attrName>
                                        </p:attrNameLst>
                                      </p:cBhvr>
                                      <p:tavLst>
                                        <p:tav tm="0">
                                          <p:val>
                                            <p:strVal val="#ppt_x"/>
                                          </p:val>
                                        </p:tav>
                                        <p:tav tm="100000">
                                          <p:val>
                                            <p:strVal val="#ppt_x"/>
                                          </p:val>
                                        </p:tav>
                                      </p:tavLst>
                                    </p:anim>
                                    <p:anim calcmode="lin" valueType="num">
                                      <p:cBhvr additive="base">
                                        <p:cTn id="25" dur="500" fill="hold"/>
                                        <p:tgtEl>
                                          <p:spTgt spid="9"/>
                                        </p:tgtEl>
                                        <p:attrNameLst>
                                          <p:attrName>ppt_y</p:attrName>
                                        </p:attrNameLst>
                                      </p:cBhvr>
                                      <p:tavLst>
                                        <p:tav tm="0">
                                          <p:val>
                                            <p:strVal val="1+#ppt_h/2"/>
                                          </p:val>
                                        </p:tav>
                                        <p:tav tm="100000">
                                          <p:val>
                                            <p:strVal val="#ppt_y"/>
                                          </p:val>
                                        </p:tav>
                                      </p:tavLst>
                                    </p:anim>
                                  </p:childTnLst>
                                </p:cTn>
                              </p:par>
                              <p:par>
                                <p:cTn id="26" presetID="2" presetClass="entr" presetSubtype="4" fill="hold" nodeType="withEffect">
                                  <p:stCondLst>
                                    <p:cond delay="500"/>
                                  </p:stCondLst>
                                  <p:childTnLst>
                                    <p:set>
                                      <p:cBhvr>
                                        <p:cTn id="27" dur="1" fill="hold">
                                          <p:stCondLst>
                                            <p:cond delay="0"/>
                                          </p:stCondLst>
                                        </p:cTn>
                                        <p:tgtEl>
                                          <p:spTgt spid="11"/>
                                        </p:tgtEl>
                                        <p:attrNameLst>
                                          <p:attrName>style.visibility</p:attrName>
                                        </p:attrNameLst>
                                      </p:cBhvr>
                                      <p:to>
                                        <p:strVal val="visible"/>
                                      </p:to>
                                    </p:set>
                                    <p:anim calcmode="lin" valueType="num">
                                      <p:cBhvr additive="base">
                                        <p:cTn id="28" dur="500" fill="hold"/>
                                        <p:tgtEl>
                                          <p:spTgt spid="11"/>
                                        </p:tgtEl>
                                        <p:attrNameLst>
                                          <p:attrName>ppt_x</p:attrName>
                                        </p:attrNameLst>
                                      </p:cBhvr>
                                      <p:tavLst>
                                        <p:tav tm="0">
                                          <p:val>
                                            <p:strVal val="#ppt_x"/>
                                          </p:val>
                                        </p:tav>
                                        <p:tav tm="100000">
                                          <p:val>
                                            <p:strVal val="#ppt_x"/>
                                          </p:val>
                                        </p:tav>
                                      </p:tavLst>
                                    </p:anim>
                                    <p:anim calcmode="lin" valueType="num">
                                      <p:cBhvr additive="base">
                                        <p:cTn id="29" dur="500" fill="hold"/>
                                        <p:tgtEl>
                                          <p:spTgt spid="11"/>
                                        </p:tgtEl>
                                        <p:attrNameLst>
                                          <p:attrName>ppt_y</p:attrName>
                                        </p:attrNameLst>
                                      </p:cBhvr>
                                      <p:tavLst>
                                        <p:tav tm="0">
                                          <p:val>
                                            <p:strVal val="1+#ppt_h/2"/>
                                          </p:val>
                                        </p:tav>
                                        <p:tav tm="100000">
                                          <p:val>
                                            <p:strVal val="#ppt_y"/>
                                          </p:val>
                                        </p:tav>
                                      </p:tavLst>
                                    </p:anim>
                                  </p:childTnLst>
                                </p:cTn>
                              </p:par>
                              <p:par>
                                <p:cTn id="30" presetID="2" presetClass="entr" presetSubtype="4" fill="hold" nodeType="withEffect">
                                  <p:stCondLst>
                                    <p:cond delay="500"/>
                                  </p:stCondLst>
                                  <p:childTnLst>
                                    <p:set>
                                      <p:cBhvr>
                                        <p:cTn id="31" dur="1" fill="hold">
                                          <p:stCondLst>
                                            <p:cond delay="0"/>
                                          </p:stCondLst>
                                        </p:cTn>
                                        <p:tgtEl>
                                          <p:spTgt spid="13"/>
                                        </p:tgtEl>
                                        <p:attrNameLst>
                                          <p:attrName>style.visibility</p:attrName>
                                        </p:attrNameLst>
                                      </p:cBhvr>
                                      <p:to>
                                        <p:strVal val="visible"/>
                                      </p:to>
                                    </p:set>
                                    <p:anim calcmode="lin" valueType="num">
                                      <p:cBhvr additive="base">
                                        <p:cTn id="32" dur="500" fill="hold"/>
                                        <p:tgtEl>
                                          <p:spTgt spid="13"/>
                                        </p:tgtEl>
                                        <p:attrNameLst>
                                          <p:attrName>ppt_x</p:attrName>
                                        </p:attrNameLst>
                                      </p:cBhvr>
                                      <p:tavLst>
                                        <p:tav tm="0">
                                          <p:val>
                                            <p:strVal val="#ppt_x"/>
                                          </p:val>
                                        </p:tav>
                                        <p:tav tm="100000">
                                          <p:val>
                                            <p:strVal val="#ppt_x"/>
                                          </p:val>
                                        </p:tav>
                                      </p:tavLst>
                                    </p:anim>
                                    <p:anim calcmode="lin" valueType="num">
                                      <p:cBhvr additive="base">
                                        <p:cTn id="33" dur="500" fill="hold"/>
                                        <p:tgtEl>
                                          <p:spTgt spid="13"/>
                                        </p:tgtEl>
                                        <p:attrNameLst>
                                          <p:attrName>ppt_y</p:attrName>
                                        </p:attrNameLst>
                                      </p:cBhvr>
                                      <p:tavLst>
                                        <p:tav tm="0">
                                          <p:val>
                                            <p:strVal val="1+#ppt_h/2"/>
                                          </p:val>
                                        </p:tav>
                                        <p:tav tm="100000">
                                          <p:val>
                                            <p:strVal val="#ppt_y"/>
                                          </p:val>
                                        </p:tav>
                                      </p:tavLst>
                                    </p:anim>
                                  </p:childTnLst>
                                </p:cTn>
                              </p:par>
                              <p:par>
                                <p:cTn id="34" presetID="41" presetClass="entr" presetSubtype="0" fill="hold" grpId="0" nodeType="withEffect">
                                  <p:stCondLst>
                                    <p:cond delay="1000"/>
                                  </p:stCondLst>
                                  <p:iterate type="lt">
                                    <p:tmPct val="10000"/>
                                  </p:iterate>
                                  <p:childTnLst>
                                    <p:set>
                                      <p:cBhvr>
                                        <p:cTn id="35" dur="1" fill="hold">
                                          <p:stCondLst>
                                            <p:cond delay="0"/>
                                          </p:stCondLst>
                                        </p:cTn>
                                        <p:tgtEl>
                                          <p:spTgt spid="15"/>
                                        </p:tgtEl>
                                        <p:attrNameLst>
                                          <p:attrName>style.visibility</p:attrName>
                                        </p:attrNameLst>
                                      </p:cBhvr>
                                      <p:to>
                                        <p:strVal val="visible"/>
                                      </p:to>
                                    </p:set>
                                    <p:anim calcmode="lin" valueType="num">
                                      <p:cBhvr>
                                        <p:cTn id="36" dur="500" fill="hold"/>
                                        <p:tgtEl>
                                          <p:spTgt spid="15"/>
                                        </p:tgtEl>
                                        <p:attrNameLst>
                                          <p:attrName>ppt_x</p:attrName>
                                        </p:attrNameLst>
                                      </p:cBhvr>
                                      <p:tavLst>
                                        <p:tav tm="0">
                                          <p:val>
                                            <p:strVal val="#ppt_x"/>
                                          </p:val>
                                        </p:tav>
                                        <p:tav tm="50000">
                                          <p:val>
                                            <p:strVal val="#ppt_x+.1"/>
                                          </p:val>
                                        </p:tav>
                                        <p:tav tm="100000">
                                          <p:val>
                                            <p:strVal val="#ppt_x"/>
                                          </p:val>
                                        </p:tav>
                                      </p:tavLst>
                                    </p:anim>
                                    <p:anim calcmode="lin" valueType="num">
                                      <p:cBhvr>
                                        <p:cTn id="37" dur="500" fill="hold"/>
                                        <p:tgtEl>
                                          <p:spTgt spid="15"/>
                                        </p:tgtEl>
                                        <p:attrNameLst>
                                          <p:attrName>ppt_y</p:attrName>
                                        </p:attrNameLst>
                                      </p:cBhvr>
                                      <p:tavLst>
                                        <p:tav tm="0">
                                          <p:val>
                                            <p:strVal val="#ppt_y"/>
                                          </p:val>
                                        </p:tav>
                                        <p:tav tm="100000">
                                          <p:val>
                                            <p:strVal val="#ppt_y"/>
                                          </p:val>
                                        </p:tav>
                                      </p:tavLst>
                                    </p:anim>
                                    <p:anim calcmode="lin" valueType="num">
                                      <p:cBhvr>
                                        <p:cTn id="38" dur="500" fill="hold"/>
                                        <p:tgtEl>
                                          <p:spTgt spid="15"/>
                                        </p:tgtEl>
                                        <p:attrNameLst>
                                          <p:attrName>ppt_h</p:attrName>
                                        </p:attrNameLst>
                                      </p:cBhvr>
                                      <p:tavLst>
                                        <p:tav tm="0">
                                          <p:val>
                                            <p:strVal val="#ppt_h/10"/>
                                          </p:val>
                                        </p:tav>
                                        <p:tav tm="50000">
                                          <p:val>
                                            <p:strVal val="#ppt_h+.01"/>
                                          </p:val>
                                        </p:tav>
                                        <p:tav tm="100000">
                                          <p:val>
                                            <p:strVal val="#ppt_h"/>
                                          </p:val>
                                        </p:tav>
                                      </p:tavLst>
                                    </p:anim>
                                    <p:anim calcmode="lin" valueType="num">
                                      <p:cBhvr>
                                        <p:cTn id="39" dur="500" fill="hold"/>
                                        <p:tgtEl>
                                          <p:spTgt spid="15"/>
                                        </p:tgtEl>
                                        <p:attrNameLst>
                                          <p:attrName>ppt_w</p:attrName>
                                        </p:attrNameLst>
                                      </p:cBhvr>
                                      <p:tavLst>
                                        <p:tav tm="0">
                                          <p:val>
                                            <p:strVal val="#ppt_w/10"/>
                                          </p:val>
                                        </p:tav>
                                        <p:tav tm="50000">
                                          <p:val>
                                            <p:strVal val="#ppt_w+.01"/>
                                          </p:val>
                                        </p:tav>
                                        <p:tav tm="100000">
                                          <p:val>
                                            <p:strVal val="#ppt_w"/>
                                          </p:val>
                                        </p:tav>
                                      </p:tavLst>
                                    </p:anim>
                                    <p:animEffect transition="in" filter="fade">
                                      <p:cBhvr>
                                        <p:cTn id="40" dur="500" tmFilter="0,0; .5, 1; 1, 1"/>
                                        <p:tgtEl>
                                          <p:spTgt spid="15"/>
                                        </p:tgtEl>
                                      </p:cBhvr>
                                    </p:animEffect>
                                  </p:childTnLst>
                                </p:cTn>
                              </p:par>
                              <p:par>
                                <p:cTn id="41" presetID="41" presetClass="entr" presetSubtype="0" fill="hold" grpId="0" nodeType="withEffect">
                                  <p:stCondLst>
                                    <p:cond delay="1000"/>
                                  </p:stCondLst>
                                  <p:iterate type="lt">
                                    <p:tmPct val="10000"/>
                                  </p:iterate>
                                  <p:childTnLst>
                                    <p:set>
                                      <p:cBhvr>
                                        <p:cTn id="42" dur="1" fill="hold">
                                          <p:stCondLst>
                                            <p:cond delay="0"/>
                                          </p:stCondLst>
                                        </p:cTn>
                                        <p:tgtEl>
                                          <p:spTgt spid="16"/>
                                        </p:tgtEl>
                                        <p:attrNameLst>
                                          <p:attrName>style.visibility</p:attrName>
                                        </p:attrNameLst>
                                      </p:cBhvr>
                                      <p:to>
                                        <p:strVal val="visible"/>
                                      </p:to>
                                    </p:set>
                                    <p:anim calcmode="lin" valueType="num">
                                      <p:cBhvr>
                                        <p:cTn id="43" dur="500" fill="hold"/>
                                        <p:tgtEl>
                                          <p:spTgt spid="16"/>
                                        </p:tgtEl>
                                        <p:attrNameLst>
                                          <p:attrName>ppt_x</p:attrName>
                                        </p:attrNameLst>
                                      </p:cBhvr>
                                      <p:tavLst>
                                        <p:tav tm="0">
                                          <p:val>
                                            <p:strVal val="#ppt_x"/>
                                          </p:val>
                                        </p:tav>
                                        <p:tav tm="50000">
                                          <p:val>
                                            <p:strVal val="#ppt_x+.1"/>
                                          </p:val>
                                        </p:tav>
                                        <p:tav tm="100000">
                                          <p:val>
                                            <p:strVal val="#ppt_x"/>
                                          </p:val>
                                        </p:tav>
                                      </p:tavLst>
                                    </p:anim>
                                    <p:anim calcmode="lin" valueType="num">
                                      <p:cBhvr>
                                        <p:cTn id="44" dur="500" fill="hold"/>
                                        <p:tgtEl>
                                          <p:spTgt spid="16"/>
                                        </p:tgtEl>
                                        <p:attrNameLst>
                                          <p:attrName>ppt_y</p:attrName>
                                        </p:attrNameLst>
                                      </p:cBhvr>
                                      <p:tavLst>
                                        <p:tav tm="0">
                                          <p:val>
                                            <p:strVal val="#ppt_y"/>
                                          </p:val>
                                        </p:tav>
                                        <p:tav tm="100000">
                                          <p:val>
                                            <p:strVal val="#ppt_y"/>
                                          </p:val>
                                        </p:tav>
                                      </p:tavLst>
                                    </p:anim>
                                    <p:anim calcmode="lin" valueType="num">
                                      <p:cBhvr>
                                        <p:cTn id="45" dur="500" fill="hold"/>
                                        <p:tgtEl>
                                          <p:spTgt spid="16"/>
                                        </p:tgtEl>
                                        <p:attrNameLst>
                                          <p:attrName>ppt_h</p:attrName>
                                        </p:attrNameLst>
                                      </p:cBhvr>
                                      <p:tavLst>
                                        <p:tav tm="0">
                                          <p:val>
                                            <p:strVal val="#ppt_h/10"/>
                                          </p:val>
                                        </p:tav>
                                        <p:tav tm="50000">
                                          <p:val>
                                            <p:strVal val="#ppt_h+.01"/>
                                          </p:val>
                                        </p:tav>
                                        <p:tav tm="100000">
                                          <p:val>
                                            <p:strVal val="#ppt_h"/>
                                          </p:val>
                                        </p:tav>
                                      </p:tavLst>
                                    </p:anim>
                                    <p:anim calcmode="lin" valueType="num">
                                      <p:cBhvr>
                                        <p:cTn id="46" dur="500" fill="hold"/>
                                        <p:tgtEl>
                                          <p:spTgt spid="16"/>
                                        </p:tgtEl>
                                        <p:attrNameLst>
                                          <p:attrName>ppt_w</p:attrName>
                                        </p:attrNameLst>
                                      </p:cBhvr>
                                      <p:tavLst>
                                        <p:tav tm="0">
                                          <p:val>
                                            <p:strVal val="#ppt_w/10"/>
                                          </p:val>
                                        </p:tav>
                                        <p:tav tm="50000">
                                          <p:val>
                                            <p:strVal val="#ppt_w+.01"/>
                                          </p:val>
                                        </p:tav>
                                        <p:tav tm="100000">
                                          <p:val>
                                            <p:strVal val="#ppt_w"/>
                                          </p:val>
                                        </p:tav>
                                      </p:tavLst>
                                    </p:anim>
                                    <p:animEffect transition="in" filter="fade">
                                      <p:cBhvr>
                                        <p:cTn id="47" dur="500" tmFilter="0,0; .5, 1; 1, 1"/>
                                        <p:tgtEl>
                                          <p:spTgt spid="16"/>
                                        </p:tgtEl>
                                      </p:cBhvr>
                                    </p:animEffect>
                                  </p:childTnLst>
                                </p:cTn>
                              </p:par>
                              <p:par>
                                <p:cTn id="48" presetID="41" presetClass="entr" presetSubtype="0" fill="hold" grpId="0" nodeType="withEffect">
                                  <p:stCondLst>
                                    <p:cond delay="1000"/>
                                  </p:stCondLst>
                                  <p:iterate type="lt">
                                    <p:tmPct val="10000"/>
                                  </p:iterate>
                                  <p:childTnLst>
                                    <p:set>
                                      <p:cBhvr>
                                        <p:cTn id="49" dur="1" fill="hold">
                                          <p:stCondLst>
                                            <p:cond delay="0"/>
                                          </p:stCondLst>
                                        </p:cTn>
                                        <p:tgtEl>
                                          <p:spTgt spid="17"/>
                                        </p:tgtEl>
                                        <p:attrNameLst>
                                          <p:attrName>style.visibility</p:attrName>
                                        </p:attrNameLst>
                                      </p:cBhvr>
                                      <p:to>
                                        <p:strVal val="visible"/>
                                      </p:to>
                                    </p:set>
                                    <p:anim calcmode="lin" valueType="num">
                                      <p:cBhvr>
                                        <p:cTn id="50" dur="500" fill="hold"/>
                                        <p:tgtEl>
                                          <p:spTgt spid="17"/>
                                        </p:tgtEl>
                                        <p:attrNameLst>
                                          <p:attrName>ppt_x</p:attrName>
                                        </p:attrNameLst>
                                      </p:cBhvr>
                                      <p:tavLst>
                                        <p:tav tm="0">
                                          <p:val>
                                            <p:strVal val="#ppt_x"/>
                                          </p:val>
                                        </p:tav>
                                        <p:tav tm="50000">
                                          <p:val>
                                            <p:strVal val="#ppt_x+.1"/>
                                          </p:val>
                                        </p:tav>
                                        <p:tav tm="100000">
                                          <p:val>
                                            <p:strVal val="#ppt_x"/>
                                          </p:val>
                                        </p:tav>
                                      </p:tavLst>
                                    </p:anim>
                                    <p:anim calcmode="lin" valueType="num">
                                      <p:cBhvr>
                                        <p:cTn id="51" dur="500" fill="hold"/>
                                        <p:tgtEl>
                                          <p:spTgt spid="17"/>
                                        </p:tgtEl>
                                        <p:attrNameLst>
                                          <p:attrName>ppt_y</p:attrName>
                                        </p:attrNameLst>
                                      </p:cBhvr>
                                      <p:tavLst>
                                        <p:tav tm="0">
                                          <p:val>
                                            <p:strVal val="#ppt_y"/>
                                          </p:val>
                                        </p:tav>
                                        <p:tav tm="100000">
                                          <p:val>
                                            <p:strVal val="#ppt_y"/>
                                          </p:val>
                                        </p:tav>
                                      </p:tavLst>
                                    </p:anim>
                                    <p:anim calcmode="lin" valueType="num">
                                      <p:cBhvr>
                                        <p:cTn id="52" dur="500" fill="hold"/>
                                        <p:tgtEl>
                                          <p:spTgt spid="17"/>
                                        </p:tgtEl>
                                        <p:attrNameLst>
                                          <p:attrName>ppt_h</p:attrName>
                                        </p:attrNameLst>
                                      </p:cBhvr>
                                      <p:tavLst>
                                        <p:tav tm="0">
                                          <p:val>
                                            <p:strVal val="#ppt_h/10"/>
                                          </p:val>
                                        </p:tav>
                                        <p:tav tm="50000">
                                          <p:val>
                                            <p:strVal val="#ppt_h+.01"/>
                                          </p:val>
                                        </p:tav>
                                        <p:tav tm="100000">
                                          <p:val>
                                            <p:strVal val="#ppt_h"/>
                                          </p:val>
                                        </p:tav>
                                      </p:tavLst>
                                    </p:anim>
                                    <p:anim calcmode="lin" valueType="num">
                                      <p:cBhvr>
                                        <p:cTn id="53" dur="500" fill="hold"/>
                                        <p:tgtEl>
                                          <p:spTgt spid="17"/>
                                        </p:tgtEl>
                                        <p:attrNameLst>
                                          <p:attrName>ppt_w</p:attrName>
                                        </p:attrNameLst>
                                      </p:cBhvr>
                                      <p:tavLst>
                                        <p:tav tm="0">
                                          <p:val>
                                            <p:strVal val="#ppt_w/10"/>
                                          </p:val>
                                        </p:tav>
                                        <p:tav tm="50000">
                                          <p:val>
                                            <p:strVal val="#ppt_w+.01"/>
                                          </p:val>
                                        </p:tav>
                                        <p:tav tm="100000">
                                          <p:val>
                                            <p:strVal val="#ppt_w"/>
                                          </p:val>
                                        </p:tav>
                                      </p:tavLst>
                                    </p:anim>
                                    <p:animEffect transition="in" filter="fade">
                                      <p:cBhvr>
                                        <p:cTn id="54" dur="500" tmFilter="0,0; .5, 1; 1, 1"/>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6" grpId="0" animBg="1"/>
      <p:bldP spid="7" grpId="0" animBg="1"/>
      <p:bldP spid="8" grpId="0" animBg="1"/>
      <p:bldP spid="15" grpId="0"/>
      <p:bldP spid="16" grpId="0"/>
      <p:bldP spid="17"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图片 11"/>
          <p:cNvPicPr>
            <a:picLocks noChangeAspect="1"/>
          </p:cNvPicPr>
          <p:nvPr/>
        </p:nvPicPr>
        <p:blipFill rotWithShape="1">
          <a:blip r:embed="rId1">
            <a:extLst>
              <a:ext uri="{28A0092B-C50C-407E-A947-70E740481C1C}">
                <a14:useLocalDpi xmlns:a14="http://schemas.microsoft.com/office/drawing/2010/main" val="0"/>
              </a:ext>
            </a:extLst>
          </a:blip>
          <a:srcRect l="987" r="14588"/>
          <a:stretch>
            <a:fillRect/>
          </a:stretch>
        </p:blipFill>
        <p:spPr>
          <a:xfrm>
            <a:off x="-9779" y="-43464"/>
            <a:ext cx="9144508" cy="5145088"/>
          </a:xfrm>
          <a:prstGeom prst="rect">
            <a:avLst/>
          </a:prstGeom>
        </p:spPr>
      </p:pic>
      <p:sp>
        <p:nvSpPr>
          <p:cNvPr id="8" name="文本框 7"/>
          <p:cNvSpPr txBox="1"/>
          <p:nvPr/>
        </p:nvSpPr>
        <p:spPr>
          <a:xfrm>
            <a:off x="2540501" y="2075144"/>
            <a:ext cx="4607629" cy="561672"/>
          </a:xfrm>
          <a:prstGeom prst="rect">
            <a:avLst/>
          </a:prstGeom>
          <a:noFill/>
        </p:spPr>
        <p:txBody>
          <a:bodyPr wrap="none" lIns="68559" tIns="34280" rIns="68559" bIns="34280" rtlCol="0">
            <a:spAutoFit/>
          </a:bodyPr>
          <a:lstStyle/>
          <a:p>
            <a:r>
              <a:rPr lang="zh-CN" altLang="en-US" sz="3200" b="1" dirty="0">
                <a:solidFill>
                  <a:schemeClr val="accent1"/>
                </a:solidFill>
                <a:latin typeface="造字工房悦圆（非商用）常规体" pitchFamily="50" charset="-122"/>
                <a:ea typeface="造字工房悦圆（非商用）常规体" pitchFamily="50" charset="-122"/>
              </a:rPr>
              <a:t>演讲</a:t>
            </a:r>
            <a:r>
              <a:rPr lang="zh-CN" altLang="en-US" sz="3200" b="1">
                <a:solidFill>
                  <a:schemeClr val="accent1"/>
                </a:solidFill>
                <a:latin typeface="造字工房悦圆（非商用）常规体" pitchFamily="50" charset="-122"/>
                <a:ea typeface="造字工房悦圆（非商用）常规体" pitchFamily="50" charset="-122"/>
              </a:rPr>
              <a:t>完毕   谢谢您的观看</a:t>
            </a:r>
            <a:endParaRPr lang="zh-CN" altLang="en-US" sz="3200" b="1" dirty="0">
              <a:solidFill>
                <a:schemeClr val="accent1"/>
              </a:solidFill>
              <a:latin typeface="造字工房悦圆（非商用）常规体" pitchFamily="50" charset="-122"/>
              <a:ea typeface="造字工房悦圆（非商用）常规体" pitchFamily="50" charset="-122"/>
            </a:endParaRPr>
          </a:p>
        </p:txBody>
      </p:sp>
      <p:sp>
        <p:nvSpPr>
          <p:cNvPr id="9" name="文本框 8"/>
          <p:cNvSpPr txBox="1"/>
          <p:nvPr/>
        </p:nvSpPr>
        <p:spPr>
          <a:xfrm>
            <a:off x="3314186" y="3285528"/>
            <a:ext cx="3010469" cy="220980"/>
          </a:xfrm>
          <a:prstGeom prst="rect">
            <a:avLst/>
          </a:prstGeom>
          <a:noFill/>
          <a:ln>
            <a:solidFill>
              <a:schemeClr val="accent1"/>
            </a:solidFill>
          </a:ln>
        </p:spPr>
        <p:txBody>
          <a:bodyPr wrap="square" lIns="68559" tIns="34280" rIns="68559" bIns="34280" rtlCol="0">
            <a:spAutoFit/>
          </a:bodyPr>
          <a:lstStyle/>
          <a:p>
            <a:pPr algn="ct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汇报人：</a:t>
            </a: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sym typeface="+mn-ea"/>
              </a:rPr>
              <a:t> </a:t>
            </a: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   时间：</a:t>
            </a:r>
            <a:r>
              <a:rPr lang="en-US" altLang="zh-CN" sz="1000" dirty="0">
                <a:solidFill>
                  <a:schemeClr val="bg1">
                    <a:lumMod val="65000"/>
                  </a:schemeClr>
                </a:solidFill>
                <a:latin typeface="方正兰亭细黑_GBK" panose="02000000000000000000" pitchFamily="2" charset="-122"/>
                <a:ea typeface="方正兰亭细黑_GBK" panose="02000000000000000000" pitchFamily="2" charset="-122"/>
              </a:rPr>
              <a:t>2019</a:t>
            </a: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年</a:t>
            </a:r>
            <a:r>
              <a:rPr lang="en-US" altLang="zh-CN" sz="1000" dirty="0">
                <a:solidFill>
                  <a:schemeClr val="bg1">
                    <a:lumMod val="65000"/>
                  </a:schemeClr>
                </a:solidFill>
                <a:latin typeface="方正兰亭细黑_GBK" panose="02000000000000000000" pitchFamily="2" charset="-122"/>
                <a:ea typeface="方正兰亭细黑_GBK" panose="02000000000000000000" pitchFamily="2" charset="-122"/>
              </a:rPr>
              <a:t>X</a:t>
            </a: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月</a:t>
            </a:r>
            <a:r>
              <a:rPr lang="en-US" altLang="zh-CN" sz="1000" dirty="0">
                <a:solidFill>
                  <a:schemeClr val="bg1">
                    <a:lumMod val="65000"/>
                  </a:schemeClr>
                </a:solidFill>
                <a:latin typeface="方正兰亭细黑_GBK" panose="02000000000000000000" pitchFamily="2" charset="-122"/>
                <a:ea typeface="方正兰亭细黑_GBK" panose="02000000000000000000" pitchFamily="2" charset="-122"/>
              </a:rPr>
              <a:t>X</a:t>
            </a:r>
            <a:r>
              <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rPr>
              <a:t>日</a:t>
            </a:r>
            <a:endParaRPr lang="zh-CN" altLang="en-US" sz="1000" dirty="0">
              <a:solidFill>
                <a:schemeClr val="bg1">
                  <a:lumMod val="65000"/>
                </a:schemeClr>
              </a:solidFill>
              <a:latin typeface="方正兰亭细黑_GBK" panose="02000000000000000000" pitchFamily="2" charset="-122"/>
              <a:ea typeface="方正兰亭细黑_GBK" panose="02000000000000000000" pitchFamily="2" charset="-122"/>
            </a:endParaRPr>
          </a:p>
        </p:txBody>
      </p:sp>
      <p:sp>
        <p:nvSpPr>
          <p:cNvPr id="16" name="TextBox 11"/>
          <p:cNvSpPr txBox="1"/>
          <p:nvPr/>
        </p:nvSpPr>
        <p:spPr>
          <a:xfrm>
            <a:off x="2522561" y="2747627"/>
            <a:ext cx="4623523" cy="315481"/>
          </a:xfrm>
          <a:prstGeom prst="rect">
            <a:avLst/>
          </a:prstGeom>
          <a:noFill/>
          <a:effectLst/>
        </p:spPr>
        <p:txBody>
          <a:bodyPr wrap="square" lIns="68589" tIns="34295" rIns="68589" bIns="34295" rtlCol="0">
            <a:spAutoFit/>
          </a:bodyPr>
          <a:lstStyle/>
          <a:p>
            <a:pPr algn="ctr"/>
            <a:r>
              <a:rPr lang="en-US" altLang="zh-CN" sz="800" dirty="0">
                <a:solidFill>
                  <a:schemeClr val="tx1">
                    <a:lumMod val="65000"/>
                    <a:lumOff val="35000"/>
                  </a:schemeClr>
                </a:solidFill>
                <a:latin typeface="微软雅黑" panose="020B0503020204020204" pitchFamily="34" charset="-122"/>
                <a:ea typeface="微软雅黑" panose="020B0503020204020204" pitchFamily="34" charset="-122"/>
              </a:rPr>
              <a:t>Your content to play here, or through your copy, paste in this box, and select only the text. Your content to play here, or through your copy, paste in this box, and select only the text.</a:t>
            </a:r>
            <a:endParaRPr lang="en-US" altLang="zh-CN" sz="800" dirty="0">
              <a:solidFill>
                <a:schemeClr val="tx1">
                  <a:lumMod val="65000"/>
                  <a:lumOff val="35000"/>
                </a:schemeClr>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mc:Choice xmlns:p14="http://schemas.microsoft.com/office/powerpoint/2010/main" Requires="p14">
      <p:transition spd="slow" p14:dur="1500" advClick="0" advTm="0">
        <p:split orient="vert"/>
      </p:transition>
    </mc:Choice>
    <mc:Fallback>
      <p:transition spd="slow" advClick="0" advTm="0">
        <p:split orient="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0" presetClass="entr" presetSubtype="0" decel="100000" fill="hold" nodeType="afterEffect">
                                  <p:stCondLst>
                                    <p:cond delay="0"/>
                                  </p:stCondLst>
                                  <p:childTnLst>
                                    <p:set>
                                      <p:cBhvr>
                                        <p:cTn id="6" dur="1" fill="hold">
                                          <p:stCondLst>
                                            <p:cond delay="0"/>
                                          </p:stCondLst>
                                        </p:cTn>
                                        <p:tgtEl>
                                          <p:spTgt spid="12"/>
                                        </p:tgtEl>
                                        <p:attrNameLst>
                                          <p:attrName>style.visibility</p:attrName>
                                        </p:attrNameLst>
                                      </p:cBhvr>
                                      <p:to>
                                        <p:strVal val="visible"/>
                                      </p:to>
                                    </p:set>
                                    <p:anim calcmode="lin" valueType="num">
                                      <p:cBhvr>
                                        <p:cTn id="7" dur="1000" fill="hold"/>
                                        <p:tgtEl>
                                          <p:spTgt spid="12"/>
                                        </p:tgtEl>
                                        <p:attrNameLst>
                                          <p:attrName>ppt_w</p:attrName>
                                        </p:attrNameLst>
                                      </p:cBhvr>
                                      <p:tavLst>
                                        <p:tav tm="0">
                                          <p:val>
                                            <p:strVal val="#ppt_w+.3"/>
                                          </p:val>
                                        </p:tav>
                                        <p:tav tm="100000">
                                          <p:val>
                                            <p:strVal val="#ppt_w"/>
                                          </p:val>
                                        </p:tav>
                                      </p:tavLst>
                                    </p:anim>
                                    <p:anim calcmode="lin" valueType="num">
                                      <p:cBhvr>
                                        <p:cTn id="8" dur="1000" fill="hold"/>
                                        <p:tgtEl>
                                          <p:spTgt spid="12"/>
                                        </p:tgtEl>
                                        <p:attrNameLst>
                                          <p:attrName>ppt_h</p:attrName>
                                        </p:attrNameLst>
                                      </p:cBhvr>
                                      <p:tavLst>
                                        <p:tav tm="0">
                                          <p:val>
                                            <p:strVal val="#ppt_h"/>
                                          </p:val>
                                        </p:tav>
                                        <p:tav tm="100000">
                                          <p:val>
                                            <p:strVal val="#ppt_h"/>
                                          </p:val>
                                        </p:tav>
                                      </p:tavLst>
                                    </p:anim>
                                    <p:animEffect transition="in" filter="fade">
                                      <p:cBhvr>
                                        <p:cTn id="9" dur="1000"/>
                                        <p:tgtEl>
                                          <p:spTgt spid="12"/>
                                        </p:tgtEl>
                                      </p:cBhvr>
                                    </p:animEffect>
                                  </p:childTnLst>
                                </p:cTn>
                              </p:par>
                            </p:childTnLst>
                          </p:cTn>
                        </p:par>
                        <p:par>
                          <p:cTn id="10" fill="hold">
                            <p:stCondLst>
                              <p:cond delay="1000"/>
                            </p:stCondLst>
                            <p:childTnLst>
                              <p:par>
                                <p:cTn id="11" presetID="41" presetClass="entr" presetSubtype="0" fill="hold" grpId="0" nodeType="afterEffect">
                                  <p:stCondLst>
                                    <p:cond delay="0"/>
                                  </p:stCondLst>
                                  <p:iterate type="lt">
                                    <p:tmPct val="10000"/>
                                  </p:iterate>
                                  <p:childTnLst>
                                    <p:set>
                                      <p:cBhvr>
                                        <p:cTn id="12" dur="1" fill="hold">
                                          <p:stCondLst>
                                            <p:cond delay="0"/>
                                          </p:stCondLst>
                                        </p:cTn>
                                        <p:tgtEl>
                                          <p:spTgt spid="8"/>
                                        </p:tgtEl>
                                        <p:attrNameLst>
                                          <p:attrName>style.visibility</p:attrName>
                                        </p:attrNameLst>
                                      </p:cBhvr>
                                      <p:to>
                                        <p:strVal val="visible"/>
                                      </p:to>
                                    </p:set>
                                    <p:anim calcmode="lin" valueType="num">
                                      <p:cBhvr>
                                        <p:cTn id="13"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8"/>
                                        </p:tgtEl>
                                        <p:attrNameLst>
                                          <p:attrName>ppt_y</p:attrName>
                                        </p:attrNameLst>
                                      </p:cBhvr>
                                      <p:tavLst>
                                        <p:tav tm="0">
                                          <p:val>
                                            <p:strVal val="#ppt_y"/>
                                          </p:val>
                                        </p:tav>
                                        <p:tav tm="100000">
                                          <p:val>
                                            <p:strVal val="#ppt_y"/>
                                          </p:val>
                                        </p:tav>
                                      </p:tavLst>
                                    </p:anim>
                                    <p:anim calcmode="lin" valueType="num">
                                      <p:cBhvr>
                                        <p:cTn id="15"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8"/>
                                        </p:tgtEl>
                                      </p:cBhvr>
                                    </p:animEffect>
                                  </p:childTnLst>
                                </p:cTn>
                              </p:par>
                            </p:childTnLst>
                          </p:cTn>
                        </p:par>
                        <p:par>
                          <p:cTn id="18" fill="hold">
                            <p:stCondLst>
                              <p:cond delay="2099"/>
                            </p:stCondLst>
                            <p:childTnLst>
                              <p:par>
                                <p:cTn id="19" presetID="10" presetClass="entr" presetSubtype="0" fill="hold" grpId="0" nodeType="afterEffect">
                                  <p:stCondLst>
                                    <p:cond delay="0"/>
                                  </p:stCondLst>
                                  <p:childTnLst>
                                    <p:set>
                                      <p:cBhvr>
                                        <p:cTn id="20" dur="1" fill="hold">
                                          <p:stCondLst>
                                            <p:cond delay="0"/>
                                          </p:stCondLst>
                                        </p:cTn>
                                        <p:tgtEl>
                                          <p:spTgt spid="9"/>
                                        </p:tgtEl>
                                        <p:attrNameLst>
                                          <p:attrName>style.visibility</p:attrName>
                                        </p:attrNameLst>
                                      </p:cBhvr>
                                      <p:to>
                                        <p:strVal val="visible"/>
                                      </p:to>
                                    </p:set>
                                    <p:animEffect transition="in" filter="fade">
                                      <p:cBhvr>
                                        <p:cTn id="21" dur="500"/>
                                        <p:tgtEl>
                                          <p:spTgt spid="9"/>
                                        </p:tgtEl>
                                      </p:cBhvr>
                                    </p:animEffect>
                                  </p:childTnLst>
                                </p:cTn>
                              </p:par>
                            </p:childTnLst>
                          </p:cTn>
                        </p:par>
                        <p:par>
                          <p:cTn id="22" fill="hold">
                            <p:stCondLst>
                              <p:cond delay="2599"/>
                            </p:stCondLst>
                            <p:childTnLst>
                              <p:par>
                                <p:cTn id="23" presetID="16" presetClass="entr" presetSubtype="37" fill="hold" grpId="0" nodeType="afterEffect">
                                  <p:stCondLst>
                                    <p:cond delay="0"/>
                                  </p:stCondLst>
                                  <p:childTnLst>
                                    <p:set>
                                      <p:cBhvr>
                                        <p:cTn id="24" dur="1" fill="hold">
                                          <p:stCondLst>
                                            <p:cond delay="0"/>
                                          </p:stCondLst>
                                        </p:cTn>
                                        <p:tgtEl>
                                          <p:spTgt spid="16"/>
                                        </p:tgtEl>
                                        <p:attrNameLst>
                                          <p:attrName>style.visibility</p:attrName>
                                        </p:attrNameLst>
                                      </p:cBhvr>
                                      <p:to>
                                        <p:strVal val="visible"/>
                                      </p:to>
                                    </p:set>
                                    <p:animEffect transition="in" filter="barn(outVertical)">
                                      <p:cBhvr>
                                        <p:cTn id="25"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P spid="9" grpId="0" bldLvl="0" animBg="1"/>
      <p:bldP spid="16" grpId="0"/>
    </p:bldLst>
  </p:timing>
</p:sld>
</file>

<file path=ppt/tags/tag1.xml><?xml version="1.0" encoding="utf-8"?>
<p:tagLst xmlns:p="http://schemas.openxmlformats.org/presentationml/2006/main">
  <p:tag name="MH" val="20160830110146"/>
  <p:tag name="MH_LIBRARY" val="CONTENTS"/>
  <p:tag name="MH_TYPE" val="OTHERS"/>
  <p:tag name="ID" val="553512"/>
</p:tagLst>
</file>

<file path=ppt/tags/tag2.xml><?xml version="1.0" encoding="utf-8"?>
<p:tagLst xmlns:p="http://schemas.openxmlformats.org/presentationml/2006/main">
  <p:tag name="MH" val="20160830110146"/>
  <p:tag name="MH_LIBRARY" val="CONTENTS"/>
  <p:tag name="MH_TYPE" val="OTHERS"/>
  <p:tag name="ID" val="553512"/>
</p:tagLst>
</file>

<file path=ppt/tags/tag3.xml><?xml version="1.0" encoding="utf-8"?>
<p:tagLst xmlns:p="http://schemas.openxmlformats.org/presentationml/2006/main">
  <p:tag name="MH" val="20151121192453"/>
  <p:tag name="MH_LIBRARY" val="GRAPHIC"/>
  <p:tag name="MH_TYPE" val="SubTitle"/>
  <p:tag name="MH_ORDER" val="1"/>
</p:tagLst>
</file>

<file path=ppt/tags/tag4.xml><?xml version="1.0" encoding="utf-8"?>
<p:tagLst xmlns:p="http://schemas.openxmlformats.org/presentationml/2006/main">
  <p:tag name="MH" val="20151121192453"/>
  <p:tag name="MH_LIBRARY" val="GRAPHIC"/>
  <p:tag name="MH_TYPE" val="Other"/>
  <p:tag name="MH_ORDER" val="1"/>
</p:tagLst>
</file>

<file path=ppt/tags/tag5.xml><?xml version="1.0" encoding="utf-8"?>
<p:tagLst xmlns:p="http://schemas.openxmlformats.org/presentationml/2006/main">
  <p:tag name="MH" val="20151121192453"/>
  <p:tag name="MH_LIBRARY" val="GRAPHIC"/>
  <p:tag name="MH_TYPE" val="SubTitle"/>
  <p:tag name="MH_ORDER" val="2"/>
</p:tagLst>
</file>

<file path=ppt/tags/tag6.xml><?xml version="1.0" encoding="utf-8"?>
<p:tagLst xmlns:p="http://schemas.openxmlformats.org/presentationml/2006/main">
  <p:tag name="MH" val="20151121192453"/>
  <p:tag name="MH_LIBRARY" val="GRAPHIC"/>
  <p:tag name="MH_TYPE" val="Other"/>
  <p:tag name="MH_ORDER" val="2"/>
</p:tagLst>
</file>

<file path=ppt/tags/tag7.xml><?xml version="1.0" encoding="utf-8"?>
<p:tagLst xmlns:p="http://schemas.openxmlformats.org/presentationml/2006/main">
  <p:tag name="MH" val="20151121192453"/>
  <p:tag name="MH_LIBRARY" val="GRAPHIC"/>
  <p:tag name="MH_TYPE" val="SubTitle"/>
  <p:tag name="MH_ORDER" val="3"/>
</p:tagLst>
</file>

<file path=ppt/tags/tag8.xml><?xml version="1.0" encoding="utf-8"?>
<p:tagLst xmlns:p="http://schemas.openxmlformats.org/presentationml/2006/main">
  <p:tag name="MH" val="20151121192453"/>
  <p:tag name="MH_LIBRARY" val="GRAPHIC"/>
  <p:tag name="MH_TYPE" val="Other"/>
  <p:tag name="MH_ORDER" val="3"/>
</p:tagLst>
</file>

<file path=ppt/tags/tag9.xml><?xml version="1.0" encoding="utf-8"?>
<p:tagLst xmlns:p="http://schemas.openxmlformats.org/presentationml/2006/main">
  <p:tag name="MH" val="20151121191650"/>
  <p:tag name="MH_LIBRARY" val="GRAPHIC"/>
  <p:tag name="MH_TYPE" val="SubTitle"/>
  <p:tag name="MH_ORDER" val="4"/>
</p:tagLst>
</file>

<file path=ppt/tags/tag10.xml><?xml version="1.0" encoding="utf-8"?>
<p:tagLst xmlns:p="http://schemas.openxmlformats.org/presentationml/2006/main">
  <p:tag name="MH" val="20151121191650"/>
  <p:tag name="MH_LIBRARY" val="GRAPHIC"/>
  <p:tag name="MH_TYPE" val="SubTitle"/>
  <p:tag name="MH_ORDER" val="4"/>
</p:tagLst>
</file>

<file path=ppt/tags/tag11.xml><?xml version="1.0" encoding="utf-8"?>
<p:tagLst xmlns:p="http://schemas.openxmlformats.org/presentationml/2006/main">
  <p:tag name="MH" val="20151121191650"/>
  <p:tag name="MH_LIBRARY" val="GRAPHIC"/>
  <p:tag name="MH_TYPE" val="SubTitle"/>
  <p:tag name="MH_ORDER" val="4"/>
</p:tagLst>
</file>

<file path=ppt/theme/theme1.xml><?xml version="1.0" encoding="utf-8"?>
<a:theme xmlns:a="http://schemas.openxmlformats.org/drawingml/2006/main" name="Office 主题​​">
  <a:themeElements>
    <a:clrScheme name="自定义 913">
      <a:dk1>
        <a:sysClr val="windowText" lastClr="000000"/>
      </a:dk1>
      <a:lt1>
        <a:sysClr val="window" lastClr="FFFFFF"/>
      </a:lt1>
      <a:dk2>
        <a:srgbClr val="44546A"/>
      </a:dk2>
      <a:lt2>
        <a:srgbClr val="E7E6E6"/>
      </a:lt2>
      <a:accent1>
        <a:srgbClr val="E8627B"/>
      </a:accent1>
      <a:accent2>
        <a:srgbClr val="FFCEA5"/>
      </a:accent2>
      <a:accent3>
        <a:srgbClr val="E8627B"/>
      </a:accent3>
      <a:accent4>
        <a:srgbClr val="FFCEA5"/>
      </a:accent4>
      <a:accent5>
        <a:srgbClr val="E8627B"/>
      </a:accent5>
      <a:accent6>
        <a:srgbClr val="FFCEA5"/>
      </a:accent6>
      <a:hlink>
        <a:srgbClr val="0563C1"/>
      </a:hlink>
      <a:folHlink>
        <a:srgbClr val="954F72"/>
      </a:folHlink>
    </a:clrScheme>
    <a:fontScheme name="Office 主题​​">
      <a:majorFont>
        <a:latin typeface="Calibri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主题​​">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等线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Override1.xml><?xml version="1.0" encoding="utf-8"?>
<a:themeOverride xmlns:a="http://schemas.openxmlformats.org/drawingml/2006/main">
  <a:clrScheme name="Custom 2">
    <a:dk1>
      <a:srgbClr val="4D4D4D"/>
    </a:dk1>
    <a:lt1>
      <a:sysClr val="window" lastClr="FFFFFF"/>
    </a:lt1>
    <a:dk2>
      <a:srgbClr val="A5CD00"/>
    </a:dk2>
    <a:lt2>
      <a:srgbClr val="FFFFFF"/>
    </a:lt2>
    <a:accent1>
      <a:srgbClr val="FF0000"/>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docProps/app.xml><?xml version="1.0" encoding="utf-8"?>
<Properties xmlns="http://schemas.openxmlformats.org/officeDocument/2006/extended-properties" xmlns:vt="http://schemas.openxmlformats.org/officeDocument/2006/docPropsVTypes">
  <Template>Office Theme</Template>
  <TotalTime>0</TotalTime>
  <Words>3972</Words>
  <Application>WPS 演示</Application>
  <PresentationFormat>自定义</PresentationFormat>
  <Paragraphs>417</Paragraphs>
  <Slides>24</Slides>
  <Notes>18</Notes>
  <HiddenSlides>0</HiddenSlides>
  <MMClips>1</MMClips>
  <ScaleCrop>false</ScaleCrop>
  <HeadingPairs>
    <vt:vector size="6" baseType="variant">
      <vt:variant>
        <vt:lpstr>已用的字体</vt:lpstr>
      </vt:variant>
      <vt:variant>
        <vt:i4>44</vt:i4>
      </vt:variant>
      <vt:variant>
        <vt:lpstr>主题</vt:lpstr>
      </vt:variant>
      <vt:variant>
        <vt:i4>1</vt:i4>
      </vt:variant>
      <vt:variant>
        <vt:lpstr>幻灯片标题</vt:lpstr>
      </vt:variant>
      <vt:variant>
        <vt:i4>24</vt:i4>
      </vt:variant>
    </vt:vector>
  </HeadingPairs>
  <TitlesOfParts>
    <vt:vector size="69" baseType="lpstr">
      <vt:lpstr>Arial</vt:lpstr>
      <vt:lpstr>宋体</vt:lpstr>
      <vt:lpstr>Wingdings</vt:lpstr>
      <vt:lpstr>Lato Regular</vt:lpstr>
      <vt:lpstr>Lato Hairline</vt:lpstr>
      <vt:lpstr>Lato Light</vt:lpstr>
      <vt:lpstr>微软雅黑</vt:lpstr>
      <vt:lpstr>Glegoo</vt:lpstr>
      <vt:lpstr>Mission Gothic Regular</vt:lpstr>
      <vt:lpstr>Lato Light</vt:lpstr>
      <vt:lpstr>造字工房悦圆（非商用）常规体</vt:lpstr>
      <vt:lpstr>方正兰亭细黑_GBK</vt:lpstr>
      <vt:lpstr>IrisUPC</vt:lpstr>
      <vt:lpstr>微软雅黑 Light</vt:lpstr>
      <vt:lpstr>Calibri</vt:lpstr>
      <vt:lpstr>方正兰亭大黑_GBK</vt:lpstr>
      <vt:lpstr>Gill Sans</vt:lpstr>
      <vt:lpstr>Arial Narrow</vt:lpstr>
      <vt:lpstr>Segoe UI</vt:lpstr>
      <vt:lpstr>Oswald</vt:lpstr>
      <vt:lpstr>Helvetica</vt:lpstr>
      <vt:lpstr>Open Sans Extrabold</vt:lpstr>
      <vt:lpstr>黑体</vt:lpstr>
      <vt:lpstr>Arial Unicode MS</vt:lpstr>
      <vt:lpstr>等线 Light</vt:lpstr>
      <vt:lpstr>Segoe Print</vt:lpstr>
      <vt:lpstr>Calibri Light</vt:lpstr>
      <vt:lpstr>等线</vt:lpstr>
      <vt:lpstr>Open Sans Condensed</vt:lpstr>
      <vt:lpstr>Source Sans Pro</vt:lpstr>
      <vt:lpstr>Arial</vt:lpstr>
      <vt:lpstr>Oswald Light</vt:lpstr>
      <vt:lpstr>Aparajita</vt:lpstr>
      <vt:lpstr>HelveticaNeueLT Pro 67 MdCn</vt:lpstr>
      <vt:lpstr>Calibri</vt:lpstr>
      <vt:lpstr>方正综艺简体</vt:lpstr>
      <vt:lpstr>Impact</vt:lpstr>
      <vt:lpstr>方正兰亭黑_GBK</vt:lpstr>
      <vt:lpstr>仿宋_GB2312</vt:lpstr>
      <vt:lpstr>Gill Sans MT</vt:lpstr>
      <vt:lpstr>Vijaya</vt:lpstr>
      <vt:lpstr>Open Sans</vt:lpstr>
      <vt:lpstr>Malgun Gothic</vt:lpstr>
      <vt:lpstr>仿宋</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Administrator</dc:creator>
  <cp:lastModifiedBy>拉普耶鲁</cp:lastModifiedBy>
  <cp:revision>161</cp:revision>
  <dcterms:created xsi:type="dcterms:W3CDTF">2017-06-23T03:09:00Z</dcterms:created>
  <dcterms:modified xsi:type="dcterms:W3CDTF">2018-04-19T03:39:33Z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2052-10.1.0.7224</vt:lpwstr>
  </property>
</Properties>
</file>