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B0EF"/>
    <a:srgbClr val="F4346A"/>
    <a:srgbClr val="92D150"/>
    <a:srgbClr val="FFBF00"/>
    <a:srgbClr val="8B1F82"/>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60"/>
  </p:normalViewPr>
  <p:slideViewPr>
    <p:cSldViewPr snapToGrid="0">
      <p:cViewPr varScale="1">
        <p:scale>
          <a:sx n="70" d="100"/>
          <a:sy n="70" d="100"/>
        </p:scale>
        <p:origin x="70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E21E4-55AD-4F70-8D95-DA39DC9249F5}"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F11CD-EE7C-4175-B961-06B0387EF6C0}" type="slidenum">
              <a:rPr lang="zh-CN" altLang="en-US" smtClean="0"/>
              <a:t>‹#›</a:t>
            </a:fld>
            <a:endParaRPr lang="zh-CN" altLang="en-US"/>
          </a:p>
        </p:txBody>
      </p:sp>
    </p:spTree>
    <p:extLst>
      <p:ext uri="{BB962C8B-B14F-4D97-AF65-F5344CB8AC3E}">
        <p14:creationId xmlns:p14="http://schemas.microsoft.com/office/powerpoint/2010/main" val="3064112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A1F11CD-EE7C-4175-B961-06B0387EF6C0}" type="slidenum">
              <a:rPr lang="zh-CN" altLang="en-US" smtClean="0"/>
              <a:t>10</a:t>
            </a:fld>
            <a:endParaRPr lang="zh-CN" altLang="en-US"/>
          </a:p>
        </p:txBody>
      </p:sp>
    </p:spTree>
    <p:extLst>
      <p:ext uri="{BB962C8B-B14F-4D97-AF65-F5344CB8AC3E}">
        <p14:creationId xmlns:p14="http://schemas.microsoft.com/office/powerpoint/2010/main" val="3096523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r="18889"/>
          <a:stretch/>
        </p:blipFill>
        <p:spPr>
          <a:xfrm>
            <a:off x="1" y="0"/>
            <a:ext cx="12192000" cy="6858000"/>
          </a:xfrm>
          <a:prstGeom prst="rect">
            <a:avLst/>
          </a:prstGeom>
        </p:spPr>
      </p:pic>
      <p:pic>
        <p:nvPicPr>
          <p:cNvPr id="3" name="图片 2"/>
          <p:cNvPicPr>
            <a:picLocks noChangeAspect="1"/>
          </p:cNvPicPr>
          <p:nvPr userDrawn="1"/>
        </p:nvPicPr>
        <p:blipFill rotWithShape="1">
          <a:blip r:embed="rId3" cstate="print">
            <a:extLst>
              <a:ext uri="{28A0092B-C50C-407E-A947-70E740481C1C}">
                <a14:useLocalDpi xmlns:a14="http://schemas.microsoft.com/office/drawing/2010/main" val="0"/>
              </a:ext>
            </a:extLst>
          </a:blip>
          <a:srcRect l="4706" r="6417"/>
          <a:stretch/>
        </p:blipFill>
        <p:spPr>
          <a:xfrm>
            <a:off x="1"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18889"/>
          <a:stretch/>
        </p:blipFill>
        <p:spPr>
          <a:xfrm>
            <a:off x="0" y="0"/>
            <a:ext cx="12192000" cy="6858000"/>
          </a:xfrm>
          <a:prstGeom prst="rect">
            <a:avLst/>
          </a:prstGeom>
        </p:spPr>
      </p:pic>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val="0"/>
              </a:ext>
            </a:extLst>
          </a:blip>
          <a:srcRect l="4706" r="6417"/>
          <a:stretch/>
        </p:blipFill>
        <p:spPr>
          <a:xfrm>
            <a:off x="1" y="0"/>
            <a:ext cx="12192000" cy="6858000"/>
          </a:xfrm>
          <a:prstGeom prst="rect">
            <a:avLst/>
          </a:prstGeom>
        </p:spPr>
      </p:pic>
    </p:spTree>
    <p:extLst>
      <p:ext uri="{BB962C8B-B14F-4D97-AF65-F5344CB8AC3E}">
        <p14:creationId xmlns:p14="http://schemas.microsoft.com/office/powerpoint/2010/main" val="49915482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quality 7-2521 - 7AND5.wma">
            <a:hlinkClick r:id="" action="ppaction://media"/>
            <a:extLst>
              <a:ext uri="{FF2B5EF4-FFF2-40B4-BE49-F238E27FC236}">
                <a16:creationId xmlns:a16="http://schemas.microsoft.com/office/drawing/2014/main" id="{8287F949-E05B-45BA-BEA9-E02BDEFDBE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88981" y="-1614969"/>
            <a:ext cx="609600" cy="609600"/>
          </a:xfrm>
          <a:prstGeom prst="rect">
            <a:avLst/>
          </a:prstGeom>
        </p:spPr>
      </p:pic>
      <p:pic>
        <p:nvPicPr>
          <p:cNvPr id="4" name="图片 3">
            <a:extLst>
              <a:ext uri="{FF2B5EF4-FFF2-40B4-BE49-F238E27FC236}">
                <a16:creationId xmlns:a16="http://schemas.microsoft.com/office/drawing/2014/main" id="{B72783C5-2A82-41E3-8E40-07CAA11A13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399" y="3948545"/>
            <a:ext cx="4713030" cy="6858000"/>
          </a:xfrm>
          <a:prstGeom prst="rect">
            <a:avLst/>
          </a:prstGeom>
        </p:spPr>
      </p:pic>
      <p:pic>
        <p:nvPicPr>
          <p:cNvPr id="5" name="图片 4">
            <a:extLst>
              <a:ext uri="{FF2B5EF4-FFF2-40B4-BE49-F238E27FC236}">
                <a16:creationId xmlns:a16="http://schemas.microsoft.com/office/drawing/2014/main" id="{CAD87123-FD52-4776-9753-BE4F36F4AA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7282" y="1192506"/>
            <a:ext cx="12626564" cy="3629866"/>
          </a:xfrm>
          <a:prstGeom prst="rect">
            <a:avLst/>
          </a:prstGeom>
        </p:spPr>
      </p:pic>
    </p:spTree>
    <p:extLst>
      <p:ext uri="{BB962C8B-B14F-4D97-AF65-F5344CB8AC3E}">
        <p14:creationId xmlns:p14="http://schemas.microsoft.com/office/powerpoint/2010/main" val="13432986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txBox="1">
            <a:spLocks noChangeArrowheads="1"/>
          </p:cNvSpPr>
          <p:nvPr/>
        </p:nvSpPr>
        <p:spPr bwMode="auto">
          <a:xfrm>
            <a:off x="4354985" y="2279161"/>
            <a:ext cx="1583687" cy="601664"/>
          </a:xfrm>
          <a:prstGeom prst="rect">
            <a:avLst/>
          </a:prstGeom>
          <a:noFill/>
          <a:ln w="9525">
            <a:noFill/>
            <a:miter lim="800000"/>
            <a:headEnd/>
            <a:tailEnd/>
          </a:ln>
        </p:spPr>
        <p:txBody>
          <a:bodyPr lIns="91388" tIns="45694" rIns="91388" bIns="45694" anchor="ctr"/>
          <a:lstStyle/>
          <a:p>
            <a:pPr eaLnBrk="1" hangingPunct="1"/>
            <a:r>
              <a:rPr lang="zh-CN" altLang="en-US" sz="4798" b="1" dirty="0">
                <a:solidFill>
                  <a:srgbClr val="8B1F82"/>
                </a:solidFill>
                <a:latin typeface="Microsoft YaHei" charset="-122"/>
                <a:ea typeface="Microsoft YaHei" charset="-122"/>
                <a:cs typeface="Microsoft YaHei" charset="-122"/>
              </a:rPr>
              <a:t>目录</a:t>
            </a:r>
          </a:p>
        </p:txBody>
      </p:sp>
      <p:sp>
        <p:nvSpPr>
          <p:cNvPr id="24" name="Text Box 5"/>
          <p:cNvSpPr txBox="1">
            <a:spLocks noChangeArrowheads="1"/>
          </p:cNvSpPr>
          <p:nvPr/>
        </p:nvSpPr>
        <p:spPr bwMode="auto">
          <a:xfrm>
            <a:off x="4019052" y="2928816"/>
            <a:ext cx="2114491" cy="584595"/>
          </a:xfrm>
          <a:prstGeom prst="rect">
            <a:avLst/>
          </a:prstGeom>
          <a:noFill/>
          <a:ln w="9525">
            <a:noFill/>
            <a:miter lim="800000"/>
            <a:headEnd/>
            <a:tailEnd/>
          </a:ln>
          <a:effectLst/>
        </p:spPr>
        <p:txBody>
          <a:bodyPr wrap="square" lIns="91388" tIns="45694" rIns="91388" bIns="45694">
            <a:spAutoFit/>
          </a:bodyPr>
          <a:lstStyle/>
          <a:p>
            <a:pPr algn="ctr" eaLnBrk="1" hangingPunct="1"/>
            <a:r>
              <a:rPr lang="en-US" altLang="zh-CN" sz="3199" b="1" dirty="0">
                <a:solidFill>
                  <a:srgbClr val="8B1F82"/>
                </a:solidFill>
                <a:latin typeface="Microsoft YaHei" charset="-122"/>
                <a:ea typeface="Microsoft YaHei" charset="-122"/>
                <a:cs typeface="Microsoft YaHei" charset="-122"/>
              </a:rPr>
              <a:t>C</a:t>
            </a:r>
            <a:r>
              <a:rPr lang="zh-CN" altLang="en-US" sz="3199" b="1" dirty="0">
                <a:solidFill>
                  <a:srgbClr val="8B1F82"/>
                </a:solidFill>
                <a:latin typeface="Microsoft YaHei" charset="-122"/>
                <a:ea typeface="Microsoft YaHei" charset="-122"/>
                <a:cs typeface="Microsoft YaHei" charset="-122"/>
              </a:rPr>
              <a:t>ontents</a:t>
            </a:r>
          </a:p>
        </p:txBody>
      </p:sp>
      <p:sp>
        <p:nvSpPr>
          <p:cNvPr id="25" name="TextBox 80"/>
          <p:cNvSpPr txBox="1">
            <a:spLocks noChangeArrowheads="1"/>
          </p:cNvSpPr>
          <p:nvPr/>
        </p:nvSpPr>
        <p:spPr bwMode="auto">
          <a:xfrm>
            <a:off x="7863605" y="1315774"/>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F4346A"/>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F4346A"/>
              </a:solidFill>
              <a:latin typeface="微软雅黑" pitchFamily="34" charset="-122"/>
              <a:ea typeface="微软雅黑" pitchFamily="34" charset="-122"/>
              <a:sym typeface="Arial" panose="020B0604020202020204" pitchFamily="34" charset="0"/>
            </a:endParaRPr>
          </a:p>
        </p:txBody>
      </p:sp>
      <p:sp>
        <p:nvSpPr>
          <p:cNvPr id="26" name="TextBox 83"/>
          <p:cNvSpPr txBox="1">
            <a:spLocks noChangeArrowheads="1"/>
          </p:cNvSpPr>
          <p:nvPr/>
        </p:nvSpPr>
        <p:spPr bwMode="auto">
          <a:xfrm>
            <a:off x="7863605" y="2368285"/>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FFBF00"/>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FFBF00"/>
              </a:solidFill>
              <a:latin typeface="微软雅黑" pitchFamily="34" charset="-122"/>
              <a:ea typeface="微软雅黑" pitchFamily="34" charset="-122"/>
              <a:sym typeface="Arial" panose="020B0604020202020204" pitchFamily="34" charset="0"/>
            </a:endParaRPr>
          </a:p>
        </p:txBody>
      </p:sp>
      <p:sp>
        <p:nvSpPr>
          <p:cNvPr id="27" name="TextBox 84"/>
          <p:cNvSpPr txBox="1">
            <a:spLocks noChangeArrowheads="1"/>
          </p:cNvSpPr>
          <p:nvPr/>
        </p:nvSpPr>
        <p:spPr bwMode="auto">
          <a:xfrm>
            <a:off x="7863605" y="3477949"/>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0CB0EF"/>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0CB0EF"/>
              </a:solidFill>
              <a:latin typeface="微软雅黑" pitchFamily="34" charset="-122"/>
              <a:ea typeface="微软雅黑" pitchFamily="34" charset="-122"/>
              <a:sym typeface="Arial" panose="020B0604020202020204" pitchFamily="34" charset="0"/>
            </a:endParaRPr>
          </a:p>
        </p:txBody>
      </p:sp>
      <p:sp>
        <p:nvSpPr>
          <p:cNvPr id="28" name="TextBox 85"/>
          <p:cNvSpPr txBox="1">
            <a:spLocks noChangeArrowheads="1"/>
          </p:cNvSpPr>
          <p:nvPr/>
        </p:nvSpPr>
        <p:spPr bwMode="auto">
          <a:xfrm>
            <a:off x="7863605" y="4484424"/>
            <a:ext cx="3171704" cy="584595"/>
          </a:xfrm>
          <a:prstGeom prst="rect">
            <a:avLst/>
          </a:prstGeom>
          <a:noFill/>
          <a:ln w="9525">
            <a:noFill/>
            <a:miter lim="800000"/>
            <a:headEnd/>
            <a:tailEnd/>
          </a:ln>
        </p:spPr>
        <p:txBody>
          <a:bodyPr wrap="square" lIns="91388" tIns="45694" rIns="91388" bIns="45694">
            <a:spAutoFit/>
          </a:bodyPr>
          <a:lstStyle/>
          <a:p>
            <a:r>
              <a:rPr lang="zh-CN" altLang="en-US" sz="3199" dirty="0">
                <a:solidFill>
                  <a:srgbClr val="92D150"/>
                </a:solidFill>
                <a:latin typeface="微软雅黑" pitchFamily="34" charset="-122"/>
                <a:ea typeface="微软雅黑" pitchFamily="34" charset="-122"/>
                <a:sym typeface="Arial" panose="020B0604020202020204" pitchFamily="34" charset="0"/>
              </a:rPr>
              <a:t>添加您的标题</a:t>
            </a:r>
            <a:endParaRPr lang="en-US" altLang="zh-CN" sz="3199" dirty="0">
              <a:solidFill>
                <a:srgbClr val="92D150"/>
              </a:solidFill>
              <a:latin typeface="微软雅黑" pitchFamily="34" charset="-122"/>
              <a:ea typeface="微软雅黑" pitchFamily="34" charset="-122"/>
              <a:sym typeface="Arial" panose="020B0604020202020204" pitchFamily="34" charset="0"/>
            </a:endParaRPr>
          </a:p>
        </p:txBody>
      </p:sp>
      <p:grpSp>
        <p:nvGrpSpPr>
          <p:cNvPr id="29" name="组合 48"/>
          <p:cNvGrpSpPr>
            <a:grpSpLocks/>
          </p:cNvGrpSpPr>
          <p:nvPr/>
        </p:nvGrpSpPr>
        <p:grpSpPr bwMode="auto">
          <a:xfrm>
            <a:off x="6744429" y="4334404"/>
            <a:ext cx="583792" cy="557212"/>
            <a:chOff x="0" y="0"/>
            <a:chExt cx="650875" cy="620712"/>
          </a:xfrm>
          <a:solidFill>
            <a:srgbClr val="92D150"/>
          </a:solidFill>
        </p:grpSpPr>
        <p:sp>
          <p:nvSpPr>
            <p:cNvPr id="30" name="Oval 11"/>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1" name="Freeform 12"/>
            <p:cNvSpPr>
              <a:spLocks noEditPoints="1"/>
            </p:cNvSpPr>
            <p:nvPr/>
          </p:nvSpPr>
          <p:spPr bwMode="auto">
            <a:xfrm>
              <a:off x="98425" y="61002"/>
              <a:ext cx="469899" cy="425450"/>
            </a:xfrm>
            <a:custGeom>
              <a:avLst/>
              <a:gdLst>
                <a:gd name="T0" fmla="*/ 195997 w 573"/>
                <a:gd name="T1" fmla="*/ 385637 h 545"/>
                <a:gd name="T2" fmla="*/ 195997 w 573"/>
                <a:gd name="T3" fmla="*/ 405153 h 545"/>
                <a:gd name="T4" fmla="*/ 284564 w 573"/>
                <a:gd name="T5" fmla="*/ 395005 h 545"/>
                <a:gd name="T6" fmla="*/ 273903 w 573"/>
                <a:gd name="T7" fmla="*/ 355192 h 545"/>
                <a:gd name="T8" fmla="*/ 195997 w 573"/>
                <a:gd name="T9" fmla="*/ 355192 h 545"/>
                <a:gd name="T10" fmla="*/ 195997 w 573"/>
                <a:gd name="T11" fmla="*/ 374708 h 545"/>
                <a:gd name="T12" fmla="*/ 284564 w 573"/>
                <a:gd name="T13" fmla="*/ 365341 h 545"/>
                <a:gd name="T14" fmla="*/ 234540 w 573"/>
                <a:gd name="T15" fmla="*/ 425450 h 545"/>
                <a:gd name="T16" fmla="*/ 268983 w 573"/>
                <a:gd name="T17" fmla="*/ 413740 h 545"/>
                <a:gd name="T18" fmla="*/ 234540 w 573"/>
                <a:gd name="T19" fmla="*/ 425450 h 545"/>
                <a:gd name="T20" fmla="*/ 236180 w 573"/>
                <a:gd name="T21" fmla="*/ 113974 h 545"/>
                <a:gd name="T22" fmla="*/ 125471 w 573"/>
                <a:gd name="T23" fmla="*/ 212335 h 545"/>
                <a:gd name="T24" fmla="*/ 191076 w 573"/>
                <a:gd name="T25" fmla="*/ 344263 h 545"/>
                <a:gd name="T26" fmla="*/ 236180 w 573"/>
                <a:gd name="T27" fmla="*/ 347386 h 545"/>
                <a:gd name="T28" fmla="*/ 291125 w 573"/>
                <a:gd name="T29" fmla="*/ 315379 h 545"/>
                <a:gd name="T30" fmla="*/ 236180 w 573"/>
                <a:gd name="T31" fmla="*/ 113974 h 545"/>
                <a:gd name="T32" fmla="*/ 92668 w 573"/>
                <a:gd name="T33" fmla="*/ 230289 h 545"/>
                <a:gd name="T34" fmla="*/ 18042 w 573"/>
                <a:gd name="T35" fmla="*/ 216238 h 545"/>
                <a:gd name="T36" fmla="*/ 18042 w 573"/>
                <a:gd name="T37" fmla="*/ 244341 h 545"/>
                <a:gd name="T38" fmla="*/ 92668 w 573"/>
                <a:gd name="T39" fmla="*/ 230289 h 545"/>
                <a:gd name="T40" fmla="*/ 451858 w 573"/>
                <a:gd name="T41" fmla="*/ 216238 h 545"/>
                <a:gd name="T42" fmla="*/ 377232 w 573"/>
                <a:gd name="T43" fmla="*/ 230289 h 545"/>
                <a:gd name="T44" fmla="*/ 451858 w 573"/>
                <a:gd name="T45" fmla="*/ 244341 h 545"/>
                <a:gd name="T46" fmla="*/ 451858 w 573"/>
                <a:gd name="T47" fmla="*/ 216238 h 545"/>
                <a:gd name="T48" fmla="*/ 359191 w 573"/>
                <a:gd name="T49" fmla="*/ 129587 h 545"/>
                <a:gd name="T50" fmla="*/ 401834 w 573"/>
                <a:gd name="T51" fmla="*/ 69477 h 545"/>
                <a:gd name="T52" fmla="*/ 338689 w 573"/>
                <a:gd name="T53" fmla="*/ 110071 h 545"/>
                <a:gd name="T54" fmla="*/ 359191 w 573"/>
                <a:gd name="T55" fmla="*/ 129587 h 545"/>
                <a:gd name="T56" fmla="*/ 233720 w 573"/>
                <a:gd name="T57" fmla="*/ 88213 h 545"/>
                <a:gd name="T58" fmla="*/ 248481 w 573"/>
                <a:gd name="T59" fmla="*/ 17174 h 545"/>
                <a:gd name="T60" fmla="*/ 218959 w 573"/>
                <a:gd name="T61" fmla="*/ 17174 h 545"/>
                <a:gd name="T62" fmla="*/ 233720 w 573"/>
                <a:gd name="T63" fmla="*/ 88213 h 545"/>
                <a:gd name="T64" fmla="*/ 105789 w 573"/>
                <a:gd name="T65" fmla="*/ 124122 h 545"/>
                <a:gd name="T66" fmla="*/ 126291 w 573"/>
                <a:gd name="T67" fmla="*/ 104606 h 545"/>
                <a:gd name="T68" fmla="*/ 63145 w 573"/>
                <a:gd name="T69" fmla="*/ 64013 h 545"/>
                <a:gd name="T70" fmla="*/ 105789 w 573"/>
                <a:gd name="T71" fmla="*/ 124122 h 545"/>
                <a:gd name="T72" fmla="*/ 110709 w 573"/>
                <a:gd name="T73" fmla="*/ 330992 h 545"/>
                <a:gd name="T74" fmla="*/ 68066 w 573"/>
                <a:gd name="T75" fmla="*/ 390321 h 545"/>
                <a:gd name="T76" fmla="*/ 131211 w 573"/>
                <a:gd name="T77" fmla="*/ 350508 h 545"/>
                <a:gd name="T78" fmla="*/ 110709 w 573"/>
                <a:gd name="T79" fmla="*/ 330992 h 545"/>
                <a:gd name="T80" fmla="*/ 364111 w 573"/>
                <a:gd name="T81" fmla="*/ 336457 h 545"/>
                <a:gd name="T82" fmla="*/ 343609 w 573"/>
                <a:gd name="T83" fmla="*/ 355973 h 545"/>
                <a:gd name="T84" fmla="*/ 406755 w 573"/>
                <a:gd name="T85" fmla="*/ 396566 h 545"/>
                <a:gd name="T86" fmla="*/ 364111 w 573"/>
                <a:gd name="T87" fmla="*/ 336457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grpFill/>
            <a:ln w="9525">
              <a:noFill/>
              <a:round/>
              <a:headEnd/>
              <a:tailEnd/>
            </a:ln>
          </p:spPr>
          <p:txBody>
            <a:bodyPr/>
            <a:lstStyle/>
            <a:p>
              <a:r>
                <a:rPr lang="en-US" altLang="zh-CN" sz="3199" dirty="0">
                  <a:solidFill>
                    <a:schemeClr val="bg1"/>
                  </a:solidFill>
                </a:rPr>
                <a:t>4</a:t>
              </a:r>
              <a:endParaRPr lang="zh-CN" altLang="en-US" sz="3199" dirty="0">
                <a:solidFill>
                  <a:schemeClr val="bg1"/>
                </a:solidFill>
              </a:endParaRPr>
            </a:p>
          </p:txBody>
        </p:sp>
      </p:grpSp>
      <p:grpSp>
        <p:nvGrpSpPr>
          <p:cNvPr id="32" name="组合 46"/>
          <p:cNvGrpSpPr>
            <a:grpSpLocks/>
          </p:cNvGrpSpPr>
          <p:nvPr/>
        </p:nvGrpSpPr>
        <p:grpSpPr bwMode="auto">
          <a:xfrm>
            <a:off x="6744429" y="2283354"/>
            <a:ext cx="583792" cy="557212"/>
            <a:chOff x="0" y="0"/>
            <a:chExt cx="650875" cy="620712"/>
          </a:xfrm>
          <a:solidFill>
            <a:srgbClr val="FFBF00"/>
          </a:solidFill>
        </p:grpSpPr>
        <p:sp>
          <p:nvSpPr>
            <p:cNvPr id="33" name="Oval 14"/>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4" name="Freeform 15"/>
            <p:cNvSpPr>
              <a:spLocks noEditPoints="1"/>
            </p:cNvSpPr>
            <p:nvPr/>
          </p:nvSpPr>
          <p:spPr bwMode="auto">
            <a:xfrm>
              <a:off x="124176" y="44805"/>
              <a:ext cx="446088" cy="393701"/>
            </a:xfrm>
            <a:custGeom>
              <a:avLst/>
              <a:gdLst>
                <a:gd name="T0" fmla="*/ 0 w 545"/>
                <a:gd name="T1" fmla="*/ 233102 h 505"/>
                <a:gd name="T2" fmla="*/ 171887 w 545"/>
                <a:gd name="T3" fmla="*/ 393700 h 505"/>
                <a:gd name="T4" fmla="*/ 300393 w 545"/>
                <a:gd name="T5" fmla="*/ 372651 h 505"/>
                <a:gd name="T6" fmla="*/ 271745 w 545"/>
                <a:gd name="T7" fmla="*/ 173852 h 505"/>
                <a:gd name="T8" fmla="*/ 264378 w 545"/>
                <a:gd name="T9" fmla="*/ 365634 h 505"/>
                <a:gd name="T10" fmla="*/ 175161 w 545"/>
                <a:gd name="T11" fmla="*/ 329772 h 505"/>
                <a:gd name="T12" fmla="*/ 150606 w 545"/>
                <a:gd name="T13" fmla="*/ 229983 h 505"/>
                <a:gd name="T14" fmla="*/ 30285 w 545"/>
                <a:gd name="T15" fmla="*/ 226085 h 505"/>
                <a:gd name="T16" fmla="*/ 34377 w 545"/>
                <a:gd name="T17" fmla="*/ 72503 h 505"/>
                <a:gd name="T18" fmla="*/ 175161 w 545"/>
                <a:gd name="T19" fmla="*/ 41319 h 505"/>
                <a:gd name="T20" fmla="*/ 0 w 545"/>
                <a:gd name="T21" fmla="*/ 69385 h 505"/>
                <a:gd name="T22" fmla="*/ 251282 w 545"/>
                <a:gd name="T23" fmla="*/ 81079 h 505"/>
                <a:gd name="T24" fmla="*/ 235730 w 545"/>
                <a:gd name="T25" fmla="*/ 64707 h 505"/>
                <a:gd name="T26" fmla="*/ 248008 w 545"/>
                <a:gd name="T27" fmla="*/ 55352 h 505"/>
                <a:gd name="T28" fmla="*/ 278293 w 545"/>
                <a:gd name="T29" fmla="*/ 55352 h 505"/>
                <a:gd name="T30" fmla="*/ 290570 w 545"/>
                <a:gd name="T31" fmla="*/ 64707 h 505"/>
                <a:gd name="T32" fmla="*/ 275837 w 545"/>
                <a:gd name="T33" fmla="*/ 81079 h 505"/>
                <a:gd name="T34" fmla="*/ 290570 w 545"/>
                <a:gd name="T35" fmla="*/ 98230 h 505"/>
                <a:gd name="T36" fmla="*/ 278293 w 545"/>
                <a:gd name="T37" fmla="*/ 107585 h 505"/>
                <a:gd name="T38" fmla="*/ 248008 w 545"/>
                <a:gd name="T39" fmla="*/ 107585 h 505"/>
                <a:gd name="T40" fmla="*/ 235730 w 545"/>
                <a:gd name="T41" fmla="*/ 98230 h 505"/>
                <a:gd name="T42" fmla="*/ 364236 w 545"/>
                <a:gd name="T43" fmla="*/ 148125 h 505"/>
                <a:gd name="T44" fmla="*/ 440357 w 545"/>
                <a:gd name="T45" fmla="*/ 241677 h 505"/>
                <a:gd name="T46" fmla="*/ 409254 w 545"/>
                <a:gd name="T47" fmla="*/ 250253 h 505"/>
                <a:gd name="T48" fmla="*/ 364236 w 545"/>
                <a:gd name="T49" fmla="*/ 148125 h 505"/>
                <a:gd name="T50" fmla="*/ 318400 w 545"/>
                <a:gd name="T51" fmla="*/ 28845 h 505"/>
                <a:gd name="T52" fmla="*/ 351959 w 545"/>
                <a:gd name="T53" fmla="*/ 147345 h 505"/>
                <a:gd name="T54" fmla="*/ 336407 w 545"/>
                <a:gd name="T55" fmla="*/ 165276 h 505"/>
                <a:gd name="T56" fmla="*/ 307759 w 545"/>
                <a:gd name="T57" fmla="*/ 141888 h 505"/>
                <a:gd name="T58" fmla="*/ 207901 w 545"/>
                <a:gd name="T59" fmla="*/ 28845 h 505"/>
                <a:gd name="T60" fmla="*/ 300393 w 545"/>
                <a:gd name="T61" fmla="*/ 45997 h 505"/>
                <a:gd name="T62" fmla="*/ 226727 w 545"/>
                <a:gd name="T63" fmla="*/ 116161 h 505"/>
                <a:gd name="T64" fmla="*/ 142420 w 545"/>
                <a:gd name="T65" fmla="*/ 343026 h 505"/>
                <a:gd name="T66" fmla="*/ 54840 w 545"/>
                <a:gd name="T67" fmla="*/ 257269 h 505"/>
                <a:gd name="T68" fmla="*/ 142420 w 545"/>
                <a:gd name="T69" fmla="*/ 343026 h 505"/>
                <a:gd name="T70" fmla="*/ 51566 w 545"/>
                <a:gd name="T71" fmla="*/ 111483 h 505"/>
                <a:gd name="T72" fmla="*/ 175161 w 545"/>
                <a:gd name="T73" fmla="*/ 118500 h 505"/>
                <a:gd name="T74" fmla="*/ 111317 w 545"/>
                <a:gd name="T75" fmla="*/ 95112 h 505"/>
                <a:gd name="T76" fmla="*/ 51566 w 545"/>
                <a:gd name="T77" fmla="*/ 180868 h 505"/>
                <a:gd name="T78" fmla="*/ 56477 w 545"/>
                <a:gd name="T79" fmla="*/ 200358 h 505"/>
                <a:gd name="T80" fmla="*/ 176798 w 545"/>
                <a:gd name="T81" fmla="*/ 178529 h 505"/>
                <a:gd name="T82" fmla="*/ 51566 w 545"/>
                <a:gd name="T83" fmla="*/ 180868 h 505"/>
                <a:gd name="T84" fmla="*/ 51566 w 545"/>
                <a:gd name="T85" fmla="*/ 152802 h 505"/>
                <a:gd name="T86" fmla="*/ 176798 w 545"/>
                <a:gd name="T87" fmla="*/ 159039 h 505"/>
                <a:gd name="T88" fmla="*/ 183346 w 545"/>
                <a:gd name="T89" fmla="*/ 148125 h 505"/>
                <a:gd name="T90" fmla="*/ 109680 w 545"/>
                <a:gd name="T91" fmla="*/ 137990 h 505"/>
                <a:gd name="T92" fmla="*/ 51566 w 545"/>
                <a:gd name="T93" fmla="*/ 145786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grpFill/>
            <a:ln w="9525">
              <a:noFill/>
              <a:round/>
              <a:headEnd/>
              <a:tailEnd/>
            </a:ln>
          </p:spPr>
          <p:txBody>
            <a:bodyPr/>
            <a:lstStyle/>
            <a:p>
              <a:r>
                <a:rPr lang="en-US" altLang="zh-CN" sz="3199" dirty="0">
                  <a:solidFill>
                    <a:schemeClr val="bg1"/>
                  </a:solidFill>
                </a:rPr>
                <a:t>2</a:t>
              </a:r>
              <a:endParaRPr lang="zh-CN" altLang="en-US" sz="3199" dirty="0">
                <a:solidFill>
                  <a:schemeClr val="bg1"/>
                </a:solidFill>
              </a:endParaRPr>
            </a:p>
          </p:txBody>
        </p:sp>
      </p:grpSp>
      <p:grpSp>
        <p:nvGrpSpPr>
          <p:cNvPr id="35" name="组合 47"/>
          <p:cNvGrpSpPr>
            <a:grpSpLocks/>
          </p:cNvGrpSpPr>
          <p:nvPr/>
        </p:nvGrpSpPr>
        <p:grpSpPr bwMode="auto">
          <a:xfrm>
            <a:off x="6744429" y="3308880"/>
            <a:ext cx="583792" cy="557212"/>
            <a:chOff x="0" y="0"/>
            <a:chExt cx="650875" cy="620712"/>
          </a:xfrm>
          <a:solidFill>
            <a:srgbClr val="0CB0EF"/>
          </a:solidFill>
        </p:grpSpPr>
        <p:sp>
          <p:nvSpPr>
            <p:cNvPr id="36" name="Oval 20"/>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a:solidFill>
                  <a:schemeClr val="bg1"/>
                </a:solidFill>
              </a:endParaRPr>
            </a:p>
          </p:txBody>
        </p:sp>
        <p:sp>
          <p:nvSpPr>
            <p:cNvPr id="37" name="Freeform 21"/>
            <p:cNvSpPr>
              <a:spLocks noEditPoints="1"/>
            </p:cNvSpPr>
            <p:nvPr/>
          </p:nvSpPr>
          <p:spPr bwMode="auto">
            <a:xfrm>
              <a:off x="124176" y="25059"/>
              <a:ext cx="373061" cy="265112"/>
            </a:xfrm>
            <a:custGeom>
              <a:avLst/>
              <a:gdLst>
                <a:gd name="T0" fmla="*/ 75598 w 454"/>
                <a:gd name="T1" fmla="*/ 139615 h 338"/>
                <a:gd name="T2" fmla="*/ 135584 w 454"/>
                <a:gd name="T3" fmla="*/ 40002 h 338"/>
                <a:gd name="T4" fmla="*/ 151197 w 454"/>
                <a:gd name="T5" fmla="*/ 23531 h 338"/>
                <a:gd name="T6" fmla="*/ 287603 w 454"/>
                <a:gd name="T7" fmla="*/ 33727 h 338"/>
                <a:gd name="T8" fmla="*/ 280207 w 454"/>
                <a:gd name="T9" fmla="*/ 18040 h 338"/>
                <a:gd name="T10" fmla="*/ 311433 w 454"/>
                <a:gd name="T11" fmla="*/ 8628 h 338"/>
                <a:gd name="T12" fmla="*/ 332798 w 454"/>
                <a:gd name="T13" fmla="*/ 10197 h 338"/>
                <a:gd name="T14" fmla="*/ 326224 w 454"/>
                <a:gd name="T15" fmla="*/ 40002 h 338"/>
                <a:gd name="T16" fmla="*/ 314720 w 454"/>
                <a:gd name="T17" fmla="*/ 55689 h 338"/>
                <a:gd name="T18" fmla="*/ 236656 w 454"/>
                <a:gd name="T19" fmla="*/ 124712 h 338"/>
                <a:gd name="T20" fmla="*/ 235834 w 454"/>
                <a:gd name="T21" fmla="*/ 124712 h 338"/>
                <a:gd name="T22" fmla="*/ 360736 w 454"/>
                <a:gd name="T23" fmla="*/ 242366 h 338"/>
                <a:gd name="T24" fmla="*/ 360736 w 454"/>
                <a:gd name="T25" fmla="*/ 265112 h 338"/>
                <a:gd name="T26" fmla="*/ 289246 w 454"/>
                <a:gd name="T27" fmla="*/ 265112 h 338"/>
                <a:gd name="T28" fmla="*/ 211183 w 454"/>
                <a:gd name="T29" fmla="*/ 265112 h 338"/>
                <a:gd name="T30" fmla="*/ 133941 w 454"/>
                <a:gd name="T31" fmla="*/ 265112 h 338"/>
                <a:gd name="T32" fmla="*/ 55877 w 454"/>
                <a:gd name="T33" fmla="*/ 265112 h 338"/>
                <a:gd name="T34" fmla="*/ 0 w 454"/>
                <a:gd name="T35" fmla="*/ 254131 h 338"/>
                <a:gd name="T36" fmla="*/ 11504 w 454"/>
                <a:gd name="T37" fmla="*/ 0 h 338"/>
                <a:gd name="T38" fmla="*/ 23830 w 454"/>
                <a:gd name="T39" fmla="*/ 242366 h 338"/>
                <a:gd name="T40" fmla="*/ 55877 w 454"/>
                <a:gd name="T41" fmla="*/ 192167 h 338"/>
                <a:gd name="T42" fmla="*/ 89568 w 454"/>
                <a:gd name="T43" fmla="*/ 181186 h 338"/>
                <a:gd name="T44" fmla="*/ 101072 w 454"/>
                <a:gd name="T45" fmla="*/ 242366 h 338"/>
                <a:gd name="T46" fmla="*/ 133941 w 454"/>
                <a:gd name="T47" fmla="*/ 114516 h 338"/>
                <a:gd name="T48" fmla="*/ 167631 w 454"/>
                <a:gd name="T49" fmla="*/ 103535 h 338"/>
                <a:gd name="T50" fmla="*/ 179135 w 454"/>
                <a:gd name="T51" fmla="*/ 242366 h 338"/>
                <a:gd name="T52" fmla="*/ 211183 w 454"/>
                <a:gd name="T53" fmla="*/ 152165 h 338"/>
                <a:gd name="T54" fmla="*/ 244873 w 454"/>
                <a:gd name="T55" fmla="*/ 141184 h 338"/>
                <a:gd name="T56" fmla="*/ 256377 w 454"/>
                <a:gd name="T57" fmla="*/ 242366 h 338"/>
                <a:gd name="T58" fmla="*/ 289246 w 454"/>
                <a:gd name="T59" fmla="*/ 88632 h 338"/>
                <a:gd name="T60" fmla="*/ 322937 w 454"/>
                <a:gd name="T61" fmla="*/ 77651 h 338"/>
                <a:gd name="T62" fmla="*/ 334441 w 454"/>
                <a:gd name="T63" fmla="*/ 242366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grpFill/>
            <a:ln w="9525">
              <a:noFill/>
              <a:round/>
              <a:headEnd/>
              <a:tailEnd/>
            </a:ln>
          </p:spPr>
          <p:txBody>
            <a:bodyPr/>
            <a:lstStyle/>
            <a:p>
              <a:r>
                <a:rPr lang="en-US" altLang="zh-CN" sz="3199" dirty="0">
                  <a:solidFill>
                    <a:schemeClr val="bg1"/>
                  </a:solidFill>
                </a:rPr>
                <a:t>3</a:t>
              </a:r>
              <a:endParaRPr lang="zh-CN" altLang="en-US" sz="3199" dirty="0">
                <a:solidFill>
                  <a:schemeClr val="bg1"/>
                </a:solidFill>
              </a:endParaRPr>
            </a:p>
          </p:txBody>
        </p:sp>
      </p:grpSp>
      <p:grpSp>
        <p:nvGrpSpPr>
          <p:cNvPr id="38" name="组合 45"/>
          <p:cNvGrpSpPr>
            <a:grpSpLocks/>
          </p:cNvGrpSpPr>
          <p:nvPr/>
        </p:nvGrpSpPr>
        <p:grpSpPr bwMode="auto">
          <a:xfrm>
            <a:off x="6744429" y="1257831"/>
            <a:ext cx="583792" cy="557212"/>
            <a:chOff x="0" y="0"/>
            <a:chExt cx="650875" cy="620712"/>
          </a:xfrm>
          <a:solidFill>
            <a:srgbClr val="F4346A"/>
          </a:solidFill>
        </p:grpSpPr>
        <p:sp>
          <p:nvSpPr>
            <p:cNvPr id="39"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sz="3199" dirty="0">
                <a:solidFill>
                  <a:schemeClr val="bg1"/>
                </a:solidFill>
              </a:endParaRPr>
            </a:p>
          </p:txBody>
        </p:sp>
        <p:sp>
          <p:nvSpPr>
            <p:cNvPr id="40"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sz="3199" dirty="0">
                  <a:solidFill>
                    <a:schemeClr val="bg1"/>
                  </a:solidFill>
                </a:rPr>
                <a:t>1</a:t>
              </a:r>
              <a:endParaRPr lang="zh-CN" altLang="en-US" sz="3199" dirty="0">
                <a:solidFill>
                  <a:schemeClr val="bg1"/>
                </a:solidFill>
              </a:endParaRPr>
            </a:p>
          </p:txBody>
        </p:sp>
      </p:grpSp>
      <p:pic>
        <p:nvPicPr>
          <p:cNvPr id="43" name="图片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23" y="0"/>
            <a:ext cx="4713030" cy="6858000"/>
          </a:xfrm>
          <a:prstGeom prst="rect">
            <a:avLst/>
          </a:prstGeom>
        </p:spPr>
      </p:pic>
    </p:spTree>
    <p:extLst>
      <p:ext uri="{BB962C8B-B14F-4D97-AF65-F5344CB8AC3E}">
        <p14:creationId xmlns:p14="http://schemas.microsoft.com/office/powerpoint/2010/main" val="697118175"/>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300" fill="hold"/>
                                        <p:tgtEl>
                                          <p:spTgt spid="23"/>
                                        </p:tgtEl>
                                        <p:attrNameLst>
                                          <p:attrName>ppt_w</p:attrName>
                                        </p:attrNameLst>
                                      </p:cBhvr>
                                      <p:tavLst>
                                        <p:tav tm="0">
                                          <p:val>
                                            <p:fltVal val="0"/>
                                          </p:val>
                                        </p:tav>
                                        <p:tav tm="100000">
                                          <p:val>
                                            <p:strVal val="#ppt_w"/>
                                          </p:val>
                                        </p:tav>
                                      </p:tavLst>
                                    </p:anim>
                                    <p:anim calcmode="lin" valueType="num">
                                      <p:cBhvr>
                                        <p:cTn id="8" dur="300" fill="hold"/>
                                        <p:tgtEl>
                                          <p:spTgt spid="23"/>
                                        </p:tgtEl>
                                        <p:attrNameLst>
                                          <p:attrName>ppt_h</p:attrName>
                                        </p:attrNameLst>
                                      </p:cBhvr>
                                      <p:tavLst>
                                        <p:tav tm="0">
                                          <p:val>
                                            <p:fltVal val="0"/>
                                          </p:val>
                                        </p:tav>
                                        <p:tav tm="100000">
                                          <p:val>
                                            <p:strVal val="#ppt_h"/>
                                          </p:val>
                                        </p:tav>
                                      </p:tavLst>
                                    </p:anim>
                                    <p:anim calcmode="lin" valueType="num">
                                      <p:cBhvr>
                                        <p:cTn id="9" dur="300" fill="hold"/>
                                        <p:tgtEl>
                                          <p:spTgt spid="23"/>
                                        </p:tgtEl>
                                        <p:attrNameLst>
                                          <p:attrName>style.rotation</p:attrName>
                                        </p:attrNameLst>
                                      </p:cBhvr>
                                      <p:tavLst>
                                        <p:tav tm="0">
                                          <p:val>
                                            <p:fltVal val="90"/>
                                          </p:val>
                                        </p:tav>
                                        <p:tav tm="100000">
                                          <p:val>
                                            <p:fltVal val="0"/>
                                          </p:val>
                                        </p:tav>
                                      </p:tavLst>
                                    </p:anim>
                                    <p:animEffect transition="in" filter="fade">
                                      <p:cBhvr>
                                        <p:cTn id="10" dur="300"/>
                                        <p:tgtEl>
                                          <p:spTgt spid="2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300" fill="hold"/>
                                        <p:tgtEl>
                                          <p:spTgt spid="24"/>
                                        </p:tgtEl>
                                        <p:attrNameLst>
                                          <p:attrName>ppt_w</p:attrName>
                                        </p:attrNameLst>
                                      </p:cBhvr>
                                      <p:tavLst>
                                        <p:tav tm="0">
                                          <p:val>
                                            <p:fltVal val="0"/>
                                          </p:val>
                                        </p:tav>
                                        <p:tav tm="100000">
                                          <p:val>
                                            <p:strVal val="#ppt_w"/>
                                          </p:val>
                                        </p:tav>
                                      </p:tavLst>
                                    </p:anim>
                                    <p:anim calcmode="lin" valueType="num">
                                      <p:cBhvr>
                                        <p:cTn id="14" dur="300" fill="hold"/>
                                        <p:tgtEl>
                                          <p:spTgt spid="24"/>
                                        </p:tgtEl>
                                        <p:attrNameLst>
                                          <p:attrName>ppt_h</p:attrName>
                                        </p:attrNameLst>
                                      </p:cBhvr>
                                      <p:tavLst>
                                        <p:tav tm="0">
                                          <p:val>
                                            <p:fltVal val="0"/>
                                          </p:val>
                                        </p:tav>
                                        <p:tav tm="100000">
                                          <p:val>
                                            <p:strVal val="#ppt_h"/>
                                          </p:val>
                                        </p:tav>
                                      </p:tavLst>
                                    </p:anim>
                                    <p:anim calcmode="lin" valueType="num">
                                      <p:cBhvr>
                                        <p:cTn id="15" dur="300" fill="hold"/>
                                        <p:tgtEl>
                                          <p:spTgt spid="24"/>
                                        </p:tgtEl>
                                        <p:attrNameLst>
                                          <p:attrName>style.rotation</p:attrName>
                                        </p:attrNameLst>
                                      </p:cBhvr>
                                      <p:tavLst>
                                        <p:tav tm="0">
                                          <p:val>
                                            <p:fltVal val="90"/>
                                          </p:val>
                                        </p:tav>
                                        <p:tav tm="100000">
                                          <p:val>
                                            <p:fltVal val="0"/>
                                          </p:val>
                                        </p:tav>
                                      </p:tavLst>
                                    </p:anim>
                                    <p:animEffect transition="in" filter="fade">
                                      <p:cBhvr>
                                        <p:cTn id="16" dur="300"/>
                                        <p:tgtEl>
                                          <p:spTgt spid="24"/>
                                        </p:tgtEl>
                                      </p:cBhvr>
                                    </p:animEffect>
                                  </p:childTnLst>
                                </p:cTn>
                              </p:par>
                            </p:childTnLst>
                          </p:cTn>
                        </p:par>
                        <p:par>
                          <p:cTn id="17" fill="hold">
                            <p:stCondLst>
                              <p:cond delay="300"/>
                            </p:stCondLst>
                            <p:childTnLst>
                              <p:par>
                                <p:cTn id="18" presetID="2" presetClass="entr" presetSubtype="6"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1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1+#ppt_w/2"/>
                                          </p:val>
                                        </p:tav>
                                        <p:tav tm="100000">
                                          <p:val>
                                            <p:strVal val="#ppt_x"/>
                                          </p:val>
                                        </p:tav>
                                      </p:tavLst>
                                    </p:anim>
                                    <p:anim calcmode="lin" valueType="num">
                                      <p:cBhvr additive="base">
                                        <p:cTn id="25" dur="500" fill="hold"/>
                                        <p:tgtEl>
                                          <p:spTgt spid="32"/>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2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3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1100"/>
                            </p:stCondLst>
                            <p:childTnLst>
                              <p:par>
                                <p:cTn id="35" presetID="2" presetClass="entr" presetSubtype="3"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1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20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0-#ppt_h/2"/>
                                          </p:val>
                                        </p:tav>
                                        <p:tav tm="100000">
                                          <p:val>
                                            <p:strVal val="#ppt_y"/>
                                          </p:val>
                                        </p:tav>
                                      </p:tavLst>
                                    </p:anim>
                                  </p:childTnLst>
                                </p:cTn>
                              </p:par>
                              <p:par>
                                <p:cTn id="47" presetID="2" presetClass="entr" presetSubtype="3" fill="hold" grpId="0" nodeType="withEffect">
                                  <p:stCondLst>
                                    <p:cond delay="30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24" grpId="0" autoUpdateAnimBg="0"/>
      <p:bldP spid="25" grpId="0" autoUpdateAnimBg="0"/>
      <p:bldP spid="26" grpId="0" autoUpdateAnimBg="0"/>
      <p:bldP spid="27" grpId="0" autoUpdateAnimBg="0"/>
      <p:bldP spid="2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2"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8797" b="0" dirty="0">
                <a:solidFill>
                  <a:srgbClr val="F4346A"/>
                </a:solidFill>
                <a:latin typeface="MS Gothic" pitchFamily="49" charset="-128"/>
                <a:ea typeface="MS Gothic" pitchFamily="49" charset="-128"/>
                <a:cs typeface="Arial" panose="020B0604020202020204" pitchFamily="34" charset="0"/>
              </a:rPr>
              <a:t>01</a:t>
            </a:r>
          </a:p>
        </p:txBody>
      </p:sp>
      <p:sp>
        <p:nvSpPr>
          <p:cNvPr id="3" name="文本框 2"/>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F4346A"/>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F4346A"/>
              </a:solidFill>
              <a:latin typeface="微软雅黑" pitchFamily="34" charset="-122"/>
              <a:ea typeface="微软雅黑" pitchFamily="34" charset="-122"/>
              <a:sym typeface="Arial" panose="020B0604020202020204" pitchFamily="34" charset="0"/>
            </a:endParaRPr>
          </a:p>
        </p:txBody>
      </p:sp>
      <p:sp>
        <p:nvSpPr>
          <p:cNvPr id="4" name="文本框 3"/>
          <p:cNvSpPr txBox="1"/>
          <p:nvPr/>
        </p:nvSpPr>
        <p:spPr>
          <a:xfrm>
            <a:off x="5396261" y="3948186"/>
            <a:ext cx="1929006"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F4346A"/>
                </a:solidFill>
                <a:latin typeface="Arial" panose="020B0604020202020204" pitchFamily="34" charset="0"/>
                <a:cs typeface="Arial" panose="020B0604020202020204" pitchFamily="34" charset="0"/>
              </a:rPr>
              <a:t>Part One</a:t>
            </a:r>
            <a:endParaRPr lang="zh-CN" altLang="en-US" sz="3199" dirty="0">
              <a:solidFill>
                <a:srgbClr val="F4346A"/>
              </a:solidFill>
              <a:latin typeface="Arial" panose="020B0604020202020204" pitchFamily="34" charset="0"/>
              <a:cs typeface="Arial" panose="020B0604020202020204" pitchFamily="34" charset="0"/>
            </a:endParaRPr>
          </a:p>
        </p:txBody>
      </p:sp>
      <p:cxnSp>
        <p:nvCxnSpPr>
          <p:cNvPr id="5" name="Straight Connector 13"/>
          <p:cNvCxnSpPr/>
          <p:nvPr/>
        </p:nvCxnSpPr>
        <p:spPr>
          <a:xfrm flipH="1" flipV="1">
            <a:off x="4482114" y="3803767"/>
            <a:ext cx="7448820" cy="39107"/>
          </a:xfrm>
          <a:prstGeom prst="line">
            <a:avLst/>
          </a:prstGeom>
          <a:ln w="19050" cap="sq">
            <a:solidFill>
              <a:srgbClr val="F4346A"/>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Freeform 2"/>
          <p:cNvSpPr/>
          <p:nvPr/>
        </p:nvSpPr>
        <p:spPr>
          <a:xfrm>
            <a:off x="4511487" y="2765731"/>
            <a:ext cx="2953711" cy="2918434"/>
          </a:xfrm>
          <a:custGeom>
            <a:avLst/>
            <a:gdLst>
              <a:gd name="connsiteX0" fmla="*/ 0 w 2189205"/>
              <a:gd name="connsiteY0" fmla="*/ 1094603 h 2189205"/>
              <a:gd name="connsiteX1" fmla="*/ 1094603 w 2189205"/>
              <a:gd name="connsiteY1" fmla="*/ 0 h 2189205"/>
              <a:gd name="connsiteX2" fmla="*/ 2189206 w 2189205"/>
              <a:gd name="connsiteY2" fmla="*/ 1094603 h 2189205"/>
              <a:gd name="connsiteX3" fmla="*/ 1094603 w 2189205"/>
              <a:gd name="connsiteY3" fmla="*/ 2189206 h 2189205"/>
              <a:gd name="connsiteX4" fmla="*/ 0 w 2189205"/>
              <a:gd name="connsiteY4" fmla="*/ 1094603 h 2189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9205" h="2189205">
                <a:moveTo>
                  <a:pt x="0" y="1094603"/>
                </a:moveTo>
                <a:cubicBezTo>
                  <a:pt x="0" y="490070"/>
                  <a:pt x="490070" y="0"/>
                  <a:pt x="1094603" y="0"/>
                </a:cubicBezTo>
                <a:cubicBezTo>
                  <a:pt x="1699136" y="0"/>
                  <a:pt x="2189206" y="490070"/>
                  <a:pt x="2189206" y="1094603"/>
                </a:cubicBezTo>
                <a:cubicBezTo>
                  <a:pt x="2189206" y="1699136"/>
                  <a:pt x="1699136" y="2189206"/>
                  <a:pt x="1094603" y="2189206"/>
                </a:cubicBezTo>
                <a:cubicBezTo>
                  <a:pt x="490070" y="2189206"/>
                  <a:pt x="0" y="1699136"/>
                  <a:pt x="0" y="1094603"/>
                </a:cubicBezTo>
                <a:close/>
              </a:path>
            </a:pathLst>
          </a:custGeom>
          <a:solidFill>
            <a:srgbClr val="92D150"/>
          </a:solidFill>
          <a:ln w="25400" cap="flat" cmpd="sng" algn="ctr">
            <a:noFill/>
            <a:prstDash val="solid"/>
          </a:ln>
          <a:effectLst/>
        </p:spPr>
        <p:txBody>
          <a:bodyPr spcFirstLastPara="0" vert="horz" wrap="square" lIns="1250671" tIns="278794" rIns="1250671" bIns="2628597"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25%</a:t>
            </a:r>
          </a:p>
        </p:txBody>
      </p:sp>
      <p:sp>
        <p:nvSpPr>
          <p:cNvPr id="6" name="Freeform 4"/>
          <p:cNvSpPr/>
          <p:nvPr/>
        </p:nvSpPr>
        <p:spPr>
          <a:xfrm>
            <a:off x="4806860" y="3349415"/>
            <a:ext cx="2362968" cy="2334746"/>
          </a:xfrm>
          <a:custGeom>
            <a:avLst/>
            <a:gdLst>
              <a:gd name="connsiteX0" fmla="*/ 0 w 1751364"/>
              <a:gd name="connsiteY0" fmla="*/ 875682 h 1751364"/>
              <a:gd name="connsiteX1" fmla="*/ 875682 w 1751364"/>
              <a:gd name="connsiteY1" fmla="*/ 0 h 1751364"/>
              <a:gd name="connsiteX2" fmla="*/ 1751364 w 1751364"/>
              <a:gd name="connsiteY2" fmla="*/ 875682 h 1751364"/>
              <a:gd name="connsiteX3" fmla="*/ 875682 w 1751364"/>
              <a:gd name="connsiteY3" fmla="*/ 1751364 h 1751364"/>
              <a:gd name="connsiteX4" fmla="*/ 0 w 1751364"/>
              <a:gd name="connsiteY4" fmla="*/ 875682 h 1751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364" h="1751364">
                <a:moveTo>
                  <a:pt x="0" y="875682"/>
                </a:moveTo>
                <a:cubicBezTo>
                  <a:pt x="0" y="392056"/>
                  <a:pt x="392056" y="0"/>
                  <a:pt x="875682" y="0"/>
                </a:cubicBezTo>
                <a:cubicBezTo>
                  <a:pt x="1359308" y="0"/>
                  <a:pt x="1751364" y="392056"/>
                  <a:pt x="1751364" y="875682"/>
                </a:cubicBezTo>
                <a:cubicBezTo>
                  <a:pt x="1751364" y="1359308"/>
                  <a:pt x="1359308" y="1751364"/>
                  <a:pt x="875682" y="1751364"/>
                </a:cubicBezTo>
                <a:cubicBezTo>
                  <a:pt x="392056" y="1751364"/>
                  <a:pt x="0" y="1359308"/>
                  <a:pt x="0" y="875682"/>
                </a:cubicBezTo>
                <a:close/>
              </a:path>
            </a:pathLst>
          </a:custGeom>
          <a:solidFill>
            <a:srgbClr val="0CB0EF"/>
          </a:solidFill>
          <a:ln w="25400" cap="flat" cmpd="sng" algn="ctr">
            <a:noFill/>
            <a:prstDash val="solid"/>
          </a:ln>
          <a:effectLst/>
        </p:spPr>
        <p:txBody>
          <a:bodyPr spcFirstLastPara="0" vert="horz" wrap="square" lIns="937364" tIns="272528" rIns="937365" bIns="2027045"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36%</a:t>
            </a:r>
          </a:p>
        </p:txBody>
      </p:sp>
      <p:sp>
        <p:nvSpPr>
          <p:cNvPr id="7" name="Freeform 5"/>
          <p:cNvSpPr/>
          <p:nvPr/>
        </p:nvSpPr>
        <p:spPr>
          <a:xfrm>
            <a:off x="5102228" y="3933105"/>
            <a:ext cx="1772226" cy="1751061"/>
          </a:xfrm>
          <a:custGeom>
            <a:avLst/>
            <a:gdLst>
              <a:gd name="connsiteX0" fmla="*/ 0 w 1313523"/>
              <a:gd name="connsiteY0" fmla="*/ 656762 h 1313523"/>
              <a:gd name="connsiteX1" fmla="*/ 656762 w 1313523"/>
              <a:gd name="connsiteY1" fmla="*/ 0 h 1313523"/>
              <a:gd name="connsiteX2" fmla="*/ 1313524 w 1313523"/>
              <a:gd name="connsiteY2" fmla="*/ 656762 h 1313523"/>
              <a:gd name="connsiteX3" fmla="*/ 656762 w 1313523"/>
              <a:gd name="connsiteY3" fmla="*/ 1313524 h 1313523"/>
              <a:gd name="connsiteX4" fmla="*/ 0 w 1313523"/>
              <a:gd name="connsiteY4" fmla="*/ 656762 h 1313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523" h="1313523">
                <a:moveTo>
                  <a:pt x="0" y="656762"/>
                </a:moveTo>
                <a:cubicBezTo>
                  <a:pt x="0" y="294042"/>
                  <a:pt x="294042" y="0"/>
                  <a:pt x="656762" y="0"/>
                </a:cubicBezTo>
                <a:cubicBezTo>
                  <a:pt x="1019482" y="0"/>
                  <a:pt x="1313524" y="294042"/>
                  <a:pt x="1313524" y="656762"/>
                </a:cubicBezTo>
                <a:cubicBezTo>
                  <a:pt x="1313524" y="1019482"/>
                  <a:pt x="1019482" y="1313524"/>
                  <a:pt x="656762" y="1313524"/>
                </a:cubicBezTo>
                <a:cubicBezTo>
                  <a:pt x="294042" y="1313524"/>
                  <a:pt x="0" y="1019482"/>
                  <a:pt x="0" y="656762"/>
                </a:cubicBezTo>
                <a:close/>
              </a:path>
            </a:pathLst>
          </a:custGeom>
          <a:solidFill>
            <a:srgbClr val="FFBF00"/>
          </a:solidFill>
          <a:ln w="25400" cap="flat" cmpd="sng" algn="ctr">
            <a:noFill/>
            <a:prstDash val="solid"/>
          </a:ln>
          <a:effectLst/>
        </p:spPr>
        <p:txBody>
          <a:bodyPr spcFirstLastPara="0" vert="horz" wrap="square" lIns="624058" tIns="263128" rIns="624058" bIns="1438029"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15%</a:t>
            </a:r>
          </a:p>
        </p:txBody>
      </p:sp>
      <p:sp>
        <p:nvSpPr>
          <p:cNvPr id="8" name="Freeform 6"/>
          <p:cNvSpPr/>
          <p:nvPr/>
        </p:nvSpPr>
        <p:spPr>
          <a:xfrm>
            <a:off x="5397601" y="4516790"/>
            <a:ext cx="1181485" cy="1167374"/>
          </a:xfrm>
          <a:custGeom>
            <a:avLst/>
            <a:gdLst>
              <a:gd name="connsiteX0" fmla="*/ 0 w 875682"/>
              <a:gd name="connsiteY0" fmla="*/ 437841 h 875682"/>
              <a:gd name="connsiteX1" fmla="*/ 437841 w 875682"/>
              <a:gd name="connsiteY1" fmla="*/ 0 h 875682"/>
              <a:gd name="connsiteX2" fmla="*/ 875682 w 875682"/>
              <a:gd name="connsiteY2" fmla="*/ 437841 h 875682"/>
              <a:gd name="connsiteX3" fmla="*/ 437841 w 875682"/>
              <a:gd name="connsiteY3" fmla="*/ 875682 h 875682"/>
              <a:gd name="connsiteX4" fmla="*/ 0 w 875682"/>
              <a:gd name="connsiteY4" fmla="*/ 437841 h 875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682" h="875682">
                <a:moveTo>
                  <a:pt x="0" y="437841"/>
                </a:moveTo>
                <a:cubicBezTo>
                  <a:pt x="0" y="196028"/>
                  <a:pt x="196028" y="0"/>
                  <a:pt x="437841" y="0"/>
                </a:cubicBezTo>
                <a:cubicBezTo>
                  <a:pt x="679654" y="0"/>
                  <a:pt x="875682" y="196028"/>
                  <a:pt x="875682" y="437841"/>
                </a:cubicBezTo>
                <a:cubicBezTo>
                  <a:pt x="875682" y="679654"/>
                  <a:pt x="679654" y="875682"/>
                  <a:pt x="437841" y="875682"/>
                </a:cubicBezTo>
                <a:cubicBezTo>
                  <a:pt x="196028" y="875682"/>
                  <a:pt x="0" y="679654"/>
                  <a:pt x="0" y="437841"/>
                </a:cubicBezTo>
                <a:close/>
              </a:path>
            </a:pathLst>
          </a:custGeom>
          <a:solidFill>
            <a:srgbClr val="F4346A"/>
          </a:solidFill>
          <a:ln w="25400" cap="flat" cmpd="sng" algn="ctr">
            <a:noFill/>
            <a:prstDash val="solid"/>
          </a:ln>
          <a:effectLst/>
        </p:spPr>
        <p:txBody>
          <a:bodyPr spcFirstLastPara="0" vert="horz" wrap="square" lIns="305671" tIns="435447" rIns="305671" bIns="435446" numCol="1" spcCol="1364" anchor="ctr" anchorCtr="0">
            <a:noAutofit/>
          </a:bodyPr>
          <a:lstStyle/>
          <a:p>
            <a:pPr algn="ctr" defTabSz="763339">
              <a:lnSpc>
                <a:spcPct val="90000"/>
              </a:lnSpc>
              <a:spcAft>
                <a:spcPct val="35000"/>
              </a:spcAft>
              <a:defRPr/>
            </a:pPr>
            <a:r>
              <a:rPr lang="en-US" sz="1733" kern="0" dirty="0">
                <a:solidFill>
                  <a:schemeClr val="tx1">
                    <a:lumMod val="50000"/>
                    <a:lumOff val="50000"/>
                  </a:schemeClr>
                </a:solidFill>
                <a:latin typeface="微软雅黑"/>
                <a:ea typeface="微软雅黑"/>
                <a:sym typeface="Gill Sans" charset="0"/>
              </a:rPr>
              <a:t>20%</a:t>
            </a:r>
          </a:p>
        </p:txBody>
      </p:sp>
      <p:grpSp>
        <p:nvGrpSpPr>
          <p:cNvPr id="9" name="Group 22"/>
          <p:cNvGrpSpPr>
            <a:grpSpLocks/>
          </p:cNvGrpSpPr>
          <p:nvPr/>
        </p:nvGrpSpPr>
        <p:grpSpPr bwMode="auto">
          <a:xfrm>
            <a:off x="776352" y="3149706"/>
            <a:ext cx="2343486" cy="1003126"/>
            <a:chOff x="0" y="0"/>
            <a:chExt cx="2360" cy="1264"/>
          </a:xfrm>
        </p:grpSpPr>
        <p:sp>
          <p:nvSpPr>
            <p:cNvPr id="10"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11"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sp>
        <p:nvSpPr>
          <p:cNvPr id="12" name="Freeform 25"/>
          <p:cNvSpPr>
            <a:spLocks/>
          </p:cNvSpPr>
          <p:nvPr/>
        </p:nvSpPr>
        <p:spPr bwMode="auto">
          <a:xfrm>
            <a:off x="3406508" y="3026663"/>
            <a:ext cx="2199323" cy="500374"/>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B3B3B3"/>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3" name="Rectangle 43"/>
          <p:cNvSpPr>
            <a:spLocks/>
          </p:cNvSpPr>
          <p:nvPr/>
        </p:nvSpPr>
        <p:spPr bwMode="auto">
          <a:xfrm>
            <a:off x="1402525" y="1701643"/>
            <a:ext cx="9107550" cy="81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200" kern="0" dirty="0">
                <a:solidFill>
                  <a:schemeClr val="tx1">
                    <a:lumMod val="50000"/>
                    <a:lumOff val="50000"/>
                  </a:schemeClr>
                </a:solidFill>
                <a:latin typeface="微软雅黑"/>
                <a:ea typeface="微软雅黑"/>
                <a:cs typeface="Lato Regular" charset="0"/>
                <a:sym typeface="Lato Regular" charset="0"/>
              </a:rPr>
              <a:t>此处添加详细文本描述，建议与标题相关并符合整体语言风格，语言描述尽量简洁生动。尽量将每页幻灯片的字数控制在</a:t>
            </a:r>
            <a:r>
              <a:rPr lang="en-US" altLang="zh-CN" sz="1200" kern="0" dirty="0">
                <a:solidFill>
                  <a:schemeClr val="tx1">
                    <a:lumMod val="50000"/>
                    <a:lumOff val="50000"/>
                  </a:schemeClr>
                </a:solidFill>
                <a:latin typeface="微软雅黑"/>
                <a:ea typeface="微软雅黑"/>
                <a:cs typeface="Lato Regular" charset="0"/>
                <a:sym typeface="Lato Regular" charset="0"/>
              </a:rPr>
              <a:t>200</a:t>
            </a:r>
            <a:r>
              <a:rPr lang="zh-CN" altLang="en-US" sz="1200" kern="0" dirty="0">
                <a:solidFill>
                  <a:schemeClr val="tx1">
                    <a:lumMod val="50000"/>
                    <a:lumOff val="50000"/>
                  </a:schemeClr>
                </a:solidFill>
                <a:latin typeface="微软雅黑"/>
                <a:ea typeface="微软雅黑"/>
                <a:cs typeface="Lato Regular" charset="0"/>
                <a:sym typeface="Lato Regular" charset="0"/>
              </a:rPr>
              <a:t>字之内。此处添加详细文本描述，建议与标题相关并符合整体语言风格，语言描述尽量简洁生动。尽量将每页幻灯片的字数控制在</a:t>
            </a:r>
            <a:r>
              <a:rPr lang="en-US" altLang="zh-CN" sz="1200" kern="0" dirty="0">
                <a:solidFill>
                  <a:schemeClr val="tx1">
                    <a:lumMod val="50000"/>
                    <a:lumOff val="50000"/>
                  </a:schemeClr>
                </a:solidFill>
                <a:latin typeface="微软雅黑"/>
                <a:ea typeface="微软雅黑"/>
                <a:cs typeface="Lato Regular" charset="0"/>
                <a:sym typeface="Lato Regular" charset="0"/>
              </a:rPr>
              <a:t>200</a:t>
            </a:r>
            <a:r>
              <a:rPr lang="zh-CN" altLang="en-US" sz="1200" kern="0" dirty="0">
                <a:solidFill>
                  <a:schemeClr val="tx1">
                    <a:lumMod val="50000"/>
                    <a:lumOff val="50000"/>
                  </a:schemeClr>
                </a:solidFill>
                <a:latin typeface="微软雅黑"/>
                <a:ea typeface="微软雅黑"/>
                <a:cs typeface="Lato Regular" charset="0"/>
                <a:sym typeface="Lato Regular" charset="0"/>
              </a:rPr>
              <a:t>字之内。</a:t>
            </a:r>
            <a:r>
              <a:rPr lang="en-US" altLang="zh-CN" sz="1200" kern="0" dirty="0">
                <a:solidFill>
                  <a:schemeClr val="tx1">
                    <a:lumMod val="50000"/>
                    <a:lumOff val="50000"/>
                  </a:schemeClr>
                </a:solidFill>
                <a:latin typeface="微软雅黑"/>
                <a:ea typeface="微软雅黑"/>
                <a:cs typeface="Lato Regular" charset="0"/>
                <a:sym typeface="Lato Regular" charset="0"/>
              </a:rPr>
              <a:t> </a:t>
            </a:r>
            <a:endParaRPr lang="en-US" sz="1200" kern="0" dirty="0">
              <a:solidFill>
                <a:schemeClr val="tx1">
                  <a:lumMod val="50000"/>
                  <a:lumOff val="50000"/>
                </a:schemeClr>
              </a:solidFill>
              <a:latin typeface="微软雅黑"/>
              <a:ea typeface="微软雅黑"/>
              <a:cs typeface="Lato Regular" charset="0"/>
              <a:sym typeface="Lato Regular" charset="0"/>
            </a:endParaRPr>
          </a:p>
        </p:txBody>
      </p:sp>
      <p:sp>
        <p:nvSpPr>
          <p:cNvPr id="14" name="Freeform 26"/>
          <p:cNvSpPr>
            <a:spLocks/>
          </p:cNvSpPr>
          <p:nvPr/>
        </p:nvSpPr>
        <p:spPr bwMode="auto">
          <a:xfrm>
            <a:off x="3408772" y="4328978"/>
            <a:ext cx="2244593" cy="620207"/>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B3B3B3"/>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5" name="Freeform 30"/>
          <p:cNvSpPr>
            <a:spLocks/>
          </p:cNvSpPr>
          <p:nvPr/>
        </p:nvSpPr>
        <p:spPr bwMode="auto">
          <a:xfrm>
            <a:off x="6468794" y="3519889"/>
            <a:ext cx="2143829" cy="115867"/>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B3B3B3"/>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sp>
        <p:nvSpPr>
          <p:cNvPr id="16" name="Freeform 31"/>
          <p:cNvSpPr>
            <a:spLocks/>
          </p:cNvSpPr>
          <p:nvPr/>
        </p:nvSpPr>
        <p:spPr bwMode="auto">
          <a:xfrm>
            <a:off x="6465146" y="4911094"/>
            <a:ext cx="2151129" cy="399982"/>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B3B3B3"/>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2" dirty="0">
              <a:solidFill>
                <a:schemeClr val="tx1">
                  <a:lumMod val="50000"/>
                  <a:lumOff val="50000"/>
                </a:schemeClr>
              </a:solidFill>
              <a:latin typeface="微软雅黑"/>
              <a:ea typeface="微软雅黑"/>
              <a:sym typeface="Gill Sans" charset="0"/>
            </a:endParaRPr>
          </a:p>
        </p:txBody>
      </p:sp>
      <p:grpSp>
        <p:nvGrpSpPr>
          <p:cNvPr id="17" name="Group 22"/>
          <p:cNvGrpSpPr>
            <a:grpSpLocks/>
          </p:cNvGrpSpPr>
          <p:nvPr/>
        </p:nvGrpSpPr>
        <p:grpSpPr bwMode="auto">
          <a:xfrm>
            <a:off x="776352" y="4639083"/>
            <a:ext cx="2343486" cy="1003126"/>
            <a:chOff x="0" y="0"/>
            <a:chExt cx="2360" cy="1264"/>
          </a:xfrm>
        </p:grpSpPr>
        <p:sp>
          <p:nvSpPr>
            <p:cNvPr id="18"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altLang="zh-CN" sz="1599" dirty="0">
                <a:solidFill>
                  <a:schemeClr val="tx1">
                    <a:lumMod val="50000"/>
                    <a:lumOff val="50000"/>
                  </a:schemeClr>
                </a:solidFill>
                <a:latin typeface="微软雅黑"/>
                <a:ea typeface="微软雅黑"/>
                <a:cs typeface="Bebas Neue" charset="0"/>
                <a:sym typeface="Bebas Neue" charset="0"/>
              </a:endParaRPr>
            </a:p>
          </p:txBody>
        </p:sp>
        <p:sp>
          <p:nvSpPr>
            <p:cNvPr id="19"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grpSp>
        <p:nvGrpSpPr>
          <p:cNvPr id="20" name="Group 22"/>
          <p:cNvGrpSpPr>
            <a:grpSpLocks/>
          </p:cNvGrpSpPr>
          <p:nvPr/>
        </p:nvGrpSpPr>
        <p:grpSpPr bwMode="auto">
          <a:xfrm>
            <a:off x="8856743" y="3149706"/>
            <a:ext cx="2277099" cy="1003126"/>
            <a:chOff x="0" y="0"/>
            <a:chExt cx="2360" cy="1264"/>
          </a:xfrm>
        </p:grpSpPr>
        <p:sp>
          <p:nvSpPr>
            <p:cNvPr id="21"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22"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grpSp>
        <p:nvGrpSpPr>
          <p:cNvPr id="23" name="Group 22"/>
          <p:cNvGrpSpPr>
            <a:grpSpLocks/>
          </p:cNvGrpSpPr>
          <p:nvPr/>
        </p:nvGrpSpPr>
        <p:grpSpPr bwMode="auto">
          <a:xfrm>
            <a:off x="8856743" y="4639083"/>
            <a:ext cx="2277099" cy="1003126"/>
            <a:chOff x="0" y="0"/>
            <a:chExt cx="2360" cy="1264"/>
          </a:xfrm>
        </p:grpSpPr>
        <p:sp>
          <p:nvSpPr>
            <p:cNvPr id="24" name="Rectangle 23"/>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1599" dirty="0">
                  <a:solidFill>
                    <a:schemeClr val="tx1">
                      <a:lumMod val="50000"/>
                      <a:lumOff val="50000"/>
                    </a:schemeClr>
                  </a:solidFill>
                  <a:latin typeface="微软雅黑"/>
                  <a:ea typeface="微软雅黑"/>
                  <a:cs typeface="Bebas Neue" charset="0"/>
                  <a:sym typeface="Bebas Neue" charset="0"/>
                </a:rPr>
                <a:t>添加标题</a:t>
              </a:r>
              <a:endParaRPr lang="en-US" sz="1599" dirty="0">
                <a:solidFill>
                  <a:schemeClr val="tx1">
                    <a:lumMod val="50000"/>
                    <a:lumOff val="50000"/>
                  </a:schemeClr>
                </a:solidFill>
                <a:latin typeface="微软雅黑"/>
                <a:ea typeface="微软雅黑"/>
                <a:cs typeface="Bebas Neue" charset="0"/>
                <a:sym typeface="Bebas Neue" charset="0"/>
              </a:endParaRPr>
            </a:p>
          </p:txBody>
        </p:sp>
        <p:sp>
          <p:nvSpPr>
            <p:cNvPr id="25" name="Rectangle 24"/>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sz="1200" dirty="0">
                <a:solidFill>
                  <a:schemeClr val="tx1">
                    <a:lumMod val="50000"/>
                    <a:lumOff val="50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311294104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2750"/>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750"/>
                            </p:stCondLst>
                            <p:childTnLst>
                              <p:par>
                                <p:cTn id="36" presetID="10"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childTnLst>
                          </p:cTn>
                        </p:par>
                        <p:par>
                          <p:cTn id="42" fill="hold">
                            <p:stCondLst>
                              <p:cond delay="4250"/>
                            </p:stCondLst>
                            <p:childTnLst>
                              <p:par>
                                <p:cTn id="43" presetID="22" presetClass="entr" presetSubtype="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par>
                          <p:cTn id="46" fill="hold">
                            <p:stCondLst>
                              <p:cond delay="4750"/>
                            </p:stCondLst>
                            <p:childTnLst>
                              <p:par>
                                <p:cTn id="47" presetID="10"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8" name="弧形 11"/>
          <p:cNvSpPr>
            <a:spLocks noChangeArrowheads="1"/>
          </p:cNvSpPr>
          <p:nvPr/>
        </p:nvSpPr>
        <p:spPr bwMode="auto">
          <a:xfrm rot="2819095" flipV="1">
            <a:off x="2979755" y="1640961"/>
            <a:ext cx="2672423" cy="2673648"/>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92D150"/>
            </a:solidFill>
            <a:miter lim="800000"/>
            <a:headEnd/>
            <a:tailEnd type="stealth" w="med" len="med"/>
          </a:ln>
        </p:spPr>
        <p:txBody>
          <a:bodyPr vert="eaVert" lIns="91380" tIns="45690" rIns="91380" bIns="45690" anchor="ctr"/>
          <a:lstStyle/>
          <a:p>
            <a:endParaRPr lang="zh-CN" altLang="en-US" sz="3199"/>
          </a:p>
        </p:txBody>
      </p:sp>
      <p:sp>
        <p:nvSpPr>
          <p:cNvPr id="9" name="弧形 16"/>
          <p:cNvSpPr>
            <a:spLocks noChangeArrowheads="1"/>
          </p:cNvSpPr>
          <p:nvPr/>
        </p:nvSpPr>
        <p:spPr bwMode="auto">
          <a:xfrm rot="-2819095">
            <a:off x="2979755" y="1282307"/>
            <a:ext cx="2672423" cy="2673648"/>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92D150"/>
            </a:solidFill>
            <a:miter lim="800000"/>
            <a:headEnd/>
            <a:tailEnd type="stealth" w="med" len="med"/>
          </a:ln>
        </p:spPr>
        <p:txBody>
          <a:bodyPr vert="eaVert" lIns="91380" tIns="45690" rIns="91380" bIns="45690" anchor="ctr"/>
          <a:lstStyle/>
          <a:p>
            <a:endParaRPr lang="zh-CN" altLang="en-US" sz="3199"/>
          </a:p>
        </p:txBody>
      </p:sp>
      <p:sp>
        <p:nvSpPr>
          <p:cNvPr id="10" name="半闭框 17"/>
          <p:cNvSpPr>
            <a:spLocks noChangeArrowheads="1"/>
          </p:cNvSpPr>
          <p:nvPr/>
        </p:nvSpPr>
        <p:spPr bwMode="auto">
          <a:xfrm rot="8093902">
            <a:off x="7369606" y="2579487"/>
            <a:ext cx="466563" cy="466500"/>
          </a:xfrm>
          <a:custGeom>
            <a:avLst/>
            <a:gdLst>
              <a:gd name="T0" fmla="*/ 424806 w 466725"/>
              <a:gd name="T1" fmla="*/ 41919 h 466725"/>
              <a:gd name="T2" fmla="*/ 43475 w 466725"/>
              <a:gd name="T3" fmla="*/ 423249 h 466725"/>
              <a:gd name="T4" fmla="*/ 0 w 466725"/>
              <a:gd name="T5" fmla="*/ 233363 h 466725"/>
              <a:gd name="T6" fmla="*/ 233363 w 466725"/>
              <a:gd name="T7" fmla="*/ 0 h 466725"/>
              <a:gd name="T8" fmla="*/ 0 60000 65536"/>
              <a:gd name="T9" fmla="*/ 5898240 60000 65536"/>
              <a:gd name="T10" fmla="*/ 11796480 60000 65536"/>
              <a:gd name="T11" fmla="*/ 17694720 60000 65536"/>
              <a:gd name="T12" fmla="*/ 0 w 466725"/>
              <a:gd name="T13" fmla="*/ 0 h 466725"/>
              <a:gd name="T14" fmla="*/ 466725 w 466725"/>
              <a:gd name="T15" fmla="*/ 466725 h 466725"/>
            </a:gdLst>
            <a:ahLst/>
            <a:cxnLst>
              <a:cxn ang="T8">
                <a:pos x="T0" y="T1"/>
              </a:cxn>
              <a:cxn ang="T9">
                <a:pos x="T2" y="T3"/>
              </a:cxn>
              <a:cxn ang="T10">
                <a:pos x="T4" y="T5"/>
              </a:cxn>
              <a:cxn ang="T11">
                <a:pos x="T6" y="T7"/>
              </a:cxn>
            </a:cxnLst>
            <a:rect l="T12" t="T13" r="T14" b="T15"/>
            <a:pathLst>
              <a:path w="466725" h="466725">
                <a:moveTo>
                  <a:pt x="0" y="0"/>
                </a:moveTo>
                <a:lnTo>
                  <a:pt x="466725" y="0"/>
                </a:lnTo>
                <a:lnTo>
                  <a:pt x="382887" y="83838"/>
                </a:lnTo>
                <a:lnTo>
                  <a:pt x="86951" y="83838"/>
                </a:lnTo>
                <a:lnTo>
                  <a:pt x="86951" y="379774"/>
                </a:lnTo>
                <a:lnTo>
                  <a:pt x="0" y="466725"/>
                </a:lnTo>
                <a:close/>
              </a:path>
            </a:pathLst>
          </a:custGeom>
          <a:solidFill>
            <a:srgbClr val="92D150"/>
          </a:solidFill>
          <a:ln w="12700" algn="ctr">
            <a:solidFill>
              <a:srgbClr val="92D150"/>
            </a:solidFill>
            <a:miter lim="800000"/>
            <a:headEnd/>
            <a:tailEnd/>
          </a:ln>
        </p:spPr>
        <p:txBody>
          <a:bodyPr rot="10800000" vert="eaVert" lIns="91380" tIns="45690" rIns="91380" bIns="45690" anchor="ctr"/>
          <a:lstStyle/>
          <a:p>
            <a:endParaRPr lang="zh-CN" altLang="en-US" sz="3199"/>
          </a:p>
        </p:txBody>
      </p:sp>
      <p:sp>
        <p:nvSpPr>
          <p:cNvPr id="11" name="椭圆 12"/>
          <p:cNvSpPr>
            <a:spLocks noChangeArrowheads="1"/>
          </p:cNvSpPr>
          <p:nvPr/>
        </p:nvSpPr>
        <p:spPr bwMode="auto">
          <a:xfrm>
            <a:off x="4849904" y="1643153"/>
            <a:ext cx="2305527" cy="2304251"/>
          </a:xfrm>
          <a:prstGeom prst="ellipse">
            <a:avLst/>
          </a:prstGeom>
          <a:solidFill>
            <a:srgbClr val="FFBF00"/>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2" name="椭圆 4"/>
          <p:cNvSpPr>
            <a:spLocks noChangeArrowheads="1"/>
          </p:cNvSpPr>
          <p:nvPr/>
        </p:nvSpPr>
        <p:spPr bwMode="auto">
          <a:xfrm>
            <a:off x="1395580" y="1643153"/>
            <a:ext cx="2305526" cy="2304251"/>
          </a:xfrm>
          <a:prstGeom prst="ellipse">
            <a:avLst/>
          </a:prstGeom>
          <a:solidFill>
            <a:srgbClr val="0CB0EF"/>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3" name="椭圆 18"/>
          <p:cNvSpPr>
            <a:spLocks noChangeArrowheads="1"/>
          </p:cNvSpPr>
          <p:nvPr/>
        </p:nvSpPr>
        <p:spPr bwMode="auto">
          <a:xfrm>
            <a:off x="8339130" y="1654261"/>
            <a:ext cx="2305526" cy="2304251"/>
          </a:xfrm>
          <a:prstGeom prst="ellipse">
            <a:avLst/>
          </a:prstGeom>
          <a:solidFill>
            <a:srgbClr val="F4346A"/>
          </a:solidFill>
          <a:ln w="12700" algn="ctr">
            <a:noFill/>
            <a:miter lim="800000"/>
            <a:headEnd/>
            <a:tailEnd/>
          </a:ln>
        </p:spPr>
        <p:txBody>
          <a:bodyPr lIns="91380" tIns="45690" rIns="91380" bIns="45690" anchor="ctr"/>
          <a:lstStyle/>
          <a:p>
            <a:pPr algn="ctr"/>
            <a:endParaRPr lang="zh-CN" altLang="en-US" sz="3199">
              <a:solidFill>
                <a:srgbClr val="FFFFFF"/>
              </a:solidFill>
              <a:latin typeface="Calibri" pitchFamily="34" charset="0"/>
            </a:endParaRPr>
          </a:p>
        </p:txBody>
      </p:sp>
      <p:sp>
        <p:nvSpPr>
          <p:cNvPr id="14" name="Rectangle 19"/>
          <p:cNvSpPr>
            <a:spLocks noChangeArrowheads="1"/>
          </p:cNvSpPr>
          <p:nvPr/>
        </p:nvSpPr>
        <p:spPr bwMode="auto">
          <a:xfrm>
            <a:off x="2115956"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5" name="Rectangle 20"/>
          <p:cNvSpPr>
            <a:spLocks noChangeArrowheads="1"/>
          </p:cNvSpPr>
          <p:nvPr/>
        </p:nvSpPr>
        <p:spPr bwMode="auto">
          <a:xfrm>
            <a:off x="5641681"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6" name="Rectangle 21"/>
          <p:cNvSpPr>
            <a:spLocks noChangeArrowheads="1"/>
          </p:cNvSpPr>
          <p:nvPr/>
        </p:nvSpPr>
        <p:spPr bwMode="auto">
          <a:xfrm>
            <a:off x="9096003" y="2377910"/>
            <a:ext cx="1005282" cy="1076901"/>
          </a:xfrm>
          <a:prstGeom prst="rect">
            <a:avLst/>
          </a:prstGeom>
          <a:noFill/>
          <a:ln w="9525">
            <a:noFill/>
            <a:miter lim="800000"/>
            <a:headEnd/>
            <a:tailEnd/>
          </a:ln>
        </p:spPr>
        <p:txBody>
          <a:bodyPr wrap="none" lIns="91380" tIns="45690" rIns="91380" bIns="45690">
            <a:spAutoFit/>
          </a:bodyPr>
          <a:lstStyle/>
          <a:p>
            <a:r>
              <a:rPr lang="zh-CN" altLang="en-US" sz="3199" b="1" dirty="0">
                <a:solidFill>
                  <a:schemeClr val="bg1"/>
                </a:solidFill>
                <a:ea typeface="微软雅黑" pitchFamily="34" charset="-122"/>
              </a:rPr>
              <a:t>添加</a:t>
            </a:r>
          </a:p>
          <a:p>
            <a:r>
              <a:rPr lang="zh-CN" altLang="en-US" sz="3199" b="1" dirty="0">
                <a:solidFill>
                  <a:schemeClr val="bg1"/>
                </a:solidFill>
                <a:ea typeface="微软雅黑" pitchFamily="34" charset="-122"/>
              </a:rPr>
              <a:t>标题</a:t>
            </a:r>
          </a:p>
        </p:txBody>
      </p:sp>
      <p:sp>
        <p:nvSpPr>
          <p:cNvPr id="17" name="文本框 13"/>
          <p:cNvSpPr txBox="1">
            <a:spLocks noChangeArrowheads="1"/>
          </p:cNvSpPr>
          <p:nvPr/>
        </p:nvSpPr>
        <p:spPr bwMode="auto">
          <a:xfrm>
            <a:off x="1251189" y="4484488"/>
            <a:ext cx="9861558" cy="1015410"/>
          </a:xfrm>
          <a:prstGeom prst="rect">
            <a:avLst/>
          </a:prstGeom>
          <a:noFill/>
          <a:ln w="9525">
            <a:noFill/>
            <a:miter lim="800000"/>
            <a:headEnd/>
            <a:tailEnd/>
          </a:ln>
        </p:spPr>
        <p:txBody>
          <a:bodyPr lIns="91380" tIns="45690" rIns="91380" bIns="45690">
            <a:spAutoFit/>
          </a:bodyPr>
          <a:lstStyle/>
          <a:p>
            <a:pPr>
              <a:lnSpc>
                <a:spcPct val="150000"/>
              </a:lnSpc>
            </a:pPr>
            <a:r>
              <a:rPr lang="zh-CN" altLang="en-US" sz="1333" dirty="0">
                <a:solidFill>
                  <a:schemeClr val="tx1">
                    <a:lumMod val="65000"/>
                    <a:lumOff val="35000"/>
                  </a:schemeClr>
                </a:solidFill>
                <a:latin typeface="方正正中黑简体" pitchFamily="2" charset="-122"/>
                <a:ea typeface="微软雅黑" pitchFamily="34" charset="-122"/>
              </a:rPr>
              <a:t>添加文本内容</a:t>
            </a:r>
            <a:r>
              <a:rPr lang="zh-CN" altLang="en-US" sz="1333" dirty="0">
                <a:solidFill>
                  <a:schemeClr val="tx1">
                    <a:lumMod val="65000"/>
                    <a:lumOff val="35000"/>
                  </a:schemeClr>
                </a:solidFill>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p>
        </p:txBody>
      </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Left)">
                                      <p:cBhvr>
                                        <p:cTn id="7" dur="500"/>
                                        <p:tgtEl>
                                          <p:spTgt spid="1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slide(fromLeft)">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2500"/>
                            </p:stCondLst>
                            <p:childTnLst>
                              <p:par>
                                <p:cTn id="37" presetID="3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800" decel="100000"/>
                                        <p:tgtEl>
                                          <p:spTgt spid="17"/>
                                        </p:tgtEl>
                                      </p:cBhvr>
                                    </p:animEffect>
                                    <p:anim calcmode="lin" valueType="num">
                                      <p:cBhvr>
                                        <p:cTn id="40" dur="800" decel="100000" fill="hold"/>
                                        <p:tgtEl>
                                          <p:spTgt spid="17"/>
                                        </p:tgtEl>
                                        <p:attrNameLst>
                                          <p:attrName>style.rotation</p:attrName>
                                        </p:attrNameLst>
                                      </p:cBhvr>
                                      <p:tavLst>
                                        <p:tav tm="0">
                                          <p:val>
                                            <p:fltVal val="-90"/>
                                          </p:val>
                                        </p:tav>
                                        <p:tav tm="100000">
                                          <p:val>
                                            <p:fltVal val="0"/>
                                          </p:val>
                                        </p:tav>
                                      </p:tavLst>
                                    </p:anim>
                                    <p:anim calcmode="lin" valueType="num">
                                      <p:cBhvr>
                                        <p:cTn id="41" dur="800" decel="100000" fill="hold"/>
                                        <p:tgtEl>
                                          <p:spTgt spid="17"/>
                                        </p:tgtEl>
                                        <p:attrNameLst>
                                          <p:attrName>ppt_x</p:attrName>
                                        </p:attrNameLst>
                                      </p:cBhvr>
                                      <p:tavLst>
                                        <p:tav tm="0">
                                          <p:val>
                                            <p:strVal val="#ppt_x+0.4"/>
                                          </p:val>
                                        </p:tav>
                                        <p:tav tm="100000">
                                          <p:val>
                                            <p:strVal val="#ppt_x-0.05"/>
                                          </p:val>
                                        </p:tav>
                                      </p:tavLst>
                                    </p:anim>
                                    <p:anim calcmode="lin" valueType="num">
                                      <p:cBhvr>
                                        <p:cTn id="42" dur="800" decel="100000" fill="hold"/>
                                        <p:tgtEl>
                                          <p:spTgt spid="17"/>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6937430"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3" name="任意多边形 2"/>
          <p:cNvSpPr/>
          <p:nvPr/>
        </p:nvSpPr>
        <p:spPr>
          <a:xfrm>
            <a:off x="5690186"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4" name="任意多边形 3"/>
          <p:cNvSpPr/>
          <p:nvPr/>
        </p:nvSpPr>
        <p:spPr>
          <a:xfrm>
            <a:off x="4442942"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5" name="任意多边形 4"/>
          <p:cNvSpPr/>
          <p:nvPr/>
        </p:nvSpPr>
        <p:spPr>
          <a:xfrm>
            <a:off x="3195696"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6" name="任意多边形 5"/>
          <p:cNvSpPr/>
          <p:nvPr/>
        </p:nvSpPr>
        <p:spPr>
          <a:xfrm>
            <a:off x="8184675" y="2173783"/>
            <a:ext cx="1467895" cy="1818070"/>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7" name="矩形 6"/>
          <p:cNvSpPr/>
          <p:nvPr/>
        </p:nvSpPr>
        <p:spPr>
          <a:xfrm>
            <a:off x="1073132" y="4160348"/>
            <a:ext cx="1950858" cy="338373"/>
          </a:xfrm>
          <a:prstGeom prst="rect">
            <a:avLst/>
          </a:prstGeom>
        </p:spPr>
        <p:txBody>
          <a:bodyPr wrap="square" lIns="91386" tIns="45694" rIns="91386" bIns="45694">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441745" y="4549157"/>
            <a:ext cx="258224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9" name="矩形 8"/>
          <p:cNvSpPr/>
          <p:nvPr/>
        </p:nvSpPr>
        <p:spPr>
          <a:xfrm>
            <a:off x="2478139" y="939130"/>
            <a:ext cx="1950858" cy="338373"/>
          </a:xfrm>
          <a:prstGeom prst="rect">
            <a:avLst/>
          </a:prstGeom>
        </p:spPr>
        <p:txBody>
          <a:bodyPr wrap="square" lIns="91386" tIns="45694" rIns="91386" bIns="45694">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1689280" y="1327936"/>
            <a:ext cx="2739716"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cxnSp>
        <p:nvCxnSpPr>
          <p:cNvPr id="11" name="直接连接符 22"/>
          <p:cNvCxnSpPr/>
          <p:nvPr/>
        </p:nvCxnSpPr>
        <p:spPr>
          <a:xfrm flipV="1">
            <a:off x="6183356" y="4004911"/>
            <a:ext cx="0" cy="370838"/>
          </a:xfrm>
          <a:prstGeom prst="line">
            <a:avLst/>
          </a:pr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207224" y="4430289"/>
            <a:ext cx="1950858" cy="338373"/>
          </a:xfrm>
          <a:prstGeom prst="rect">
            <a:avLst/>
          </a:prstGeom>
        </p:spPr>
        <p:txBody>
          <a:bodyPr wrap="square" lIns="91386" tIns="45694" rIns="91386" bIns="45694">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3" name="矩形 47"/>
          <p:cNvSpPr>
            <a:spLocks noChangeArrowheads="1"/>
          </p:cNvSpPr>
          <p:nvPr/>
        </p:nvSpPr>
        <p:spPr bwMode="auto">
          <a:xfrm>
            <a:off x="5431889" y="4819096"/>
            <a:ext cx="230498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4" name="矩形 13"/>
          <p:cNvSpPr/>
          <p:nvPr/>
        </p:nvSpPr>
        <p:spPr>
          <a:xfrm>
            <a:off x="9341211" y="4160348"/>
            <a:ext cx="1950858" cy="338373"/>
          </a:xfrm>
          <a:prstGeom prst="rect">
            <a:avLst/>
          </a:prstGeom>
        </p:spPr>
        <p:txBody>
          <a:bodyPr wrap="square" lIns="91386" tIns="45694" rIns="91386" bIns="45694">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9222485" y="4549155"/>
            <a:ext cx="2582247"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6" name="矩形 15"/>
          <p:cNvSpPr/>
          <p:nvPr/>
        </p:nvSpPr>
        <p:spPr>
          <a:xfrm>
            <a:off x="7898868" y="939130"/>
            <a:ext cx="1950858" cy="338373"/>
          </a:xfrm>
          <a:prstGeom prst="rect">
            <a:avLst/>
          </a:prstGeom>
        </p:spPr>
        <p:txBody>
          <a:bodyPr wrap="square" lIns="91386" tIns="45694" rIns="91386" bIns="45694">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点击添加标题</a:t>
            </a:r>
            <a:endParaRPr lang="en-US" altLang="zh-CN" sz="1599" dirty="0">
              <a:solidFill>
                <a:schemeClr val="tx1">
                  <a:lumMod val="75000"/>
                  <a:lumOff val="25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7926964" y="1327936"/>
            <a:ext cx="2495074" cy="53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6" tIns="45694" rIns="91386" bIns="456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8" name="圆角矩形 6"/>
          <p:cNvSpPr/>
          <p:nvPr/>
        </p:nvSpPr>
        <p:spPr>
          <a:xfrm>
            <a:off x="4442942" y="1189654"/>
            <a:ext cx="483102" cy="9841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19" name="圆角矩形 6"/>
          <p:cNvSpPr/>
          <p:nvPr/>
        </p:nvSpPr>
        <p:spPr>
          <a:xfrm flipH="1">
            <a:off x="7420081" y="1189654"/>
            <a:ext cx="441736" cy="9841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0" name="圆角矩形 6"/>
          <p:cNvSpPr/>
          <p:nvPr/>
        </p:nvSpPr>
        <p:spPr>
          <a:xfrm flipV="1">
            <a:off x="3023989" y="3981869"/>
            <a:ext cx="654810" cy="393881"/>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1" name="圆角矩形 6"/>
          <p:cNvSpPr/>
          <p:nvPr/>
        </p:nvSpPr>
        <p:spPr>
          <a:xfrm flipH="1" flipV="1">
            <a:off x="8701542" y="3981869"/>
            <a:ext cx="654810" cy="393881"/>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91396" tIns="45698" rIns="91396" bIns="45698" rtlCol="0" anchor="ctr"/>
          <a:lstStyle/>
          <a:p>
            <a:pPr algn="ctr"/>
            <a:endParaRPr lang="zh-CN" altLang="en-US" sz="3199" dirty="0"/>
          </a:p>
        </p:txBody>
      </p:sp>
      <p:sp>
        <p:nvSpPr>
          <p:cNvPr id="22" name="矩形 2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2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2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ppt_x</p:attrName>
                                        </p:attrNameLst>
                                      </p:cBhvr>
                                      <p:tavLst>
                                        <p:tav tm="0">
                                          <p:val>
                                            <p:strVal val="#ppt_x-#ppt_w*1.125000"/>
                                          </p:val>
                                        </p:tav>
                                        <p:tav tm="100000">
                                          <p:val>
                                            <p:strVal val="#ppt_x"/>
                                          </p:val>
                                        </p:tav>
                                      </p:tavLst>
                                    </p:anim>
                                    <p:animEffect transition="in" filter="wipe(right)">
                                      <p:cBhvr>
                                        <p:cTn id="13" dur="350"/>
                                        <p:tgtEl>
                                          <p:spTgt spid="4"/>
                                        </p:tgtEl>
                                      </p:cBhvr>
                                    </p:animEffect>
                                  </p:childTnLst>
                                </p:cTn>
                              </p:par>
                            </p:childTnLst>
                          </p:cTn>
                        </p:par>
                        <p:par>
                          <p:cTn id="14" fill="hold">
                            <p:stCondLst>
                              <p:cond delay="75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50"/>
                                        <p:tgtEl>
                                          <p:spTgt spid="3"/>
                                        </p:tgtEl>
                                        <p:attrNameLst>
                                          <p:attrName>ppt_x</p:attrName>
                                        </p:attrNameLst>
                                      </p:cBhvr>
                                      <p:tavLst>
                                        <p:tav tm="0">
                                          <p:val>
                                            <p:strVal val="#ppt_x-#ppt_w*1.125000"/>
                                          </p:val>
                                        </p:tav>
                                        <p:tav tm="100000">
                                          <p:val>
                                            <p:strVal val="#ppt_x"/>
                                          </p:val>
                                        </p:tav>
                                      </p:tavLst>
                                    </p:anim>
                                    <p:animEffect transition="in" filter="wipe(right)">
                                      <p:cBhvr>
                                        <p:cTn id="18" dur="350"/>
                                        <p:tgtEl>
                                          <p:spTgt spid="3"/>
                                        </p:tgtEl>
                                      </p:cBhvr>
                                    </p:animEffect>
                                  </p:childTnLst>
                                </p:cTn>
                              </p:par>
                            </p:childTnLst>
                          </p:cTn>
                        </p:par>
                        <p:par>
                          <p:cTn id="19" fill="hold">
                            <p:stCondLst>
                              <p:cond delay="11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50"/>
                                        <p:tgtEl>
                                          <p:spTgt spid="2"/>
                                        </p:tgtEl>
                                        <p:attrNameLst>
                                          <p:attrName>ppt_x</p:attrName>
                                        </p:attrNameLst>
                                      </p:cBhvr>
                                      <p:tavLst>
                                        <p:tav tm="0">
                                          <p:val>
                                            <p:strVal val="#ppt_x-#ppt_w*1.125000"/>
                                          </p:val>
                                        </p:tav>
                                        <p:tav tm="100000">
                                          <p:val>
                                            <p:strVal val="#ppt_x"/>
                                          </p:val>
                                        </p:tav>
                                      </p:tavLst>
                                    </p:anim>
                                    <p:animEffect transition="in" filter="wipe(right)">
                                      <p:cBhvr>
                                        <p:cTn id="23" dur="350"/>
                                        <p:tgtEl>
                                          <p:spTgt spid="2"/>
                                        </p:tgtEl>
                                      </p:cBhvr>
                                    </p:animEffect>
                                  </p:childTnLst>
                                </p:cTn>
                              </p:par>
                            </p:childTnLst>
                          </p:cTn>
                        </p:par>
                        <p:par>
                          <p:cTn id="24" fill="hold">
                            <p:stCondLst>
                              <p:cond delay="145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p:tgtEl>
                                          <p:spTgt spid="6"/>
                                        </p:tgtEl>
                                        <p:attrNameLst>
                                          <p:attrName>ppt_x</p:attrName>
                                        </p:attrNameLst>
                                      </p:cBhvr>
                                      <p:tavLst>
                                        <p:tav tm="0">
                                          <p:val>
                                            <p:strVal val="#ppt_x-#ppt_w*1.125000"/>
                                          </p:val>
                                        </p:tav>
                                        <p:tav tm="100000">
                                          <p:val>
                                            <p:strVal val="#ppt_x"/>
                                          </p:val>
                                        </p:tav>
                                      </p:tavLst>
                                    </p:anim>
                                    <p:animEffect transition="in" filter="wipe(right)">
                                      <p:cBhvr>
                                        <p:cTn id="28" dur="350"/>
                                        <p:tgtEl>
                                          <p:spTgt spid="6"/>
                                        </p:tgtEl>
                                      </p:cBhvr>
                                    </p:animEffect>
                                  </p:childTnLst>
                                </p:cTn>
                              </p:par>
                            </p:childTnLst>
                          </p:cTn>
                        </p:par>
                        <p:par>
                          <p:cTn id="29" fill="hold">
                            <p:stCondLst>
                              <p:cond delay="1800"/>
                            </p:stCondLst>
                            <p:childTnLst>
                              <p:par>
                                <p:cTn id="30" presetID="18" presetClass="entr" presetSubtype="12"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Left)">
                                      <p:cBhvr>
                                        <p:cTn id="32" dur="500"/>
                                        <p:tgtEl>
                                          <p:spTgt spid="20"/>
                                        </p:tgtEl>
                                      </p:cBhvr>
                                    </p:animEffect>
                                  </p:childTnLst>
                                </p:cTn>
                              </p:par>
                            </p:childTnLst>
                          </p:cTn>
                        </p:par>
                        <p:par>
                          <p:cTn id="33" fill="hold">
                            <p:stCondLst>
                              <p:cond delay="230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400"/>
                                        <p:tgtEl>
                                          <p:spTgt spid="7"/>
                                        </p:tgtEl>
                                      </p:cBhvr>
                                    </p:animEffect>
                                    <p:anim calcmode="lin" valueType="num">
                                      <p:cBhvr>
                                        <p:cTn id="37" dur="400" fill="hold"/>
                                        <p:tgtEl>
                                          <p:spTgt spid="7"/>
                                        </p:tgtEl>
                                        <p:attrNameLst>
                                          <p:attrName>ppt_x</p:attrName>
                                        </p:attrNameLst>
                                      </p:cBhvr>
                                      <p:tavLst>
                                        <p:tav tm="0">
                                          <p:val>
                                            <p:strVal val="#ppt_x"/>
                                          </p:val>
                                        </p:tav>
                                        <p:tav tm="100000">
                                          <p:val>
                                            <p:strVal val="#ppt_x"/>
                                          </p:val>
                                        </p:tav>
                                      </p:tavLst>
                                    </p:anim>
                                    <p:anim calcmode="lin" valueType="num">
                                      <p:cBhvr>
                                        <p:cTn id="38" dur="4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400"/>
                                        <p:tgtEl>
                                          <p:spTgt spid="8"/>
                                        </p:tgtEl>
                                      </p:cBhvr>
                                    </p:animEffect>
                                    <p:anim calcmode="lin" valueType="num">
                                      <p:cBhvr>
                                        <p:cTn id="42" dur="400" fill="hold"/>
                                        <p:tgtEl>
                                          <p:spTgt spid="8"/>
                                        </p:tgtEl>
                                        <p:attrNameLst>
                                          <p:attrName>ppt_x</p:attrName>
                                        </p:attrNameLst>
                                      </p:cBhvr>
                                      <p:tavLst>
                                        <p:tav tm="0">
                                          <p:val>
                                            <p:strVal val="#ppt_x"/>
                                          </p:val>
                                        </p:tav>
                                        <p:tav tm="100000">
                                          <p:val>
                                            <p:strVal val="#ppt_x"/>
                                          </p:val>
                                        </p:tav>
                                      </p:tavLst>
                                    </p:anim>
                                    <p:anim calcmode="lin" valueType="num">
                                      <p:cBhvr>
                                        <p:cTn id="43" dur="4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2700"/>
                            </p:stCondLst>
                            <p:childTnLst>
                              <p:par>
                                <p:cTn id="45" presetID="18" presetClass="entr" presetSubtype="9"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trips(upLeft)">
                                      <p:cBhvr>
                                        <p:cTn id="47" dur="500"/>
                                        <p:tgtEl>
                                          <p:spTgt spid="18"/>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400"/>
                                        <p:tgtEl>
                                          <p:spTgt spid="9"/>
                                        </p:tgtEl>
                                      </p:cBhvr>
                                    </p:animEffect>
                                    <p:anim calcmode="lin" valueType="num">
                                      <p:cBhvr>
                                        <p:cTn id="52" dur="400" fill="hold"/>
                                        <p:tgtEl>
                                          <p:spTgt spid="9"/>
                                        </p:tgtEl>
                                        <p:attrNameLst>
                                          <p:attrName>ppt_x</p:attrName>
                                        </p:attrNameLst>
                                      </p:cBhvr>
                                      <p:tavLst>
                                        <p:tav tm="0">
                                          <p:val>
                                            <p:strVal val="#ppt_x"/>
                                          </p:val>
                                        </p:tav>
                                        <p:tav tm="100000">
                                          <p:val>
                                            <p:strVal val="#ppt_x"/>
                                          </p:val>
                                        </p:tav>
                                      </p:tavLst>
                                    </p:anim>
                                    <p:anim calcmode="lin" valueType="num">
                                      <p:cBhvr>
                                        <p:cTn id="53" dur="4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400"/>
                                        <p:tgtEl>
                                          <p:spTgt spid="10"/>
                                        </p:tgtEl>
                                      </p:cBhvr>
                                    </p:animEffect>
                                    <p:anim calcmode="lin" valueType="num">
                                      <p:cBhvr>
                                        <p:cTn id="57" dur="400" fill="hold"/>
                                        <p:tgtEl>
                                          <p:spTgt spid="10"/>
                                        </p:tgtEl>
                                        <p:attrNameLst>
                                          <p:attrName>ppt_x</p:attrName>
                                        </p:attrNameLst>
                                      </p:cBhvr>
                                      <p:tavLst>
                                        <p:tav tm="0">
                                          <p:val>
                                            <p:strVal val="#ppt_x"/>
                                          </p:val>
                                        </p:tav>
                                        <p:tav tm="100000">
                                          <p:val>
                                            <p:strVal val="#ppt_x"/>
                                          </p:val>
                                        </p:tav>
                                      </p:tavLst>
                                    </p:anim>
                                    <p:anim calcmode="lin" valueType="num">
                                      <p:cBhvr>
                                        <p:cTn id="58" dur="4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3600"/>
                            </p:stCondLst>
                            <p:childTnLst>
                              <p:par>
                                <p:cTn id="60" presetID="22" presetClass="entr" presetSubtype="1"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250"/>
                                        <p:tgtEl>
                                          <p:spTgt spid="11"/>
                                        </p:tgtEl>
                                      </p:cBhvr>
                                    </p:animEffect>
                                  </p:childTnLst>
                                </p:cTn>
                              </p:par>
                            </p:childTnLst>
                          </p:cTn>
                        </p:par>
                        <p:par>
                          <p:cTn id="63" fill="hold">
                            <p:stCondLst>
                              <p:cond delay="3850"/>
                            </p:stCondLst>
                            <p:childTnLst>
                              <p:par>
                                <p:cTn id="64" presetID="42"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400"/>
                                        <p:tgtEl>
                                          <p:spTgt spid="12"/>
                                        </p:tgtEl>
                                      </p:cBhvr>
                                    </p:animEffect>
                                    <p:anim calcmode="lin" valueType="num">
                                      <p:cBhvr>
                                        <p:cTn id="67" dur="400" fill="hold"/>
                                        <p:tgtEl>
                                          <p:spTgt spid="12"/>
                                        </p:tgtEl>
                                        <p:attrNameLst>
                                          <p:attrName>ppt_x</p:attrName>
                                        </p:attrNameLst>
                                      </p:cBhvr>
                                      <p:tavLst>
                                        <p:tav tm="0">
                                          <p:val>
                                            <p:strVal val="#ppt_x"/>
                                          </p:val>
                                        </p:tav>
                                        <p:tav tm="100000">
                                          <p:val>
                                            <p:strVal val="#ppt_x"/>
                                          </p:val>
                                        </p:tav>
                                      </p:tavLst>
                                    </p:anim>
                                    <p:anim calcmode="lin" valueType="num">
                                      <p:cBhvr>
                                        <p:cTn id="68" dur="4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400"/>
                                        <p:tgtEl>
                                          <p:spTgt spid="13"/>
                                        </p:tgtEl>
                                      </p:cBhvr>
                                    </p:animEffect>
                                    <p:anim calcmode="lin" valueType="num">
                                      <p:cBhvr>
                                        <p:cTn id="72" dur="400" fill="hold"/>
                                        <p:tgtEl>
                                          <p:spTgt spid="13"/>
                                        </p:tgtEl>
                                        <p:attrNameLst>
                                          <p:attrName>ppt_x</p:attrName>
                                        </p:attrNameLst>
                                      </p:cBhvr>
                                      <p:tavLst>
                                        <p:tav tm="0">
                                          <p:val>
                                            <p:strVal val="#ppt_x"/>
                                          </p:val>
                                        </p:tav>
                                        <p:tav tm="100000">
                                          <p:val>
                                            <p:strVal val="#ppt_x"/>
                                          </p:val>
                                        </p:tav>
                                      </p:tavLst>
                                    </p:anim>
                                    <p:anim calcmode="lin" valueType="num">
                                      <p:cBhvr>
                                        <p:cTn id="73" dur="4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4250"/>
                            </p:stCondLst>
                            <p:childTnLst>
                              <p:par>
                                <p:cTn id="75" presetID="18" presetClass="entr" presetSubtype="3"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strips(upRight)">
                                      <p:cBhvr>
                                        <p:cTn id="77" dur="500"/>
                                        <p:tgtEl>
                                          <p:spTgt spid="19"/>
                                        </p:tgtEl>
                                      </p:cBhvr>
                                    </p:animEffect>
                                  </p:childTnLst>
                                </p:cTn>
                              </p:par>
                            </p:childTnLst>
                          </p:cTn>
                        </p:par>
                        <p:par>
                          <p:cTn id="78" fill="hold">
                            <p:stCondLst>
                              <p:cond delay="4750"/>
                            </p:stCondLst>
                            <p:childTnLst>
                              <p:par>
                                <p:cTn id="79" presetID="47" presetClass="entr" presetSubtype="0"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400"/>
                                        <p:tgtEl>
                                          <p:spTgt spid="16"/>
                                        </p:tgtEl>
                                      </p:cBhvr>
                                    </p:animEffect>
                                    <p:anim calcmode="lin" valueType="num">
                                      <p:cBhvr>
                                        <p:cTn id="82" dur="400" fill="hold"/>
                                        <p:tgtEl>
                                          <p:spTgt spid="16"/>
                                        </p:tgtEl>
                                        <p:attrNameLst>
                                          <p:attrName>ppt_x</p:attrName>
                                        </p:attrNameLst>
                                      </p:cBhvr>
                                      <p:tavLst>
                                        <p:tav tm="0">
                                          <p:val>
                                            <p:strVal val="#ppt_x"/>
                                          </p:val>
                                        </p:tav>
                                        <p:tav tm="100000">
                                          <p:val>
                                            <p:strVal val="#ppt_x"/>
                                          </p:val>
                                        </p:tav>
                                      </p:tavLst>
                                    </p:anim>
                                    <p:anim calcmode="lin" valueType="num">
                                      <p:cBhvr>
                                        <p:cTn id="83" dur="400" fill="hold"/>
                                        <p:tgtEl>
                                          <p:spTgt spid="16"/>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400"/>
                                        <p:tgtEl>
                                          <p:spTgt spid="17"/>
                                        </p:tgtEl>
                                      </p:cBhvr>
                                    </p:animEffect>
                                    <p:anim calcmode="lin" valueType="num">
                                      <p:cBhvr>
                                        <p:cTn id="87" dur="400" fill="hold"/>
                                        <p:tgtEl>
                                          <p:spTgt spid="17"/>
                                        </p:tgtEl>
                                        <p:attrNameLst>
                                          <p:attrName>ppt_x</p:attrName>
                                        </p:attrNameLst>
                                      </p:cBhvr>
                                      <p:tavLst>
                                        <p:tav tm="0">
                                          <p:val>
                                            <p:strVal val="#ppt_x"/>
                                          </p:val>
                                        </p:tav>
                                        <p:tav tm="100000">
                                          <p:val>
                                            <p:strVal val="#ppt_x"/>
                                          </p:val>
                                        </p:tav>
                                      </p:tavLst>
                                    </p:anim>
                                    <p:anim calcmode="lin" valueType="num">
                                      <p:cBhvr>
                                        <p:cTn id="88" dur="400" fill="hold"/>
                                        <p:tgtEl>
                                          <p:spTgt spid="17"/>
                                        </p:tgtEl>
                                        <p:attrNameLst>
                                          <p:attrName>ppt_y</p:attrName>
                                        </p:attrNameLst>
                                      </p:cBhvr>
                                      <p:tavLst>
                                        <p:tav tm="0">
                                          <p:val>
                                            <p:strVal val="#ppt_y-.1"/>
                                          </p:val>
                                        </p:tav>
                                        <p:tav tm="100000">
                                          <p:val>
                                            <p:strVal val="#ppt_y"/>
                                          </p:val>
                                        </p:tav>
                                      </p:tavLst>
                                    </p:anim>
                                  </p:childTnLst>
                                </p:cTn>
                              </p:par>
                            </p:childTnLst>
                          </p:cTn>
                        </p:par>
                        <p:par>
                          <p:cTn id="89" fill="hold">
                            <p:stCondLst>
                              <p:cond delay="5150"/>
                            </p:stCondLst>
                            <p:childTnLst>
                              <p:par>
                                <p:cTn id="90" presetID="18" presetClass="entr" presetSubtype="6"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strips(downRight)">
                                      <p:cBhvr>
                                        <p:cTn id="92" dur="500"/>
                                        <p:tgtEl>
                                          <p:spTgt spid="21"/>
                                        </p:tgtEl>
                                      </p:cBhvr>
                                    </p:animEffect>
                                  </p:childTnLst>
                                </p:cTn>
                              </p:par>
                            </p:childTnLst>
                          </p:cTn>
                        </p:par>
                        <p:par>
                          <p:cTn id="93" fill="hold">
                            <p:stCondLst>
                              <p:cond delay="5650"/>
                            </p:stCondLst>
                            <p:childTnLst>
                              <p:par>
                                <p:cTn id="94" presetID="42" presetClass="entr" presetSubtype="0" fill="hold" grpId="0" nodeType="after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400"/>
                                        <p:tgtEl>
                                          <p:spTgt spid="14"/>
                                        </p:tgtEl>
                                      </p:cBhvr>
                                    </p:animEffect>
                                    <p:anim calcmode="lin" valueType="num">
                                      <p:cBhvr>
                                        <p:cTn id="97" dur="400" fill="hold"/>
                                        <p:tgtEl>
                                          <p:spTgt spid="14"/>
                                        </p:tgtEl>
                                        <p:attrNameLst>
                                          <p:attrName>ppt_x</p:attrName>
                                        </p:attrNameLst>
                                      </p:cBhvr>
                                      <p:tavLst>
                                        <p:tav tm="0">
                                          <p:val>
                                            <p:strVal val="#ppt_x"/>
                                          </p:val>
                                        </p:tav>
                                        <p:tav tm="100000">
                                          <p:val>
                                            <p:strVal val="#ppt_x"/>
                                          </p:val>
                                        </p:tav>
                                      </p:tavLst>
                                    </p:anim>
                                    <p:anim calcmode="lin" valueType="num">
                                      <p:cBhvr>
                                        <p:cTn id="98" dur="400" fill="hold"/>
                                        <p:tgtEl>
                                          <p:spTgt spid="14"/>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fade">
                                      <p:cBhvr>
                                        <p:cTn id="101" dur="400"/>
                                        <p:tgtEl>
                                          <p:spTgt spid="15"/>
                                        </p:tgtEl>
                                      </p:cBhvr>
                                    </p:animEffect>
                                    <p:anim calcmode="lin" valueType="num">
                                      <p:cBhvr>
                                        <p:cTn id="102" dur="400" fill="hold"/>
                                        <p:tgtEl>
                                          <p:spTgt spid="15"/>
                                        </p:tgtEl>
                                        <p:attrNameLst>
                                          <p:attrName>ppt_x</p:attrName>
                                        </p:attrNameLst>
                                      </p:cBhvr>
                                      <p:tavLst>
                                        <p:tav tm="0">
                                          <p:val>
                                            <p:strVal val="#ppt_x"/>
                                          </p:val>
                                        </p:tav>
                                        <p:tav tm="100000">
                                          <p:val>
                                            <p:strVal val="#ppt_x"/>
                                          </p:val>
                                        </p:tav>
                                      </p:tavLst>
                                    </p:anim>
                                    <p:anim calcmode="lin" valueType="num">
                                      <p:cBhvr>
                                        <p:cTn id="103" dur="4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2" grpId="0"/>
      <p:bldP spid="13" grpId="0"/>
      <p:bldP spid="14" grpId="0"/>
      <p:bldP spid="15" grpId="0"/>
      <p:bldP spid="16" grpId="0"/>
      <p:bldP spid="17" grpId="0"/>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Freeform 5"/>
          <p:cNvSpPr>
            <a:spLocks/>
          </p:cNvSpPr>
          <p:nvPr/>
        </p:nvSpPr>
        <p:spPr bwMode="auto">
          <a:xfrm>
            <a:off x="1555481" y="1295474"/>
            <a:ext cx="2415429"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FBF00"/>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sp>
        <p:nvSpPr>
          <p:cNvPr id="6" name="Freeform 9"/>
          <p:cNvSpPr>
            <a:spLocks/>
          </p:cNvSpPr>
          <p:nvPr/>
        </p:nvSpPr>
        <p:spPr bwMode="auto">
          <a:xfrm>
            <a:off x="4912009" y="1295474"/>
            <a:ext cx="2415429"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92D150"/>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sp>
        <p:nvSpPr>
          <p:cNvPr id="7" name="Freeform 10"/>
          <p:cNvSpPr>
            <a:spLocks/>
          </p:cNvSpPr>
          <p:nvPr/>
        </p:nvSpPr>
        <p:spPr bwMode="auto">
          <a:xfrm>
            <a:off x="8266946" y="1295474"/>
            <a:ext cx="2417017" cy="2660190"/>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F4346A"/>
          </a:solidFill>
          <a:ln>
            <a:noFill/>
          </a:ln>
        </p:spPr>
        <p:txBody>
          <a:bodyPr vert="horz" wrap="square" lIns="91414" tIns="45707" rIns="91414" bIns="45707" numCol="1" anchor="t" anchorCtr="0" compatLnSpc="1">
            <a:prstTxWarp prst="textNoShape">
              <a:avLst/>
            </a:prstTxWarp>
          </a:bodyPr>
          <a:lstStyle/>
          <a:p>
            <a:pPr eaLnBrk="0" hangingPunct="0"/>
            <a:endParaRPr lang="zh-CN" altLang="en-US" sz="3199" dirty="0">
              <a:solidFill>
                <a:schemeClr val="tx2"/>
              </a:solidFill>
              <a:latin typeface="微软雅黑" panose="020B0503020204020204" pitchFamily="34" charset="-122"/>
              <a:ea typeface="微软雅黑" panose="020B0503020204020204" pitchFamily="34" charset="-122"/>
            </a:endParaRPr>
          </a:p>
        </p:txBody>
      </p:sp>
      <p:grpSp>
        <p:nvGrpSpPr>
          <p:cNvPr id="8" name="组合 6"/>
          <p:cNvGrpSpPr/>
          <p:nvPr/>
        </p:nvGrpSpPr>
        <p:grpSpPr>
          <a:xfrm>
            <a:off x="2026164" y="2007322"/>
            <a:ext cx="1446554" cy="914599"/>
            <a:chOff x="1998003" y="2639195"/>
            <a:chExt cx="1447000" cy="914757"/>
          </a:xfrm>
        </p:grpSpPr>
        <p:sp>
          <p:nvSpPr>
            <p:cNvPr id="9" name="矩形 8"/>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0" name="文本框 9"/>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1" name="组合 9"/>
          <p:cNvGrpSpPr/>
          <p:nvPr/>
        </p:nvGrpSpPr>
        <p:grpSpPr>
          <a:xfrm>
            <a:off x="5392440" y="2007322"/>
            <a:ext cx="1446554" cy="914599"/>
            <a:chOff x="1998003" y="2639195"/>
            <a:chExt cx="1447000" cy="914757"/>
          </a:xfrm>
        </p:grpSpPr>
        <p:sp>
          <p:nvSpPr>
            <p:cNvPr id="12" name="矩形 11"/>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3" name="文本框 12"/>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2"/>
          <p:cNvGrpSpPr/>
          <p:nvPr/>
        </p:nvGrpSpPr>
        <p:grpSpPr>
          <a:xfrm>
            <a:off x="8729695" y="2007322"/>
            <a:ext cx="1446554" cy="914599"/>
            <a:chOff x="1998003" y="2639195"/>
            <a:chExt cx="1447000" cy="914757"/>
          </a:xfrm>
        </p:grpSpPr>
        <p:sp>
          <p:nvSpPr>
            <p:cNvPr id="15" name="矩形 14"/>
            <p:cNvSpPr/>
            <p:nvPr/>
          </p:nvSpPr>
          <p:spPr>
            <a:xfrm>
              <a:off x="2028794" y="3215467"/>
              <a:ext cx="1416209" cy="338485"/>
            </a:xfrm>
            <a:prstGeom prst="rect">
              <a:avLst/>
            </a:prstGeom>
          </p:spPr>
          <p:txBody>
            <a:bodyPr wrap="none">
              <a:spAutoFit/>
            </a:bodyPr>
            <a:lstStyle/>
            <a:p>
              <a:r>
                <a:rPr lang="zh-CN" altLang="en-US" sz="1599" dirty="0">
                  <a:solidFill>
                    <a:schemeClr val="bg1"/>
                  </a:solidFill>
                  <a:latin typeface="微软雅黑" panose="020B0503020204020204" pitchFamily="34" charset="-122"/>
                  <a:ea typeface="微软雅黑" panose="020B0503020204020204" pitchFamily="34" charset="-122"/>
                </a:rPr>
                <a:t>单击编辑标题</a:t>
              </a:r>
            </a:p>
          </p:txBody>
        </p:sp>
        <p:sp>
          <p:nvSpPr>
            <p:cNvPr id="16" name="文本框 15"/>
            <p:cNvSpPr txBox="1"/>
            <p:nvPr/>
          </p:nvSpPr>
          <p:spPr>
            <a:xfrm>
              <a:off x="1998003" y="2639195"/>
              <a:ext cx="1379329" cy="645994"/>
            </a:xfrm>
            <a:prstGeom prst="rect">
              <a:avLst/>
            </a:prstGeom>
            <a:noFill/>
          </p:spPr>
          <p:txBody>
            <a:bodyPr wrap="none" rtlCol="0">
              <a:spAutoFit/>
            </a:bodyPr>
            <a:lstStyle/>
            <a:p>
              <a:pPr eaLnBrk="0" hangingPunct="0"/>
              <a:r>
                <a:rPr lang="en-US" altLang="zh-CN"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3597"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7" name="矩形 16"/>
          <p:cNvSpPr/>
          <p:nvPr/>
        </p:nvSpPr>
        <p:spPr>
          <a:xfrm>
            <a:off x="1973965"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8" name="文本框 17"/>
          <p:cNvSpPr txBox="1"/>
          <p:nvPr/>
        </p:nvSpPr>
        <p:spPr>
          <a:xfrm>
            <a:off x="1613001"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矩形 18"/>
          <p:cNvSpPr/>
          <p:nvPr/>
        </p:nvSpPr>
        <p:spPr>
          <a:xfrm>
            <a:off x="5356563"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0" name="文本框 19"/>
          <p:cNvSpPr txBox="1"/>
          <p:nvPr/>
        </p:nvSpPr>
        <p:spPr>
          <a:xfrm>
            <a:off x="4995600"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矩形 20"/>
          <p:cNvSpPr/>
          <p:nvPr/>
        </p:nvSpPr>
        <p:spPr>
          <a:xfrm>
            <a:off x="8722839" y="4294070"/>
            <a:ext cx="1477257" cy="369169"/>
          </a:xfrm>
          <a:prstGeom prst="rect">
            <a:avLst/>
          </a:prstGeom>
        </p:spPr>
        <p:txBody>
          <a:bodyPr wrap="none" lIns="121885" tIns="60943" rIns="121885" bIns="60943">
            <a:spAutoFit/>
          </a:body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8361877" y="4727054"/>
            <a:ext cx="2309778" cy="738438"/>
          </a:xfrm>
          <a:prstGeom prst="rect">
            <a:avLst/>
          </a:prstGeom>
          <a:noFill/>
        </p:spPr>
        <p:txBody>
          <a:bodyPr wrap="square" lIns="121885" tIns="60943" rIns="121885" bIns="60943" rtlCol="0">
            <a:spAutoFit/>
          </a:bodyPr>
          <a:lstStyle/>
          <a:p>
            <a:pPr algn="ctr" defTabSz="1216422">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000" fill="hold"/>
                                        <p:tgtEl>
                                          <p:spTgt spid="6"/>
                                        </p:tgtEl>
                                        <p:attrNameLst>
                                          <p:attrName>ppt_x</p:attrName>
                                        </p:attrNameLst>
                                      </p:cBhvr>
                                      <p:tavLst>
                                        <p:tav tm="0">
                                          <p:val>
                                            <p:strVal val="#ppt_x"/>
                                          </p:val>
                                        </p:tav>
                                        <p:tav tm="100000">
                                          <p:val>
                                            <p:strVal val="#ppt_x"/>
                                          </p:val>
                                        </p:tav>
                                      </p:tavLst>
                                    </p:anim>
                                    <p:anim calcmode="lin" valueType="num">
                                      <p:cBhvr additive="base">
                                        <p:cTn id="27" dur="10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000" fill="hold"/>
                                        <p:tgtEl>
                                          <p:spTgt spid="7"/>
                                        </p:tgtEl>
                                        <p:attrNameLst>
                                          <p:attrName>ppt_x</p:attrName>
                                        </p:attrNameLst>
                                      </p:cBhvr>
                                      <p:tavLst>
                                        <p:tav tm="0">
                                          <p:val>
                                            <p:strVal val="#ppt_x"/>
                                          </p:val>
                                        </p:tav>
                                        <p:tav tm="100000">
                                          <p:val>
                                            <p:strVal val="#ppt_x"/>
                                          </p:val>
                                        </p:tav>
                                      </p:tavLst>
                                    </p:anim>
                                    <p:anim calcmode="lin" valueType="num">
                                      <p:cBhvr additive="base">
                                        <p:cTn id="46" dur="1000" fill="hold"/>
                                        <p:tgtEl>
                                          <p:spTgt spid="7"/>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7" grpId="0"/>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4346A"/>
                </a:solidFill>
                <a:latin typeface="微软雅黑" pitchFamily="34" charset="-122"/>
                <a:ea typeface="微软雅黑" pitchFamily="34" charset="-122"/>
              </a:rPr>
              <a:t>添加标题</a:t>
            </a:r>
            <a:endParaRPr lang="zh-CN" altLang="zh-CN" sz="2133" b="1" dirty="0">
              <a:solidFill>
                <a:srgbClr val="F4346A"/>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4346A"/>
                </a:solidFill>
                <a:cs typeface="+mn-ea"/>
                <a:sym typeface="+mn-lt"/>
              </a:rPr>
              <a:t>ADD RELATED TITLE WORDS</a:t>
            </a:r>
            <a:endParaRPr lang="zh-CN" altLang="en-US" sz="1200" dirty="0">
              <a:solidFill>
                <a:srgbClr val="F4346A"/>
              </a:solidFill>
              <a:cs typeface="+mn-ea"/>
              <a:sym typeface="+mn-lt"/>
            </a:endParaRPr>
          </a:p>
        </p:txBody>
      </p:sp>
      <p:sp>
        <p:nvSpPr>
          <p:cNvPr id="5" name="Line 7"/>
          <p:cNvSpPr>
            <a:spLocks noChangeShapeType="1"/>
          </p:cNvSpPr>
          <p:nvPr/>
        </p:nvSpPr>
        <p:spPr bwMode="auto">
          <a:xfrm>
            <a:off x="6031151" y="2766598"/>
            <a:ext cx="0" cy="1161352"/>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796" tIns="45898" rIns="91796" bIns="45898" numCol="1" anchor="t" anchorCtr="0" compatLnSpc="1"/>
          <a:lstStyle/>
          <a:p>
            <a:endParaRPr lang="zh-CN" altLang="en-US" sz="3199"/>
          </a:p>
        </p:txBody>
      </p:sp>
      <p:sp>
        <p:nvSpPr>
          <p:cNvPr id="6" name="Oval 8"/>
          <p:cNvSpPr>
            <a:spLocks noChangeArrowheads="1"/>
          </p:cNvSpPr>
          <p:nvPr/>
        </p:nvSpPr>
        <p:spPr bwMode="auto">
          <a:xfrm>
            <a:off x="5885518" y="3918978"/>
            <a:ext cx="285986" cy="286308"/>
          </a:xfrm>
          <a:prstGeom prst="ellipse">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51433" rIns="102867" bIns="51433" rtlCol="0" anchor="ctr"/>
          <a:lstStyle/>
          <a:p>
            <a:pPr algn="ctr"/>
            <a:endParaRPr lang="zh-CN" altLang="en-US" sz="3199"/>
          </a:p>
        </p:txBody>
      </p:sp>
      <p:sp>
        <p:nvSpPr>
          <p:cNvPr id="7" name="Oval 9"/>
          <p:cNvSpPr>
            <a:spLocks noChangeArrowheads="1"/>
          </p:cNvSpPr>
          <p:nvPr/>
        </p:nvSpPr>
        <p:spPr bwMode="auto">
          <a:xfrm>
            <a:off x="8246533" y="3918978"/>
            <a:ext cx="288671" cy="286308"/>
          </a:xfrm>
          <a:prstGeom prst="ellipse">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8" name="Oval 10"/>
          <p:cNvSpPr>
            <a:spLocks noChangeArrowheads="1"/>
          </p:cNvSpPr>
          <p:nvPr/>
        </p:nvSpPr>
        <p:spPr bwMode="auto">
          <a:xfrm>
            <a:off x="10610379" y="3918978"/>
            <a:ext cx="284645" cy="286308"/>
          </a:xfrm>
          <a:prstGeom prst="ellipse">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9" name="Oval 11"/>
          <p:cNvSpPr>
            <a:spLocks noChangeArrowheads="1"/>
          </p:cNvSpPr>
          <p:nvPr/>
        </p:nvSpPr>
        <p:spPr bwMode="auto">
          <a:xfrm>
            <a:off x="3522105" y="3918978"/>
            <a:ext cx="285986" cy="286308"/>
          </a:xfrm>
          <a:prstGeom prst="ellipse">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latin typeface="微软雅黑" panose="020B0503020204020204" pitchFamily="34" charset="-122"/>
              <a:ea typeface="微软雅黑" panose="020B0503020204020204" pitchFamily="34" charset="-122"/>
            </a:endParaRPr>
          </a:p>
        </p:txBody>
      </p:sp>
      <p:sp>
        <p:nvSpPr>
          <p:cNvPr id="10" name="Oval 12"/>
          <p:cNvSpPr>
            <a:spLocks noChangeArrowheads="1"/>
          </p:cNvSpPr>
          <p:nvPr/>
        </p:nvSpPr>
        <p:spPr bwMode="auto">
          <a:xfrm>
            <a:off x="1158691" y="3918978"/>
            <a:ext cx="285986" cy="28630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51433" rIns="102867" bIns="51433" rtlCol="0" anchor="ctr"/>
          <a:lstStyle/>
          <a:p>
            <a:pPr algn="ctr"/>
            <a:endParaRPr lang="zh-CN" altLang="en-US" sz="3199"/>
          </a:p>
        </p:txBody>
      </p:sp>
      <p:sp>
        <p:nvSpPr>
          <p:cNvPr id="11" name="Freeform 13"/>
          <p:cNvSpPr/>
          <p:nvPr/>
        </p:nvSpPr>
        <p:spPr bwMode="auto">
          <a:xfrm>
            <a:off x="1301158" y="3040544"/>
            <a:ext cx="4729997" cy="887407"/>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2" name="Freeform 14"/>
          <p:cNvSpPr/>
          <p:nvPr/>
        </p:nvSpPr>
        <p:spPr bwMode="auto">
          <a:xfrm>
            <a:off x="3664571" y="3335637"/>
            <a:ext cx="2366584" cy="592312"/>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3" name="Freeform 15"/>
          <p:cNvSpPr/>
          <p:nvPr/>
        </p:nvSpPr>
        <p:spPr bwMode="auto">
          <a:xfrm>
            <a:off x="6031155" y="3040544"/>
            <a:ext cx="4726828" cy="887407"/>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4" name="Freeform 16"/>
          <p:cNvSpPr/>
          <p:nvPr/>
        </p:nvSpPr>
        <p:spPr bwMode="auto">
          <a:xfrm>
            <a:off x="6031153" y="3335637"/>
            <a:ext cx="2363415" cy="592312"/>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796" tIns="45898" rIns="91796" bIns="45898" numCol="1" anchor="t" anchorCtr="0" compatLnSpc="1"/>
          <a:lstStyle/>
          <a:p>
            <a:endParaRPr lang="zh-CN" altLang="en-US" sz="3199"/>
          </a:p>
        </p:txBody>
      </p:sp>
      <p:sp>
        <p:nvSpPr>
          <p:cNvPr id="15" name="Freeform 6"/>
          <p:cNvSpPr/>
          <p:nvPr/>
        </p:nvSpPr>
        <p:spPr bwMode="auto">
          <a:xfrm>
            <a:off x="5366947" y="1176675"/>
            <a:ext cx="1319965" cy="1680293"/>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867" tIns="287541" rIns="102867" bIns="51433" rtlCol="0" anchor="t"/>
          <a:lstStyle/>
          <a:p>
            <a:pPr algn="ctr"/>
            <a:r>
              <a:rPr lang="zh-CN" altLang="en-US" sz="1599" dirty="0">
                <a:latin typeface="微软雅黑" panose="020B0503020204020204" pitchFamily="34" charset="-122"/>
                <a:ea typeface="微软雅黑" panose="020B0503020204020204" pitchFamily="34" charset="-122"/>
              </a:rPr>
              <a:t>添加</a:t>
            </a:r>
            <a:endParaRPr lang="en-US" altLang="zh-CN" sz="1599" dirty="0">
              <a:latin typeface="微软雅黑" panose="020B0503020204020204" pitchFamily="34" charset="-122"/>
              <a:ea typeface="微软雅黑" panose="020B0503020204020204" pitchFamily="34" charset="-122"/>
            </a:endParaRPr>
          </a:p>
          <a:p>
            <a:pPr algn="ctr"/>
            <a:r>
              <a:rPr lang="zh-CN" altLang="en-US" sz="1599" dirty="0">
                <a:latin typeface="微软雅黑" panose="020B0503020204020204" pitchFamily="34" charset="-122"/>
                <a:ea typeface="微软雅黑" panose="020B0503020204020204" pitchFamily="34" charset="-122"/>
              </a:rPr>
              <a:t>标题内容</a:t>
            </a:r>
          </a:p>
        </p:txBody>
      </p:sp>
      <p:sp>
        <p:nvSpPr>
          <p:cNvPr id="16" name="矩形 15"/>
          <p:cNvSpPr/>
          <p:nvPr/>
        </p:nvSpPr>
        <p:spPr>
          <a:xfrm>
            <a:off x="527426"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93543"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84329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2909406"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205646"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271762"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6959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635706"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9931420" y="4329377"/>
            <a:ext cx="1642566" cy="461832"/>
          </a:xfrm>
          <a:prstGeom prst="rect">
            <a:avLst/>
          </a:prstGeom>
        </p:spPr>
        <p:txBody>
          <a:bodyPr wrap="square" lIns="91796" tIns="45898" rIns="91796" bIns="45898" anchor="ctr" anchorCtr="0">
            <a:spAutoFit/>
          </a:bodyPr>
          <a:lstStyle/>
          <a:p>
            <a:pPr algn="ctr">
              <a:lnSpc>
                <a:spcPct val="150000"/>
              </a:lnSpc>
            </a:pPr>
            <a:r>
              <a:rPr lang="zh-CN" altLang="en-US" sz="1599"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9997535" y="4707829"/>
            <a:ext cx="1822681" cy="646690"/>
          </a:xfrm>
          <a:prstGeom prst="rect">
            <a:avLst/>
          </a:prstGeom>
        </p:spPr>
        <p:txBody>
          <a:bodyPr wrap="square" lIns="91796" tIns="45898" rIns="91796" bIns="45898">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椭圆 25"/>
          <p:cNvSpPr/>
          <p:nvPr/>
        </p:nvSpPr>
        <p:spPr>
          <a:xfrm>
            <a:off x="1721459" y="1391625"/>
            <a:ext cx="1150068" cy="1151323"/>
          </a:xfrm>
          <a:prstGeom prst="ellipse">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r>
              <a:rPr lang="zh-CN" altLang="en-US" sz="1466" dirty="0">
                <a:latin typeface="微软雅黑" panose="020B0503020204020204" pitchFamily="34" charset="-122"/>
                <a:ea typeface="微软雅黑" panose="020B0503020204020204" pitchFamily="34" charset="-122"/>
              </a:rPr>
              <a:t>添加标题内容</a:t>
            </a:r>
          </a:p>
        </p:txBody>
      </p:sp>
      <p:sp>
        <p:nvSpPr>
          <p:cNvPr id="27" name="椭圆 26"/>
          <p:cNvSpPr/>
          <p:nvPr/>
        </p:nvSpPr>
        <p:spPr>
          <a:xfrm>
            <a:off x="9240394" y="1391625"/>
            <a:ext cx="1150068" cy="1151323"/>
          </a:xfrm>
          <a:prstGeom prst="ellipse">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r>
              <a:rPr lang="zh-CN" altLang="en-US" sz="1466" dirty="0">
                <a:latin typeface="微软雅黑" panose="020B0503020204020204" pitchFamily="34" charset="-122"/>
                <a:ea typeface="微软雅黑" panose="020B0503020204020204" pitchFamily="34" charset="-122"/>
              </a:rPr>
              <a:t>添加标题内容</a:t>
            </a:r>
          </a:p>
        </p:txBody>
      </p:sp>
      <p:cxnSp>
        <p:nvCxnSpPr>
          <p:cNvPr id="28" name="直接连接符 24"/>
          <p:cNvCxnSpPr/>
          <p:nvPr/>
        </p:nvCxnSpPr>
        <p:spPr>
          <a:xfrm>
            <a:off x="2843287" y="1928684"/>
            <a:ext cx="252365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5"/>
          <p:cNvCxnSpPr/>
          <p:nvPr/>
        </p:nvCxnSpPr>
        <p:spPr>
          <a:xfrm>
            <a:off x="6686910" y="1928684"/>
            <a:ext cx="252365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strVal val="4/3*#ppt_w"/>
                                          </p:val>
                                        </p:tav>
                                        <p:tav tm="100000">
                                          <p:val>
                                            <p:strVal val="#ppt_w"/>
                                          </p:val>
                                        </p:tav>
                                      </p:tavLst>
                                    </p:anim>
                                    <p:anim calcmode="lin" valueType="num">
                                      <p:cBhvr>
                                        <p:cTn id="30" dur="500" fill="hold"/>
                                        <p:tgtEl>
                                          <p:spTgt spid="6"/>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4/3*#ppt_w"/>
                                          </p:val>
                                        </p:tav>
                                        <p:tav tm="100000">
                                          <p:val>
                                            <p:strVal val="#ppt_w"/>
                                          </p:val>
                                        </p:tav>
                                      </p:tavLst>
                                    </p:anim>
                                    <p:anim calcmode="lin" valueType="num">
                                      <p:cBhvr>
                                        <p:cTn id="34" dur="500" fill="hold"/>
                                        <p:tgtEl>
                                          <p:spTgt spid="9"/>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strVal val="4/3*#ppt_w"/>
                                          </p:val>
                                        </p:tav>
                                        <p:tav tm="100000">
                                          <p:val>
                                            <p:strVal val="#ppt_w"/>
                                          </p:val>
                                        </p:tav>
                                      </p:tavLst>
                                    </p:anim>
                                    <p:anim calcmode="lin" valueType="num">
                                      <p:cBhvr>
                                        <p:cTn id="38" dur="500" fill="hold"/>
                                        <p:tgtEl>
                                          <p:spTgt spid="7"/>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strVal val="4/3*#ppt_w"/>
                                          </p:val>
                                        </p:tav>
                                        <p:tav tm="100000">
                                          <p:val>
                                            <p:strVal val="#ppt_w"/>
                                          </p:val>
                                        </p:tav>
                                      </p:tavLst>
                                    </p:anim>
                                    <p:anim calcmode="lin" valueType="num">
                                      <p:cBhvr>
                                        <p:cTn id="42" dur="500" fill="hold"/>
                                        <p:tgtEl>
                                          <p:spTgt spid="10"/>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strVal val="4/3*#ppt_w"/>
                                          </p:val>
                                        </p:tav>
                                        <p:tav tm="100000">
                                          <p:val>
                                            <p:strVal val="#ppt_w"/>
                                          </p:val>
                                        </p:tav>
                                      </p:tavLst>
                                    </p:anim>
                                    <p:anim calcmode="lin" valueType="num">
                                      <p:cBhvr>
                                        <p:cTn id="46" dur="500" fill="hold"/>
                                        <p:tgtEl>
                                          <p:spTgt spid="8"/>
                                        </p:tgtEl>
                                        <p:attrNameLst>
                                          <p:attrName>ppt_h</p:attrName>
                                        </p:attrNameLst>
                                      </p:cBhvr>
                                      <p:tavLst>
                                        <p:tav tm="0">
                                          <p:val>
                                            <p:strVal val="4/3*#ppt_h"/>
                                          </p:val>
                                        </p:tav>
                                        <p:tav tm="100000">
                                          <p:val>
                                            <p:strVal val="#ppt_h"/>
                                          </p:val>
                                        </p:tav>
                                      </p:tavLst>
                                    </p:anim>
                                  </p:childTnLst>
                                </p:cTn>
                              </p:par>
                            </p:childTnLst>
                          </p:cTn>
                        </p:par>
                        <p:par>
                          <p:cTn id="47" fill="hold">
                            <p:stCondLst>
                              <p:cond delay="24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par>
                          <p:cTn id="54" fill="hold">
                            <p:stCondLst>
                              <p:cond delay="290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3400"/>
                            </p:stCondLst>
                            <p:childTnLst>
                              <p:par>
                                <p:cTn id="62" presetID="10"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par>
                          <p:cTn id="68" fill="hold">
                            <p:stCondLst>
                              <p:cond delay="39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childTnLst>
                          </p:cTn>
                        </p:par>
                        <p:par>
                          <p:cTn id="75" fill="hold">
                            <p:stCondLst>
                              <p:cond delay="44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par>
                          <p:cTn id="82" fill="hold">
                            <p:stCondLst>
                              <p:cond delay="4900"/>
                            </p:stCondLst>
                            <p:childTnLst>
                              <p:par>
                                <p:cTn id="83" presetID="22" presetClass="entr" presetSubtype="8"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wipe(left)">
                                      <p:cBhvr>
                                        <p:cTn id="85" dur="500"/>
                                        <p:tgtEl>
                                          <p:spTgt spid="29"/>
                                        </p:tgtEl>
                                      </p:cBhvr>
                                    </p:animEffect>
                                  </p:childTnLst>
                                </p:cTn>
                              </p:par>
                              <p:par>
                                <p:cTn id="86" presetID="22" presetClass="entr" presetSubtype="2"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500"/>
                                        <p:tgtEl>
                                          <p:spTgt spid="28"/>
                                        </p:tgtEl>
                                      </p:cBhvr>
                                    </p:animEffect>
                                  </p:childTnLst>
                                </p:cTn>
                              </p:par>
                            </p:childTnLst>
                          </p:cTn>
                        </p:par>
                        <p:par>
                          <p:cTn id="89" fill="hold">
                            <p:stCondLst>
                              <p:cond delay="5400"/>
                            </p:stCondLst>
                            <p:childTnLst>
                              <p:par>
                                <p:cTn id="90" presetID="49" presetClass="entr" presetSubtype="0" decel="100000"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 calcmode="lin" valueType="num">
                                      <p:cBhvr>
                                        <p:cTn id="94" dur="500" fill="hold"/>
                                        <p:tgtEl>
                                          <p:spTgt spid="26"/>
                                        </p:tgtEl>
                                        <p:attrNameLst>
                                          <p:attrName>style.rotation</p:attrName>
                                        </p:attrNameLst>
                                      </p:cBhvr>
                                      <p:tavLst>
                                        <p:tav tm="0">
                                          <p:val>
                                            <p:fltVal val="360"/>
                                          </p:val>
                                        </p:tav>
                                        <p:tav tm="100000">
                                          <p:val>
                                            <p:fltVal val="0"/>
                                          </p:val>
                                        </p:tav>
                                      </p:tavLst>
                                    </p:anim>
                                    <p:animEffect transition="in" filter="fade">
                                      <p:cBhvr>
                                        <p:cTn id="95" dur="500"/>
                                        <p:tgtEl>
                                          <p:spTgt spid="26"/>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p:cTn id="98" dur="500" fill="hold"/>
                                        <p:tgtEl>
                                          <p:spTgt spid="27"/>
                                        </p:tgtEl>
                                        <p:attrNameLst>
                                          <p:attrName>ppt_w</p:attrName>
                                        </p:attrNameLst>
                                      </p:cBhvr>
                                      <p:tavLst>
                                        <p:tav tm="0">
                                          <p:val>
                                            <p:fltVal val="0"/>
                                          </p:val>
                                        </p:tav>
                                        <p:tav tm="100000">
                                          <p:val>
                                            <p:strVal val="#ppt_w"/>
                                          </p:val>
                                        </p:tav>
                                      </p:tavLst>
                                    </p:anim>
                                    <p:anim calcmode="lin" valueType="num">
                                      <p:cBhvr>
                                        <p:cTn id="99" dur="500" fill="hold"/>
                                        <p:tgtEl>
                                          <p:spTgt spid="27"/>
                                        </p:tgtEl>
                                        <p:attrNameLst>
                                          <p:attrName>ppt_h</p:attrName>
                                        </p:attrNameLst>
                                      </p:cBhvr>
                                      <p:tavLst>
                                        <p:tav tm="0">
                                          <p:val>
                                            <p:fltVal val="0"/>
                                          </p:val>
                                        </p:tav>
                                        <p:tav tm="100000">
                                          <p:val>
                                            <p:strVal val="#ppt_h"/>
                                          </p:val>
                                        </p:tav>
                                      </p:tavLst>
                                    </p:anim>
                                    <p:anim calcmode="lin" valueType="num">
                                      <p:cBhvr>
                                        <p:cTn id="100" dur="500" fill="hold"/>
                                        <p:tgtEl>
                                          <p:spTgt spid="27"/>
                                        </p:tgtEl>
                                        <p:attrNameLst>
                                          <p:attrName>style.rotation</p:attrName>
                                        </p:attrNameLst>
                                      </p:cBhvr>
                                      <p:tavLst>
                                        <p:tav tm="0">
                                          <p:val>
                                            <p:fltVal val="360"/>
                                          </p:val>
                                        </p:tav>
                                        <p:tav tm="100000">
                                          <p:val>
                                            <p:fltVal val="0"/>
                                          </p:val>
                                        </p:tav>
                                      </p:tavLst>
                                    </p:anim>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FFBF00"/>
                </a:solidFill>
                <a:latin typeface="MS Gothic" pitchFamily="49" charset="-128"/>
                <a:ea typeface="MS Gothic" pitchFamily="49" charset="-128"/>
                <a:cs typeface="Arial" panose="020B0604020202020204" pitchFamily="34" charset="0"/>
              </a:rPr>
              <a:t>02</a:t>
            </a:r>
            <a:endParaRPr lang="en-US" sz="8797" b="0" dirty="0">
              <a:solidFill>
                <a:srgbClr val="FFBF00"/>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FFBF00"/>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FFBF00"/>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FFBF00"/>
                </a:solidFill>
                <a:latin typeface="Arial" panose="020B0604020202020204" pitchFamily="34" charset="0"/>
                <a:cs typeface="Arial" panose="020B0604020202020204" pitchFamily="34" charset="0"/>
              </a:rPr>
              <a:t>Part Two</a:t>
            </a:r>
            <a:endParaRPr lang="zh-CN" altLang="en-US" sz="3199" dirty="0">
              <a:solidFill>
                <a:srgbClr val="FFBF00"/>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FFBF00"/>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81" name="TextBox 1"/>
          <p:cNvSpPr txBox="1">
            <a:spLocks/>
          </p:cNvSpPr>
          <p:nvPr/>
        </p:nvSpPr>
        <p:spPr>
          <a:xfrm>
            <a:off x="1319768" y="3204699"/>
            <a:ext cx="1128166" cy="309828"/>
          </a:xfrm>
          <a:prstGeom prst="rect">
            <a:avLst/>
          </a:prstGeom>
          <a:ln w="12700">
            <a:miter lim="400000"/>
          </a:ln>
        </p:spPr>
        <p:txBody>
          <a:bodyPr wrap="none" lIns="25392" tIns="25392" rIns="25392" bIns="25392" anchor="ctr">
            <a:normAutofit/>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82" name="TextBox 2"/>
          <p:cNvSpPr txBox="1">
            <a:spLocks/>
          </p:cNvSpPr>
          <p:nvPr/>
        </p:nvSpPr>
        <p:spPr>
          <a:xfrm>
            <a:off x="1283445" y="3889266"/>
            <a:ext cx="2299024" cy="436017"/>
          </a:xfrm>
          <a:prstGeom prst="rect">
            <a:avLst/>
          </a:prstGeom>
          <a:ln w="12700">
            <a:miter lim="400000"/>
          </a:ln>
        </p:spPr>
        <p:txBody>
          <a:bodyPr wrap="square" lIns="25392" tIns="25392" rIns="25392" bIns="25392">
            <a:normAutofit fontScale="32500" lnSpcReduction="20000"/>
          </a:bodyPr>
          <a:lstStyle/>
          <a:p>
            <a:pPr>
              <a:lnSpc>
                <a:spcPct val="120000"/>
              </a:lnSpc>
            </a:pPr>
            <a: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3199">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83" name="Freeform: Shape 3"/>
          <p:cNvSpPr/>
          <p:nvPr/>
        </p:nvSpPr>
        <p:spPr>
          <a:xfrm>
            <a:off x="7201705" y="2604449"/>
            <a:ext cx="1596242" cy="1669515"/>
          </a:xfrm>
          <a:custGeom>
            <a:avLst/>
            <a:gdLst/>
            <a:ahLst/>
            <a:cxnLst>
              <a:cxn ang="0">
                <a:pos x="wd2" y="hd2"/>
              </a:cxn>
              <a:cxn ang="5400000">
                <a:pos x="wd2" y="hd2"/>
              </a:cxn>
              <a:cxn ang="10800000">
                <a:pos x="wd2" y="hd2"/>
              </a:cxn>
              <a:cxn ang="16200000">
                <a:pos x="wd2" y="hd2"/>
              </a:cxn>
            </a:cxnLst>
            <a:rect l="0" t="0" r="r" b="b"/>
            <a:pathLst>
              <a:path w="21600" h="21600" extrusionOk="0">
                <a:moveTo>
                  <a:pt x="5473" y="0"/>
                </a:moveTo>
                <a:lnTo>
                  <a:pt x="0" y="0"/>
                </a:lnTo>
                <a:lnTo>
                  <a:pt x="9794" y="21600"/>
                </a:lnTo>
                <a:lnTo>
                  <a:pt x="21600" y="21600"/>
                </a:lnTo>
                <a:lnTo>
                  <a:pt x="11806" y="0"/>
                </a:lnTo>
                <a:cubicBezTo>
                  <a:pt x="11806" y="0"/>
                  <a:pt x="5473" y="0"/>
                  <a:pt x="5473" y="0"/>
                </a:cubicBezTo>
                <a:close/>
              </a:path>
            </a:pathLst>
          </a:custGeom>
          <a:solidFill>
            <a:srgbClr val="FFBF00"/>
          </a:solidFill>
          <a:ln w="12700">
            <a:miter lim="400000"/>
          </a:ln>
        </p:spPr>
        <p:txBody>
          <a:bodyPr lIns="91412" tIns="45706" rIns="91412" bIns="45706" anchor="ctr"/>
          <a:lstStyle/>
          <a:p>
            <a:pPr algn="ctr"/>
            <a:endParaRPr sz="3199"/>
          </a:p>
        </p:txBody>
      </p:sp>
      <p:sp>
        <p:nvSpPr>
          <p:cNvPr id="84" name="Freeform: Shape 4"/>
          <p:cNvSpPr/>
          <p:nvPr/>
        </p:nvSpPr>
        <p:spPr>
          <a:xfrm>
            <a:off x="5531480" y="3136046"/>
            <a:ext cx="1596253" cy="16695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rgbClr val="FFBF00"/>
          </a:solidFill>
          <a:ln w="12700">
            <a:miter lim="400000"/>
          </a:ln>
        </p:spPr>
        <p:txBody>
          <a:bodyPr lIns="91412" tIns="45706" rIns="91412" bIns="45706" anchor="ctr"/>
          <a:lstStyle/>
          <a:p>
            <a:pPr algn="ctr"/>
            <a:endParaRPr sz="3199"/>
          </a:p>
        </p:txBody>
      </p:sp>
      <p:sp>
        <p:nvSpPr>
          <p:cNvPr id="85" name="Freeform: Shape 5"/>
          <p:cNvSpPr/>
          <p:nvPr/>
        </p:nvSpPr>
        <p:spPr>
          <a:xfrm>
            <a:off x="3874870" y="3673071"/>
            <a:ext cx="1596234" cy="1669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rgbClr val="0CB0EF"/>
          </a:solidFill>
          <a:ln w="12700">
            <a:miter lim="400000"/>
          </a:ln>
        </p:spPr>
        <p:txBody>
          <a:bodyPr lIns="91412" tIns="45706" rIns="91412" bIns="45706" anchor="ctr"/>
          <a:lstStyle/>
          <a:p>
            <a:pPr algn="ctr"/>
            <a:endParaRPr sz="3199"/>
          </a:p>
        </p:txBody>
      </p:sp>
      <p:sp>
        <p:nvSpPr>
          <p:cNvPr id="86" name="Freeform: Shape 6"/>
          <p:cNvSpPr/>
          <p:nvPr/>
        </p:nvSpPr>
        <p:spPr>
          <a:xfrm>
            <a:off x="6266332" y="2604447"/>
            <a:ext cx="1819970" cy="2202426"/>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rgbClr val="F4346A"/>
          </a:solidFill>
          <a:ln w="12700">
            <a:miter lim="400000"/>
          </a:ln>
        </p:spPr>
        <p:txBody>
          <a:bodyPr lIns="91412" tIns="45706" rIns="91412" bIns="45706" anchor="ctr"/>
          <a:lstStyle/>
          <a:p>
            <a:pPr algn="ctr"/>
            <a:endParaRPr sz="3199"/>
          </a:p>
        </p:txBody>
      </p:sp>
      <p:sp>
        <p:nvSpPr>
          <p:cNvPr id="87" name="Freeform: Shape 7"/>
          <p:cNvSpPr/>
          <p:nvPr/>
        </p:nvSpPr>
        <p:spPr>
          <a:xfrm>
            <a:off x="4596106" y="3136048"/>
            <a:ext cx="1819976" cy="2202422"/>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rgbClr val="92D150"/>
          </a:solidFill>
          <a:ln w="12700">
            <a:miter lim="400000"/>
          </a:ln>
        </p:spPr>
        <p:txBody>
          <a:bodyPr lIns="91412" tIns="45706" rIns="91412" bIns="45706" anchor="ctr"/>
          <a:lstStyle/>
          <a:p>
            <a:pPr algn="ctr"/>
            <a:endParaRPr sz="3199"/>
          </a:p>
        </p:txBody>
      </p:sp>
      <p:sp>
        <p:nvSpPr>
          <p:cNvPr id="88" name="Freeform: Shape 8"/>
          <p:cNvSpPr/>
          <p:nvPr/>
        </p:nvSpPr>
        <p:spPr>
          <a:xfrm>
            <a:off x="7941983" y="789156"/>
            <a:ext cx="2523992" cy="3484117"/>
          </a:xfrm>
          <a:custGeom>
            <a:avLst/>
            <a:gdLst/>
            <a:ahLst/>
            <a:cxnLst>
              <a:cxn ang="0">
                <a:pos x="wd2" y="hd2"/>
              </a:cxn>
              <a:cxn ang="5400000">
                <a:pos x="wd2" y="hd2"/>
              </a:cxn>
              <a:cxn ang="10800000">
                <a:pos x="wd2" y="hd2"/>
              </a:cxn>
              <a:cxn ang="16200000">
                <a:pos x="wd2" y="hd2"/>
              </a:cxn>
            </a:cxnLst>
            <a:rect l="0" t="0" r="r" b="b"/>
            <a:pathLst>
              <a:path w="21600" h="21600" extrusionOk="0">
                <a:moveTo>
                  <a:pt x="21600" y="6058"/>
                </a:moveTo>
                <a:lnTo>
                  <a:pt x="17869" y="0"/>
                </a:lnTo>
                <a:lnTo>
                  <a:pt x="6889" y="6058"/>
                </a:lnTo>
                <a:lnTo>
                  <a:pt x="10511" y="6058"/>
                </a:lnTo>
                <a:lnTo>
                  <a:pt x="0" y="21600"/>
                </a:lnTo>
                <a:lnTo>
                  <a:pt x="7466" y="21600"/>
                </a:lnTo>
                <a:lnTo>
                  <a:pt x="17978" y="6058"/>
                </a:lnTo>
                <a:lnTo>
                  <a:pt x="21600" y="6058"/>
                </a:lnTo>
                <a:close/>
              </a:path>
            </a:pathLst>
          </a:custGeom>
          <a:solidFill>
            <a:srgbClr val="92D150"/>
          </a:solidFill>
          <a:ln w="12700">
            <a:miter lim="400000"/>
          </a:ln>
        </p:spPr>
        <p:txBody>
          <a:bodyPr lIns="91412" tIns="45706" rIns="91412" bIns="45706" anchor="ctr"/>
          <a:lstStyle/>
          <a:p>
            <a:pPr algn="ctr"/>
            <a:endParaRPr sz="3199"/>
          </a:p>
        </p:txBody>
      </p:sp>
      <p:sp>
        <p:nvSpPr>
          <p:cNvPr id="89" name="Rectangle 9"/>
          <p:cNvSpPr/>
          <p:nvPr/>
        </p:nvSpPr>
        <p:spPr>
          <a:xfrm>
            <a:off x="7410909" y="4872295"/>
            <a:ext cx="1128166" cy="266740"/>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lnSpcReduction="10000"/>
          </a:bodyPr>
          <a:lstStyle/>
          <a:p>
            <a:r>
              <a:rPr lang="zh-CN" altLang="en-US" sz="1466" dirty="0">
                <a:solidFill>
                  <a:schemeClr val="tx1">
                    <a:lumMod val="50000"/>
                    <a:lumOff val="50000"/>
                  </a:schemeClr>
                </a:solidFill>
              </a:rPr>
              <a:t>标题文本预设</a:t>
            </a:r>
          </a:p>
        </p:txBody>
      </p:sp>
      <p:sp>
        <p:nvSpPr>
          <p:cNvPr id="90" name="Rectangle 10"/>
          <p:cNvSpPr/>
          <p:nvPr/>
        </p:nvSpPr>
        <p:spPr>
          <a:xfrm>
            <a:off x="6575216" y="5528179"/>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1" name="Rectangle 11"/>
          <p:cNvSpPr/>
          <p:nvPr/>
        </p:nvSpPr>
        <p:spPr>
          <a:xfrm>
            <a:off x="3025044" y="2107058"/>
            <a:ext cx="1128166" cy="309828"/>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2" name="Rectangle 12"/>
          <p:cNvSpPr/>
          <p:nvPr/>
        </p:nvSpPr>
        <p:spPr>
          <a:xfrm>
            <a:off x="3018943" y="2784487"/>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3" name="Rectangle 13"/>
          <p:cNvSpPr/>
          <p:nvPr/>
        </p:nvSpPr>
        <p:spPr>
          <a:xfrm>
            <a:off x="9917214" y="3806034"/>
            <a:ext cx="1128166" cy="266740"/>
          </a:xfrm>
          <a:prstGeom prst="rect">
            <a:avLst/>
          </a:prstGeom>
          <a:ln w="12700">
            <a:miter lim="400000"/>
          </a:ln>
          <a:extLst>
            <a:ext uri="{C572A759-6A51-4108-AA02-DFA0A04FC94B}">
              <ma14:wrappingTextBoxFlag xmlns="" xmlns:ma14="http://schemas.microsoft.com/office/mac/drawingml/2011/main" val="1"/>
            </a:ext>
          </a:extLst>
        </p:spPr>
        <p:txBody>
          <a:bodyPr wrap="none" lIns="25392" tIns="25392" rIns="25392" bIns="25392" anchor="ctr">
            <a:normAutofit lnSpcReduction="10000"/>
          </a:bodyPr>
          <a:lstStyle/>
          <a:p>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4" name="Rectangle 14"/>
          <p:cNvSpPr/>
          <p:nvPr/>
        </p:nvSpPr>
        <p:spPr>
          <a:xfrm>
            <a:off x="9081519" y="4461916"/>
            <a:ext cx="1987981" cy="436017"/>
          </a:xfrm>
          <a:prstGeom prst="rect">
            <a:avLst/>
          </a:prstGeom>
          <a:ln w="12700">
            <a:miter lim="400000"/>
          </a:ln>
          <a:extLst>
            <a:ext uri="{C572A759-6A51-4108-AA02-DFA0A04FC94B}">
              <ma14:wrappingTextBoxFlag xmlns="" xmlns:ma14="http://schemas.microsoft.com/office/mac/drawingml/2011/main" val="1"/>
            </a:ext>
          </a:extLst>
        </p:spPr>
        <p:txBody>
          <a:bodyPr wrap="square" lIns="25392" tIns="25392" rIns="25392" bIns="25392">
            <a:normAutofit fontScale="92500"/>
          </a:bodyPr>
          <a:lstStyle/>
          <a:p>
            <a:pP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95" name="Oval 19"/>
          <p:cNvSpPr/>
          <p:nvPr/>
        </p:nvSpPr>
        <p:spPr>
          <a:xfrm>
            <a:off x="4905662" y="4731109"/>
            <a:ext cx="513522" cy="513679"/>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2</a:t>
            </a:r>
          </a:p>
        </p:txBody>
      </p:sp>
      <p:sp>
        <p:nvSpPr>
          <p:cNvPr id="96" name="Oval 22"/>
          <p:cNvSpPr/>
          <p:nvPr/>
        </p:nvSpPr>
        <p:spPr>
          <a:xfrm>
            <a:off x="7256624" y="2701316"/>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3</a:t>
            </a:r>
          </a:p>
        </p:txBody>
      </p:sp>
      <p:sp>
        <p:nvSpPr>
          <p:cNvPr id="97" name="Oval 25"/>
          <p:cNvSpPr/>
          <p:nvPr/>
        </p:nvSpPr>
        <p:spPr>
          <a:xfrm>
            <a:off x="8284427" y="3644180"/>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4</a:t>
            </a:r>
          </a:p>
        </p:txBody>
      </p:sp>
      <p:grpSp>
        <p:nvGrpSpPr>
          <p:cNvPr id="98" name="Group 27"/>
          <p:cNvGrpSpPr/>
          <p:nvPr/>
        </p:nvGrpSpPr>
        <p:grpSpPr>
          <a:xfrm>
            <a:off x="3018943" y="2571273"/>
            <a:ext cx="5103508" cy="78541"/>
            <a:chOff x="3307444" y="2571272"/>
            <a:chExt cx="5105082" cy="78541"/>
          </a:xfrm>
        </p:grpSpPr>
        <p:sp>
          <p:nvSpPr>
            <p:cNvPr id="99" name="Straight Connector 28"/>
            <p:cNvSpPr/>
            <p:nvPr/>
          </p:nvSpPr>
          <p:spPr>
            <a:xfrm>
              <a:off x="3320190" y="2600708"/>
              <a:ext cx="5092336" cy="0"/>
            </a:xfrm>
            <a:prstGeom prst="line">
              <a:avLst/>
            </a:prstGeom>
            <a:ln w="12700">
              <a:solidFill>
                <a:srgbClr val="DCDEE0"/>
              </a:solidFill>
              <a:miter lim="400000"/>
            </a:ln>
          </p:spPr>
          <p:txBody>
            <a:bodyPr anchor="ctr"/>
            <a:lstStyle/>
            <a:p>
              <a:pPr algn="ctr"/>
              <a:endParaRPr sz="3199"/>
            </a:p>
          </p:txBody>
        </p:sp>
        <p:sp>
          <p:nvSpPr>
            <p:cNvPr id="100" name="Oval 29"/>
            <p:cNvSpPr/>
            <p:nvPr/>
          </p:nvSpPr>
          <p:spPr>
            <a:xfrm>
              <a:off x="3307444" y="2571272"/>
              <a:ext cx="78541" cy="78541"/>
            </a:xfrm>
            <a:prstGeom prst="ellipse">
              <a:avLst/>
            </a:prstGeom>
            <a:solidFill>
              <a:schemeClr val="accent1"/>
            </a:solidFill>
            <a:ln w="12700">
              <a:miter lim="400000"/>
            </a:ln>
          </p:spPr>
          <p:txBody>
            <a:bodyPr anchor="ctr"/>
            <a:lstStyle/>
            <a:p>
              <a:pPr algn="ctr"/>
              <a:endParaRPr sz="3199"/>
            </a:p>
          </p:txBody>
        </p:sp>
      </p:grpSp>
      <p:grpSp>
        <p:nvGrpSpPr>
          <p:cNvPr id="101" name="Group 30"/>
          <p:cNvGrpSpPr/>
          <p:nvPr/>
        </p:nvGrpSpPr>
        <p:grpSpPr>
          <a:xfrm>
            <a:off x="1288717" y="3636525"/>
            <a:ext cx="3431296" cy="78541"/>
            <a:chOff x="1576684" y="3636525"/>
            <a:chExt cx="3432355" cy="78541"/>
          </a:xfrm>
        </p:grpSpPr>
        <p:sp>
          <p:nvSpPr>
            <p:cNvPr id="102" name="Straight Connector 31"/>
            <p:cNvSpPr/>
            <p:nvPr/>
          </p:nvSpPr>
          <p:spPr>
            <a:xfrm>
              <a:off x="1592407" y="3675797"/>
              <a:ext cx="3416632" cy="0"/>
            </a:xfrm>
            <a:prstGeom prst="line">
              <a:avLst/>
            </a:prstGeom>
            <a:ln w="12700">
              <a:solidFill>
                <a:srgbClr val="DCDEE0"/>
              </a:solidFill>
              <a:miter lim="400000"/>
            </a:ln>
          </p:spPr>
          <p:txBody>
            <a:bodyPr anchor="ctr"/>
            <a:lstStyle/>
            <a:p>
              <a:pPr algn="ctr"/>
              <a:endParaRPr sz="3199"/>
            </a:p>
          </p:txBody>
        </p:sp>
        <p:sp>
          <p:nvSpPr>
            <p:cNvPr id="103" name="Oval 32"/>
            <p:cNvSpPr/>
            <p:nvPr/>
          </p:nvSpPr>
          <p:spPr>
            <a:xfrm>
              <a:off x="1576684" y="3636525"/>
              <a:ext cx="78541" cy="78541"/>
            </a:xfrm>
            <a:prstGeom prst="ellipse">
              <a:avLst/>
            </a:prstGeom>
            <a:solidFill>
              <a:schemeClr val="accent4"/>
            </a:solidFill>
            <a:ln w="12700">
              <a:miter lim="400000"/>
            </a:ln>
          </p:spPr>
          <p:txBody>
            <a:bodyPr anchor="ctr"/>
            <a:lstStyle/>
            <a:p>
              <a:pPr algn="ctr"/>
              <a:endParaRPr sz="3199"/>
            </a:p>
          </p:txBody>
        </p:sp>
      </p:grpSp>
      <p:grpSp>
        <p:nvGrpSpPr>
          <p:cNvPr id="104" name="Group 33"/>
          <p:cNvGrpSpPr/>
          <p:nvPr/>
        </p:nvGrpSpPr>
        <p:grpSpPr>
          <a:xfrm>
            <a:off x="7936904" y="4238866"/>
            <a:ext cx="3107032" cy="78541"/>
            <a:chOff x="7937472" y="4238866"/>
            <a:chExt cx="3107990" cy="78541"/>
          </a:xfrm>
        </p:grpSpPr>
        <p:sp>
          <p:nvSpPr>
            <p:cNvPr id="105" name="Straight Connector 34"/>
            <p:cNvSpPr/>
            <p:nvPr/>
          </p:nvSpPr>
          <p:spPr>
            <a:xfrm>
              <a:off x="7937472" y="4278136"/>
              <a:ext cx="3090384" cy="1"/>
            </a:xfrm>
            <a:prstGeom prst="line">
              <a:avLst/>
            </a:prstGeom>
            <a:ln w="12700">
              <a:solidFill>
                <a:srgbClr val="DCDEE0"/>
              </a:solidFill>
              <a:miter lim="400000"/>
            </a:ln>
          </p:spPr>
          <p:txBody>
            <a:bodyPr anchor="ctr"/>
            <a:lstStyle/>
            <a:p>
              <a:pPr algn="ctr"/>
              <a:endParaRPr sz="3199"/>
            </a:p>
          </p:txBody>
        </p:sp>
        <p:sp>
          <p:nvSpPr>
            <p:cNvPr id="106" name="Oval 35"/>
            <p:cNvSpPr/>
            <p:nvPr/>
          </p:nvSpPr>
          <p:spPr>
            <a:xfrm>
              <a:off x="10966921" y="4238866"/>
              <a:ext cx="78541" cy="78541"/>
            </a:xfrm>
            <a:prstGeom prst="ellipse">
              <a:avLst/>
            </a:prstGeom>
            <a:solidFill>
              <a:schemeClr val="accent3"/>
            </a:solidFill>
            <a:ln w="12700">
              <a:miter lim="400000"/>
            </a:ln>
          </p:spPr>
          <p:txBody>
            <a:bodyPr anchor="ctr"/>
            <a:lstStyle/>
            <a:p>
              <a:pPr algn="ctr"/>
              <a:endParaRPr sz="3199"/>
            </a:p>
          </p:txBody>
        </p:sp>
      </p:grpSp>
      <p:grpSp>
        <p:nvGrpSpPr>
          <p:cNvPr id="107" name="Group 36"/>
          <p:cNvGrpSpPr/>
          <p:nvPr/>
        </p:nvGrpSpPr>
        <p:grpSpPr>
          <a:xfrm>
            <a:off x="4591844" y="5305129"/>
            <a:ext cx="3931409" cy="78541"/>
            <a:chOff x="4591378" y="5305128"/>
            <a:chExt cx="3932623" cy="78541"/>
          </a:xfrm>
        </p:grpSpPr>
        <p:sp>
          <p:nvSpPr>
            <p:cNvPr id="108" name="Straight Connector 37"/>
            <p:cNvSpPr/>
            <p:nvPr/>
          </p:nvSpPr>
          <p:spPr>
            <a:xfrm>
              <a:off x="4591378" y="5344398"/>
              <a:ext cx="3929401" cy="1"/>
            </a:xfrm>
            <a:prstGeom prst="line">
              <a:avLst/>
            </a:prstGeom>
            <a:ln w="12700">
              <a:solidFill>
                <a:srgbClr val="DCDEE0"/>
              </a:solidFill>
              <a:miter lim="400000"/>
            </a:ln>
          </p:spPr>
          <p:txBody>
            <a:bodyPr anchor="ctr"/>
            <a:lstStyle/>
            <a:p>
              <a:pPr algn="ctr"/>
              <a:endParaRPr sz="3199"/>
            </a:p>
          </p:txBody>
        </p:sp>
        <p:sp>
          <p:nvSpPr>
            <p:cNvPr id="109" name="Oval 38"/>
            <p:cNvSpPr/>
            <p:nvPr/>
          </p:nvSpPr>
          <p:spPr>
            <a:xfrm>
              <a:off x="8445460" y="5305128"/>
              <a:ext cx="78541" cy="78541"/>
            </a:xfrm>
            <a:prstGeom prst="ellipse">
              <a:avLst/>
            </a:prstGeom>
            <a:solidFill>
              <a:schemeClr val="accent2"/>
            </a:solidFill>
            <a:ln w="12700">
              <a:miter lim="400000"/>
            </a:ln>
          </p:spPr>
          <p:txBody>
            <a:bodyPr anchor="ctr"/>
            <a:lstStyle/>
            <a:p>
              <a:pPr algn="ctr"/>
              <a:endParaRPr sz="3199"/>
            </a:p>
          </p:txBody>
        </p:sp>
      </p:grpSp>
      <p:sp>
        <p:nvSpPr>
          <p:cNvPr id="110" name="Freeform: Shape 39"/>
          <p:cNvSpPr/>
          <p:nvPr/>
        </p:nvSpPr>
        <p:spPr>
          <a:xfrm>
            <a:off x="1911625" y="3673070"/>
            <a:ext cx="2815186" cy="3197924"/>
          </a:xfrm>
          <a:custGeom>
            <a:avLst/>
            <a:gdLst/>
            <a:ahLst/>
            <a:cxnLst>
              <a:cxn ang="0">
                <a:pos x="wd2" y="hd2"/>
              </a:cxn>
              <a:cxn ang="5400000">
                <a:pos x="wd2" y="hd2"/>
              </a:cxn>
              <a:cxn ang="10800000">
                <a:pos x="wd2" y="hd2"/>
              </a:cxn>
              <a:cxn ang="16200000">
                <a:pos x="wd2" y="hd2"/>
              </a:cxn>
            </a:cxnLst>
            <a:rect l="0" t="0" r="r" b="b"/>
            <a:pathLst>
              <a:path w="21600" h="21600" extrusionOk="0">
                <a:moveTo>
                  <a:pt x="14906" y="0"/>
                </a:moveTo>
                <a:lnTo>
                  <a:pt x="0" y="21600"/>
                </a:lnTo>
                <a:lnTo>
                  <a:pt x="6694" y="21600"/>
                </a:lnTo>
                <a:lnTo>
                  <a:pt x="21600" y="0"/>
                </a:lnTo>
                <a:lnTo>
                  <a:pt x="14906" y="0"/>
                </a:lnTo>
                <a:close/>
              </a:path>
            </a:pathLst>
          </a:custGeom>
          <a:solidFill>
            <a:srgbClr val="FFBF00"/>
          </a:solidFill>
          <a:ln w="12700">
            <a:miter lim="400000"/>
          </a:ln>
        </p:spPr>
        <p:txBody>
          <a:bodyPr lIns="91412" tIns="45706" rIns="91412" bIns="45706" anchor="ctr"/>
          <a:lstStyle/>
          <a:p>
            <a:pPr algn="ctr"/>
            <a:endParaRPr sz="3199"/>
          </a:p>
        </p:txBody>
      </p:sp>
      <p:sp>
        <p:nvSpPr>
          <p:cNvPr id="111" name="Oval 16"/>
          <p:cNvSpPr/>
          <p:nvPr/>
        </p:nvSpPr>
        <p:spPr>
          <a:xfrm>
            <a:off x="3920933" y="3758764"/>
            <a:ext cx="513520" cy="513680"/>
          </a:xfrm>
          <a:prstGeom prst="ellipse">
            <a:avLst/>
          </a:prstGeom>
          <a:solidFill>
            <a:srgbClr val="FFFFFF"/>
          </a:solidFill>
          <a:ln w="12700" cap="flat">
            <a:noFill/>
            <a:miter lim="400000"/>
          </a:ln>
          <a:effectLst/>
        </p:spPr>
        <p:txBody>
          <a:bodyPr wrap="none" lIns="19045" tIns="19045" rIns="19045" bIns="19045" anchor="ctr">
            <a:normAutofit/>
          </a:bodyPr>
          <a:lstStyle/>
          <a:p>
            <a:pPr algn="ctr"/>
            <a:r>
              <a:rPr lang="en-US" sz="1999" dirty="0">
                <a:solidFill>
                  <a:schemeClr val="tx1">
                    <a:lumMod val="65000"/>
                    <a:lumOff val="35000"/>
                  </a:schemeClr>
                </a:solidFill>
              </a:rPr>
              <a:t>1</a:t>
            </a:r>
          </a:p>
        </p:txBody>
      </p:sp>
    </p:spTree>
    <p:extLst>
      <p:ext uri="{BB962C8B-B14F-4D97-AF65-F5344CB8AC3E}">
        <p14:creationId xmlns:p14="http://schemas.microsoft.com/office/powerpoint/2010/main" val="3147133623"/>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250"/>
                                        <p:tgtEl>
                                          <p:spTgt spid="81"/>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down)">
                                      <p:cBhvr>
                                        <p:cTn id="11" dur="250"/>
                                        <p:tgtEl>
                                          <p:spTgt spid="82"/>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down)">
                                      <p:cBhvr>
                                        <p:cTn id="15" dur="250"/>
                                        <p:tgtEl>
                                          <p:spTgt spid="83"/>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down)">
                                      <p:cBhvr>
                                        <p:cTn id="19" dur="250"/>
                                        <p:tgtEl>
                                          <p:spTgt spid="84"/>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down)">
                                      <p:cBhvr>
                                        <p:cTn id="23" dur="250"/>
                                        <p:tgtEl>
                                          <p:spTgt spid="8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250"/>
                                        <p:tgtEl>
                                          <p:spTgt spid="86"/>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250"/>
                                        <p:tgtEl>
                                          <p:spTgt spid="87"/>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down)">
                                      <p:cBhvr>
                                        <p:cTn id="35" dur="250"/>
                                        <p:tgtEl>
                                          <p:spTgt spid="8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down)">
                                      <p:cBhvr>
                                        <p:cTn id="39" dur="250"/>
                                        <p:tgtEl>
                                          <p:spTgt spid="89"/>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wipe(down)">
                                      <p:cBhvr>
                                        <p:cTn id="43" dur="250"/>
                                        <p:tgtEl>
                                          <p:spTgt spid="90"/>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down)">
                                      <p:cBhvr>
                                        <p:cTn id="47" dur="250"/>
                                        <p:tgtEl>
                                          <p:spTgt spid="91"/>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down)">
                                      <p:cBhvr>
                                        <p:cTn id="51" dur="250"/>
                                        <p:tgtEl>
                                          <p:spTgt spid="92"/>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wipe(down)">
                                      <p:cBhvr>
                                        <p:cTn id="55" dur="250"/>
                                        <p:tgtEl>
                                          <p:spTgt spid="93"/>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down)">
                                      <p:cBhvr>
                                        <p:cTn id="59" dur="250"/>
                                        <p:tgtEl>
                                          <p:spTgt spid="94"/>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wipe(down)">
                                      <p:cBhvr>
                                        <p:cTn id="63" dur="250"/>
                                        <p:tgtEl>
                                          <p:spTgt spid="95"/>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down)">
                                      <p:cBhvr>
                                        <p:cTn id="67" dur="25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wipe(down)">
                                      <p:cBhvr>
                                        <p:cTn id="71" dur="250"/>
                                        <p:tgtEl>
                                          <p:spTgt spid="97"/>
                                        </p:tgtEl>
                                      </p:cBhvr>
                                    </p:animEffect>
                                  </p:childTnLst>
                                </p:cTn>
                              </p:par>
                            </p:childTnLst>
                          </p:cTn>
                        </p:par>
                        <p:par>
                          <p:cTn id="72" fill="hold">
                            <p:stCondLst>
                              <p:cond delay="4250"/>
                            </p:stCondLst>
                            <p:childTnLst>
                              <p:par>
                                <p:cTn id="73" presetID="22" presetClass="entr" presetSubtype="4" fill="hold" nodeType="after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wipe(down)">
                                      <p:cBhvr>
                                        <p:cTn id="75" dur="250"/>
                                        <p:tgtEl>
                                          <p:spTgt spid="98"/>
                                        </p:tgtEl>
                                      </p:cBhvr>
                                    </p:animEffect>
                                  </p:childTnLst>
                                </p:cTn>
                              </p:par>
                            </p:childTnLst>
                          </p:cTn>
                        </p:par>
                        <p:par>
                          <p:cTn id="76" fill="hold">
                            <p:stCondLst>
                              <p:cond delay="4500"/>
                            </p:stCondLst>
                            <p:childTnLst>
                              <p:par>
                                <p:cTn id="77" presetID="22" presetClass="entr" presetSubtype="4" fill="hold"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down)">
                                      <p:cBhvr>
                                        <p:cTn id="79" dur="250"/>
                                        <p:tgtEl>
                                          <p:spTgt spid="101"/>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wipe(down)">
                                      <p:cBhvr>
                                        <p:cTn id="83" dur="250"/>
                                        <p:tgtEl>
                                          <p:spTgt spid="104"/>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07"/>
                                        </p:tgtEl>
                                        <p:attrNameLst>
                                          <p:attrName>style.visibility</p:attrName>
                                        </p:attrNameLst>
                                      </p:cBhvr>
                                      <p:to>
                                        <p:strVal val="visible"/>
                                      </p:to>
                                    </p:set>
                                    <p:animEffect transition="in" filter="wipe(down)">
                                      <p:cBhvr>
                                        <p:cTn id="87" dur="250"/>
                                        <p:tgtEl>
                                          <p:spTgt spid="107"/>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110"/>
                                        </p:tgtEl>
                                        <p:attrNameLst>
                                          <p:attrName>style.visibility</p:attrName>
                                        </p:attrNameLst>
                                      </p:cBhvr>
                                      <p:to>
                                        <p:strVal val="visible"/>
                                      </p:to>
                                    </p:set>
                                    <p:animEffect transition="in" filter="wipe(down)">
                                      <p:cBhvr>
                                        <p:cTn id="91" dur="250"/>
                                        <p:tgtEl>
                                          <p:spTgt spid="110"/>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111"/>
                                        </p:tgtEl>
                                        <p:attrNameLst>
                                          <p:attrName>style.visibility</p:attrName>
                                        </p:attrNameLst>
                                      </p:cBhvr>
                                      <p:to>
                                        <p:strVal val="visible"/>
                                      </p:to>
                                    </p:set>
                                    <p:animEffect transition="in" filter="wipe(down)">
                                      <p:cBhvr>
                                        <p:cTn id="95" dur="2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110" grpId="0" animBg="1"/>
      <p:bldP spid="1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5" name="椭圆 4">
            <a:extLst>
              <a:ext uri="{FF2B5EF4-FFF2-40B4-BE49-F238E27FC236}">
                <a16:creationId xmlns:a16="http://schemas.microsoft.com/office/drawing/2014/main" id="{9842613C-04A9-4279-95BB-F5462AE0C814}"/>
              </a:ext>
            </a:extLst>
          </p:cNvPr>
          <p:cNvSpPr/>
          <p:nvPr/>
        </p:nvSpPr>
        <p:spPr>
          <a:xfrm>
            <a:off x="4804570" y="1920212"/>
            <a:ext cx="742950" cy="742950"/>
          </a:xfrm>
          <a:prstGeom prst="ellipse">
            <a:avLst/>
          </a:prstGeom>
          <a:solidFill>
            <a:srgbClr val="92D15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6" name="椭圆 5">
            <a:extLst>
              <a:ext uri="{FF2B5EF4-FFF2-40B4-BE49-F238E27FC236}">
                <a16:creationId xmlns:a16="http://schemas.microsoft.com/office/drawing/2014/main" id="{AC0C5572-BC89-453D-A5CD-DA99F1E5086F}"/>
              </a:ext>
            </a:extLst>
          </p:cNvPr>
          <p:cNvSpPr/>
          <p:nvPr/>
        </p:nvSpPr>
        <p:spPr>
          <a:xfrm>
            <a:off x="6944081" y="1920212"/>
            <a:ext cx="742950" cy="742950"/>
          </a:xfrm>
          <a:prstGeom prst="ellipse">
            <a:avLst/>
          </a:prstGeom>
          <a:solidFill>
            <a:srgbClr val="0CB0EF"/>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7" name="椭圆 6">
            <a:extLst>
              <a:ext uri="{FF2B5EF4-FFF2-40B4-BE49-F238E27FC236}">
                <a16:creationId xmlns:a16="http://schemas.microsoft.com/office/drawing/2014/main" id="{69AC412B-E317-420A-961B-3CB6BF78B8DD}"/>
              </a:ext>
            </a:extLst>
          </p:cNvPr>
          <p:cNvSpPr/>
          <p:nvPr/>
        </p:nvSpPr>
        <p:spPr>
          <a:xfrm>
            <a:off x="9090334" y="1920212"/>
            <a:ext cx="742950" cy="742950"/>
          </a:xfrm>
          <a:prstGeom prst="ellipse">
            <a:avLst/>
          </a:prstGeom>
          <a:solidFill>
            <a:srgbClr val="F4346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8" name="椭圆 7">
            <a:extLst>
              <a:ext uri="{FF2B5EF4-FFF2-40B4-BE49-F238E27FC236}">
                <a16:creationId xmlns:a16="http://schemas.microsoft.com/office/drawing/2014/main" id="{6546F786-94F7-42B5-BA5D-1FB4DCB6B6BD}"/>
              </a:ext>
            </a:extLst>
          </p:cNvPr>
          <p:cNvSpPr/>
          <p:nvPr/>
        </p:nvSpPr>
        <p:spPr>
          <a:xfrm>
            <a:off x="4729044" y="1844686"/>
            <a:ext cx="894002" cy="894002"/>
          </a:xfrm>
          <a:prstGeom prst="ellipse">
            <a:avLst/>
          </a:prstGeom>
          <a:noFill/>
          <a:ln w="12700">
            <a:solidFill>
              <a:srgbClr val="B585B8"/>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grpSp>
        <p:nvGrpSpPr>
          <p:cNvPr id="9" name="组合 14">
            <a:extLst>
              <a:ext uri="{FF2B5EF4-FFF2-40B4-BE49-F238E27FC236}">
                <a16:creationId xmlns:a16="http://schemas.microsoft.com/office/drawing/2014/main" id="{EBE3D74C-D097-4FCF-9138-DCB75D2EB468}"/>
              </a:ext>
            </a:extLst>
          </p:cNvPr>
          <p:cNvGrpSpPr/>
          <p:nvPr/>
        </p:nvGrpSpPr>
        <p:grpSpPr>
          <a:xfrm>
            <a:off x="1667068" y="1330456"/>
            <a:ext cx="1922462" cy="1922462"/>
            <a:chOff x="1949342" y="2182019"/>
            <a:chExt cx="1922462" cy="1922462"/>
          </a:xfrm>
        </p:grpSpPr>
        <p:sp>
          <p:nvSpPr>
            <p:cNvPr id="10" name="椭圆 9">
              <a:extLst>
                <a:ext uri="{FF2B5EF4-FFF2-40B4-BE49-F238E27FC236}">
                  <a16:creationId xmlns:a16="http://schemas.microsoft.com/office/drawing/2014/main" id="{732E239B-9282-4BD4-93FF-3CB93974F9B1}"/>
                </a:ext>
              </a:extLst>
            </p:cNvPr>
            <p:cNvSpPr/>
            <p:nvPr/>
          </p:nvSpPr>
          <p:spPr>
            <a:xfrm>
              <a:off x="1949342" y="2182019"/>
              <a:ext cx="1922462" cy="1922462"/>
            </a:xfrm>
            <a:prstGeom prst="ellipse">
              <a:avLst/>
            </a:prstGeom>
            <a:solidFill>
              <a:srgbClr val="FFBF0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1" name="椭圆 10">
              <a:extLst>
                <a:ext uri="{FF2B5EF4-FFF2-40B4-BE49-F238E27FC236}">
                  <a16:creationId xmlns:a16="http://schemas.microsoft.com/office/drawing/2014/main" id="{2F831A68-11F7-4F02-A977-1C8EEF39498E}"/>
                </a:ext>
              </a:extLst>
            </p:cNvPr>
            <p:cNvSpPr/>
            <p:nvPr/>
          </p:nvSpPr>
          <p:spPr>
            <a:xfrm>
              <a:off x="2028443" y="2261120"/>
              <a:ext cx="1764260" cy="1764260"/>
            </a:xfrm>
            <a:prstGeom prst="ellipse">
              <a:avLst/>
            </a:prstGeom>
            <a:noFill/>
            <a:ln w="952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grpSp>
      <p:sp>
        <p:nvSpPr>
          <p:cNvPr id="12" name="KSO_Shape">
            <a:extLst>
              <a:ext uri="{FF2B5EF4-FFF2-40B4-BE49-F238E27FC236}">
                <a16:creationId xmlns:a16="http://schemas.microsoft.com/office/drawing/2014/main" id="{5015C74C-6147-4D27-B6F7-79B00867B75B}"/>
              </a:ext>
            </a:extLst>
          </p:cNvPr>
          <p:cNvSpPr/>
          <p:nvPr/>
        </p:nvSpPr>
        <p:spPr>
          <a:xfrm rot="5400000">
            <a:off x="4036745" y="2184894"/>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FFBF0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3" name="KSO_Shape">
            <a:extLst>
              <a:ext uri="{FF2B5EF4-FFF2-40B4-BE49-F238E27FC236}">
                <a16:creationId xmlns:a16="http://schemas.microsoft.com/office/drawing/2014/main" id="{41B0665E-CE03-43F2-AE4D-F8573F3D3518}"/>
              </a:ext>
            </a:extLst>
          </p:cNvPr>
          <p:cNvSpPr/>
          <p:nvPr/>
        </p:nvSpPr>
        <p:spPr>
          <a:xfrm rot="5400000">
            <a:off x="6120550" y="2184895"/>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92D150"/>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4" name="KSO_Shape">
            <a:extLst>
              <a:ext uri="{FF2B5EF4-FFF2-40B4-BE49-F238E27FC236}">
                <a16:creationId xmlns:a16="http://schemas.microsoft.com/office/drawing/2014/main" id="{31CD66DD-5A98-41BC-A21D-619A50B30367}"/>
              </a:ext>
            </a:extLst>
          </p:cNvPr>
          <p:cNvSpPr/>
          <p:nvPr/>
        </p:nvSpPr>
        <p:spPr>
          <a:xfrm rot="5400000">
            <a:off x="8205192" y="2184896"/>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0CB0EF"/>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15" name="椭圆 14">
            <a:extLst>
              <a:ext uri="{FF2B5EF4-FFF2-40B4-BE49-F238E27FC236}">
                <a16:creationId xmlns:a16="http://schemas.microsoft.com/office/drawing/2014/main" id="{A6322365-20C9-4561-B2D6-282CF5928CD5}"/>
              </a:ext>
            </a:extLst>
          </p:cNvPr>
          <p:cNvSpPr/>
          <p:nvPr/>
        </p:nvSpPr>
        <p:spPr>
          <a:xfrm>
            <a:off x="6860583" y="1844686"/>
            <a:ext cx="894002" cy="894002"/>
          </a:xfrm>
          <a:prstGeom prst="ellipse">
            <a:avLst/>
          </a:prstGeom>
          <a:noFill/>
          <a:ln w="12700">
            <a:solidFill>
              <a:srgbClr val="0F65B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6" name="椭圆 15">
            <a:extLst>
              <a:ext uri="{FF2B5EF4-FFF2-40B4-BE49-F238E27FC236}">
                <a16:creationId xmlns:a16="http://schemas.microsoft.com/office/drawing/2014/main" id="{7C0302CB-A9AF-429F-9FEA-B15BD7449253}"/>
              </a:ext>
            </a:extLst>
          </p:cNvPr>
          <p:cNvSpPr/>
          <p:nvPr/>
        </p:nvSpPr>
        <p:spPr>
          <a:xfrm>
            <a:off x="9014808" y="1844686"/>
            <a:ext cx="894002" cy="894002"/>
          </a:xfrm>
          <a:prstGeom prst="ellipse">
            <a:avLst/>
          </a:prstGeom>
          <a:noFill/>
          <a:ln w="12700">
            <a:solidFill>
              <a:srgbClr val="152B8F"/>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7" name="矩形 16">
            <a:extLst>
              <a:ext uri="{FF2B5EF4-FFF2-40B4-BE49-F238E27FC236}">
                <a16:creationId xmlns:a16="http://schemas.microsoft.com/office/drawing/2014/main" id="{D5A5B16F-AD28-4C94-99AD-AA4AF4972945}"/>
              </a:ext>
            </a:extLst>
          </p:cNvPr>
          <p:cNvSpPr/>
          <p:nvPr/>
        </p:nvSpPr>
        <p:spPr>
          <a:xfrm>
            <a:off x="1676465" y="4178612"/>
            <a:ext cx="8442735" cy="294953"/>
          </a:xfrm>
          <a:prstGeom prst="rect">
            <a:avLst/>
          </a:prstGeom>
        </p:spPr>
        <p:txBody>
          <a:bodyPr wrap="square">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en-US" altLang="zh-CN" sz="1200" dirty="0">
                <a:solidFill>
                  <a:schemeClr val="tx1">
                    <a:lumMod val="75000"/>
                    <a:lumOff val="25000"/>
                  </a:schemeClr>
                </a:solidFill>
                <a:latin typeface="华文细黑" panose="02010600040101010101" pitchFamily="2" charset="-122"/>
                <a:ea typeface="华文细黑" panose="02010600040101010101" pitchFamily="2" charset="-122"/>
                <a:sym typeface="华文细黑" panose="02010600040101010101" pitchFamily="2" charset="-122"/>
              </a:rPr>
              <a:t>.</a:t>
            </a:r>
            <a:endParaRPr lang="zh-CN" altLang="en-US" sz="1200" dirty="0">
              <a:solidFill>
                <a:schemeClr val="tx1">
                  <a:lumMod val="75000"/>
                  <a:lumOff val="25000"/>
                </a:schemeClr>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18" name="矩形 17">
            <a:extLst>
              <a:ext uri="{FF2B5EF4-FFF2-40B4-BE49-F238E27FC236}">
                <a16:creationId xmlns:a16="http://schemas.microsoft.com/office/drawing/2014/main" id="{E8010666-2A70-4E1E-8981-BB4A9AFED7B9}"/>
              </a:ext>
            </a:extLst>
          </p:cNvPr>
          <p:cNvSpPr/>
          <p:nvPr/>
        </p:nvSpPr>
        <p:spPr>
          <a:xfrm>
            <a:off x="1676465" y="4427410"/>
            <a:ext cx="8442735" cy="577787"/>
          </a:xfrm>
          <a:prstGeom prst="rect">
            <a:avLst/>
          </a:prstGeom>
        </p:spPr>
        <p:txBody>
          <a:bodyPr wrap="square">
            <a:spAutoFit/>
          </a:bodyPr>
          <a:lstStyle/>
          <a:p>
            <a:pPr>
              <a:lnSpc>
                <a:spcPts val="2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此处添加详细文本描述，建议与标题相关并符合整体语言风格此处添加详细文本描述，建议与标题相关并符合整体语言风格。</a:t>
            </a:r>
          </a:p>
        </p:txBody>
      </p:sp>
      <p:sp>
        <p:nvSpPr>
          <p:cNvPr id="19" name="圆角矩形 22">
            <a:extLst>
              <a:ext uri="{FF2B5EF4-FFF2-40B4-BE49-F238E27FC236}">
                <a16:creationId xmlns:a16="http://schemas.microsoft.com/office/drawing/2014/main" id="{C68F2895-1558-4638-B3D3-F7A223818623}"/>
              </a:ext>
            </a:extLst>
          </p:cNvPr>
          <p:cNvSpPr/>
          <p:nvPr/>
        </p:nvSpPr>
        <p:spPr>
          <a:xfrm>
            <a:off x="1721902" y="3653614"/>
            <a:ext cx="2021230" cy="299217"/>
          </a:xfrm>
          <a:prstGeom prst="roundRect">
            <a:avLst/>
          </a:prstGeom>
          <a:solidFill>
            <a:srgbClr val="F4346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20" name="文本框 19">
            <a:extLst>
              <a:ext uri="{FF2B5EF4-FFF2-40B4-BE49-F238E27FC236}">
                <a16:creationId xmlns:a16="http://schemas.microsoft.com/office/drawing/2014/main" id="{BEACD2E5-65F9-4A2D-89CA-11105280CEF5}"/>
              </a:ext>
            </a:extLst>
          </p:cNvPr>
          <p:cNvSpPr txBox="1"/>
          <p:nvPr/>
        </p:nvSpPr>
        <p:spPr>
          <a:xfrm>
            <a:off x="1805611" y="3618643"/>
            <a:ext cx="1853812" cy="338554"/>
          </a:xfrm>
          <a:prstGeom prst="rect">
            <a:avLst/>
          </a:prstGeom>
          <a:noFill/>
        </p:spPr>
        <p:txBody>
          <a:bodyPr wrap="square" rtlCol="0">
            <a:spAutoFit/>
          </a:bodyPr>
          <a:lstStyle/>
          <a:p>
            <a:pPr algn="ctr"/>
            <a:r>
              <a:rPr lang="zh-CN" altLang="en-US" sz="16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请输入此处标题</a:t>
            </a:r>
          </a:p>
        </p:txBody>
      </p:sp>
      <p:cxnSp>
        <p:nvCxnSpPr>
          <p:cNvPr id="21" name="直接连接符 26">
            <a:extLst>
              <a:ext uri="{FF2B5EF4-FFF2-40B4-BE49-F238E27FC236}">
                <a16:creationId xmlns:a16="http://schemas.microsoft.com/office/drawing/2014/main" id="{66883865-3AF6-4F8E-AA4E-202DAFCE5F07}"/>
              </a:ext>
            </a:extLst>
          </p:cNvPr>
          <p:cNvCxnSpPr>
            <a:stCxn id="28" idx="3"/>
          </p:cNvCxnSpPr>
          <p:nvPr/>
        </p:nvCxnSpPr>
        <p:spPr>
          <a:xfrm>
            <a:off x="3743132" y="3803223"/>
            <a:ext cx="6208683" cy="3747"/>
          </a:xfrm>
          <a:prstGeom prst="line">
            <a:avLst/>
          </a:prstGeom>
          <a:ln w="12700">
            <a:solidFill>
              <a:srgbClr val="E52D4F"/>
            </a:solidFill>
            <a:prstDash val="dash"/>
          </a:ln>
        </p:spPr>
        <p:style>
          <a:lnRef idx="1">
            <a:schemeClr val="accent1"/>
          </a:lnRef>
          <a:fillRef idx="0">
            <a:schemeClr val="accent1"/>
          </a:fillRef>
          <a:effectRef idx="0">
            <a:schemeClr val="accent1"/>
          </a:effectRef>
          <a:fontRef idx="minor">
            <a:schemeClr val="tx1"/>
          </a:fontRef>
        </p:style>
      </p:cxnSp>
      <p:sp>
        <p:nvSpPr>
          <p:cNvPr id="22" name="圆角矩形 25">
            <a:extLst>
              <a:ext uri="{FF2B5EF4-FFF2-40B4-BE49-F238E27FC236}">
                <a16:creationId xmlns:a16="http://schemas.microsoft.com/office/drawing/2014/main" id="{37D666C7-4AB7-449A-9D7C-7FDFEB78A2EC}"/>
              </a:ext>
            </a:extLst>
          </p:cNvPr>
          <p:cNvSpPr/>
          <p:nvPr/>
        </p:nvSpPr>
        <p:spPr>
          <a:xfrm>
            <a:off x="10054790" y="3759872"/>
            <a:ext cx="92869" cy="94197"/>
          </a:xfrm>
          <a:prstGeom prst="roundRect">
            <a:avLst/>
          </a:prstGeom>
          <a:solidFill>
            <a:srgbClr val="E52D4F"/>
          </a:solidFill>
          <a:ln>
            <a:solidFill>
              <a:srgbClr val="E52D4F"/>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ym typeface="华文细黑" panose="02010600040101010101" pitchFamily="2" charset="-122"/>
            </a:endParaRPr>
          </a:p>
        </p:txBody>
      </p:sp>
      <p:sp>
        <p:nvSpPr>
          <p:cNvPr id="23" name="文本框 22">
            <a:extLst>
              <a:ext uri="{FF2B5EF4-FFF2-40B4-BE49-F238E27FC236}">
                <a16:creationId xmlns:a16="http://schemas.microsoft.com/office/drawing/2014/main" id="{9457F768-965F-4F1C-BF10-905506F66850}"/>
              </a:ext>
            </a:extLst>
          </p:cNvPr>
          <p:cNvSpPr txBox="1"/>
          <p:nvPr/>
        </p:nvSpPr>
        <p:spPr>
          <a:xfrm>
            <a:off x="1769941" y="1791624"/>
            <a:ext cx="1725580" cy="584775"/>
          </a:xfrm>
          <a:prstGeom prst="rect">
            <a:avLst/>
          </a:prstGeom>
          <a:noFill/>
        </p:spPr>
        <p:txBody>
          <a:bodyPr wrap="square" rtlCol="0">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80%</a:t>
            </a:r>
            <a:endParaRPr lang="zh-CN" altLang="en-US" sz="16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sp>
        <p:nvSpPr>
          <p:cNvPr id="24" name="文本框 23">
            <a:extLst>
              <a:ext uri="{FF2B5EF4-FFF2-40B4-BE49-F238E27FC236}">
                <a16:creationId xmlns:a16="http://schemas.microsoft.com/office/drawing/2014/main" id="{08719059-2629-4A49-9F6F-FCEE4FA7A6B2}"/>
              </a:ext>
            </a:extLst>
          </p:cNvPr>
          <p:cNvSpPr txBox="1"/>
          <p:nvPr/>
        </p:nvSpPr>
        <p:spPr>
          <a:xfrm>
            <a:off x="1791431" y="2342064"/>
            <a:ext cx="1673736" cy="400110"/>
          </a:xfrm>
          <a:prstGeom prst="rect">
            <a:avLst/>
          </a:prstGeom>
          <a:noFill/>
        </p:spPr>
        <p:txBody>
          <a:bodyPr wrap="square" rtlCol="0">
            <a:spAutoFit/>
          </a:bodyPr>
          <a:lstStyle/>
          <a:p>
            <a:pPr algn="ctr"/>
            <a:r>
              <a:rPr lang="en-US" altLang="zh-CN" sz="20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rPr>
              <a:t>Photoshop</a:t>
            </a:r>
            <a:endParaRPr lang="zh-CN" altLang="en-US" sz="2000" dirty="0">
              <a:solidFill>
                <a:schemeClr val="bg1"/>
              </a:solidFill>
              <a:latin typeface="华文细黑" panose="02010600040101010101" pitchFamily="2" charset="-122"/>
              <a:ea typeface="华文细黑" panose="02010600040101010101" pitchFamily="2" charset="-122"/>
              <a:sym typeface="华文细黑" panose="02010600040101010101" pitchFamily="2" charset="-122"/>
            </a:endParaRPr>
          </a:p>
        </p:txBody>
      </p:sp>
      <p:grpSp>
        <p:nvGrpSpPr>
          <p:cNvPr id="25" name="组合 31">
            <a:extLst>
              <a:ext uri="{FF2B5EF4-FFF2-40B4-BE49-F238E27FC236}">
                <a16:creationId xmlns:a16="http://schemas.microsoft.com/office/drawing/2014/main" id="{3F3A88C0-6EDA-4795-9332-AB7DB67E0390}"/>
              </a:ext>
            </a:extLst>
          </p:cNvPr>
          <p:cNvGrpSpPr/>
          <p:nvPr/>
        </p:nvGrpSpPr>
        <p:grpSpPr>
          <a:xfrm>
            <a:off x="9312967" y="2194012"/>
            <a:ext cx="297685" cy="195351"/>
            <a:chOff x="7296150" y="2295525"/>
            <a:chExt cx="479425" cy="346075"/>
          </a:xfrm>
          <a:solidFill>
            <a:schemeClr val="bg1"/>
          </a:solidFill>
        </p:grpSpPr>
        <p:sp>
          <p:nvSpPr>
            <p:cNvPr id="26" name="Freeform 139">
              <a:extLst>
                <a:ext uri="{FF2B5EF4-FFF2-40B4-BE49-F238E27FC236}">
                  <a16:creationId xmlns:a16="http://schemas.microsoft.com/office/drawing/2014/main" id="{5324708E-A090-4536-89C7-B4C20C16F57B}"/>
                </a:ext>
              </a:extLst>
            </p:cNvPr>
            <p:cNvSpPr>
              <a:spLocks noEditPoints="1"/>
            </p:cNvSpPr>
            <p:nvPr/>
          </p:nvSpPr>
          <p:spPr bwMode="auto">
            <a:xfrm>
              <a:off x="7296150" y="2295525"/>
              <a:ext cx="479425" cy="346075"/>
            </a:xfrm>
            <a:custGeom>
              <a:avLst/>
              <a:gdLst>
                <a:gd name="T0" fmla="*/ 123 w 128"/>
                <a:gd name="T1" fmla="*/ 28 h 92"/>
                <a:gd name="T2" fmla="*/ 113 w 128"/>
                <a:gd name="T3" fmla="*/ 8 h 92"/>
                <a:gd name="T4" fmla="*/ 92 w 128"/>
                <a:gd name="T5" fmla="*/ 0 h 92"/>
                <a:gd name="T6" fmla="*/ 36 w 128"/>
                <a:gd name="T7" fmla="*/ 0 h 92"/>
                <a:gd name="T8" fmla="*/ 15 w 128"/>
                <a:gd name="T9" fmla="*/ 8 h 92"/>
                <a:gd name="T10" fmla="*/ 5 w 128"/>
                <a:gd name="T11" fmla="*/ 28 h 92"/>
                <a:gd name="T12" fmla="*/ 0 w 128"/>
                <a:gd name="T13" fmla="*/ 75 h 92"/>
                <a:gd name="T14" fmla="*/ 17 w 128"/>
                <a:gd name="T15" fmla="*/ 92 h 92"/>
                <a:gd name="T16" fmla="*/ 32 w 128"/>
                <a:gd name="T17" fmla="*/ 82 h 92"/>
                <a:gd name="T18" fmla="*/ 45 w 128"/>
                <a:gd name="T19" fmla="*/ 62 h 92"/>
                <a:gd name="T20" fmla="*/ 83 w 128"/>
                <a:gd name="T21" fmla="*/ 62 h 92"/>
                <a:gd name="T22" fmla="*/ 96 w 128"/>
                <a:gd name="T23" fmla="*/ 82 h 92"/>
                <a:gd name="T24" fmla="*/ 111 w 128"/>
                <a:gd name="T25" fmla="*/ 92 h 92"/>
                <a:gd name="T26" fmla="*/ 128 w 128"/>
                <a:gd name="T27" fmla="*/ 75 h 92"/>
                <a:gd name="T28" fmla="*/ 123 w 128"/>
                <a:gd name="T29" fmla="*/ 28 h 92"/>
                <a:gd name="T30" fmla="*/ 111 w 128"/>
                <a:gd name="T31" fmla="*/ 87 h 92"/>
                <a:gd name="T32" fmla="*/ 100 w 128"/>
                <a:gd name="T33" fmla="*/ 80 h 92"/>
                <a:gd name="T34" fmla="*/ 86 w 128"/>
                <a:gd name="T35" fmla="*/ 58 h 92"/>
                <a:gd name="T36" fmla="*/ 42 w 128"/>
                <a:gd name="T37" fmla="*/ 58 h 92"/>
                <a:gd name="T38" fmla="*/ 28 w 128"/>
                <a:gd name="T39" fmla="*/ 80 h 92"/>
                <a:gd name="T40" fmla="*/ 17 w 128"/>
                <a:gd name="T41" fmla="*/ 87 h 92"/>
                <a:gd name="T42" fmla="*/ 5 w 128"/>
                <a:gd name="T43" fmla="*/ 75 h 92"/>
                <a:gd name="T44" fmla="*/ 10 w 128"/>
                <a:gd name="T45" fmla="*/ 29 h 92"/>
                <a:gd name="T46" fmla="*/ 18 w 128"/>
                <a:gd name="T47" fmla="*/ 12 h 92"/>
                <a:gd name="T48" fmla="*/ 36 w 128"/>
                <a:gd name="T49" fmla="*/ 5 h 92"/>
                <a:gd name="T50" fmla="*/ 92 w 128"/>
                <a:gd name="T51" fmla="*/ 5 h 92"/>
                <a:gd name="T52" fmla="*/ 110 w 128"/>
                <a:gd name="T53" fmla="*/ 12 h 92"/>
                <a:gd name="T54" fmla="*/ 118 w 128"/>
                <a:gd name="T55" fmla="*/ 29 h 92"/>
                <a:gd name="T56" fmla="*/ 123 w 128"/>
                <a:gd name="T57" fmla="*/ 75 h 92"/>
                <a:gd name="T58" fmla="*/ 111 w 128"/>
                <a:gd name="T5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92">
                  <a:moveTo>
                    <a:pt x="123" y="28"/>
                  </a:moveTo>
                  <a:cubicBezTo>
                    <a:pt x="122" y="21"/>
                    <a:pt x="119" y="14"/>
                    <a:pt x="113" y="8"/>
                  </a:cubicBezTo>
                  <a:cubicBezTo>
                    <a:pt x="107" y="3"/>
                    <a:pt x="100" y="0"/>
                    <a:pt x="92" y="0"/>
                  </a:cubicBezTo>
                  <a:cubicBezTo>
                    <a:pt x="36" y="0"/>
                    <a:pt x="36" y="0"/>
                    <a:pt x="36" y="0"/>
                  </a:cubicBezTo>
                  <a:cubicBezTo>
                    <a:pt x="28" y="0"/>
                    <a:pt x="21" y="3"/>
                    <a:pt x="15" y="8"/>
                  </a:cubicBezTo>
                  <a:cubicBezTo>
                    <a:pt x="9" y="14"/>
                    <a:pt x="6" y="21"/>
                    <a:pt x="5" y="28"/>
                  </a:cubicBezTo>
                  <a:cubicBezTo>
                    <a:pt x="2" y="57"/>
                    <a:pt x="0" y="74"/>
                    <a:pt x="0" y="75"/>
                  </a:cubicBezTo>
                  <a:cubicBezTo>
                    <a:pt x="0" y="84"/>
                    <a:pt x="7" y="92"/>
                    <a:pt x="17" y="92"/>
                  </a:cubicBezTo>
                  <a:cubicBezTo>
                    <a:pt x="23" y="92"/>
                    <a:pt x="29" y="88"/>
                    <a:pt x="32" y="82"/>
                  </a:cubicBezTo>
                  <a:cubicBezTo>
                    <a:pt x="45" y="62"/>
                    <a:pt x="45" y="62"/>
                    <a:pt x="45" y="62"/>
                  </a:cubicBezTo>
                  <a:cubicBezTo>
                    <a:pt x="83" y="62"/>
                    <a:pt x="83" y="62"/>
                    <a:pt x="83" y="62"/>
                  </a:cubicBezTo>
                  <a:cubicBezTo>
                    <a:pt x="96" y="82"/>
                    <a:pt x="96" y="82"/>
                    <a:pt x="96" y="82"/>
                  </a:cubicBezTo>
                  <a:cubicBezTo>
                    <a:pt x="99" y="88"/>
                    <a:pt x="105" y="92"/>
                    <a:pt x="111" y="92"/>
                  </a:cubicBezTo>
                  <a:cubicBezTo>
                    <a:pt x="121" y="92"/>
                    <a:pt x="128" y="84"/>
                    <a:pt x="128" y="75"/>
                  </a:cubicBezTo>
                  <a:cubicBezTo>
                    <a:pt x="128" y="74"/>
                    <a:pt x="126" y="57"/>
                    <a:pt x="123" y="28"/>
                  </a:cubicBezTo>
                  <a:close/>
                  <a:moveTo>
                    <a:pt x="111" y="87"/>
                  </a:moveTo>
                  <a:cubicBezTo>
                    <a:pt x="107" y="87"/>
                    <a:pt x="102" y="84"/>
                    <a:pt x="100" y="80"/>
                  </a:cubicBezTo>
                  <a:cubicBezTo>
                    <a:pt x="86" y="58"/>
                    <a:pt x="86" y="58"/>
                    <a:pt x="86" y="58"/>
                  </a:cubicBezTo>
                  <a:cubicBezTo>
                    <a:pt x="42" y="58"/>
                    <a:pt x="42" y="58"/>
                    <a:pt x="42" y="58"/>
                  </a:cubicBezTo>
                  <a:cubicBezTo>
                    <a:pt x="28" y="80"/>
                    <a:pt x="28" y="80"/>
                    <a:pt x="28" y="80"/>
                  </a:cubicBezTo>
                  <a:cubicBezTo>
                    <a:pt x="26" y="84"/>
                    <a:pt x="21" y="87"/>
                    <a:pt x="17" y="87"/>
                  </a:cubicBezTo>
                  <a:cubicBezTo>
                    <a:pt x="10" y="87"/>
                    <a:pt x="5" y="82"/>
                    <a:pt x="5" y="75"/>
                  </a:cubicBezTo>
                  <a:cubicBezTo>
                    <a:pt x="5" y="73"/>
                    <a:pt x="8" y="44"/>
                    <a:pt x="10" y="29"/>
                  </a:cubicBezTo>
                  <a:cubicBezTo>
                    <a:pt x="10" y="22"/>
                    <a:pt x="13" y="16"/>
                    <a:pt x="18" y="12"/>
                  </a:cubicBezTo>
                  <a:cubicBezTo>
                    <a:pt x="23" y="7"/>
                    <a:pt x="29" y="5"/>
                    <a:pt x="36" y="5"/>
                  </a:cubicBezTo>
                  <a:cubicBezTo>
                    <a:pt x="92" y="5"/>
                    <a:pt x="92" y="5"/>
                    <a:pt x="92" y="5"/>
                  </a:cubicBezTo>
                  <a:cubicBezTo>
                    <a:pt x="99" y="5"/>
                    <a:pt x="105" y="7"/>
                    <a:pt x="110" y="12"/>
                  </a:cubicBezTo>
                  <a:cubicBezTo>
                    <a:pt x="115" y="16"/>
                    <a:pt x="118" y="22"/>
                    <a:pt x="118" y="29"/>
                  </a:cubicBezTo>
                  <a:cubicBezTo>
                    <a:pt x="120" y="46"/>
                    <a:pt x="123" y="73"/>
                    <a:pt x="123" y="75"/>
                  </a:cubicBezTo>
                  <a:cubicBezTo>
                    <a:pt x="123" y="82"/>
                    <a:pt x="118" y="87"/>
                    <a:pt x="111"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0">
              <a:extLst>
                <a:ext uri="{FF2B5EF4-FFF2-40B4-BE49-F238E27FC236}">
                  <a16:creationId xmlns:a16="http://schemas.microsoft.com/office/drawing/2014/main" id="{4600A6FB-4D88-4B06-BBE7-2D0D515CB1A1}"/>
                </a:ext>
              </a:extLst>
            </p:cNvPr>
            <p:cNvSpPr>
              <a:spLocks/>
            </p:cNvSpPr>
            <p:nvPr/>
          </p:nvSpPr>
          <p:spPr bwMode="auto">
            <a:xfrm>
              <a:off x="7389813" y="2371725"/>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5 h 27"/>
                <a:gd name="T18" fmla="*/ 11 w 27"/>
                <a:gd name="T19" fmla="*/ 15 h 27"/>
                <a:gd name="T20" fmla="*/ 11 w 27"/>
                <a:gd name="T21" fmla="*/ 24 h 27"/>
                <a:gd name="T22" fmla="*/ 13 w 27"/>
                <a:gd name="T23" fmla="*/ 27 h 27"/>
                <a:gd name="T24" fmla="*/ 15 w 27"/>
                <a:gd name="T25" fmla="*/ 24 h 27"/>
                <a:gd name="T26" fmla="*/ 15 w 27"/>
                <a:gd name="T27" fmla="*/ 15 h 27"/>
                <a:gd name="T28" fmla="*/ 24 w 27"/>
                <a:gd name="T29" fmla="*/ 15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6"/>
                    <a:pt x="12" y="27"/>
                    <a:pt x="13" y="27"/>
                  </a:cubicBezTo>
                  <a:cubicBezTo>
                    <a:pt x="14" y="27"/>
                    <a:pt x="15" y="26"/>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41">
              <a:extLst>
                <a:ext uri="{FF2B5EF4-FFF2-40B4-BE49-F238E27FC236}">
                  <a16:creationId xmlns:a16="http://schemas.microsoft.com/office/drawing/2014/main" id="{8DF5E06C-E54D-4385-AF8C-27C2DDD2617E}"/>
                </a:ext>
              </a:extLst>
            </p:cNvPr>
            <p:cNvSpPr>
              <a:spLocks noChangeArrowheads="1"/>
            </p:cNvSpPr>
            <p:nvPr/>
          </p:nvSpPr>
          <p:spPr bwMode="auto">
            <a:xfrm>
              <a:off x="7618413" y="23717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142">
              <a:extLst>
                <a:ext uri="{FF2B5EF4-FFF2-40B4-BE49-F238E27FC236}">
                  <a16:creationId xmlns:a16="http://schemas.microsoft.com/office/drawing/2014/main" id="{DA483F73-DCBE-42A7-8B81-B6F1166E374D}"/>
                </a:ext>
              </a:extLst>
            </p:cNvPr>
            <p:cNvSpPr>
              <a:spLocks noChangeArrowheads="1"/>
            </p:cNvSpPr>
            <p:nvPr/>
          </p:nvSpPr>
          <p:spPr bwMode="auto">
            <a:xfrm>
              <a:off x="7618413" y="2443163"/>
              <a:ext cx="26988"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143">
              <a:extLst>
                <a:ext uri="{FF2B5EF4-FFF2-40B4-BE49-F238E27FC236}">
                  <a16:creationId xmlns:a16="http://schemas.microsoft.com/office/drawing/2014/main" id="{A40CFBE1-8950-4AF8-88FE-555226E9BADB}"/>
                </a:ext>
              </a:extLst>
            </p:cNvPr>
            <p:cNvSpPr>
              <a:spLocks noChangeArrowheads="1"/>
            </p:cNvSpPr>
            <p:nvPr/>
          </p:nvSpPr>
          <p:spPr bwMode="auto">
            <a:xfrm>
              <a:off x="7656513"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144">
              <a:extLst>
                <a:ext uri="{FF2B5EF4-FFF2-40B4-BE49-F238E27FC236}">
                  <a16:creationId xmlns:a16="http://schemas.microsoft.com/office/drawing/2014/main" id="{D86E820B-B09B-4520-8C92-18D4E4A7BACB}"/>
                </a:ext>
              </a:extLst>
            </p:cNvPr>
            <p:cNvSpPr>
              <a:spLocks noChangeArrowheads="1"/>
            </p:cNvSpPr>
            <p:nvPr/>
          </p:nvSpPr>
          <p:spPr bwMode="auto">
            <a:xfrm>
              <a:off x="7580313" y="2408238"/>
              <a:ext cx="30163"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9">
            <a:extLst>
              <a:ext uri="{FF2B5EF4-FFF2-40B4-BE49-F238E27FC236}">
                <a16:creationId xmlns:a16="http://schemas.microsoft.com/office/drawing/2014/main" id="{1089EC64-BEF3-427F-8DDD-1ADE157C169E}"/>
              </a:ext>
            </a:extLst>
          </p:cNvPr>
          <p:cNvGrpSpPr/>
          <p:nvPr/>
        </p:nvGrpSpPr>
        <p:grpSpPr>
          <a:xfrm>
            <a:off x="7166220" y="2208798"/>
            <a:ext cx="298672" cy="165779"/>
            <a:chOff x="6334125" y="2322513"/>
            <a:chExt cx="481013" cy="293688"/>
          </a:xfrm>
          <a:solidFill>
            <a:schemeClr val="bg1"/>
          </a:solidFill>
        </p:grpSpPr>
        <p:sp>
          <p:nvSpPr>
            <p:cNvPr id="33" name="Freeform 145">
              <a:extLst>
                <a:ext uri="{FF2B5EF4-FFF2-40B4-BE49-F238E27FC236}">
                  <a16:creationId xmlns:a16="http://schemas.microsoft.com/office/drawing/2014/main" id="{9FA8B136-1EC7-4965-AA13-865DBC453157}"/>
                </a:ext>
              </a:extLst>
            </p:cNvPr>
            <p:cNvSpPr>
              <a:spLocks noEditPoints="1"/>
            </p:cNvSpPr>
            <p:nvPr/>
          </p:nvSpPr>
          <p:spPr bwMode="auto">
            <a:xfrm>
              <a:off x="6334125" y="2322513"/>
              <a:ext cx="481013" cy="293688"/>
            </a:xfrm>
            <a:custGeom>
              <a:avLst/>
              <a:gdLst>
                <a:gd name="T0" fmla="*/ 122 w 128"/>
                <a:gd name="T1" fmla="*/ 0 h 78"/>
                <a:gd name="T2" fmla="*/ 6 w 128"/>
                <a:gd name="T3" fmla="*/ 0 h 78"/>
                <a:gd name="T4" fmla="*/ 0 w 128"/>
                <a:gd name="T5" fmla="*/ 6 h 78"/>
                <a:gd name="T6" fmla="*/ 0 w 128"/>
                <a:gd name="T7" fmla="*/ 72 h 78"/>
                <a:gd name="T8" fmla="*/ 6 w 128"/>
                <a:gd name="T9" fmla="*/ 78 h 78"/>
                <a:gd name="T10" fmla="*/ 122 w 128"/>
                <a:gd name="T11" fmla="*/ 78 h 78"/>
                <a:gd name="T12" fmla="*/ 128 w 128"/>
                <a:gd name="T13" fmla="*/ 72 h 78"/>
                <a:gd name="T14" fmla="*/ 128 w 128"/>
                <a:gd name="T15" fmla="*/ 6 h 78"/>
                <a:gd name="T16" fmla="*/ 122 w 128"/>
                <a:gd name="T17" fmla="*/ 0 h 78"/>
                <a:gd name="T18" fmla="*/ 123 w 128"/>
                <a:gd name="T19" fmla="*/ 74 h 78"/>
                <a:gd name="T20" fmla="*/ 5 w 128"/>
                <a:gd name="T21" fmla="*/ 74 h 78"/>
                <a:gd name="T22" fmla="*/ 5 w 128"/>
                <a:gd name="T23" fmla="*/ 4 h 78"/>
                <a:gd name="T24" fmla="*/ 123 w 128"/>
                <a:gd name="T25" fmla="*/ 4 h 78"/>
                <a:gd name="T26" fmla="*/ 123 w 128"/>
                <a:gd name="T27"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78">
                  <a:moveTo>
                    <a:pt x="122" y="0"/>
                  </a:moveTo>
                  <a:cubicBezTo>
                    <a:pt x="6" y="0"/>
                    <a:pt x="6" y="0"/>
                    <a:pt x="6" y="0"/>
                  </a:cubicBezTo>
                  <a:cubicBezTo>
                    <a:pt x="3" y="0"/>
                    <a:pt x="0" y="2"/>
                    <a:pt x="0" y="6"/>
                  </a:cubicBezTo>
                  <a:cubicBezTo>
                    <a:pt x="0" y="72"/>
                    <a:pt x="0" y="72"/>
                    <a:pt x="0" y="72"/>
                  </a:cubicBezTo>
                  <a:cubicBezTo>
                    <a:pt x="0" y="76"/>
                    <a:pt x="3" y="78"/>
                    <a:pt x="6" y="78"/>
                  </a:cubicBezTo>
                  <a:cubicBezTo>
                    <a:pt x="122" y="78"/>
                    <a:pt x="122" y="78"/>
                    <a:pt x="122" y="78"/>
                  </a:cubicBezTo>
                  <a:cubicBezTo>
                    <a:pt x="125" y="78"/>
                    <a:pt x="128" y="76"/>
                    <a:pt x="128" y="72"/>
                  </a:cubicBezTo>
                  <a:cubicBezTo>
                    <a:pt x="128" y="6"/>
                    <a:pt x="128" y="6"/>
                    <a:pt x="128" y="6"/>
                  </a:cubicBezTo>
                  <a:cubicBezTo>
                    <a:pt x="128" y="2"/>
                    <a:pt x="125" y="0"/>
                    <a:pt x="122" y="0"/>
                  </a:cubicBezTo>
                  <a:close/>
                  <a:moveTo>
                    <a:pt x="123" y="74"/>
                  </a:moveTo>
                  <a:cubicBezTo>
                    <a:pt x="5" y="74"/>
                    <a:pt x="5" y="74"/>
                    <a:pt x="5" y="74"/>
                  </a:cubicBezTo>
                  <a:cubicBezTo>
                    <a:pt x="5" y="4"/>
                    <a:pt x="5" y="4"/>
                    <a:pt x="5" y="4"/>
                  </a:cubicBezTo>
                  <a:cubicBezTo>
                    <a:pt x="123" y="4"/>
                    <a:pt x="123" y="4"/>
                    <a:pt x="123" y="4"/>
                  </a:cubicBezTo>
                  <a:lnTo>
                    <a:pt x="12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146">
              <a:extLst>
                <a:ext uri="{FF2B5EF4-FFF2-40B4-BE49-F238E27FC236}">
                  <a16:creationId xmlns:a16="http://schemas.microsoft.com/office/drawing/2014/main" id="{4124C240-7EA5-45B7-9A79-A90D30CA58B5}"/>
                </a:ext>
              </a:extLst>
            </p:cNvPr>
            <p:cNvSpPr>
              <a:spLocks noChangeArrowheads="1"/>
            </p:cNvSpPr>
            <p:nvPr/>
          </p:nvSpPr>
          <p:spPr bwMode="auto">
            <a:xfrm>
              <a:off x="6397625"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147">
              <a:extLst>
                <a:ext uri="{FF2B5EF4-FFF2-40B4-BE49-F238E27FC236}">
                  <a16:creationId xmlns:a16="http://schemas.microsoft.com/office/drawing/2014/main" id="{199501FC-2BB1-4D86-B8B5-14F65347F982}"/>
                </a:ext>
              </a:extLst>
            </p:cNvPr>
            <p:cNvSpPr>
              <a:spLocks noChangeArrowheads="1"/>
            </p:cNvSpPr>
            <p:nvPr/>
          </p:nvSpPr>
          <p:spPr bwMode="auto">
            <a:xfrm>
              <a:off x="6454775"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148">
              <a:extLst>
                <a:ext uri="{FF2B5EF4-FFF2-40B4-BE49-F238E27FC236}">
                  <a16:creationId xmlns:a16="http://schemas.microsoft.com/office/drawing/2014/main" id="{D9E64A77-118C-43B1-834E-C78BFE5B2406}"/>
                </a:ext>
              </a:extLst>
            </p:cNvPr>
            <p:cNvSpPr>
              <a:spLocks noChangeArrowheads="1"/>
            </p:cNvSpPr>
            <p:nvPr/>
          </p:nvSpPr>
          <p:spPr bwMode="auto">
            <a:xfrm>
              <a:off x="6510338" y="237490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149">
              <a:extLst>
                <a:ext uri="{FF2B5EF4-FFF2-40B4-BE49-F238E27FC236}">
                  <a16:creationId xmlns:a16="http://schemas.microsoft.com/office/drawing/2014/main" id="{16F189C6-DCFB-4F58-9B1D-16AF2F2F1AC7}"/>
                </a:ext>
              </a:extLst>
            </p:cNvPr>
            <p:cNvSpPr>
              <a:spLocks noChangeArrowheads="1"/>
            </p:cNvSpPr>
            <p:nvPr/>
          </p:nvSpPr>
          <p:spPr bwMode="auto">
            <a:xfrm>
              <a:off x="6567488" y="2374900"/>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150">
              <a:extLst>
                <a:ext uri="{FF2B5EF4-FFF2-40B4-BE49-F238E27FC236}">
                  <a16:creationId xmlns:a16="http://schemas.microsoft.com/office/drawing/2014/main" id="{76C8D6CB-4294-407A-A1C0-70BB4C6D6734}"/>
                </a:ext>
              </a:extLst>
            </p:cNvPr>
            <p:cNvSpPr>
              <a:spLocks noChangeArrowheads="1"/>
            </p:cNvSpPr>
            <p:nvPr/>
          </p:nvSpPr>
          <p:spPr bwMode="auto">
            <a:xfrm>
              <a:off x="6623050" y="237490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151">
              <a:extLst>
                <a:ext uri="{FF2B5EF4-FFF2-40B4-BE49-F238E27FC236}">
                  <a16:creationId xmlns:a16="http://schemas.microsoft.com/office/drawing/2014/main" id="{CBA1EC1E-A40E-4DB6-A3E4-C711AFD4863C}"/>
                </a:ext>
              </a:extLst>
            </p:cNvPr>
            <p:cNvSpPr>
              <a:spLocks noChangeArrowheads="1"/>
            </p:cNvSpPr>
            <p:nvPr/>
          </p:nvSpPr>
          <p:spPr bwMode="auto">
            <a:xfrm>
              <a:off x="6675438"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152">
              <a:extLst>
                <a:ext uri="{FF2B5EF4-FFF2-40B4-BE49-F238E27FC236}">
                  <a16:creationId xmlns:a16="http://schemas.microsoft.com/office/drawing/2014/main" id="{B4D1DB15-B07B-4169-B8B2-96190CC724A9}"/>
                </a:ext>
              </a:extLst>
            </p:cNvPr>
            <p:cNvSpPr>
              <a:spLocks noChangeArrowheads="1"/>
            </p:cNvSpPr>
            <p:nvPr/>
          </p:nvSpPr>
          <p:spPr bwMode="auto">
            <a:xfrm>
              <a:off x="6732588" y="237490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153">
              <a:extLst>
                <a:ext uri="{FF2B5EF4-FFF2-40B4-BE49-F238E27FC236}">
                  <a16:creationId xmlns:a16="http://schemas.microsoft.com/office/drawing/2014/main" id="{9E5D4D47-C239-4365-BF00-04F417964B8E}"/>
                </a:ext>
              </a:extLst>
            </p:cNvPr>
            <p:cNvSpPr>
              <a:spLocks noChangeArrowheads="1"/>
            </p:cNvSpPr>
            <p:nvPr/>
          </p:nvSpPr>
          <p:spPr bwMode="auto">
            <a:xfrm>
              <a:off x="6397625"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154">
              <a:extLst>
                <a:ext uri="{FF2B5EF4-FFF2-40B4-BE49-F238E27FC236}">
                  <a16:creationId xmlns:a16="http://schemas.microsoft.com/office/drawing/2014/main" id="{46DF3769-8B59-45A8-A059-F168FEC7C9B7}"/>
                </a:ext>
              </a:extLst>
            </p:cNvPr>
            <p:cNvSpPr>
              <a:spLocks noChangeArrowheads="1"/>
            </p:cNvSpPr>
            <p:nvPr/>
          </p:nvSpPr>
          <p:spPr bwMode="auto">
            <a:xfrm>
              <a:off x="6454775"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155">
              <a:extLst>
                <a:ext uri="{FF2B5EF4-FFF2-40B4-BE49-F238E27FC236}">
                  <a16:creationId xmlns:a16="http://schemas.microsoft.com/office/drawing/2014/main" id="{6787FA39-E5AF-4438-A857-DDC2C611E57C}"/>
                </a:ext>
              </a:extLst>
            </p:cNvPr>
            <p:cNvSpPr>
              <a:spLocks noChangeArrowheads="1"/>
            </p:cNvSpPr>
            <p:nvPr/>
          </p:nvSpPr>
          <p:spPr bwMode="auto">
            <a:xfrm>
              <a:off x="6510338" y="243205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Oval 156">
              <a:extLst>
                <a:ext uri="{FF2B5EF4-FFF2-40B4-BE49-F238E27FC236}">
                  <a16:creationId xmlns:a16="http://schemas.microsoft.com/office/drawing/2014/main" id="{8BC766BC-A182-43B8-A7E8-7B5B262959D3}"/>
                </a:ext>
              </a:extLst>
            </p:cNvPr>
            <p:cNvSpPr>
              <a:spLocks noChangeArrowheads="1"/>
            </p:cNvSpPr>
            <p:nvPr/>
          </p:nvSpPr>
          <p:spPr bwMode="auto">
            <a:xfrm>
              <a:off x="6567488" y="2432050"/>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Oval 157">
              <a:extLst>
                <a:ext uri="{FF2B5EF4-FFF2-40B4-BE49-F238E27FC236}">
                  <a16:creationId xmlns:a16="http://schemas.microsoft.com/office/drawing/2014/main" id="{5FECDFA0-A32C-4EB1-8C4C-A4C03974F6DF}"/>
                </a:ext>
              </a:extLst>
            </p:cNvPr>
            <p:cNvSpPr>
              <a:spLocks noChangeArrowheads="1"/>
            </p:cNvSpPr>
            <p:nvPr/>
          </p:nvSpPr>
          <p:spPr bwMode="auto">
            <a:xfrm>
              <a:off x="6623050" y="2432050"/>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58">
              <a:extLst>
                <a:ext uri="{FF2B5EF4-FFF2-40B4-BE49-F238E27FC236}">
                  <a16:creationId xmlns:a16="http://schemas.microsoft.com/office/drawing/2014/main" id="{E0A97A1B-7892-4A39-AC3A-233024680DB7}"/>
                </a:ext>
              </a:extLst>
            </p:cNvPr>
            <p:cNvSpPr>
              <a:spLocks noChangeArrowheads="1"/>
            </p:cNvSpPr>
            <p:nvPr/>
          </p:nvSpPr>
          <p:spPr bwMode="auto">
            <a:xfrm>
              <a:off x="6675438"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Oval 159">
              <a:extLst>
                <a:ext uri="{FF2B5EF4-FFF2-40B4-BE49-F238E27FC236}">
                  <a16:creationId xmlns:a16="http://schemas.microsoft.com/office/drawing/2014/main" id="{FF0B16B3-3C75-40B9-AB93-3D0DB7A1EEEC}"/>
                </a:ext>
              </a:extLst>
            </p:cNvPr>
            <p:cNvSpPr>
              <a:spLocks noChangeArrowheads="1"/>
            </p:cNvSpPr>
            <p:nvPr/>
          </p:nvSpPr>
          <p:spPr bwMode="auto">
            <a:xfrm>
              <a:off x="6732588" y="2432050"/>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160">
              <a:extLst>
                <a:ext uri="{FF2B5EF4-FFF2-40B4-BE49-F238E27FC236}">
                  <a16:creationId xmlns:a16="http://schemas.microsoft.com/office/drawing/2014/main" id="{7F7824B8-ACCB-4F8A-B469-584FA70AD07C}"/>
                </a:ext>
              </a:extLst>
            </p:cNvPr>
            <p:cNvSpPr>
              <a:spLocks noChangeArrowheads="1"/>
            </p:cNvSpPr>
            <p:nvPr/>
          </p:nvSpPr>
          <p:spPr bwMode="auto">
            <a:xfrm>
              <a:off x="6397625"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161">
              <a:extLst>
                <a:ext uri="{FF2B5EF4-FFF2-40B4-BE49-F238E27FC236}">
                  <a16:creationId xmlns:a16="http://schemas.microsoft.com/office/drawing/2014/main" id="{5D1A6C43-4040-4425-8BC6-010E89BBCF2C}"/>
                </a:ext>
              </a:extLst>
            </p:cNvPr>
            <p:cNvSpPr>
              <a:spLocks noChangeArrowheads="1"/>
            </p:cNvSpPr>
            <p:nvPr/>
          </p:nvSpPr>
          <p:spPr bwMode="auto">
            <a:xfrm>
              <a:off x="6454775"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162">
              <a:extLst>
                <a:ext uri="{FF2B5EF4-FFF2-40B4-BE49-F238E27FC236}">
                  <a16:creationId xmlns:a16="http://schemas.microsoft.com/office/drawing/2014/main" id="{F9EBF1FF-6063-419C-B727-FD901FE514A9}"/>
                </a:ext>
              </a:extLst>
            </p:cNvPr>
            <p:cNvSpPr>
              <a:spLocks noChangeArrowheads="1"/>
            </p:cNvSpPr>
            <p:nvPr/>
          </p:nvSpPr>
          <p:spPr bwMode="auto">
            <a:xfrm>
              <a:off x="6510338" y="2487613"/>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163">
              <a:extLst>
                <a:ext uri="{FF2B5EF4-FFF2-40B4-BE49-F238E27FC236}">
                  <a16:creationId xmlns:a16="http://schemas.microsoft.com/office/drawing/2014/main" id="{5F382A7E-1415-4205-8C88-A2EA913055C1}"/>
                </a:ext>
              </a:extLst>
            </p:cNvPr>
            <p:cNvSpPr>
              <a:spLocks noChangeArrowheads="1"/>
            </p:cNvSpPr>
            <p:nvPr/>
          </p:nvSpPr>
          <p:spPr bwMode="auto">
            <a:xfrm>
              <a:off x="6567488" y="2487613"/>
              <a:ext cx="14288"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164">
              <a:extLst>
                <a:ext uri="{FF2B5EF4-FFF2-40B4-BE49-F238E27FC236}">
                  <a16:creationId xmlns:a16="http://schemas.microsoft.com/office/drawing/2014/main" id="{AD4F2271-44DB-4EEE-8BE2-066D81B5DCC0}"/>
                </a:ext>
              </a:extLst>
            </p:cNvPr>
            <p:cNvSpPr>
              <a:spLocks noChangeArrowheads="1"/>
            </p:cNvSpPr>
            <p:nvPr/>
          </p:nvSpPr>
          <p:spPr bwMode="auto">
            <a:xfrm>
              <a:off x="6623050" y="2487613"/>
              <a:ext cx="1587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165">
              <a:extLst>
                <a:ext uri="{FF2B5EF4-FFF2-40B4-BE49-F238E27FC236}">
                  <a16:creationId xmlns:a16="http://schemas.microsoft.com/office/drawing/2014/main" id="{9E91EEF3-6F83-4CC3-B25E-517C72512379}"/>
                </a:ext>
              </a:extLst>
            </p:cNvPr>
            <p:cNvSpPr>
              <a:spLocks noChangeArrowheads="1"/>
            </p:cNvSpPr>
            <p:nvPr/>
          </p:nvSpPr>
          <p:spPr bwMode="auto">
            <a:xfrm>
              <a:off x="6675438"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166">
              <a:extLst>
                <a:ext uri="{FF2B5EF4-FFF2-40B4-BE49-F238E27FC236}">
                  <a16:creationId xmlns:a16="http://schemas.microsoft.com/office/drawing/2014/main" id="{43C8EB06-5D4B-49FA-814C-B2DF721C5EDF}"/>
                </a:ext>
              </a:extLst>
            </p:cNvPr>
            <p:cNvSpPr>
              <a:spLocks noChangeArrowheads="1"/>
            </p:cNvSpPr>
            <p:nvPr/>
          </p:nvSpPr>
          <p:spPr bwMode="auto">
            <a:xfrm>
              <a:off x="6732588" y="248761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167">
              <a:extLst>
                <a:ext uri="{FF2B5EF4-FFF2-40B4-BE49-F238E27FC236}">
                  <a16:creationId xmlns:a16="http://schemas.microsoft.com/office/drawing/2014/main" id="{C21CDBC4-21C0-4236-8275-E18A1DD7E454}"/>
                </a:ext>
              </a:extLst>
            </p:cNvPr>
            <p:cNvSpPr>
              <a:spLocks noChangeArrowheads="1"/>
            </p:cNvSpPr>
            <p:nvPr/>
          </p:nvSpPr>
          <p:spPr bwMode="auto">
            <a:xfrm>
              <a:off x="6397625" y="254476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168">
              <a:extLst>
                <a:ext uri="{FF2B5EF4-FFF2-40B4-BE49-F238E27FC236}">
                  <a16:creationId xmlns:a16="http://schemas.microsoft.com/office/drawing/2014/main" id="{6FF4FB54-852F-496C-884F-1C5D59C35406}"/>
                </a:ext>
              </a:extLst>
            </p:cNvPr>
            <p:cNvSpPr>
              <a:spLocks noChangeArrowheads="1"/>
            </p:cNvSpPr>
            <p:nvPr/>
          </p:nvSpPr>
          <p:spPr bwMode="auto">
            <a:xfrm>
              <a:off x="6732588" y="2544763"/>
              <a:ext cx="19050"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69">
              <a:extLst>
                <a:ext uri="{FF2B5EF4-FFF2-40B4-BE49-F238E27FC236}">
                  <a16:creationId xmlns:a16="http://schemas.microsoft.com/office/drawing/2014/main" id="{DB773239-3B14-4B21-BFEF-F84EA4905B41}"/>
                </a:ext>
              </a:extLst>
            </p:cNvPr>
            <p:cNvSpPr>
              <a:spLocks/>
            </p:cNvSpPr>
            <p:nvPr/>
          </p:nvSpPr>
          <p:spPr bwMode="auto">
            <a:xfrm>
              <a:off x="6454775" y="2544763"/>
              <a:ext cx="239713" cy="19050"/>
            </a:xfrm>
            <a:custGeom>
              <a:avLst/>
              <a:gdLst>
                <a:gd name="T0" fmla="*/ 2 w 64"/>
                <a:gd name="T1" fmla="*/ 5 h 5"/>
                <a:gd name="T2" fmla="*/ 62 w 64"/>
                <a:gd name="T3" fmla="*/ 5 h 5"/>
                <a:gd name="T4" fmla="*/ 64 w 64"/>
                <a:gd name="T5" fmla="*/ 2 h 5"/>
                <a:gd name="T6" fmla="*/ 62 w 64"/>
                <a:gd name="T7" fmla="*/ 0 h 5"/>
                <a:gd name="T8" fmla="*/ 2 w 64"/>
                <a:gd name="T9" fmla="*/ 0 h 5"/>
                <a:gd name="T10" fmla="*/ 0 w 64"/>
                <a:gd name="T11" fmla="*/ 2 h 5"/>
                <a:gd name="T12" fmla="*/ 2 w 6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4" h="5">
                  <a:moveTo>
                    <a:pt x="2" y="5"/>
                  </a:moveTo>
                  <a:cubicBezTo>
                    <a:pt x="62" y="5"/>
                    <a:pt x="62" y="5"/>
                    <a:pt x="62" y="5"/>
                  </a:cubicBezTo>
                  <a:cubicBezTo>
                    <a:pt x="63" y="5"/>
                    <a:pt x="64" y="4"/>
                    <a:pt x="64" y="2"/>
                  </a:cubicBezTo>
                  <a:cubicBezTo>
                    <a:pt x="64" y="1"/>
                    <a:pt x="63" y="0"/>
                    <a:pt x="62" y="0"/>
                  </a:cubicBezTo>
                  <a:cubicBezTo>
                    <a:pt x="2" y="0"/>
                    <a:pt x="2" y="0"/>
                    <a:pt x="2" y="0"/>
                  </a:cubicBezTo>
                  <a:cubicBezTo>
                    <a:pt x="1" y="0"/>
                    <a:pt x="0" y="1"/>
                    <a:pt x="0" y="2"/>
                  </a:cubicBezTo>
                  <a:cubicBezTo>
                    <a:pt x="0" y="4"/>
                    <a:pt x="1"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65">
            <a:extLst>
              <a:ext uri="{FF2B5EF4-FFF2-40B4-BE49-F238E27FC236}">
                <a16:creationId xmlns:a16="http://schemas.microsoft.com/office/drawing/2014/main" id="{F904C2BA-D61B-4238-8984-351284D65145}"/>
              </a:ext>
            </a:extLst>
          </p:cNvPr>
          <p:cNvGrpSpPr/>
          <p:nvPr/>
        </p:nvGrpSpPr>
        <p:grpSpPr>
          <a:xfrm>
            <a:off x="5085360" y="2155927"/>
            <a:ext cx="181371" cy="271520"/>
            <a:chOff x="5467350" y="2228850"/>
            <a:chExt cx="292100" cy="481013"/>
          </a:xfrm>
          <a:solidFill>
            <a:schemeClr val="bg1"/>
          </a:solidFill>
        </p:grpSpPr>
        <p:sp>
          <p:nvSpPr>
            <p:cNvPr id="59" name="Freeform 170">
              <a:extLst>
                <a:ext uri="{FF2B5EF4-FFF2-40B4-BE49-F238E27FC236}">
                  <a16:creationId xmlns:a16="http://schemas.microsoft.com/office/drawing/2014/main" id="{63A973C6-29FD-4334-9596-5226071978F3}"/>
                </a:ext>
              </a:extLst>
            </p:cNvPr>
            <p:cNvSpPr>
              <a:spLocks noEditPoints="1"/>
            </p:cNvSpPr>
            <p:nvPr/>
          </p:nvSpPr>
          <p:spPr bwMode="auto">
            <a:xfrm>
              <a:off x="5467350" y="2228850"/>
              <a:ext cx="292100" cy="481013"/>
            </a:xfrm>
            <a:custGeom>
              <a:avLst/>
              <a:gdLst>
                <a:gd name="T0" fmla="*/ 43 w 78"/>
                <a:gd name="T1" fmla="*/ 0 h 128"/>
                <a:gd name="T2" fmla="*/ 35 w 78"/>
                <a:gd name="T3" fmla="*/ 0 h 128"/>
                <a:gd name="T4" fmla="*/ 0 w 78"/>
                <a:gd name="T5" fmla="*/ 36 h 128"/>
                <a:gd name="T6" fmla="*/ 0 w 78"/>
                <a:gd name="T7" fmla="*/ 92 h 128"/>
                <a:gd name="T8" fmla="*/ 35 w 78"/>
                <a:gd name="T9" fmla="*/ 128 h 128"/>
                <a:gd name="T10" fmla="*/ 43 w 78"/>
                <a:gd name="T11" fmla="*/ 128 h 128"/>
                <a:gd name="T12" fmla="*/ 78 w 78"/>
                <a:gd name="T13" fmla="*/ 92 h 128"/>
                <a:gd name="T14" fmla="*/ 78 w 78"/>
                <a:gd name="T15" fmla="*/ 36 h 128"/>
                <a:gd name="T16" fmla="*/ 43 w 78"/>
                <a:gd name="T17" fmla="*/ 0 h 128"/>
                <a:gd name="T18" fmla="*/ 74 w 78"/>
                <a:gd name="T19" fmla="*/ 92 h 128"/>
                <a:gd name="T20" fmla="*/ 65 w 78"/>
                <a:gd name="T21" fmla="*/ 114 h 128"/>
                <a:gd name="T22" fmla="*/ 43 w 78"/>
                <a:gd name="T23" fmla="*/ 123 h 128"/>
                <a:gd name="T24" fmla="*/ 35 w 78"/>
                <a:gd name="T25" fmla="*/ 123 h 128"/>
                <a:gd name="T26" fmla="*/ 13 w 78"/>
                <a:gd name="T27" fmla="*/ 114 h 128"/>
                <a:gd name="T28" fmla="*/ 4 w 78"/>
                <a:gd name="T29" fmla="*/ 92 h 128"/>
                <a:gd name="T30" fmla="*/ 4 w 78"/>
                <a:gd name="T31" fmla="*/ 36 h 128"/>
                <a:gd name="T32" fmla="*/ 13 w 78"/>
                <a:gd name="T33" fmla="*/ 14 h 128"/>
                <a:gd name="T34" fmla="*/ 35 w 78"/>
                <a:gd name="T35" fmla="*/ 5 h 128"/>
                <a:gd name="T36" fmla="*/ 43 w 78"/>
                <a:gd name="T37" fmla="*/ 5 h 128"/>
                <a:gd name="T38" fmla="*/ 65 w 78"/>
                <a:gd name="T39" fmla="*/ 14 h 128"/>
                <a:gd name="T40" fmla="*/ 74 w 78"/>
                <a:gd name="T41" fmla="*/ 36 h 128"/>
                <a:gd name="T42" fmla="*/ 74 w 78"/>
                <a:gd name="T43"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28">
                  <a:moveTo>
                    <a:pt x="43" y="0"/>
                  </a:moveTo>
                  <a:cubicBezTo>
                    <a:pt x="35" y="0"/>
                    <a:pt x="35" y="0"/>
                    <a:pt x="35" y="0"/>
                  </a:cubicBezTo>
                  <a:cubicBezTo>
                    <a:pt x="16" y="0"/>
                    <a:pt x="0" y="16"/>
                    <a:pt x="0" y="36"/>
                  </a:cubicBezTo>
                  <a:cubicBezTo>
                    <a:pt x="0" y="92"/>
                    <a:pt x="0" y="92"/>
                    <a:pt x="0" y="92"/>
                  </a:cubicBezTo>
                  <a:cubicBezTo>
                    <a:pt x="0" y="112"/>
                    <a:pt x="16" y="128"/>
                    <a:pt x="35" y="128"/>
                  </a:cubicBezTo>
                  <a:cubicBezTo>
                    <a:pt x="43" y="128"/>
                    <a:pt x="43" y="128"/>
                    <a:pt x="43" y="128"/>
                  </a:cubicBezTo>
                  <a:cubicBezTo>
                    <a:pt x="62" y="128"/>
                    <a:pt x="78" y="112"/>
                    <a:pt x="78" y="92"/>
                  </a:cubicBezTo>
                  <a:cubicBezTo>
                    <a:pt x="78" y="36"/>
                    <a:pt x="78" y="36"/>
                    <a:pt x="78" y="36"/>
                  </a:cubicBezTo>
                  <a:cubicBezTo>
                    <a:pt x="78" y="16"/>
                    <a:pt x="62" y="0"/>
                    <a:pt x="43" y="0"/>
                  </a:cubicBezTo>
                  <a:close/>
                  <a:moveTo>
                    <a:pt x="74" y="92"/>
                  </a:moveTo>
                  <a:cubicBezTo>
                    <a:pt x="74" y="101"/>
                    <a:pt x="71" y="108"/>
                    <a:pt x="65" y="114"/>
                  </a:cubicBezTo>
                  <a:cubicBezTo>
                    <a:pt x="59" y="120"/>
                    <a:pt x="51" y="123"/>
                    <a:pt x="43" y="123"/>
                  </a:cubicBezTo>
                  <a:cubicBezTo>
                    <a:pt x="35" y="123"/>
                    <a:pt x="35" y="123"/>
                    <a:pt x="35" y="123"/>
                  </a:cubicBezTo>
                  <a:cubicBezTo>
                    <a:pt x="27" y="123"/>
                    <a:pt x="19" y="120"/>
                    <a:pt x="13" y="114"/>
                  </a:cubicBezTo>
                  <a:cubicBezTo>
                    <a:pt x="7" y="108"/>
                    <a:pt x="4" y="101"/>
                    <a:pt x="4" y="92"/>
                  </a:cubicBezTo>
                  <a:cubicBezTo>
                    <a:pt x="4" y="36"/>
                    <a:pt x="4" y="36"/>
                    <a:pt x="4" y="36"/>
                  </a:cubicBezTo>
                  <a:cubicBezTo>
                    <a:pt x="4" y="27"/>
                    <a:pt x="7" y="20"/>
                    <a:pt x="13" y="14"/>
                  </a:cubicBezTo>
                  <a:cubicBezTo>
                    <a:pt x="19" y="8"/>
                    <a:pt x="27" y="5"/>
                    <a:pt x="35" y="5"/>
                  </a:cubicBezTo>
                  <a:cubicBezTo>
                    <a:pt x="43" y="5"/>
                    <a:pt x="43" y="5"/>
                    <a:pt x="43" y="5"/>
                  </a:cubicBezTo>
                  <a:cubicBezTo>
                    <a:pt x="51" y="5"/>
                    <a:pt x="59" y="8"/>
                    <a:pt x="65" y="14"/>
                  </a:cubicBezTo>
                  <a:cubicBezTo>
                    <a:pt x="71" y="20"/>
                    <a:pt x="74" y="27"/>
                    <a:pt x="74" y="36"/>
                  </a:cubicBezTo>
                  <a:lnTo>
                    <a:pt x="7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1">
              <a:extLst>
                <a:ext uri="{FF2B5EF4-FFF2-40B4-BE49-F238E27FC236}">
                  <a16:creationId xmlns:a16="http://schemas.microsoft.com/office/drawing/2014/main" id="{A0004D6B-41B3-4B29-8F5A-2BF224583210}"/>
                </a:ext>
              </a:extLst>
            </p:cNvPr>
            <p:cNvSpPr>
              <a:spLocks/>
            </p:cNvSpPr>
            <p:nvPr/>
          </p:nvSpPr>
          <p:spPr bwMode="auto">
            <a:xfrm>
              <a:off x="5605463" y="2311400"/>
              <a:ext cx="15875" cy="101600"/>
            </a:xfrm>
            <a:custGeom>
              <a:avLst/>
              <a:gdLst>
                <a:gd name="T0" fmla="*/ 2 w 4"/>
                <a:gd name="T1" fmla="*/ 0 h 27"/>
                <a:gd name="T2" fmla="*/ 0 w 4"/>
                <a:gd name="T3" fmla="*/ 3 h 27"/>
                <a:gd name="T4" fmla="*/ 0 w 4"/>
                <a:gd name="T5" fmla="*/ 25 h 27"/>
                <a:gd name="T6" fmla="*/ 2 w 4"/>
                <a:gd name="T7" fmla="*/ 27 h 27"/>
                <a:gd name="T8" fmla="*/ 4 w 4"/>
                <a:gd name="T9" fmla="*/ 25 h 27"/>
                <a:gd name="T10" fmla="*/ 4 w 4"/>
                <a:gd name="T11" fmla="*/ 3 h 27"/>
                <a:gd name="T12" fmla="*/ 2 w 4"/>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 h="27">
                  <a:moveTo>
                    <a:pt x="2" y="0"/>
                  </a:moveTo>
                  <a:cubicBezTo>
                    <a:pt x="1" y="0"/>
                    <a:pt x="0" y="1"/>
                    <a:pt x="0" y="3"/>
                  </a:cubicBezTo>
                  <a:cubicBezTo>
                    <a:pt x="0" y="25"/>
                    <a:pt x="0" y="25"/>
                    <a:pt x="0" y="25"/>
                  </a:cubicBezTo>
                  <a:cubicBezTo>
                    <a:pt x="0" y="26"/>
                    <a:pt x="1" y="27"/>
                    <a:pt x="2" y="27"/>
                  </a:cubicBezTo>
                  <a:cubicBezTo>
                    <a:pt x="3" y="27"/>
                    <a:pt x="4" y="26"/>
                    <a:pt x="4" y="25"/>
                  </a:cubicBezTo>
                  <a:cubicBezTo>
                    <a:pt x="4" y="3"/>
                    <a:pt x="4" y="3"/>
                    <a:pt x="4" y="3"/>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35" presetClass="path" presetSubtype="0" decel="40000" fill="hold" nodeType="withEffect">
                                  <p:stCondLst>
                                    <p:cond delay="0"/>
                                  </p:stCondLst>
                                  <p:childTnLst>
                                    <p:animMotion origin="layout" path="M 0.03073 -4.07407E-6 L -0.09674 -4.07407E-6 " pathEditMode="relative" rAng="0" ptsTypes="AA">
                                      <p:cBhvr>
                                        <p:cTn id="8" dur="750" spd="-100000" fill="hold"/>
                                        <p:tgtEl>
                                          <p:spTgt spid="9"/>
                                        </p:tgtEl>
                                        <p:attrNameLst>
                                          <p:attrName>ppt_x</p:attrName>
                                          <p:attrName>ppt_y</p:attrName>
                                        </p:attrNameLst>
                                      </p:cBhvr>
                                      <p:rCtr x="-6380" y="0"/>
                                    </p:animMotion>
                                  </p:childTnLst>
                                </p:cTn>
                              </p:par>
                              <p:par>
                                <p:cTn id="9" presetID="35" presetClass="path" presetSubtype="0" accel="40000" decel="40000" fill="hold" nodeType="withEffect">
                                  <p:stCondLst>
                                    <p:cond delay="750"/>
                                  </p:stCondLst>
                                  <p:childTnLst>
                                    <p:animMotion origin="layout" path="M 0.03073 -4.07407E-6 L -2.08333E-7 -4.07407E-6 " pathEditMode="relative" rAng="0" ptsTypes="AA">
                                      <p:cBhvr>
                                        <p:cTn id="10" dur="750" fill="hold"/>
                                        <p:tgtEl>
                                          <p:spTgt spid="9"/>
                                        </p:tgtEl>
                                        <p:attrNameLst>
                                          <p:attrName>ppt_x</p:attrName>
                                          <p:attrName>ppt_y</p:attrName>
                                        </p:attrNameLst>
                                      </p:cBhvr>
                                      <p:rCtr x="-1536" y="0"/>
                                    </p:animMotion>
                                  </p:childTnLst>
                                </p:cTn>
                              </p:par>
                              <p:par>
                                <p:cTn id="11" presetID="53" presetClass="entr" presetSubtype="16" fill="hold" grpId="0" nodeType="withEffect">
                                  <p:stCondLst>
                                    <p:cond delay="950"/>
                                  </p:stCondLst>
                                  <p:childTnLst>
                                    <p:set>
                                      <p:cBhvr>
                                        <p:cTn id="12" dur="1" fill="hold">
                                          <p:stCondLst>
                                            <p:cond delay="0"/>
                                          </p:stCondLst>
                                        </p:cTn>
                                        <p:tgtEl>
                                          <p:spTgt spid="23"/>
                                        </p:tgtEl>
                                        <p:attrNameLst>
                                          <p:attrName>style.visibility</p:attrName>
                                        </p:attrNameLst>
                                      </p:cBhvr>
                                      <p:to>
                                        <p:strVal val="visible"/>
                                      </p:to>
                                    </p:set>
                                    <p:anim calcmode="lin" valueType="num">
                                      <p:cBhvr>
                                        <p:cTn id="13" dur="750" fill="hold"/>
                                        <p:tgtEl>
                                          <p:spTgt spid="23"/>
                                        </p:tgtEl>
                                        <p:attrNameLst>
                                          <p:attrName>ppt_w</p:attrName>
                                        </p:attrNameLst>
                                      </p:cBhvr>
                                      <p:tavLst>
                                        <p:tav tm="0">
                                          <p:val>
                                            <p:fltVal val="0"/>
                                          </p:val>
                                        </p:tav>
                                        <p:tav tm="100000">
                                          <p:val>
                                            <p:strVal val="#ppt_w"/>
                                          </p:val>
                                        </p:tav>
                                      </p:tavLst>
                                    </p:anim>
                                    <p:anim calcmode="lin" valueType="num">
                                      <p:cBhvr>
                                        <p:cTn id="14" dur="750" fill="hold"/>
                                        <p:tgtEl>
                                          <p:spTgt spid="23"/>
                                        </p:tgtEl>
                                        <p:attrNameLst>
                                          <p:attrName>ppt_h</p:attrName>
                                        </p:attrNameLst>
                                      </p:cBhvr>
                                      <p:tavLst>
                                        <p:tav tm="0">
                                          <p:val>
                                            <p:fltVal val="0"/>
                                          </p:val>
                                        </p:tav>
                                        <p:tav tm="100000">
                                          <p:val>
                                            <p:strVal val="#ppt_h"/>
                                          </p:val>
                                        </p:tav>
                                      </p:tavLst>
                                    </p:anim>
                                    <p:animEffect transition="in" filter="fade">
                                      <p:cBhvr>
                                        <p:cTn id="15" dur="750"/>
                                        <p:tgtEl>
                                          <p:spTgt spid="23"/>
                                        </p:tgtEl>
                                      </p:cBhvr>
                                    </p:animEffect>
                                  </p:childTnLst>
                                </p:cTn>
                              </p:par>
                              <p:par>
                                <p:cTn id="16" presetID="22" presetClass="entr" presetSubtype="8" fill="hold" grpId="0" nodeType="withEffect">
                                  <p:stCondLst>
                                    <p:cond delay="95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750"/>
                                        <p:tgtEl>
                                          <p:spTgt spid="24"/>
                                        </p:tgtEl>
                                      </p:cBhvr>
                                    </p:animEffect>
                                  </p:childTnLst>
                                </p:cTn>
                              </p:par>
                              <p:par>
                                <p:cTn id="19" presetID="10" presetClass="entr" presetSubtype="0" fill="hold" grpId="0" nodeType="withEffect">
                                  <p:stCondLst>
                                    <p:cond delay="9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35" presetClass="path" presetSubtype="0" decel="40000" fill="hold" grpId="1" nodeType="withEffect">
                                  <p:stCondLst>
                                    <p:cond delay="950"/>
                                  </p:stCondLst>
                                  <p:childTnLst>
                                    <p:animMotion origin="layout" path="M 0.01758 -4.07407E-6 L -0.03633 -4.07407E-6 " pathEditMode="relative" rAng="0" ptsTypes="AA">
                                      <p:cBhvr>
                                        <p:cTn id="23" dur="750" spd="-100000" fill="hold"/>
                                        <p:tgtEl>
                                          <p:spTgt spid="12"/>
                                        </p:tgtEl>
                                        <p:attrNameLst>
                                          <p:attrName>ppt_x</p:attrName>
                                          <p:attrName>ppt_y</p:attrName>
                                        </p:attrNameLst>
                                      </p:cBhvr>
                                      <p:rCtr x="-2695" y="0"/>
                                    </p:animMotion>
                                  </p:childTnLst>
                                </p:cTn>
                              </p:par>
                              <p:par>
                                <p:cTn id="24" presetID="35" presetClass="path" presetSubtype="0" accel="40000" decel="40000" fill="hold" grpId="2" nodeType="withEffect">
                                  <p:stCondLst>
                                    <p:cond delay="1700"/>
                                  </p:stCondLst>
                                  <p:childTnLst>
                                    <p:animMotion origin="layout" path="M 0.01836 -4.07407E-6 L -1.25E-6 -4.07407E-6 " pathEditMode="relative" rAng="0" ptsTypes="AA">
                                      <p:cBhvr>
                                        <p:cTn id="25" dur="750" fill="hold"/>
                                        <p:tgtEl>
                                          <p:spTgt spid="12"/>
                                        </p:tgtEl>
                                        <p:attrNameLst>
                                          <p:attrName>ppt_x</p:attrName>
                                          <p:attrName>ppt_y</p:attrName>
                                        </p:attrNameLst>
                                      </p:cBhvr>
                                      <p:rCtr x="-924" y="0"/>
                                    </p:animMotion>
                                  </p:childTnLst>
                                </p:cTn>
                              </p:par>
                              <p:par>
                                <p:cTn id="26" presetID="10" presetClass="entr" presetSubtype="0" fill="hold" grpId="0" nodeType="withEffect">
                                  <p:stCondLst>
                                    <p:cond delay="95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35" presetClass="path" presetSubtype="0" decel="40000" fill="hold" grpId="1" nodeType="withEffect">
                                  <p:stCondLst>
                                    <p:cond delay="950"/>
                                  </p:stCondLst>
                                  <p:childTnLst>
                                    <p:animMotion origin="layout" path="M 0.01758 -4.07407E-6 L -0.03632 -4.07407E-6 " pathEditMode="relative" rAng="0" ptsTypes="AA">
                                      <p:cBhvr>
                                        <p:cTn id="30" dur="750" spd="-100000" fill="hold"/>
                                        <p:tgtEl>
                                          <p:spTgt spid="13"/>
                                        </p:tgtEl>
                                        <p:attrNameLst>
                                          <p:attrName>ppt_x</p:attrName>
                                          <p:attrName>ppt_y</p:attrName>
                                        </p:attrNameLst>
                                      </p:cBhvr>
                                      <p:rCtr x="-2695" y="0"/>
                                    </p:animMotion>
                                  </p:childTnLst>
                                </p:cTn>
                              </p:par>
                              <p:par>
                                <p:cTn id="31" presetID="35" presetClass="path" presetSubtype="0" accel="40000" decel="40000" fill="hold" grpId="2" nodeType="withEffect">
                                  <p:stCondLst>
                                    <p:cond delay="1700"/>
                                  </p:stCondLst>
                                  <p:childTnLst>
                                    <p:animMotion origin="layout" path="M 0.01836 -4.07407E-6 L -4.79167E-6 -4.07407E-6 " pathEditMode="relative" rAng="0" ptsTypes="AA">
                                      <p:cBhvr>
                                        <p:cTn id="32" dur="750" fill="hold"/>
                                        <p:tgtEl>
                                          <p:spTgt spid="13"/>
                                        </p:tgtEl>
                                        <p:attrNameLst>
                                          <p:attrName>ppt_x</p:attrName>
                                          <p:attrName>ppt_y</p:attrName>
                                        </p:attrNameLst>
                                      </p:cBhvr>
                                      <p:rCtr x="-924" y="0"/>
                                    </p:animMotion>
                                  </p:childTnLst>
                                </p:cTn>
                              </p:par>
                              <p:par>
                                <p:cTn id="33" presetID="10" presetClass="entr" presetSubtype="0" fill="hold" grpId="0" nodeType="withEffect">
                                  <p:stCondLst>
                                    <p:cond delay="9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35" presetClass="path" presetSubtype="0" decel="40000" fill="hold" grpId="1" nodeType="withEffect">
                                  <p:stCondLst>
                                    <p:cond delay="950"/>
                                  </p:stCondLst>
                                  <p:childTnLst>
                                    <p:animMotion origin="layout" path="M 0.01758 -4.07407E-6 L -0.03633 -4.07407E-6 " pathEditMode="relative" rAng="0" ptsTypes="AA">
                                      <p:cBhvr>
                                        <p:cTn id="37" dur="750" spd="-100000" fill="hold"/>
                                        <p:tgtEl>
                                          <p:spTgt spid="14"/>
                                        </p:tgtEl>
                                        <p:attrNameLst>
                                          <p:attrName>ppt_x</p:attrName>
                                          <p:attrName>ppt_y</p:attrName>
                                        </p:attrNameLst>
                                      </p:cBhvr>
                                      <p:rCtr x="-2695" y="0"/>
                                    </p:animMotion>
                                  </p:childTnLst>
                                </p:cTn>
                              </p:par>
                              <p:par>
                                <p:cTn id="38" presetID="35" presetClass="path" presetSubtype="0" accel="40000" decel="40000" fill="hold" grpId="2" nodeType="withEffect">
                                  <p:stCondLst>
                                    <p:cond delay="1700"/>
                                  </p:stCondLst>
                                  <p:childTnLst>
                                    <p:animMotion origin="layout" path="M 0.01836 -4.07407E-6 L 1.66667E-6 -4.07407E-6 " pathEditMode="relative" rAng="0" ptsTypes="AA">
                                      <p:cBhvr>
                                        <p:cTn id="39" dur="750" fill="hold"/>
                                        <p:tgtEl>
                                          <p:spTgt spid="14"/>
                                        </p:tgtEl>
                                        <p:attrNameLst>
                                          <p:attrName>ppt_x</p:attrName>
                                          <p:attrName>ppt_y</p:attrName>
                                        </p:attrNameLst>
                                      </p:cBhvr>
                                      <p:rCtr x="-924" y="0"/>
                                    </p:animMotion>
                                  </p:childTnLst>
                                </p:cTn>
                              </p:par>
                              <p:par>
                                <p:cTn id="40" presetID="21" presetClass="entr" presetSubtype="1" fill="hold" grpId="0" nodeType="withEffect">
                                  <p:stCondLst>
                                    <p:cond delay="1750"/>
                                  </p:stCondLst>
                                  <p:childTnLst>
                                    <p:set>
                                      <p:cBhvr>
                                        <p:cTn id="41" dur="1" fill="hold">
                                          <p:stCondLst>
                                            <p:cond delay="0"/>
                                          </p:stCondLst>
                                        </p:cTn>
                                        <p:tgtEl>
                                          <p:spTgt spid="8"/>
                                        </p:tgtEl>
                                        <p:attrNameLst>
                                          <p:attrName>style.visibility</p:attrName>
                                        </p:attrNameLst>
                                      </p:cBhvr>
                                      <p:to>
                                        <p:strVal val="visible"/>
                                      </p:to>
                                    </p:set>
                                    <p:animEffect transition="in" filter="wheel(1)">
                                      <p:cBhvr>
                                        <p:cTn id="42" dur="750"/>
                                        <p:tgtEl>
                                          <p:spTgt spid="8"/>
                                        </p:tgtEl>
                                      </p:cBhvr>
                                    </p:animEffect>
                                  </p:childTnLst>
                                </p:cTn>
                              </p:par>
                              <p:par>
                                <p:cTn id="43" presetID="21" presetClass="entr" presetSubtype="1" fill="hold" grpId="0" nodeType="withEffect">
                                  <p:stCondLst>
                                    <p:cond delay="1750"/>
                                  </p:stCondLst>
                                  <p:childTnLst>
                                    <p:set>
                                      <p:cBhvr>
                                        <p:cTn id="44" dur="1" fill="hold">
                                          <p:stCondLst>
                                            <p:cond delay="0"/>
                                          </p:stCondLst>
                                        </p:cTn>
                                        <p:tgtEl>
                                          <p:spTgt spid="15"/>
                                        </p:tgtEl>
                                        <p:attrNameLst>
                                          <p:attrName>style.visibility</p:attrName>
                                        </p:attrNameLst>
                                      </p:cBhvr>
                                      <p:to>
                                        <p:strVal val="visible"/>
                                      </p:to>
                                    </p:set>
                                    <p:animEffect transition="in" filter="wheel(1)">
                                      <p:cBhvr>
                                        <p:cTn id="45" dur="750"/>
                                        <p:tgtEl>
                                          <p:spTgt spid="15"/>
                                        </p:tgtEl>
                                      </p:cBhvr>
                                    </p:animEffect>
                                  </p:childTnLst>
                                </p:cTn>
                              </p:par>
                              <p:par>
                                <p:cTn id="46" presetID="21" presetClass="entr" presetSubtype="1" fill="hold" grpId="0" nodeType="withEffect">
                                  <p:stCondLst>
                                    <p:cond delay="1750"/>
                                  </p:stCondLst>
                                  <p:childTnLst>
                                    <p:set>
                                      <p:cBhvr>
                                        <p:cTn id="47" dur="1" fill="hold">
                                          <p:stCondLst>
                                            <p:cond delay="0"/>
                                          </p:stCondLst>
                                        </p:cTn>
                                        <p:tgtEl>
                                          <p:spTgt spid="16"/>
                                        </p:tgtEl>
                                        <p:attrNameLst>
                                          <p:attrName>style.visibility</p:attrName>
                                        </p:attrNameLst>
                                      </p:cBhvr>
                                      <p:to>
                                        <p:strVal val="visible"/>
                                      </p:to>
                                    </p:set>
                                    <p:animEffect transition="in" filter="wheel(1)">
                                      <p:cBhvr>
                                        <p:cTn id="48" dur="750"/>
                                        <p:tgtEl>
                                          <p:spTgt spid="16"/>
                                        </p:tgtEl>
                                      </p:cBhvr>
                                    </p:animEffect>
                                  </p:childTnLst>
                                </p:cTn>
                              </p:par>
                              <p:par>
                                <p:cTn id="49" presetID="53" presetClass="entr" presetSubtype="16" fill="hold" grpId="0" nodeType="withEffect">
                                  <p:stCondLst>
                                    <p:cond delay="1750"/>
                                  </p:stCondLst>
                                  <p:childTnLst>
                                    <p:set>
                                      <p:cBhvr>
                                        <p:cTn id="50" dur="1" fill="hold">
                                          <p:stCondLst>
                                            <p:cond delay="0"/>
                                          </p:stCondLst>
                                        </p:cTn>
                                        <p:tgtEl>
                                          <p:spTgt spid="5"/>
                                        </p:tgtEl>
                                        <p:attrNameLst>
                                          <p:attrName>style.visibility</p:attrName>
                                        </p:attrNameLst>
                                      </p:cBhvr>
                                      <p:to>
                                        <p:strVal val="visible"/>
                                      </p:to>
                                    </p:set>
                                    <p:anim calcmode="lin" valueType="num">
                                      <p:cBhvr>
                                        <p:cTn id="51" dur="750" fill="hold"/>
                                        <p:tgtEl>
                                          <p:spTgt spid="5"/>
                                        </p:tgtEl>
                                        <p:attrNameLst>
                                          <p:attrName>ppt_w</p:attrName>
                                        </p:attrNameLst>
                                      </p:cBhvr>
                                      <p:tavLst>
                                        <p:tav tm="0">
                                          <p:val>
                                            <p:fltVal val="0"/>
                                          </p:val>
                                        </p:tav>
                                        <p:tav tm="100000">
                                          <p:val>
                                            <p:strVal val="#ppt_w"/>
                                          </p:val>
                                        </p:tav>
                                      </p:tavLst>
                                    </p:anim>
                                    <p:anim calcmode="lin" valueType="num">
                                      <p:cBhvr>
                                        <p:cTn id="52" dur="750" fill="hold"/>
                                        <p:tgtEl>
                                          <p:spTgt spid="5"/>
                                        </p:tgtEl>
                                        <p:attrNameLst>
                                          <p:attrName>ppt_h</p:attrName>
                                        </p:attrNameLst>
                                      </p:cBhvr>
                                      <p:tavLst>
                                        <p:tav tm="0">
                                          <p:val>
                                            <p:fltVal val="0"/>
                                          </p:val>
                                        </p:tav>
                                        <p:tav tm="100000">
                                          <p:val>
                                            <p:strVal val="#ppt_h"/>
                                          </p:val>
                                        </p:tav>
                                      </p:tavLst>
                                    </p:anim>
                                    <p:animEffect transition="in" filter="fade">
                                      <p:cBhvr>
                                        <p:cTn id="53" dur="750"/>
                                        <p:tgtEl>
                                          <p:spTgt spid="5"/>
                                        </p:tgtEl>
                                      </p:cBhvr>
                                    </p:animEffect>
                                  </p:childTnLst>
                                </p:cTn>
                              </p:par>
                              <p:par>
                                <p:cTn id="54" presetID="53" presetClass="entr" presetSubtype="16" fill="hold" grpId="0" nodeType="withEffect">
                                  <p:stCondLst>
                                    <p:cond delay="1750"/>
                                  </p:stCondLst>
                                  <p:childTnLst>
                                    <p:set>
                                      <p:cBhvr>
                                        <p:cTn id="55" dur="1" fill="hold">
                                          <p:stCondLst>
                                            <p:cond delay="0"/>
                                          </p:stCondLst>
                                        </p:cTn>
                                        <p:tgtEl>
                                          <p:spTgt spid="6"/>
                                        </p:tgtEl>
                                        <p:attrNameLst>
                                          <p:attrName>style.visibility</p:attrName>
                                        </p:attrNameLst>
                                      </p:cBhvr>
                                      <p:to>
                                        <p:strVal val="visible"/>
                                      </p:to>
                                    </p:set>
                                    <p:anim calcmode="lin" valueType="num">
                                      <p:cBhvr>
                                        <p:cTn id="56" dur="750" fill="hold"/>
                                        <p:tgtEl>
                                          <p:spTgt spid="6"/>
                                        </p:tgtEl>
                                        <p:attrNameLst>
                                          <p:attrName>ppt_w</p:attrName>
                                        </p:attrNameLst>
                                      </p:cBhvr>
                                      <p:tavLst>
                                        <p:tav tm="0">
                                          <p:val>
                                            <p:fltVal val="0"/>
                                          </p:val>
                                        </p:tav>
                                        <p:tav tm="100000">
                                          <p:val>
                                            <p:strVal val="#ppt_w"/>
                                          </p:val>
                                        </p:tav>
                                      </p:tavLst>
                                    </p:anim>
                                    <p:anim calcmode="lin" valueType="num">
                                      <p:cBhvr>
                                        <p:cTn id="57" dur="750" fill="hold"/>
                                        <p:tgtEl>
                                          <p:spTgt spid="6"/>
                                        </p:tgtEl>
                                        <p:attrNameLst>
                                          <p:attrName>ppt_h</p:attrName>
                                        </p:attrNameLst>
                                      </p:cBhvr>
                                      <p:tavLst>
                                        <p:tav tm="0">
                                          <p:val>
                                            <p:fltVal val="0"/>
                                          </p:val>
                                        </p:tav>
                                        <p:tav tm="100000">
                                          <p:val>
                                            <p:strVal val="#ppt_h"/>
                                          </p:val>
                                        </p:tav>
                                      </p:tavLst>
                                    </p:anim>
                                    <p:animEffect transition="in" filter="fade">
                                      <p:cBhvr>
                                        <p:cTn id="58" dur="750"/>
                                        <p:tgtEl>
                                          <p:spTgt spid="6"/>
                                        </p:tgtEl>
                                      </p:cBhvr>
                                    </p:animEffect>
                                  </p:childTnLst>
                                </p:cTn>
                              </p:par>
                              <p:par>
                                <p:cTn id="59" presetID="53" presetClass="entr" presetSubtype="16" fill="hold" grpId="0" nodeType="withEffect">
                                  <p:stCondLst>
                                    <p:cond delay="1750"/>
                                  </p:stCondLst>
                                  <p:childTnLst>
                                    <p:set>
                                      <p:cBhvr>
                                        <p:cTn id="60" dur="1" fill="hold">
                                          <p:stCondLst>
                                            <p:cond delay="0"/>
                                          </p:stCondLst>
                                        </p:cTn>
                                        <p:tgtEl>
                                          <p:spTgt spid="7"/>
                                        </p:tgtEl>
                                        <p:attrNameLst>
                                          <p:attrName>style.visibility</p:attrName>
                                        </p:attrNameLst>
                                      </p:cBhvr>
                                      <p:to>
                                        <p:strVal val="visible"/>
                                      </p:to>
                                    </p:set>
                                    <p:anim calcmode="lin" valueType="num">
                                      <p:cBhvr>
                                        <p:cTn id="61" dur="750" fill="hold"/>
                                        <p:tgtEl>
                                          <p:spTgt spid="7"/>
                                        </p:tgtEl>
                                        <p:attrNameLst>
                                          <p:attrName>ppt_w</p:attrName>
                                        </p:attrNameLst>
                                      </p:cBhvr>
                                      <p:tavLst>
                                        <p:tav tm="0">
                                          <p:val>
                                            <p:fltVal val="0"/>
                                          </p:val>
                                        </p:tav>
                                        <p:tav tm="100000">
                                          <p:val>
                                            <p:strVal val="#ppt_w"/>
                                          </p:val>
                                        </p:tav>
                                      </p:tavLst>
                                    </p:anim>
                                    <p:anim calcmode="lin" valueType="num">
                                      <p:cBhvr>
                                        <p:cTn id="62" dur="750" fill="hold"/>
                                        <p:tgtEl>
                                          <p:spTgt spid="7"/>
                                        </p:tgtEl>
                                        <p:attrNameLst>
                                          <p:attrName>ppt_h</p:attrName>
                                        </p:attrNameLst>
                                      </p:cBhvr>
                                      <p:tavLst>
                                        <p:tav tm="0">
                                          <p:val>
                                            <p:fltVal val="0"/>
                                          </p:val>
                                        </p:tav>
                                        <p:tav tm="100000">
                                          <p:val>
                                            <p:strVal val="#ppt_h"/>
                                          </p:val>
                                        </p:tav>
                                      </p:tavLst>
                                    </p:anim>
                                    <p:animEffect transition="in" filter="fade">
                                      <p:cBhvr>
                                        <p:cTn id="63" dur="750"/>
                                        <p:tgtEl>
                                          <p:spTgt spid="7"/>
                                        </p:tgtEl>
                                      </p:cBhvr>
                                    </p:animEffect>
                                  </p:childTnLst>
                                </p:cTn>
                              </p:par>
                              <p:par>
                                <p:cTn id="64" presetID="10" presetClass="entr" presetSubtype="0" fill="hold" grpId="0" nodeType="withEffect">
                                  <p:stCondLst>
                                    <p:cond delay="175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750"/>
                                        <p:tgtEl>
                                          <p:spTgt spid="19"/>
                                        </p:tgtEl>
                                      </p:cBhvr>
                                    </p:animEffect>
                                  </p:childTnLst>
                                </p:cTn>
                              </p:par>
                              <p:par>
                                <p:cTn id="67" presetID="22" presetClass="entr" presetSubtype="8" fill="hold" grpId="0" nodeType="withEffect">
                                  <p:stCondLst>
                                    <p:cond delay="175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par>
                                <p:cTn id="70" presetID="22" presetClass="entr" presetSubtype="8" fill="hold" nodeType="withEffect">
                                  <p:stCondLst>
                                    <p:cond delay="175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750"/>
                                        <p:tgtEl>
                                          <p:spTgt spid="21"/>
                                        </p:tgtEl>
                                      </p:cBhvr>
                                    </p:animEffect>
                                  </p:childTnLst>
                                </p:cTn>
                              </p:par>
                              <p:par>
                                <p:cTn id="73" presetID="22" presetClass="entr" presetSubtype="8" fill="hold" grpId="0" nodeType="withEffect">
                                  <p:stCondLst>
                                    <p:cond delay="175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750"/>
                                        <p:tgtEl>
                                          <p:spTgt spid="17"/>
                                        </p:tgtEl>
                                      </p:cBhvr>
                                    </p:animEffect>
                                  </p:childTnLst>
                                </p:cTn>
                              </p:par>
                              <p:par>
                                <p:cTn id="76" presetID="22" presetClass="entr" presetSubtype="8" fill="hold" grpId="0" nodeType="withEffect">
                                  <p:stCondLst>
                                    <p:cond delay="175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750"/>
                                        <p:tgtEl>
                                          <p:spTgt spid="18"/>
                                        </p:tgtEl>
                                      </p:cBhvr>
                                    </p:animEffect>
                                  </p:childTnLst>
                                </p:cTn>
                              </p:par>
                              <p:par>
                                <p:cTn id="79" presetID="53" presetClass="entr" presetSubtype="16" fill="hold" grpId="0" nodeType="withEffect">
                                  <p:stCondLst>
                                    <p:cond delay="1750"/>
                                  </p:stCondLst>
                                  <p:childTnLst>
                                    <p:set>
                                      <p:cBhvr>
                                        <p:cTn id="80" dur="1" fill="hold">
                                          <p:stCondLst>
                                            <p:cond delay="0"/>
                                          </p:stCondLst>
                                        </p:cTn>
                                        <p:tgtEl>
                                          <p:spTgt spid="22"/>
                                        </p:tgtEl>
                                        <p:attrNameLst>
                                          <p:attrName>style.visibility</p:attrName>
                                        </p:attrNameLst>
                                      </p:cBhvr>
                                      <p:to>
                                        <p:strVal val="visible"/>
                                      </p:to>
                                    </p:set>
                                    <p:anim calcmode="lin" valueType="num">
                                      <p:cBhvr>
                                        <p:cTn id="81" dur="750" fill="hold"/>
                                        <p:tgtEl>
                                          <p:spTgt spid="22"/>
                                        </p:tgtEl>
                                        <p:attrNameLst>
                                          <p:attrName>ppt_w</p:attrName>
                                        </p:attrNameLst>
                                      </p:cBhvr>
                                      <p:tavLst>
                                        <p:tav tm="0">
                                          <p:val>
                                            <p:fltVal val="0"/>
                                          </p:val>
                                        </p:tav>
                                        <p:tav tm="100000">
                                          <p:val>
                                            <p:strVal val="#ppt_w"/>
                                          </p:val>
                                        </p:tav>
                                      </p:tavLst>
                                    </p:anim>
                                    <p:anim calcmode="lin" valueType="num">
                                      <p:cBhvr>
                                        <p:cTn id="82" dur="750" fill="hold"/>
                                        <p:tgtEl>
                                          <p:spTgt spid="22"/>
                                        </p:tgtEl>
                                        <p:attrNameLst>
                                          <p:attrName>ppt_h</p:attrName>
                                        </p:attrNameLst>
                                      </p:cBhvr>
                                      <p:tavLst>
                                        <p:tav tm="0">
                                          <p:val>
                                            <p:fltVal val="0"/>
                                          </p:val>
                                        </p:tav>
                                        <p:tav tm="100000">
                                          <p:val>
                                            <p:strVal val="#ppt_h"/>
                                          </p:val>
                                        </p:tav>
                                      </p:tavLst>
                                    </p:anim>
                                    <p:animEffect transition="in" filter="fade">
                                      <p:cBhvr>
                                        <p:cTn id="83" dur="750"/>
                                        <p:tgtEl>
                                          <p:spTgt spid="22"/>
                                        </p:tgtEl>
                                      </p:cBhvr>
                                    </p:animEffect>
                                  </p:childTnLst>
                                </p:cTn>
                              </p:par>
                              <p:par>
                                <p:cTn id="84" presetID="53" presetClass="entr" presetSubtype="16" fill="hold" nodeType="withEffect">
                                  <p:stCondLst>
                                    <p:cond delay="1750"/>
                                  </p:stCondLst>
                                  <p:childTnLst>
                                    <p:set>
                                      <p:cBhvr>
                                        <p:cTn id="85" dur="1" fill="hold">
                                          <p:stCondLst>
                                            <p:cond delay="0"/>
                                          </p:stCondLst>
                                        </p:cTn>
                                        <p:tgtEl>
                                          <p:spTgt spid="58"/>
                                        </p:tgtEl>
                                        <p:attrNameLst>
                                          <p:attrName>style.visibility</p:attrName>
                                        </p:attrNameLst>
                                      </p:cBhvr>
                                      <p:to>
                                        <p:strVal val="visible"/>
                                      </p:to>
                                    </p:set>
                                    <p:anim calcmode="lin" valueType="num">
                                      <p:cBhvr>
                                        <p:cTn id="86" dur="750" fill="hold"/>
                                        <p:tgtEl>
                                          <p:spTgt spid="58"/>
                                        </p:tgtEl>
                                        <p:attrNameLst>
                                          <p:attrName>ppt_w</p:attrName>
                                        </p:attrNameLst>
                                      </p:cBhvr>
                                      <p:tavLst>
                                        <p:tav tm="0">
                                          <p:val>
                                            <p:fltVal val="0"/>
                                          </p:val>
                                        </p:tav>
                                        <p:tav tm="100000">
                                          <p:val>
                                            <p:strVal val="#ppt_w"/>
                                          </p:val>
                                        </p:tav>
                                      </p:tavLst>
                                    </p:anim>
                                    <p:anim calcmode="lin" valueType="num">
                                      <p:cBhvr>
                                        <p:cTn id="87" dur="750" fill="hold"/>
                                        <p:tgtEl>
                                          <p:spTgt spid="58"/>
                                        </p:tgtEl>
                                        <p:attrNameLst>
                                          <p:attrName>ppt_h</p:attrName>
                                        </p:attrNameLst>
                                      </p:cBhvr>
                                      <p:tavLst>
                                        <p:tav tm="0">
                                          <p:val>
                                            <p:fltVal val="0"/>
                                          </p:val>
                                        </p:tav>
                                        <p:tav tm="100000">
                                          <p:val>
                                            <p:strVal val="#ppt_h"/>
                                          </p:val>
                                        </p:tav>
                                      </p:tavLst>
                                    </p:anim>
                                    <p:animEffect transition="in" filter="fade">
                                      <p:cBhvr>
                                        <p:cTn id="88" dur="750"/>
                                        <p:tgtEl>
                                          <p:spTgt spid="58"/>
                                        </p:tgtEl>
                                      </p:cBhvr>
                                    </p:animEffect>
                                  </p:childTnLst>
                                </p:cTn>
                              </p:par>
                              <p:par>
                                <p:cTn id="89" presetID="53" presetClass="entr" presetSubtype="16" fill="hold" nodeType="withEffect">
                                  <p:stCondLst>
                                    <p:cond delay="1750"/>
                                  </p:stCondLst>
                                  <p:childTnLst>
                                    <p:set>
                                      <p:cBhvr>
                                        <p:cTn id="90" dur="1" fill="hold">
                                          <p:stCondLst>
                                            <p:cond delay="0"/>
                                          </p:stCondLst>
                                        </p:cTn>
                                        <p:tgtEl>
                                          <p:spTgt spid="32"/>
                                        </p:tgtEl>
                                        <p:attrNameLst>
                                          <p:attrName>style.visibility</p:attrName>
                                        </p:attrNameLst>
                                      </p:cBhvr>
                                      <p:to>
                                        <p:strVal val="visible"/>
                                      </p:to>
                                    </p:set>
                                    <p:anim calcmode="lin" valueType="num">
                                      <p:cBhvr>
                                        <p:cTn id="91" dur="750" fill="hold"/>
                                        <p:tgtEl>
                                          <p:spTgt spid="32"/>
                                        </p:tgtEl>
                                        <p:attrNameLst>
                                          <p:attrName>ppt_w</p:attrName>
                                        </p:attrNameLst>
                                      </p:cBhvr>
                                      <p:tavLst>
                                        <p:tav tm="0">
                                          <p:val>
                                            <p:fltVal val="0"/>
                                          </p:val>
                                        </p:tav>
                                        <p:tav tm="100000">
                                          <p:val>
                                            <p:strVal val="#ppt_w"/>
                                          </p:val>
                                        </p:tav>
                                      </p:tavLst>
                                    </p:anim>
                                    <p:anim calcmode="lin" valueType="num">
                                      <p:cBhvr>
                                        <p:cTn id="92" dur="750" fill="hold"/>
                                        <p:tgtEl>
                                          <p:spTgt spid="32"/>
                                        </p:tgtEl>
                                        <p:attrNameLst>
                                          <p:attrName>ppt_h</p:attrName>
                                        </p:attrNameLst>
                                      </p:cBhvr>
                                      <p:tavLst>
                                        <p:tav tm="0">
                                          <p:val>
                                            <p:fltVal val="0"/>
                                          </p:val>
                                        </p:tav>
                                        <p:tav tm="100000">
                                          <p:val>
                                            <p:strVal val="#ppt_h"/>
                                          </p:val>
                                        </p:tav>
                                      </p:tavLst>
                                    </p:anim>
                                    <p:animEffect transition="in" filter="fade">
                                      <p:cBhvr>
                                        <p:cTn id="93" dur="750"/>
                                        <p:tgtEl>
                                          <p:spTgt spid="32"/>
                                        </p:tgtEl>
                                      </p:cBhvr>
                                    </p:animEffect>
                                  </p:childTnLst>
                                </p:cTn>
                              </p:par>
                              <p:par>
                                <p:cTn id="94" presetID="53" presetClass="entr" presetSubtype="16" fill="hold" nodeType="withEffect">
                                  <p:stCondLst>
                                    <p:cond delay="1750"/>
                                  </p:stCondLst>
                                  <p:childTnLst>
                                    <p:set>
                                      <p:cBhvr>
                                        <p:cTn id="95" dur="1" fill="hold">
                                          <p:stCondLst>
                                            <p:cond delay="0"/>
                                          </p:stCondLst>
                                        </p:cTn>
                                        <p:tgtEl>
                                          <p:spTgt spid="25"/>
                                        </p:tgtEl>
                                        <p:attrNameLst>
                                          <p:attrName>style.visibility</p:attrName>
                                        </p:attrNameLst>
                                      </p:cBhvr>
                                      <p:to>
                                        <p:strVal val="visible"/>
                                      </p:to>
                                    </p:set>
                                    <p:anim calcmode="lin" valueType="num">
                                      <p:cBhvr>
                                        <p:cTn id="96" dur="750" fill="hold"/>
                                        <p:tgtEl>
                                          <p:spTgt spid="25"/>
                                        </p:tgtEl>
                                        <p:attrNameLst>
                                          <p:attrName>ppt_w</p:attrName>
                                        </p:attrNameLst>
                                      </p:cBhvr>
                                      <p:tavLst>
                                        <p:tav tm="0">
                                          <p:val>
                                            <p:fltVal val="0"/>
                                          </p:val>
                                        </p:tav>
                                        <p:tav tm="100000">
                                          <p:val>
                                            <p:strVal val="#ppt_w"/>
                                          </p:val>
                                        </p:tav>
                                      </p:tavLst>
                                    </p:anim>
                                    <p:anim calcmode="lin" valueType="num">
                                      <p:cBhvr>
                                        <p:cTn id="97" dur="750" fill="hold"/>
                                        <p:tgtEl>
                                          <p:spTgt spid="25"/>
                                        </p:tgtEl>
                                        <p:attrNameLst>
                                          <p:attrName>ppt_h</p:attrName>
                                        </p:attrNameLst>
                                      </p:cBhvr>
                                      <p:tavLst>
                                        <p:tav tm="0">
                                          <p:val>
                                            <p:fltVal val="0"/>
                                          </p:val>
                                        </p:tav>
                                        <p:tav tm="100000">
                                          <p:val>
                                            <p:strVal val="#ppt_h"/>
                                          </p:val>
                                        </p:tav>
                                      </p:tavLst>
                                    </p:anim>
                                    <p:animEffect transition="in" filter="fade">
                                      <p:cBhvr>
                                        <p:cTn id="9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6" grpId="0" animBg="1"/>
      <p:bldP spid="17" grpId="0"/>
      <p:bldP spid="18" grpId="0"/>
      <p:bldP spid="19" grpId="0" animBg="1"/>
      <p:bldP spid="20" grpId="0"/>
      <p:bldP spid="22"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grpSp>
        <p:nvGrpSpPr>
          <p:cNvPr id="33" name="Group 3"/>
          <p:cNvGrpSpPr/>
          <p:nvPr/>
        </p:nvGrpSpPr>
        <p:grpSpPr>
          <a:xfrm>
            <a:off x="887794" y="981484"/>
            <a:ext cx="10048297" cy="4399042"/>
            <a:chOff x="1100786" y="1551735"/>
            <a:chExt cx="10052640" cy="4399344"/>
          </a:xfrm>
        </p:grpSpPr>
        <p:sp>
          <p:nvSpPr>
            <p:cNvPr id="34"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5" name="Rounded Rectangle 4"/>
            <p:cNvSpPr/>
            <p:nvPr/>
          </p:nvSpPr>
          <p:spPr>
            <a:xfrm rot="19805282">
              <a:off x="1100786" y="3962064"/>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6" name="Rounded Rectangle 17"/>
            <p:cNvSpPr/>
            <p:nvPr/>
          </p:nvSpPr>
          <p:spPr>
            <a:xfrm rot="19805282">
              <a:off x="2976655" y="2907046"/>
              <a:ext cx="634909" cy="634236"/>
            </a:xfrm>
            <a:prstGeom prst="roundRect">
              <a:avLst>
                <a:gd name="adj" fmla="val 50000"/>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7" name="Rounded Rectangle 18"/>
            <p:cNvSpPr/>
            <p:nvPr/>
          </p:nvSpPr>
          <p:spPr>
            <a:xfrm rot="19805282">
              <a:off x="4856481" y="3966200"/>
              <a:ext cx="634909" cy="634236"/>
            </a:xfrm>
            <a:prstGeom prst="roundRect">
              <a:avLst>
                <a:gd name="adj" fmla="val 50000"/>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8" name="Rounded Rectangle 19"/>
            <p:cNvSpPr/>
            <p:nvPr/>
          </p:nvSpPr>
          <p:spPr>
            <a:xfrm rot="19805282">
              <a:off x="6750373" y="2907049"/>
              <a:ext cx="634909" cy="634236"/>
            </a:xfrm>
            <a:prstGeom prst="roundRect">
              <a:avLst>
                <a:gd name="adj" fmla="val 50000"/>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9" name="Rounded Rectangle 20"/>
            <p:cNvSpPr/>
            <p:nvPr/>
          </p:nvSpPr>
          <p:spPr>
            <a:xfrm rot="19805282">
              <a:off x="10518517" y="2907047"/>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0" name="Rounded Rectangle 22"/>
            <p:cNvSpPr/>
            <p:nvPr/>
          </p:nvSpPr>
          <p:spPr>
            <a:xfrm rot="19805282">
              <a:off x="8614859" y="3962065"/>
              <a:ext cx="634909" cy="634236"/>
            </a:xfrm>
            <a:prstGeom prst="roundRect">
              <a:avLst>
                <a:gd name="adj" fmla="val 50000"/>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1"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2"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3"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128532" tIns="64265" rIns="128532" bIns="6426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733" dirty="0">
                <a:solidFill>
                  <a:schemeClr val="tx1">
                    <a:lumMod val="50000"/>
                    <a:lumOff val="50000"/>
                  </a:schemeClr>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45" name="Straight Arrow Connector 37"/>
          <p:cNvCxnSpPr/>
          <p:nvPr/>
        </p:nvCxnSpPr>
        <p:spPr>
          <a:xfrm>
            <a:off x="3080165" y="3181006"/>
            <a:ext cx="0" cy="960890"/>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0"/>
          <p:cNvCxnSpPr/>
          <p:nvPr/>
        </p:nvCxnSpPr>
        <p:spPr>
          <a:xfrm>
            <a:off x="6852253" y="3181006"/>
            <a:ext cx="0" cy="960890"/>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1"/>
          <p:cNvCxnSpPr/>
          <p:nvPr/>
        </p:nvCxnSpPr>
        <p:spPr>
          <a:xfrm flipV="1">
            <a:off x="8735165" y="2220648"/>
            <a:ext cx="0" cy="960890"/>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2"/>
          <p:cNvCxnSpPr/>
          <p:nvPr/>
        </p:nvCxnSpPr>
        <p:spPr>
          <a:xfrm flipV="1">
            <a:off x="4977739" y="2220648"/>
            <a:ext cx="0" cy="960890"/>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9" name="TextBox 41"/>
          <p:cNvSpPr txBox="1"/>
          <p:nvPr/>
        </p:nvSpPr>
        <p:spPr>
          <a:xfrm>
            <a:off x="1948380" y="4687978"/>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0" name="TextBox 170"/>
          <p:cNvSpPr txBox="1"/>
          <p:nvPr/>
        </p:nvSpPr>
        <p:spPr>
          <a:xfrm>
            <a:off x="1928414" y="4397568"/>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41"/>
          <p:cNvSpPr txBox="1"/>
          <p:nvPr/>
        </p:nvSpPr>
        <p:spPr>
          <a:xfrm>
            <a:off x="3803700" y="1442531"/>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2" name="TextBox 170"/>
          <p:cNvSpPr txBox="1"/>
          <p:nvPr/>
        </p:nvSpPr>
        <p:spPr>
          <a:xfrm>
            <a:off x="3783735" y="1152122"/>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41"/>
          <p:cNvSpPr txBox="1"/>
          <p:nvPr/>
        </p:nvSpPr>
        <p:spPr>
          <a:xfrm>
            <a:off x="5807988" y="4687978"/>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4" name="TextBox 170"/>
          <p:cNvSpPr txBox="1"/>
          <p:nvPr/>
        </p:nvSpPr>
        <p:spPr>
          <a:xfrm>
            <a:off x="5788023" y="4397568"/>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41"/>
          <p:cNvSpPr txBox="1"/>
          <p:nvPr/>
        </p:nvSpPr>
        <p:spPr>
          <a:xfrm>
            <a:off x="7602715" y="1442531"/>
            <a:ext cx="2513516" cy="636003"/>
          </a:xfrm>
          <a:prstGeom prst="rect">
            <a:avLst/>
          </a:prstGeom>
          <a:noFill/>
        </p:spPr>
        <p:txBody>
          <a:bodyPr wrap="square" lIns="81210" tIns="40606" rIns="81210" bIns="40606"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6" name="TextBox 170"/>
          <p:cNvSpPr txBox="1"/>
          <p:nvPr/>
        </p:nvSpPr>
        <p:spPr>
          <a:xfrm>
            <a:off x="7602716" y="1152122"/>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anim calcmode="lin" valueType="num">
                                      <p:cBhvr>
                                        <p:cTn id="16" dur="500" fill="hold"/>
                                        <p:tgtEl>
                                          <p:spTgt spid="50"/>
                                        </p:tgtEl>
                                        <p:attrNameLst>
                                          <p:attrName>ppt_x</p:attrName>
                                        </p:attrNameLst>
                                      </p:cBhvr>
                                      <p:tavLst>
                                        <p:tav tm="0">
                                          <p:val>
                                            <p:strVal val="#ppt_x"/>
                                          </p:val>
                                        </p:tav>
                                        <p:tav tm="100000">
                                          <p:val>
                                            <p:strVal val="#ppt_x"/>
                                          </p:val>
                                        </p:tav>
                                      </p:tavLst>
                                    </p:anim>
                                    <p:anim calcmode="lin" valueType="num">
                                      <p:cBhvr>
                                        <p:cTn id="17" dur="500" fill="hold"/>
                                        <p:tgtEl>
                                          <p:spTgt spid="5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down)">
                                      <p:cBhvr>
                                        <p:cTn id="26" dur="500"/>
                                        <p:tgtEl>
                                          <p:spTgt spid="48"/>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anim calcmode="lin" valueType="num">
                                      <p:cBhvr>
                                        <p:cTn id="31" dur="500" fill="hold"/>
                                        <p:tgtEl>
                                          <p:spTgt spid="52"/>
                                        </p:tgtEl>
                                        <p:attrNameLst>
                                          <p:attrName>ppt_x</p:attrName>
                                        </p:attrNameLst>
                                      </p:cBhvr>
                                      <p:tavLst>
                                        <p:tav tm="0">
                                          <p:val>
                                            <p:strVal val="#ppt_x"/>
                                          </p:val>
                                        </p:tav>
                                        <p:tav tm="100000">
                                          <p:val>
                                            <p:strVal val="#ppt_x"/>
                                          </p:val>
                                        </p:tav>
                                      </p:tavLst>
                                    </p:anim>
                                    <p:anim calcmode="lin" valueType="num">
                                      <p:cBhvr>
                                        <p:cTn id="32" dur="500" fill="hold"/>
                                        <p:tgtEl>
                                          <p:spTgt spid="5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anim calcmode="lin" valueType="num">
                                      <p:cBhvr>
                                        <p:cTn id="36" dur="500" fill="hold"/>
                                        <p:tgtEl>
                                          <p:spTgt spid="51"/>
                                        </p:tgtEl>
                                        <p:attrNameLst>
                                          <p:attrName>ppt_x</p:attrName>
                                        </p:attrNameLst>
                                      </p:cBhvr>
                                      <p:tavLst>
                                        <p:tav tm="0">
                                          <p:val>
                                            <p:strVal val="#ppt_x"/>
                                          </p:val>
                                        </p:tav>
                                        <p:tav tm="100000">
                                          <p:val>
                                            <p:strVal val="#ppt_x"/>
                                          </p:val>
                                        </p:tav>
                                      </p:tavLst>
                                    </p:anim>
                                    <p:anim calcmode="lin" valueType="num">
                                      <p:cBhvr>
                                        <p:cTn id="37" dur="500" fill="hold"/>
                                        <p:tgtEl>
                                          <p:spTgt spid="51"/>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anim calcmode="lin" valueType="num">
                                      <p:cBhvr>
                                        <p:cTn id="46" dur="500" fill="hold"/>
                                        <p:tgtEl>
                                          <p:spTgt spid="54"/>
                                        </p:tgtEl>
                                        <p:attrNameLst>
                                          <p:attrName>ppt_x</p:attrName>
                                        </p:attrNameLst>
                                      </p:cBhvr>
                                      <p:tavLst>
                                        <p:tav tm="0">
                                          <p:val>
                                            <p:strVal val="#ppt_x"/>
                                          </p:val>
                                        </p:tav>
                                        <p:tav tm="100000">
                                          <p:val>
                                            <p:strVal val="#ppt_x"/>
                                          </p:val>
                                        </p:tav>
                                      </p:tavLst>
                                    </p:anim>
                                    <p:anim calcmode="lin" valueType="num">
                                      <p:cBhvr>
                                        <p:cTn id="47" dur="500" fill="hold"/>
                                        <p:tgtEl>
                                          <p:spTgt spid="5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strVal val="#ppt_x"/>
                                          </p:val>
                                        </p:tav>
                                        <p:tav tm="100000">
                                          <p:val>
                                            <p:strVal val="#ppt_x"/>
                                          </p:val>
                                        </p:tav>
                                      </p:tavLst>
                                    </p:anim>
                                    <p:anim calcmode="lin" valueType="num">
                                      <p:cBhvr>
                                        <p:cTn id="52" dur="50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down)">
                                      <p:cBhvr>
                                        <p:cTn id="56" dur="500"/>
                                        <p:tgtEl>
                                          <p:spTgt spid="47"/>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strVal val="#ppt_x"/>
                                          </p:val>
                                        </p:tav>
                                        <p:tav tm="100000">
                                          <p:val>
                                            <p:strVal val="#ppt_x"/>
                                          </p:val>
                                        </p:tav>
                                      </p:tavLst>
                                    </p:anim>
                                    <p:anim calcmode="lin" valueType="num">
                                      <p:cBhvr>
                                        <p:cTn id="62" dur="5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anim calcmode="lin" valueType="num">
                                      <p:cBhvr>
                                        <p:cTn id="66" dur="500" fill="hold"/>
                                        <p:tgtEl>
                                          <p:spTgt spid="55"/>
                                        </p:tgtEl>
                                        <p:attrNameLst>
                                          <p:attrName>ppt_x</p:attrName>
                                        </p:attrNameLst>
                                      </p:cBhvr>
                                      <p:tavLst>
                                        <p:tav tm="0">
                                          <p:val>
                                            <p:strVal val="#ppt_x"/>
                                          </p:val>
                                        </p:tav>
                                        <p:tav tm="100000">
                                          <p:val>
                                            <p:strVal val="#ppt_x"/>
                                          </p:val>
                                        </p:tav>
                                      </p:tavLst>
                                    </p:anim>
                                    <p:anim calcmode="lin" valueType="num">
                                      <p:cBhvr>
                                        <p:cTn id="67"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sp>
        <p:nvSpPr>
          <p:cNvPr id="40" name="Freeform 22"/>
          <p:cNvSpPr/>
          <p:nvPr/>
        </p:nvSpPr>
        <p:spPr bwMode="auto">
          <a:xfrm>
            <a:off x="4264565" y="3365441"/>
            <a:ext cx="2735060" cy="1966868"/>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rgbClr val="0CB0EF"/>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1" name="Freeform 25"/>
          <p:cNvSpPr/>
          <p:nvPr/>
        </p:nvSpPr>
        <p:spPr bwMode="auto">
          <a:xfrm>
            <a:off x="5545281" y="2615803"/>
            <a:ext cx="2356530" cy="1710801"/>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FFBF00"/>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2" name="Freeform 28"/>
          <p:cNvSpPr/>
          <p:nvPr/>
        </p:nvSpPr>
        <p:spPr bwMode="auto">
          <a:xfrm>
            <a:off x="4579745" y="1877301"/>
            <a:ext cx="2211799" cy="1577205"/>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rgbClr val="92D150"/>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sp>
        <p:nvSpPr>
          <p:cNvPr id="43" name="Freeform 31"/>
          <p:cNvSpPr/>
          <p:nvPr/>
        </p:nvSpPr>
        <p:spPr bwMode="auto">
          <a:xfrm>
            <a:off x="5651886" y="1289096"/>
            <a:ext cx="1855534" cy="132114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F4346A"/>
          </a:solidFill>
          <a:ln>
            <a:noFill/>
          </a:ln>
        </p:spPr>
        <p:txBody>
          <a:bodyPr vert="horz" wrap="square" lIns="91412" tIns="45706" rIns="91412" bIns="45706" numCol="1" anchor="t" anchorCtr="0" compatLnSpc="1"/>
          <a:lstStyle/>
          <a:p>
            <a:endParaRPr lang="en-US" sz="3199">
              <a:solidFill>
                <a:schemeClr val="tx1">
                  <a:lumMod val="50000"/>
                  <a:lumOff val="50000"/>
                </a:schemeClr>
              </a:solidFill>
            </a:endParaRPr>
          </a:p>
        </p:txBody>
      </p:sp>
      <p:grpSp>
        <p:nvGrpSpPr>
          <p:cNvPr id="44" name="Group 14"/>
          <p:cNvGrpSpPr/>
          <p:nvPr/>
        </p:nvGrpSpPr>
        <p:grpSpPr>
          <a:xfrm>
            <a:off x="6760672" y="1767063"/>
            <a:ext cx="430262" cy="411782"/>
            <a:chOff x="8383588" y="4452938"/>
            <a:chExt cx="522287" cy="477837"/>
          </a:xfrm>
          <a:solidFill>
            <a:schemeClr val="bg1"/>
          </a:solidFill>
        </p:grpSpPr>
        <p:sp>
          <p:nvSpPr>
            <p:cNvPr id="45"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6"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7"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8"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49"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0"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1"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2"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3"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54" name="Group 24"/>
          <p:cNvGrpSpPr/>
          <p:nvPr/>
        </p:nvGrpSpPr>
        <p:grpSpPr>
          <a:xfrm>
            <a:off x="4906286" y="2391185"/>
            <a:ext cx="484977" cy="438107"/>
            <a:chOff x="9204326" y="3648075"/>
            <a:chExt cx="500062" cy="454026"/>
          </a:xfrm>
          <a:solidFill>
            <a:schemeClr val="bg1"/>
          </a:solidFill>
        </p:grpSpPr>
        <p:sp>
          <p:nvSpPr>
            <p:cNvPr id="55"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6"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7"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8"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59"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0"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1"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2"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63" name="Group 33"/>
          <p:cNvGrpSpPr/>
          <p:nvPr/>
        </p:nvGrpSpPr>
        <p:grpSpPr>
          <a:xfrm>
            <a:off x="6996075" y="3135705"/>
            <a:ext cx="482536" cy="583740"/>
            <a:chOff x="9532938" y="3521075"/>
            <a:chExt cx="423862" cy="512763"/>
          </a:xfrm>
          <a:solidFill>
            <a:schemeClr val="bg1"/>
          </a:solidFill>
        </p:grpSpPr>
        <p:sp>
          <p:nvSpPr>
            <p:cNvPr id="64"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5"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6"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grpSp>
        <p:nvGrpSpPr>
          <p:cNvPr id="67" name="Group 37"/>
          <p:cNvGrpSpPr/>
          <p:nvPr/>
        </p:nvGrpSpPr>
        <p:grpSpPr>
          <a:xfrm>
            <a:off x="4647300" y="3968389"/>
            <a:ext cx="486383" cy="508791"/>
            <a:chOff x="8385175" y="3870325"/>
            <a:chExt cx="473075" cy="473075"/>
          </a:xfrm>
          <a:solidFill>
            <a:schemeClr val="bg1"/>
          </a:solidFill>
        </p:grpSpPr>
        <p:sp>
          <p:nvSpPr>
            <p:cNvPr id="68"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sp>
          <p:nvSpPr>
            <p:cNvPr id="69"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solidFill>
                  <a:schemeClr val="tx1">
                    <a:lumMod val="50000"/>
                    <a:lumOff val="50000"/>
                  </a:schemeClr>
                </a:solidFill>
              </a:endParaRPr>
            </a:p>
          </p:txBody>
        </p:sp>
      </p:grpSp>
      <p:sp>
        <p:nvSpPr>
          <p:cNvPr id="70" name="TextBox 76"/>
          <p:cNvSpPr txBox="1"/>
          <p:nvPr/>
        </p:nvSpPr>
        <p:spPr>
          <a:xfrm>
            <a:off x="8110447" y="1540761"/>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1" name="文本框 70"/>
          <p:cNvSpPr txBox="1"/>
          <p:nvPr/>
        </p:nvSpPr>
        <p:spPr>
          <a:xfrm>
            <a:off x="8110715" y="1909979"/>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2" name="TextBox 76"/>
          <p:cNvSpPr txBox="1"/>
          <p:nvPr/>
        </p:nvSpPr>
        <p:spPr>
          <a:xfrm>
            <a:off x="8110447" y="3812294"/>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3" name="文本框 72"/>
          <p:cNvSpPr txBox="1"/>
          <p:nvPr/>
        </p:nvSpPr>
        <p:spPr>
          <a:xfrm>
            <a:off x="8110715" y="4181513"/>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4" name="TextBox 76"/>
          <p:cNvSpPr txBox="1"/>
          <p:nvPr/>
        </p:nvSpPr>
        <p:spPr>
          <a:xfrm>
            <a:off x="1004988" y="1540761"/>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5" name="文本框 74"/>
          <p:cNvSpPr txBox="1"/>
          <p:nvPr/>
        </p:nvSpPr>
        <p:spPr>
          <a:xfrm>
            <a:off x="1005257" y="1909979"/>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76" name="TextBox 76"/>
          <p:cNvSpPr txBox="1"/>
          <p:nvPr/>
        </p:nvSpPr>
        <p:spPr>
          <a:xfrm>
            <a:off x="1005256" y="3812294"/>
            <a:ext cx="2148218" cy="379463"/>
          </a:xfrm>
          <a:prstGeom prst="rect">
            <a:avLst/>
          </a:prstGeom>
          <a:noFill/>
        </p:spPr>
        <p:txBody>
          <a:bodyPr wrap="square" rtlCol="0">
            <a:spAutoFit/>
          </a:bodyPr>
          <a:lstStyle/>
          <a:p>
            <a:pPr marL="285638" indent="-285638">
              <a:buFont typeface="Wingdings" panose="05000000000000000000" pitchFamily="2" charset="2"/>
              <a:buChar char="u"/>
            </a:pPr>
            <a:r>
              <a:rPr lang="zh-CN" altLang="en-US" sz="1866" b="1" dirty="0">
                <a:solidFill>
                  <a:schemeClr val="tx1">
                    <a:lumMod val="50000"/>
                    <a:lumOff val="50000"/>
                  </a:schemeClr>
                </a:solidFill>
                <a:latin typeface="微软雅黑" panose="020B0503020204020204" charset="-122"/>
                <a:ea typeface="微软雅黑" panose="020B0503020204020204" charset="-122"/>
              </a:rPr>
              <a:t>添加标题</a:t>
            </a:r>
          </a:p>
        </p:txBody>
      </p:sp>
      <p:sp>
        <p:nvSpPr>
          <p:cNvPr id="77" name="文本框 76"/>
          <p:cNvSpPr txBox="1"/>
          <p:nvPr/>
        </p:nvSpPr>
        <p:spPr>
          <a:xfrm>
            <a:off x="1005257" y="4181513"/>
            <a:ext cx="3050403" cy="812530"/>
          </a:xfrm>
          <a:prstGeom prst="rect">
            <a:avLst/>
          </a:prstGeom>
          <a:noFill/>
        </p:spPr>
        <p:txBody>
          <a:bodyPr wrap="square" rtlCol="0">
            <a:spAutoFit/>
          </a:bodyPr>
          <a:lstStyle/>
          <a:p>
            <a:pPr algn="l">
              <a:lnSpc>
                <a:spcPct val="130000"/>
              </a:lnSpc>
            </a:pPr>
            <a:r>
              <a:rPr lang="zh-CN" altLang="en-US"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200" dirty="0">
              <a:solidFill>
                <a:schemeClr val="tx1">
                  <a:lumMod val="50000"/>
                  <a:lumOff val="50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FFBF00"/>
                </a:solidFill>
                <a:latin typeface="微软雅黑" pitchFamily="34" charset="-122"/>
                <a:ea typeface="微软雅黑" pitchFamily="34" charset="-122"/>
              </a:rPr>
              <a:t>添加标题</a:t>
            </a:r>
            <a:endParaRPr lang="zh-CN" altLang="zh-CN" sz="2133" b="1" dirty="0">
              <a:solidFill>
                <a:srgbClr val="FFBF0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FFBF00"/>
                </a:solidFill>
                <a:cs typeface="+mn-ea"/>
                <a:sym typeface="+mn-lt"/>
              </a:rPr>
              <a:t>ADD RELATED TITLE WORDS</a:t>
            </a:r>
            <a:endParaRPr lang="zh-CN" altLang="en-US" sz="1200" dirty="0">
              <a:solidFill>
                <a:srgbClr val="FFBF00"/>
              </a:solidFill>
              <a:cs typeface="+mn-ea"/>
              <a:sym typeface="+mn-lt"/>
            </a:endParaRPr>
          </a:p>
        </p:txBody>
      </p:sp>
      <p:grpSp>
        <p:nvGrpSpPr>
          <p:cNvPr id="61" name="Group 95"/>
          <p:cNvGrpSpPr>
            <a:grpSpLocks/>
          </p:cNvGrpSpPr>
          <p:nvPr/>
        </p:nvGrpSpPr>
        <p:grpSpPr bwMode="auto">
          <a:xfrm flipV="1">
            <a:off x="2332084" y="3729052"/>
            <a:ext cx="1479159" cy="219642"/>
            <a:chOff x="1848067" y="2697524"/>
            <a:chExt cx="2311184" cy="316190"/>
          </a:xfrm>
        </p:grpSpPr>
        <p:cxnSp>
          <p:nvCxnSpPr>
            <p:cNvPr id="62" name="Straight Connector 96"/>
            <p:cNvCxnSpPr/>
            <p:nvPr/>
          </p:nvCxnSpPr>
          <p:spPr>
            <a:xfrm flipH="1" flipV="1">
              <a:off x="3661672" y="2697524"/>
              <a:ext cx="49757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Straight Connector 97"/>
            <p:cNvCxnSpPr/>
            <p:nvPr/>
          </p:nvCxnSpPr>
          <p:spPr>
            <a:xfrm flipH="1">
              <a:off x="1848067" y="2697524"/>
              <a:ext cx="181360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64" name="Group 6"/>
          <p:cNvGrpSpPr>
            <a:grpSpLocks/>
          </p:cNvGrpSpPr>
          <p:nvPr/>
        </p:nvGrpSpPr>
        <p:grpSpPr bwMode="auto">
          <a:xfrm>
            <a:off x="3538626" y="1908229"/>
            <a:ext cx="4545215" cy="2939866"/>
            <a:chOff x="6046710" y="4198728"/>
            <a:chExt cx="12121931" cy="7840389"/>
          </a:xfrm>
        </p:grpSpPr>
        <p:sp>
          <p:nvSpPr>
            <p:cNvPr id="65" name="Freeform 34"/>
            <p:cNvSpPr>
              <a:spLocks/>
            </p:cNvSpPr>
            <p:nvPr/>
          </p:nvSpPr>
          <p:spPr bwMode="auto">
            <a:xfrm>
              <a:off x="9522186" y="8096764"/>
              <a:ext cx="5406706" cy="3942353"/>
            </a:xfrm>
            <a:custGeom>
              <a:avLst/>
              <a:gdLst>
                <a:gd name="T0" fmla="*/ 2346082 w 454"/>
                <a:gd name="T1" fmla="*/ 1759855 h 569"/>
                <a:gd name="T2" fmla="*/ 2381809 w 454"/>
                <a:gd name="T3" fmla="*/ 3110925 h 569"/>
                <a:gd name="T4" fmla="*/ 1762539 w 454"/>
                <a:gd name="T5" fmla="*/ 3873067 h 569"/>
                <a:gd name="T6" fmla="*/ 1452903 w 454"/>
                <a:gd name="T7" fmla="*/ 3942353 h 569"/>
                <a:gd name="T8" fmla="*/ 4037166 w 454"/>
                <a:gd name="T9" fmla="*/ 3942353 h 569"/>
                <a:gd name="T10" fmla="*/ 3620349 w 454"/>
                <a:gd name="T11" fmla="*/ 3859210 h 569"/>
                <a:gd name="T12" fmla="*/ 3298805 w 454"/>
                <a:gd name="T13" fmla="*/ 2452712 h 569"/>
                <a:gd name="T14" fmla="*/ 3358350 w 454"/>
                <a:gd name="T15" fmla="*/ 1808355 h 569"/>
                <a:gd name="T16" fmla="*/ 3751349 w 454"/>
                <a:gd name="T17" fmla="*/ 1711355 h 569"/>
                <a:gd name="T18" fmla="*/ 5406706 w 454"/>
                <a:gd name="T19" fmla="*/ 831428 h 569"/>
                <a:gd name="T20" fmla="*/ 5370979 w 454"/>
                <a:gd name="T21" fmla="*/ 810642 h 569"/>
                <a:gd name="T22" fmla="*/ 5370979 w 454"/>
                <a:gd name="T23" fmla="*/ 810642 h 569"/>
                <a:gd name="T24" fmla="*/ 4632618 w 454"/>
                <a:gd name="T25" fmla="*/ 1136285 h 569"/>
                <a:gd name="T26" fmla="*/ 4763618 w 454"/>
                <a:gd name="T27" fmla="*/ 568142 h 569"/>
                <a:gd name="T28" fmla="*/ 4751709 w 454"/>
                <a:gd name="T29" fmla="*/ 568142 h 569"/>
                <a:gd name="T30" fmla="*/ 4739800 w 454"/>
                <a:gd name="T31" fmla="*/ 568142 h 569"/>
                <a:gd name="T32" fmla="*/ 4311074 w 454"/>
                <a:gd name="T33" fmla="*/ 1260999 h 569"/>
                <a:gd name="T34" fmla="*/ 3060624 w 454"/>
                <a:gd name="T35" fmla="*/ 1621284 h 569"/>
                <a:gd name="T36" fmla="*/ 2870080 w 454"/>
                <a:gd name="T37" fmla="*/ 1011570 h 569"/>
                <a:gd name="T38" fmla="*/ 3525077 w 454"/>
                <a:gd name="T39" fmla="*/ 374142 h 569"/>
                <a:gd name="T40" fmla="*/ 3513168 w 454"/>
                <a:gd name="T41" fmla="*/ 374142 h 569"/>
                <a:gd name="T42" fmla="*/ 3501259 w 454"/>
                <a:gd name="T43" fmla="*/ 360285 h 569"/>
                <a:gd name="T44" fmla="*/ 2834352 w 454"/>
                <a:gd name="T45" fmla="*/ 782928 h 569"/>
                <a:gd name="T46" fmla="*/ 2798625 w 454"/>
                <a:gd name="T47" fmla="*/ 242500 h 569"/>
                <a:gd name="T48" fmla="*/ 2798625 w 454"/>
                <a:gd name="T49" fmla="*/ 242500 h 569"/>
                <a:gd name="T50" fmla="*/ 2739080 w 454"/>
                <a:gd name="T51" fmla="*/ 242500 h 569"/>
                <a:gd name="T52" fmla="*/ 2608081 w 454"/>
                <a:gd name="T53" fmla="*/ 1545070 h 569"/>
                <a:gd name="T54" fmla="*/ 1452903 w 454"/>
                <a:gd name="T55" fmla="*/ 914570 h 569"/>
                <a:gd name="T56" fmla="*/ 1631539 w 454"/>
                <a:gd name="T57" fmla="*/ 443428 h 569"/>
                <a:gd name="T58" fmla="*/ 1607721 w 454"/>
                <a:gd name="T59" fmla="*/ 436500 h 569"/>
                <a:gd name="T60" fmla="*/ 1607721 w 454"/>
                <a:gd name="T61" fmla="*/ 436500 h 569"/>
                <a:gd name="T62" fmla="*/ 1345722 w 454"/>
                <a:gd name="T63" fmla="*/ 817571 h 569"/>
                <a:gd name="T64" fmla="*/ 619270 w 454"/>
                <a:gd name="T65" fmla="*/ 6929 h 569"/>
                <a:gd name="T66" fmla="*/ 595452 w 454"/>
                <a:gd name="T67" fmla="*/ 0 h 569"/>
                <a:gd name="T68" fmla="*/ 547816 w 454"/>
                <a:gd name="T69" fmla="*/ 6929 h 569"/>
                <a:gd name="T70" fmla="*/ 881269 w 454"/>
                <a:gd name="T71" fmla="*/ 630499 h 569"/>
                <a:gd name="T72" fmla="*/ 881269 w 454"/>
                <a:gd name="T73" fmla="*/ 630499 h 569"/>
                <a:gd name="T74" fmla="*/ 1774448 w 454"/>
                <a:gd name="T75" fmla="*/ 1441141 h 569"/>
                <a:gd name="T76" fmla="*/ 35727 w 454"/>
                <a:gd name="T77" fmla="*/ 1351070 h 569"/>
                <a:gd name="T78" fmla="*/ 35727 w 454"/>
                <a:gd name="T79" fmla="*/ 1357999 h 569"/>
                <a:gd name="T80" fmla="*/ 0 w 454"/>
                <a:gd name="T81" fmla="*/ 1392641 h 569"/>
                <a:gd name="T82" fmla="*/ 2048356 w 454"/>
                <a:gd name="T83" fmla="*/ 1642070 h 569"/>
                <a:gd name="T84" fmla="*/ 2346082 w 454"/>
                <a:gd name="T85" fmla="*/ 1759855 h 5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8054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6" name="Freeform 35"/>
            <p:cNvSpPr>
              <a:spLocks/>
            </p:cNvSpPr>
            <p:nvPr/>
          </p:nvSpPr>
          <p:spPr bwMode="auto">
            <a:xfrm rot="4567797">
              <a:off x="6199162" y="6221449"/>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0CB0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7" name="Freeform 36"/>
            <p:cNvSpPr>
              <a:spLocks/>
            </p:cNvSpPr>
            <p:nvPr/>
          </p:nvSpPr>
          <p:spPr bwMode="auto">
            <a:xfrm rot="7742864">
              <a:off x="8768714" y="4118237"/>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1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68" name="Freeform 37"/>
            <p:cNvSpPr>
              <a:spLocks/>
            </p:cNvSpPr>
            <p:nvPr/>
          </p:nvSpPr>
          <p:spPr bwMode="auto">
            <a:xfrm rot="9355996">
              <a:off x="11672708" y="4198728"/>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4346A"/>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69" name="Freeform 38"/>
            <p:cNvSpPr>
              <a:spLocks/>
            </p:cNvSpPr>
            <p:nvPr/>
          </p:nvSpPr>
          <p:spPr bwMode="auto">
            <a:xfrm rot="10800000">
              <a:off x="14377759" y="5168656"/>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FFBF00"/>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0" name="Freeform 39"/>
            <p:cNvSpPr>
              <a:spLocks/>
            </p:cNvSpPr>
            <p:nvPr/>
          </p:nvSpPr>
          <p:spPr bwMode="auto">
            <a:xfrm rot="5696320">
              <a:off x="9243442" y="7157116"/>
              <a:ext cx="2126128" cy="2308271"/>
            </a:xfrm>
            <a:custGeom>
              <a:avLst/>
              <a:gdLst>
                <a:gd name="T0" fmla="*/ 2124139 w 1069"/>
                <a:gd name="T1" fmla="*/ 244546 h 1161"/>
                <a:gd name="T2" fmla="*/ 2120161 w 1069"/>
                <a:gd name="T3" fmla="*/ 91456 h 1161"/>
                <a:gd name="T4" fmla="*/ 497224 w 1069"/>
                <a:gd name="T5" fmla="*/ 586512 h 1161"/>
                <a:gd name="T6" fmla="*/ 0 w 1069"/>
                <a:gd name="T7" fmla="*/ 2039867 h 1161"/>
                <a:gd name="T8" fmla="*/ 3978 w 1069"/>
                <a:gd name="T9" fmla="*/ 2214827 h 1161"/>
                <a:gd name="T10" fmla="*/ 1626916 w 1069"/>
                <a:gd name="T11" fmla="*/ 1721759 h 1161"/>
                <a:gd name="T12" fmla="*/ 1877516 w 1069"/>
                <a:gd name="T13" fmla="*/ 1375817 h 1161"/>
                <a:gd name="T14" fmla="*/ 1976961 w 1069"/>
                <a:gd name="T15" fmla="*/ 1151153 h 1161"/>
                <a:gd name="T16" fmla="*/ 2124139 w 1069"/>
                <a:gd name="T17" fmla="*/ 244546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71" name="Freeform 41"/>
            <p:cNvSpPr>
              <a:spLocks/>
            </p:cNvSpPr>
            <p:nvPr/>
          </p:nvSpPr>
          <p:spPr bwMode="auto">
            <a:xfrm rot="10051992">
              <a:off x="14487295" y="4847992"/>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2" name="Freeform 42"/>
            <p:cNvSpPr>
              <a:spLocks/>
            </p:cNvSpPr>
            <p:nvPr/>
          </p:nvSpPr>
          <p:spPr bwMode="auto">
            <a:xfrm rot="13144547">
              <a:off x="13974542" y="7927635"/>
              <a:ext cx="2125624" cy="23081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31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3" name="Freeform 43"/>
            <p:cNvSpPr>
              <a:spLocks/>
            </p:cNvSpPr>
            <p:nvPr/>
          </p:nvSpPr>
          <p:spPr bwMode="auto">
            <a:xfrm rot="5080426">
              <a:off x="7236038" y="5325278"/>
              <a:ext cx="1619874" cy="1758646"/>
            </a:xfrm>
            <a:custGeom>
              <a:avLst/>
              <a:gdLst>
                <a:gd name="T0" fmla="*/ 1618359 w 1069"/>
                <a:gd name="T1" fmla="*/ 186317 h 1161"/>
                <a:gd name="T2" fmla="*/ 1615328 w 1069"/>
                <a:gd name="T3" fmla="*/ 69679 h 1161"/>
                <a:gd name="T4" fmla="*/ 378829 w 1069"/>
                <a:gd name="T5" fmla="*/ 446857 h 1161"/>
                <a:gd name="T6" fmla="*/ 0 w 1069"/>
                <a:gd name="T7" fmla="*/ 1554152 h 1161"/>
                <a:gd name="T8" fmla="*/ 3031 w 1069"/>
                <a:gd name="T9" fmla="*/ 1687452 h 1161"/>
                <a:gd name="T10" fmla="*/ 1239529 w 1069"/>
                <a:gd name="T11" fmla="*/ 1311789 h 1161"/>
                <a:gd name="T12" fmla="*/ 1430459 w 1069"/>
                <a:gd name="T13" fmla="*/ 1048220 h 1161"/>
                <a:gd name="T14" fmla="*/ 1506225 w 1069"/>
                <a:gd name="T15" fmla="*/ 877051 h 1161"/>
                <a:gd name="T16" fmla="*/ 1618359 w 1069"/>
                <a:gd name="T17" fmla="*/ 186317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806">
                <a:solidFill>
                  <a:schemeClr val="tx1">
                    <a:lumMod val="50000"/>
                    <a:lumOff val="50000"/>
                  </a:schemeClr>
                </a:solidFill>
              </a:endParaRPr>
            </a:p>
          </p:txBody>
        </p:sp>
        <p:sp>
          <p:nvSpPr>
            <p:cNvPr id="74" name="Freeform 46"/>
            <p:cNvSpPr>
              <a:spLocks/>
            </p:cNvSpPr>
            <p:nvPr/>
          </p:nvSpPr>
          <p:spPr bwMode="auto">
            <a:xfrm rot="10051992">
              <a:off x="13103020" y="7670469"/>
              <a:ext cx="1496986" cy="162395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3">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sp>
          <p:nvSpPr>
            <p:cNvPr id="75" name="Freeform 47"/>
            <p:cNvSpPr>
              <a:spLocks/>
            </p:cNvSpPr>
            <p:nvPr/>
          </p:nvSpPr>
          <p:spPr bwMode="auto">
            <a:xfrm rot="11618841">
              <a:off x="16671655" y="6544971"/>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5">
                <a:alpha val="60000"/>
              </a:schemeClr>
            </a:solidFill>
            <a:ln>
              <a:noFill/>
            </a:ln>
          </p:spPr>
          <p:txBody>
            <a:bodyPr/>
            <a:lstStyle/>
            <a:p>
              <a:pPr defTabSz="407710">
                <a:defRPr/>
              </a:pPr>
              <a:endParaRPr lang="id-ID" sz="806" dirty="0">
                <a:solidFill>
                  <a:schemeClr val="tx1">
                    <a:lumMod val="50000"/>
                    <a:lumOff val="50000"/>
                  </a:schemeClr>
                </a:solidFill>
                <a:latin typeface="Open Sans Light"/>
              </a:endParaRPr>
            </a:p>
          </p:txBody>
        </p:sp>
      </p:grpSp>
      <p:sp>
        <p:nvSpPr>
          <p:cNvPr id="76" name="AutoShape 84"/>
          <p:cNvSpPr>
            <a:spLocks/>
          </p:cNvSpPr>
          <p:nvPr/>
        </p:nvSpPr>
        <p:spPr bwMode="auto">
          <a:xfrm>
            <a:off x="5046356" y="2401678"/>
            <a:ext cx="374998" cy="366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7" name="AutoShape 15"/>
          <p:cNvSpPr>
            <a:spLocks/>
          </p:cNvSpPr>
          <p:nvPr/>
        </p:nvSpPr>
        <p:spPr bwMode="auto">
          <a:xfrm>
            <a:off x="7148130" y="2844533"/>
            <a:ext cx="329165" cy="320832"/>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a:extLst/>
        </p:spPr>
        <p:txBody>
          <a:bodyPr lIns="14286" tIns="14286" rIns="14286" bIns="14286" anchor="ctr"/>
          <a:lstStyle/>
          <a:p>
            <a:pPr defTabSz="128423">
              <a:defRPr/>
            </a:pPr>
            <a:endParaRPr lang="es-ES" sz="788" dirty="0">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8" name="AutoShape 44"/>
          <p:cNvSpPr>
            <a:spLocks/>
          </p:cNvSpPr>
          <p:nvPr/>
        </p:nvSpPr>
        <p:spPr bwMode="auto">
          <a:xfrm>
            <a:off x="6155279" y="2451678"/>
            <a:ext cx="288689" cy="31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79" name="AutoShape 92"/>
          <p:cNvSpPr>
            <a:spLocks/>
          </p:cNvSpPr>
          <p:nvPr/>
        </p:nvSpPr>
        <p:spPr bwMode="auto">
          <a:xfrm>
            <a:off x="4016599" y="3164770"/>
            <a:ext cx="461307" cy="3863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a:extLst/>
        </p:spPr>
        <p:txBody>
          <a:bodyPr lIns="14286" tIns="14286" rIns="14286" bIns="14286" anchor="ctr"/>
          <a:lstStyle/>
          <a:p>
            <a:pPr defTabSz="128423">
              <a:defRPr/>
            </a:pPr>
            <a:endParaRPr lang="es-ES" sz="788">
              <a:solidFill>
                <a:schemeClr val="tx1">
                  <a:lumMod val="50000"/>
                  <a:lumOff val="50000"/>
                </a:schemeClr>
              </a:solidFill>
              <a:effectLst>
                <a:outerShdw blurRad="38100" dist="38100" dir="2700000" algn="tl">
                  <a:srgbClr val="000000"/>
                </a:outerShdw>
              </a:effectLst>
              <a:latin typeface="Gill Sans" charset="0"/>
              <a:cs typeface="Gill Sans" charset="0"/>
              <a:sym typeface="Gill Sans" charset="0"/>
            </a:endParaRPr>
          </a:p>
        </p:txBody>
      </p:sp>
      <p:grpSp>
        <p:nvGrpSpPr>
          <p:cNvPr id="80" name="Group 98"/>
          <p:cNvGrpSpPr>
            <a:grpSpLocks/>
          </p:cNvGrpSpPr>
          <p:nvPr/>
        </p:nvGrpSpPr>
        <p:grpSpPr bwMode="auto">
          <a:xfrm>
            <a:off x="2313632" y="3665362"/>
            <a:ext cx="1599992" cy="852377"/>
            <a:chOff x="838200" y="2992185"/>
            <a:chExt cx="1600200" cy="852868"/>
          </a:xfrm>
        </p:grpSpPr>
        <p:sp>
          <p:nvSpPr>
            <p:cNvPr id="81" name="TextBox 99"/>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82" name="TextBox 10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83" name="Group 101"/>
          <p:cNvGrpSpPr>
            <a:grpSpLocks/>
          </p:cNvGrpSpPr>
          <p:nvPr/>
        </p:nvGrpSpPr>
        <p:grpSpPr bwMode="auto">
          <a:xfrm>
            <a:off x="2851129" y="1702277"/>
            <a:ext cx="1968443" cy="244642"/>
            <a:chOff x="1848067" y="2697524"/>
            <a:chExt cx="2311184" cy="316190"/>
          </a:xfrm>
        </p:grpSpPr>
        <p:cxnSp>
          <p:nvCxnSpPr>
            <p:cNvPr id="84" name="Straight Connector 102"/>
            <p:cNvCxnSpPr/>
            <p:nvPr/>
          </p:nvCxnSpPr>
          <p:spPr>
            <a:xfrm flipH="1" flipV="1">
              <a:off x="3660952" y="2697524"/>
              <a:ext cx="49829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5" name="Straight Connector 103"/>
            <p:cNvCxnSpPr/>
            <p:nvPr/>
          </p:nvCxnSpPr>
          <p:spPr>
            <a:xfrm flipH="1">
              <a:off x="1848067" y="2697524"/>
              <a:ext cx="181288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86" name="Group 104"/>
          <p:cNvGrpSpPr>
            <a:grpSpLocks/>
          </p:cNvGrpSpPr>
          <p:nvPr/>
        </p:nvGrpSpPr>
        <p:grpSpPr bwMode="auto">
          <a:xfrm>
            <a:off x="2907676" y="1419540"/>
            <a:ext cx="1600587" cy="852377"/>
            <a:chOff x="838200" y="2992185"/>
            <a:chExt cx="1600200" cy="852868"/>
          </a:xfrm>
        </p:grpSpPr>
        <p:sp>
          <p:nvSpPr>
            <p:cNvPr id="87" name="TextBox 105"/>
            <p:cNvSpPr txBox="1">
              <a:spLocks noChangeArrowheads="1"/>
            </p:cNvSpPr>
            <p:nvPr/>
          </p:nvSpPr>
          <p:spPr bwMode="auto">
            <a:xfrm>
              <a:off x="838200" y="2992185"/>
              <a:ext cx="1600200" cy="27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88" name="TextBox 10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89" name="Group 107"/>
          <p:cNvGrpSpPr>
            <a:grpSpLocks/>
          </p:cNvGrpSpPr>
          <p:nvPr/>
        </p:nvGrpSpPr>
        <p:grpSpPr bwMode="auto">
          <a:xfrm>
            <a:off x="6860037" y="1711206"/>
            <a:ext cx="2205941" cy="190475"/>
            <a:chOff x="7528087" y="2680840"/>
            <a:chExt cx="2061939" cy="316190"/>
          </a:xfrm>
        </p:grpSpPr>
        <p:cxnSp>
          <p:nvCxnSpPr>
            <p:cNvPr id="90" name="Straight Connector 108"/>
            <p:cNvCxnSpPr/>
            <p:nvPr/>
          </p:nvCxnSpPr>
          <p:spPr>
            <a:xfrm flipV="1">
              <a:off x="7528087" y="2680840"/>
              <a:ext cx="49795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1" name="Straight Connector 109"/>
            <p:cNvCxnSpPr/>
            <p:nvPr/>
          </p:nvCxnSpPr>
          <p:spPr>
            <a:xfrm>
              <a:off x="8026046" y="2680840"/>
              <a:ext cx="1563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2" name="Group 110"/>
          <p:cNvGrpSpPr>
            <a:grpSpLocks/>
          </p:cNvGrpSpPr>
          <p:nvPr/>
        </p:nvGrpSpPr>
        <p:grpSpPr bwMode="auto">
          <a:xfrm>
            <a:off x="7471938" y="1401089"/>
            <a:ext cx="1599992" cy="852971"/>
            <a:chOff x="838200" y="2992185"/>
            <a:chExt cx="1600200" cy="852868"/>
          </a:xfrm>
        </p:grpSpPr>
        <p:sp>
          <p:nvSpPr>
            <p:cNvPr id="93" name="TextBox 111"/>
            <p:cNvSpPr txBox="1">
              <a:spLocks noChangeArrowheads="1"/>
            </p:cNvSpPr>
            <p:nvPr/>
          </p:nvSpPr>
          <p:spPr bwMode="auto">
            <a:xfrm>
              <a:off x="838200" y="2992185"/>
              <a:ext cx="1600200" cy="2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94" name="TextBox 112"/>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grpSp>
        <p:nvGrpSpPr>
          <p:cNvPr id="95" name="Group 113"/>
          <p:cNvGrpSpPr>
            <a:grpSpLocks/>
          </p:cNvGrpSpPr>
          <p:nvPr/>
        </p:nvGrpSpPr>
        <p:grpSpPr bwMode="auto">
          <a:xfrm flipV="1">
            <a:off x="7631462" y="3486196"/>
            <a:ext cx="2005346" cy="324404"/>
            <a:chOff x="7495444" y="2680840"/>
            <a:chExt cx="2061939" cy="316190"/>
          </a:xfrm>
        </p:grpSpPr>
        <p:cxnSp>
          <p:nvCxnSpPr>
            <p:cNvPr id="96" name="Straight Connector 114"/>
            <p:cNvCxnSpPr/>
            <p:nvPr/>
          </p:nvCxnSpPr>
          <p:spPr>
            <a:xfrm flipV="1">
              <a:off x="7495444" y="2680840"/>
              <a:ext cx="498195"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7" name="Straight Connector 115"/>
            <p:cNvCxnSpPr/>
            <p:nvPr/>
          </p:nvCxnSpPr>
          <p:spPr>
            <a:xfrm>
              <a:off x="7993639" y="2680840"/>
              <a:ext cx="1563744"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8" name="Group 116"/>
          <p:cNvGrpSpPr>
            <a:grpSpLocks/>
          </p:cNvGrpSpPr>
          <p:nvPr/>
        </p:nvGrpSpPr>
        <p:grpSpPr bwMode="auto">
          <a:xfrm>
            <a:off x="8047531" y="3511196"/>
            <a:ext cx="1600587" cy="852972"/>
            <a:chOff x="838200" y="2992185"/>
            <a:chExt cx="1600200" cy="852868"/>
          </a:xfrm>
        </p:grpSpPr>
        <p:sp>
          <p:nvSpPr>
            <p:cNvPr id="99" name="TextBox 11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defTabSz="658525">
                <a:defRPr/>
              </a:pPr>
              <a:r>
                <a:rPr lang="zh-CN" altLang="en-US" sz="1200" b="1"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rPr>
                <a:t>添加标题</a:t>
              </a:r>
              <a:endParaRPr lang="zh-CN" altLang="en-US" sz="1200" b="1" baseline="-3000" dirty="0">
                <a:solidFill>
                  <a:schemeClr val="tx1">
                    <a:lumMod val="50000"/>
                    <a:lumOff val="50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00" name="TextBox 11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658525">
                <a:lnSpc>
                  <a:spcPct val="120000"/>
                </a:lnSpc>
                <a:defRPr/>
              </a:pPr>
              <a:r>
                <a:rPr lang="zh-CN" altLang="en-US" sz="675" spc="225" dirty="0">
                  <a:solidFill>
                    <a:schemeClr val="tx1">
                      <a:lumMod val="50000"/>
                      <a:lumOff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grpSp>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9"/>
                                        </p:tgtEl>
                                        <p:attrNameLst>
                                          <p:attrName>style.visibility</p:attrName>
                                        </p:attrNameLst>
                                      </p:cBhvr>
                                      <p:to>
                                        <p:strVal val="visible"/>
                                      </p:to>
                                    </p:set>
                                    <p:anim calcmode="lin" valueType="num">
                                      <p:cBhvr>
                                        <p:cTn id="13" dur="500" fill="hold"/>
                                        <p:tgtEl>
                                          <p:spTgt spid="79"/>
                                        </p:tgtEl>
                                        <p:attrNameLst>
                                          <p:attrName>ppt_w</p:attrName>
                                        </p:attrNameLst>
                                      </p:cBhvr>
                                      <p:tavLst>
                                        <p:tav tm="0">
                                          <p:val>
                                            <p:fltVal val="0"/>
                                          </p:val>
                                        </p:tav>
                                        <p:tav tm="100000">
                                          <p:val>
                                            <p:strVal val="#ppt_w"/>
                                          </p:val>
                                        </p:tav>
                                      </p:tavLst>
                                    </p:anim>
                                    <p:anim calcmode="lin" valueType="num">
                                      <p:cBhvr>
                                        <p:cTn id="14" dur="500" fill="hold"/>
                                        <p:tgtEl>
                                          <p:spTgt spid="79"/>
                                        </p:tgtEl>
                                        <p:attrNameLst>
                                          <p:attrName>ppt_h</p:attrName>
                                        </p:attrNameLst>
                                      </p:cBhvr>
                                      <p:tavLst>
                                        <p:tav tm="0">
                                          <p:val>
                                            <p:fltVal val="0"/>
                                          </p:val>
                                        </p:tav>
                                        <p:tav tm="100000">
                                          <p:val>
                                            <p:strVal val="#ppt_h"/>
                                          </p:val>
                                        </p:tav>
                                      </p:tavLst>
                                    </p:anim>
                                    <p:animEffect transition="in" filter="fade">
                                      <p:cBhvr>
                                        <p:cTn id="15" dur="500"/>
                                        <p:tgtEl>
                                          <p:spTgt spid="7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fade">
                                      <p:cBhvr>
                                        <p:cTn id="23" dur="500"/>
                                        <p:tgtEl>
                                          <p:spTgt spid="8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fltVal val="0"/>
                                          </p:val>
                                        </p:tav>
                                        <p:tav tm="100000">
                                          <p:val>
                                            <p:strVal val="#ppt_h"/>
                                          </p:val>
                                        </p:tav>
                                      </p:tavLst>
                                    </p:anim>
                                    <p:animEffect transition="in" filter="fade">
                                      <p:cBhvr>
                                        <p:cTn id="29" dur="500"/>
                                        <p:tgtEl>
                                          <p:spTgt spid="76"/>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500"/>
                                        <p:tgtEl>
                                          <p:spTgt spid="89"/>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p:cTn id="55" dur="500" fill="hold"/>
                                        <p:tgtEl>
                                          <p:spTgt spid="77"/>
                                        </p:tgtEl>
                                        <p:attrNameLst>
                                          <p:attrName>ppt_w</p:attrName>
                                        </p:attrNameLst>
                                      </p:cBhvr>
                                      <p:tavLst>
                                        <p:tav tm="0">
                                          <p:val>
                                            <p:fltVal val="0"/>
                                          </p:val>
                                        </p:tav>
                                        <p:tav tm="100000">
                                          <p:val>
                                            <p:strVal val="#ppt_w"/>
                                          </p:val>
                                        </p:tav>
                                      </p:tavLst>
                                    </p:anim>
                                    <p:anim calcmode="lin" valueType="num">
                                      <p:cBhvr>
                                        <p:cTn id="56" dur="500" fill="hold"/>
                                        <p:tgtEl>
                                          <p:spTgt spid="77"/>
                                        </p:tgtEl>
                                        <p:attrNameLst>
                                          <p:attrName>ppt_h</p:attrName>
                                        </p:attrNameLst>
                                      </p:cBhvr>
                                      <p:tavLst>
                                        <p:tav tm="0">
                                          <p:val>
                                            <p:fltVal val="0"/>
                                          </p:val>
                                        </p:tav>
                                        <p:tav tm="100000">
                                          <p:val>
                                            <p:strVal val="#ppt_h"/>
                                          </p:val>
                                        </p:tav>
                                      </p:tavLst>
                                    </p:anim>
                                    <p:animEffect transition="in" filter="fade">
                                      <p:cBhvr>
                                        <p:cTn id="57" dur="500"/>
                                        <p:tgtEl>
                                          <p:spTgt spid="77"/>
                                        </p:tgtEl>
                                      </p:cBhvr>
                                    </p:animEffect>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0CB0EF"/>
                </a:solidFill>
                <a:latin typeface="MS Gothic" pitchFamily="49" charset="-128"/>
                <a:ea typeface="MS Gothic" pitchFamily="49" charset="-128"/>
                <a:cs typeface="Arial" panose="020B0604020202020204" pitchFamily="34" charset="0"/>
              </a:rPr>
              <a:t>03</a:t>
            </a:r>
            <a:endParaRPr lang="en-US" sz="8797" b="0" dirty="0">
              <a:solidFill>
                <a:srgbClr val="0CB0EF"/>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0CB0EF"/>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0CB0EF"/>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0CB0EF"/>
                </a:solidFill>
                <a:latin typeface="Arial" panose="020B0604020202020204" pitchFamily="34" charset="0"/>
                <a:cs typeface="Arial" panose="020B0604020202020204" pitchFamily="34" charset="0"/>
              </a:rPr>
              <a:t>Part Three</a:t>
            </a:r>
            <a:endParaRPr lang="zh-CN" altLang="en-US" sz="3199" dirty="0">
              <a:solidFill>
                <a:srgbClr val="0CB0EF"/>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0CB0EF"/>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sp>
        <p:nvSpPr>
          <p:cNvPr id="5" name="Sev04">
            <a:extLst>
              <a:ext uri="{FF2B5EF4-FFF2-40B4-BE49-F238E27FC236}">
                <a16:creationId xmlns:a16="http://schemas.microsoft.com/office/drawing/2014/main" id="{1D87F36E-49C6-48A7-BB4E-036D1307FDA3}"/>
              </a:ext>
            </a:extLst>
          </p:cNvPr>
          <p:cNvSpPr/>
          <p:nvPr/>
        </p:nvSpPr>
        <p:spPr>
          <a:xfrm rot="18900000">
            <a:off x="9498080"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 name="Sev03">
            <a:extLst>
              <a:ext uri="{FF2B5EF4-FFF2-40B4-BE49-F238E27FC236}">
                <a16:creationId xmlns:a16="http://schemas.microsoft.com/office/drawing/2014/main" id="{29B7CA09-BA7E-4718-AE4D-AE6AC65B7384}"/>
              </a:ext>
            </a:extLst>
          </p:cNvPr>
          <p:cNvSpPr/>
          <p:nvPr/>
        </p:nvSpPr>
        <p:spPr>
          <a:xfrm rot="18900000">
            <a:off x="6848313"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7" name="Sev02">
            <a:extLst>
              <a:ext uri="{FF2B5EF4-FFF2-40B4-BE49-F238E27FC236}">
                <a16:creationId xmlns:a16="http://schemas.microsoft.com/office/drawing/2014/main" id="{10D26F7E-F404-4D43-9452-239F1946C315}"/>
              </a:ext>
            </a:extLst>
          </p:cNvPr>
          <p:cNvSpPr/>
          <p:nvPr/>
        </p:nvSpPr>
        <p:spPr>
          <a:xfrm rot="18900000">
            <a:off x="4132705" y="19003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8" name="Sev01">
            <a:extLst>
              <a:ext uri="{FF2B5EF4-FFF2-40B4-BE49-F238E27FC236}">
                <a16:creationId xmlns:a16="http://schemas.microsoft.com/office/drawing/2014/main" id="{E4F777D5-574C-40DA-8E99-EEC6CFC52F20}"/>
              </a:ext>
            </a:extLst>
          </p:cNvPr>
          <p:cNvSpPr/>
          <p:nvPr/>
        </p:nvSpPr>
        <p:spPr>
          <a:xfrm rot="18900000">
            <a:off x="1433565" y="2370189"/>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9" name="Sev01">
            <a:extLst>
              <a:ext uri="{FF2B5EF4-FFF2-40B4-BE49-F238E27FC236}">
                <a16:creationId xmlns:a16="http://schemas.microsoft.com/office/drawing/2014/main" id="{83DF60EE-0395-41F1-AE1C-6A300D480563}"/>
              </a:ext>
            </a:extLst>
          </p:cNvPr>
          <p:cNvSpPr/>
          <p:nvPr/>
        </p:nvSpPr>
        <p:spPr>
          <a:xfrm rot="18900000">
            <a:off x="1433565" y="2116764"/>
            <a:ext cx="1612996" cy="1612996"/>
          </a:xfrm>
          <a:prstGeom prst="rect">
            <a:avLst/>
          </a:prstGeom>
          <a:solidFill>
            <a:srgbClr val="F4346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0" name="Sev02">
            <a:extLst>
              <a:ext uri="{FF2B5EF4-FFF2-40B4-BE49-F238E27FC236}">
                <a16:creationId xmlns:a16="http://schemas.microsoft.com/office/drawing/2014/main" id="{5B2D0A2E-D80B-436F-B774-2A48991699D4}"/>
              </a:ext>
            </a:extLst>
          </p:cNvPr>
          <p:cNvSpPr/>
          <p:nvPr/>
        </p:nvSpPr>
        <p:spPr>
          <a:xfrm rot="18900000">
            <a:off x="4132705" y="2116764"/>
            <a:ext cx="1612996" cy="1612996"/>
          </a:xfrm>
          <a:prstGeom prst="rect">
            <a:avLst/>
          </a:prstGeom>
          <a:solidFill>
            <a:srgbClr val="92D15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1" name="Sev03">
            <a:extLst>
              <a:ext uri="{FF2B5EF4-FFF2-40B4-BE49-F238E27FC236}">
                <a16:creationId xmlns:a16="http://schemas.microsoft.com/office/drawing/2014/main" id="{010526D5-4A98-40CB-B275-994147220AC3}"/>
              </a:ext>
            </a:extLst>
          </p:cNvPr>
          <p:cNvSpPr/>
          <p:nvPr/>
        </p:nvSpPr>
        <p:spPr>
          <a:xfrm rot="18900000">
            <a:off x="6848313" y="2116764"/>
            <a:ext cx="1612996" cy="1612996"/>
          </a:xfrm>
          <a:prstGeom prst="rect">
            <a:avLst/>
          </a:prstGeom>
          <a:solidFill>
            <a:srgbClr val="FFBF0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2" name="Sev04">
            <a:extLst>
              <a:ext uri="{FF2B5EF4-FFF2-40B4-BE49-F238E27FC236}">
                <a16:creationId xmlns:a16="http://schemas.microsoft.com/office/drawing/2014/main" id="{9EB8DB6D-07A9-4951-9E0C-D22EC7F5066D}"/>
              </a:ext>
            </a:extLst>
          </p:cNvPr>
          <p:cNvSpPr/>
          <p:nvPr/>
        </p:nvSpPr>
        <p:spPr>
          <a:xfrm rot="18900000">
            <a:off x="9498080" y="2116764"/>
            <a:ext cx="1612996" cy="1612996"/>
          </a:xfrm>
          <a:prstGeom prst="rect">
            <a:avLst/>
          </a:prstGeom>
          <a:solidFill>
            <a:srgbClr val="0CB0EF"/>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3" name="Freeform 52">
            <a:extLst>
              <a:ext uri="{FF2B5EF4-FFF2-40B4-BE49-F238E27FC236}">
                <a16:creationId xmlns:a16="http://schemas.microsoft.com/office/drawing/2014/main" id="{AE19CFE4-0804-406E-8A99-AD5D3014BA6F}"/>
              </a:ext>
            </a:extLst>
          </p:cNvPr>
          <p:cNvSpPr>
            <a:spLocks noEditPoints="1"/>
          </p:cNvSpPr>
          <p:nvPr/>
        </p:nvSpPr>
        <p:spPr bwMode="auto">
          <a:xfrm>
            <a:off x="9995783" y="259104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4" name="Freeform 42">
            <a:extLst>
              <a:ext uri="{FF2B5EF4-FFF2-40B4-BE49-F238E27FC236}">
                <a16:creationId xmlns:a16="http://schemas.microsoft.com/office/drawing/2014/main" id="{1319F164-665F-4BC7-8692-77F8474F21CA}"/>
              </a:ext>
            </a:extLst>
          </p:cNvPr>
          <p:cNvSpPr>
            <a:spLocks noEditPoints="1"/>
          </p:cNvSpPr>
          <p:nvPr/>
        </p:nvSpPr>
        <p:spPr bwMode="auto">
          <a:xfrm>
            <a:off x="1903582" y="263363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5" name="Freeform 178">
            <a:extLst>
              <a:ext uri="{FF2B5EF4-FFF2-40B4-BE49-F238E27FC236}">
                <a16:creationId xmlns:a16="http://schemas.microsoft.com/office/drawing/2014/main" id="{3051FD7D-6DF0-4A2B-8778-51E6A8E3458B}"/>
              </a:ext>
            </a:extLst>
          </p:cNvPr>
          <p:cNvSpPr>
            <a:spLocks noEditPoints="1"/>
          </p:cNvSpPr>
          <p:nvPr/>
        </p:nvSpPr>
        <p:spPr bwMode="auto">
          <a:xfrm>
            <a:off x="7318330" y="266983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6" name="Freeform 86">
            <a:extLst>
              <a:ext uri="{FF2B5EF4-FFF2-40B4-BE49-F238E27FC236}">
                <a16:creationId xmlns:a16="http://schemas.microsoft.com/office/drawing/2014/main" id="{43C854C7-E67D-4297-B76C-E37B0D949873}"/>
              </a:ext>
            </a:extLst>
          </p:cNvPr>
          <p:cNvSpPr>
            <a:spLocks noEditPoints="1"/>
          </p:cNvSpPr>
          <p:nvPr/>
        </p:nvSpPr>
        <p:spPr bwMode="auto">
          <a:xfrm>
            <a:off x="4708774" y="253556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17" name="组合 22">
            <a:extLst>
              <a:ext uri="{FF2B5EF4-FFF2-40B4-BE49-F238E27FC236}">
                <a16:creationId xmlns:a16="http://schemas.microsoft.com/office/drawing/2014/main" id="{ECE42FD0-01D4-4AF8-BBEB-C96B0EF5A75B}"/>
              </a:ext>
            </a:extLst>
          </p:cNvPr>
          <p:cNvGrpSpPr>
            <a:grpSpLocks/>
          </p:cNvGrpSpPr>
          <p:nvPr/>
        </p:nvGrpSpPr>
        <p:grpSpPr bwMode="auto">
          <a:xfrm>
            <a:off x="504338" y="4346384"/>
            <a:ext cx="3131206" cy="1200546"/>
            <a:chOff x="6358171" y="672761"/>
            <a:chExt cx="2348774" cy="900281"/>
          </a:xfrm>
        </p:grpSpPr>
        <p:sp>
          <p:nvSpPr>
            <p:cNvPr id="18" name="Content Placeholder 2">
              <a:extLst>
                <a:ext uri="{FF2B5EF4-FFF2-40B4-BE49-F238E27FC236}">
                  <a16:creationId xmlns:a16="http://schemas.microsoft.com/office/drawing/2014/main" id="{84A8C5E1-F468-4939-B9E0-3E4C51746BC8}"/>
                </a:ext>
              </a:extLst>
            </p:cNvPr>
            <p:cNvSpPr txBox="1">
              <a:spLocks/>
            </p:cNvSpPr>
            <p:nvPr/>
          </p:nvSpPr>
          <p:spPr>
            <a:xfrm>
              <a:off x="6676904" y="898451"/>
              <a:ext cx="1746014"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500"/>
                </a:lnSpc>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此处添加详细文本描述，建议与标题相关并符合整体语言风格。此处添加详细文本描述，建议与标题相关并符合整体语言风格。</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7">
              <a:extLst>
                <a:ext uri="{FF2B5EF4-FFF2-40B4-BE49-F238E27FC236}">
                  <a16:creationId xmlns:a16="http://schemas.microsoft.com/office/drawing/2014/main" id="{2916B9FA-3A87-4E56-BEE1-1E4BF76FD1B2}"/>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0" name="组合 25">
            <a:extLst>
              <a:ext uri="{FF2B5EF4-FFF2-40B4-BE49-F238E27FC236}">
                <a16:creationId xmlns:a16="http://schemas.microsoft.com/office/drawing/2014/main" id="{D119DCCE-C7CA-4AB8-A6D6-12ADA8D6E08E}"/>
              </a:ext>
            </a:extLst>
          </p:cNvPr>
          <p:cNvGrpSpPr>
            <a:grpSpLocks/>
          </p:cNvGrpSpPr>
          <p:nvPr/>
        </p:nvGrpSpPr>
        <p:grpSpPr bwMode="auto">
          <a:xfrm>
            <a:off x="3332598" y="4346384"/>
            <a:ext cx="3131206" cy="1203944"/>
            <a:chOff x="6358171" y="672761"/>
            <a:chExt cx="2348774" cy="902829"/>
          </a:xfrm>
        </p:grpSpPr>
        <p:sp>
          <p:nvSpPr>
            <p:cNvPr id="21" name="Content Placeholder 2">
              <a:extLst>
                <a:ext uri="{FF2B5EF4-FFF2-40B4-BE49-F238E27FC236}">
                  <a16:creationId xmlns:a16="http://schemas.microsoft.com/office/drawing/2014/main" id="{7984AD09-F879-4519-AFCE-E9B3003D853B}"/>
                </a:ext>
              </a:extLst>
            </p:cNvPr>
            <p:cNvSpPr txBox="1">
              <a:spLocks/>
            </p:cNvSpPr>
            <p:nvPr/>
          </p:nvSpPr>
          <p:spPr>
            <a:xfrm>
              <a:off x="6633071" y="900999"/>
              <a:ext cx="180444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2" name="文本框 17">
              <a:extLst>
                <a:ext uri="{FF2B5EF4-FFF2-40B4-BE49-F238E27FC236}">
                  <a16:creationId xmlns:a16="http://schemas.microsoft.com/office/drawing/2014/main" id="{743A4FFA-6616-4B4F-8FAE-BCE71C24AB88}"/>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3" name="组合 28">
            <a:extLst>
              <a:ext uri="{FF2B5EF4-FFF2-40B4-BE49-F238E27FC236}">
                <a16:creationId xmlns:a16="http://schemas.microsoft.com/office/drawing/2014/main" id="{402F62D5-8CA9-4AC9-9AA1-5FE70C81C880}"/>
              </a:ext>
            </a:extLst>
          </p:cNvPr>
          <p:cNvGrpSpPr>
            <a:grpSpLocks/>
          </p:cNvGrpSpPr>
          <p:nvPr/>
        </p:nvGrpSpPr>
        <p:grpSpPr bwMode="auto">
          <a:xfrm>
            <a:off x="6160859" y="4346384"/>
            <a:ext cx="3131206" cy="1195382"/>
            <a:chOff x="6358171" y="672761"/>
            <a:chExt cx="2348774" cy="896409"/>
          </a:xfrm>
        </p:grpSpPr>
        <p:sp>
          <p:nvSpPr>
            <p:cNvPr id="24" name="Content Placeholder 2">
              <a:extLst>
                <a:ext uri="{FF2B5EF4-FFF2-40B4-BE49-F238E27FC236}">
                  <a16:creationId xmlns:a16="http://schemas.microsoft.com/office/drawing/2014/main" id="{55527A3D-57D8-46D8-B020-51302810ACE8}"/>
                </a:ext>
              </a:extLst>
            </p:cNvPr>
            <p:cNvSpPr txBox="1">
              <a:spLocks/>
            </p:cNvSpPr>
            <p:nvPr/>
          </p:nvSpPr>
          <p:spPr>
            <a:xfrm>
              <a:off x="6620198" y="894579"/>
              <a:ext cx="180444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5" name="文本框 17">
              <a:extLst>
                <a:ext uri="{FF2B5EF4-FFF2-40B4-BE49-F238E27FC236}">
                  <a16:creationId xmlns:a16="http://schemas.microsoft.com/office/drawing/2014/main" id="{3529BFE9-901E-4F34-828E-B833396C8ECE}"/>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grpSp>
        <p:nvGrpSpPr>
          <p:cNvPr id="26" name="组合 31">
            <a:extLst>
              <a:ext uri="{FF2B5EF4-FFF2-40B4-BE49-F238E27FC236}">
                <a16:creationId xmlns:a16="http://schemas.microsoft.com/office/drawing/2014/main" id="{BF10F38B-FD9B-46B2-AC1F-8C16BDE508A1}"/>
              </a:ext>
            </a:extLst>
          </p:cNvPr>
          <p:cNvGrpSpPr>
            <a:grpSpLocks/>
          </p:cNvGrpSpPr>
          <p:nvPr/>
        </p:nvGrpSpPr>
        <p:grpSpPr bwMode="auto">
          <a:xfrm>
            <a:off x="8733938" y="4346384"/>
            <a:ext cx="3131206" cy="1206500"/>
            <a:chOff x="6358171" y="672761"/>
            <a:chExt cx="2348774" cy="904746"/>
          </a:xfrm>
        </p:grpSpPr>
        <p:sp>
          <p:nvSpPr>
            <p:cNvPr id="27" name="Content Placeholder 2">
              <a:extLst>
                <a:ext uri="{FF2B5EF4-FFF2-40B4-BE49-F238E27FC236}">
                  <a16:creationId xmlns:a16="http://schemas.microsoft.com/office/drawing/2014/main" id="{B62DC1F1-AD88-495E-98B2-D0DB4E981094}"/>
                </a:ext>
              </a:extLst>
            </p:cNvPr>
            <p:cNvSpPr txBox="1">
              <a:spLocks/>
            </p:cNvSpPr>
            <p:nvPr/>
          </p:nvSpPr>
          <p:spPr>
            <a:xfrm>
              <a:off x="6577953" y="902916"/>
              <a:ext cx="1746014" cy="674591"/>
            </a:xfrm>
            <a:prstGeom prst="rect">
              <a:avLst/>
            </a:prstGeom>
          </p:spPr>
          <p:txBody>
            <a:bodyPr/>
            <a:lstStyle>
              <a:defPPr>
                <a:defRPr lang="zh-CN"/>
              </a:defPPr>
              <a:lvl1pPr indent="0" algn="ctr">
                <a:lnSpc>
                  <a:spcPts val="1500"/>
                </a:lnSpc>
                <a:spcBef>
                  <a:spcPct val="20000"/>
                </a:spcBef>
                <a:buFont typeface="Arial" pitchFamily="34" charset="0"/>
                <a:buNone/>
                <a:defRPr sz="1050">
                  <a:solidFill>
                    <a:schemeClr val="tx1">
                      <a:lumMod val="75000"/>
                      <a:lumOff val="2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zh-CN" altLang="en-US" dirty="0"/>
                <a:t>此处添加详细文本描述，建议与标题相关并符合整体语言风格。此处添加详细文本描述，建议与标题相关并符合整体语言风格。</a:t>
              </a:r>
              <a:endParaRPr lang="en-US" altLang="zh-CN" dirty="0">
                <a:sym typeface="+mn-lt"/>
              </a:endParaRPr>
            </a:p>
          </p:txBody>
        </p:sp>
        <p:sp>
          <p:nvSpPr>
            <p:cNvPr id="28" name="文本框 17">
              <a:extLst>
                <a:ext uri="{FF2B5EF4-FFF2-40B4-BE49-F238E27FC236}">
                  <a16:creationId xmlns:a16="http://schemas.microsoft.com/office/drawing/2014/main" id="{E638FC91-0F6A-46B1-8FAA-AD6A16CF6018}"/>
                </a:ext>
              </a:extLst>
            </p:cNvPr>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rgbClr val="000000"/>
                  </a:solidFill>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53"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000"/>
                            </p:stCondLst>
                            <p:childTnLst>
                              <p:par>
                                <p:cTn id="21" presetID="53"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2" presetClass="entr" presetSubtype="1" accel="50000" decel="5000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53"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2000"/>
                            </p:stCondLst>
                            <p:childTnLst>
                              <p:par>
                                <p:cTn id="37" presetID="53"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 presetClass="entr" presetSubtype="4" accel="50000" decel="5000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53"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000"/>
                            </p:stCondLst>
                            <p:childTnLst>
                              <p:par>
                                <p:cTn id="53" presetID="53"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par>
                                <p:cTn id="58" presetID="2" presetClass="entr" presetSubtype="1" accel="50000" decel="5000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0-#ppt_h/2"/>
                                          </p:val>
                                        </p:tav>
                                        <p:tav tm="100000">
                                          <p:val>
                                            <p:strVal val="#ppt_y"/>
                                          </p:val>
                                        </p:tav>
                                      </p:tavLst>
                                    </p:anim>
                                  </p:childTnLst>
                                </p:cTn>
                              </p:par>
                            </p:childTnLst>
                          </p:cTn>
                        </p:par>
                        <p:par>
                          <p:cTn id="62" fill="hold">
                            <p:stCondLst>
                              <p:cond delay="3500"/>
                            </p:stCondLst>
                            <p:childTnLst>
                              <p:par>
                                <p:cTn id="63" presetID="53"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childTnLst>
                          </p:cTn>
                        </p:par>
                        <p:par>
                          <p:cTn id="68" fill="hold">
                            <p:stCondLst>
                              <p:cond delay="4000"/>
                            </p:stCondLst>
                            <p:childTnLst>
                              <p:par>
                                <p:cTn id="69" presetID="2" presetClass="entr" presetSubtype="4" decel="10000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2" presetClass="entr" presetSubtype="4" decel="100000"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ppt_x"/>
                                          </p:val>
                                        </p:tav>
                                        <p:tav tm="100000">
                                          <p:val>
                                            <p:strVal val="#ppt_x"/>
                                          </p:val>
                                        </p:tav>
                                      </p:tavLst>
                                    </p:anim>
                                    <p:anim calcmode="lin" valueType="num">
                                      <p:cBhvr additive="base">
                                        <p:cTn id="77" dur="500" fill="hold"/>
                                        <p:tgtEl>
                                          <p:spTgt spid="20"/>
                                        </p:tgtEl>
                                        <p:attrNameLst>
                                          <p:attrName>ppt_y</p:attrName>
                                        </p:attrNameLst>
                                      </p:cBhvr>
                                      <p:tavLst>
                                        <p:tav tm="0">
                                          <p:val>
                                            <p:strVal val="1+#ppt_h/2"/>
                                          </p:val>
                                        </p:tav>
                                        <p:tav tm="100000">
                                          <p:val>
                                            <p:strVal val="#ppt_y"/>
                                          </p:val>
                                        </p:tav>
                                      </p:tavLst>
                                    </p:anim>
                                  </p:childTnLst>
                                </p:cTn>
                              </p:par>
                            </p:childTnLst>
                          </p:cTn>
                        </p:par>
                        <p:par>
                          <p:cTn id="78" fill="hold">
                            <p:stCondLst>
                              <p:cond delay="5000"/>
                            </p:stCondLst>
                            <p:childTnLst>
                              <p:par>
                                <p:cTn id="79" presetID="2" presetClass="entr" presetSubtype="4" decel="100000"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ppt_x"/>
                                          </p:val>
                                        </p:tav>
                                        <p:tav tm="100000">
                                          <p:val>
                                            <p:strVal val="#ppt_x"/>
                                          </p:val>
                                        </p:tav>
                                      </p:tavLst>
                                    </p:anim>
                                    <p:anim calcmode="lin" valueType="num">
                                      <p:cBhvr additive="base">
                                        <p:cTn id="82" dur="500" fill="hold"/>
                                        <p:tgtEl>
                                          <p:spTgt spid="23"/>
                                        </p:tgtEl>
                                        <p:attrNameLst>
                                          <p:attrName>ppt_y</p:attrName>
                                        </p:attrNameLst>
                                      </p:cBhvr>
                                      <p:tavLst>
                                        <p:tav tm="0">
                                          <p:val>
                                            <p:strVal val="1+#ppt_h/2"/>
                                          </p:val>
                                        </p:tav>
                                        <p:tav tm="100000">
                                          <p:val>
                                            <p:strVal val="#ppt_y"/>
                                          </p:val>
                                        </p:tav>
                                      </p:tavLst>
                                    </p:anim>
                                  </p:childTnLst>
                                </p:cTn>
                              </p:par>
                            </p:childTnLst>
                          </p:cTn>
                        </p:par>
                        <p:par>
                          <p:cTn id="83" fill="hold">
                            <p:stCondLst>
                              <p:cond delay="5500"/>
                            </p:stCondLst>
                            <p:childTnLst>
                              <p:par>
                                <p:cTn id="84" presetID="2" presetClass="entr" presetSubtype="4" decel="100000" fill="hold" nodeType="after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additive="base">
                                        <p:cTn id="86" dur="500" fill="hold"/>
                                        <p:tgtEl>
                                          <p:spTgt spid="26"/>
                                        </p:tgtEl>
                                        <p:attrNameLst>
                                          <p:attrName>ppt_x</p:attrName>
                                        </p:attrNameLst>
                                      </p:cBhvr>
                                      <p:tavLst>
                                        <p:tav tm="0">
                                          <p:val>
                                            <p:strVal val="#ppt_x"/>
                                          </p:val>
                                        </p:tav>
                                        <p:tav tm="100000">
                                          <p:val>
                                            <p:strVal val="#ppt_x"/>
                                          </p:val>
                                        </p:tav>
                                      </p:tavLst>
                                    </p:anim>
                                    <p:anim calcmode="lin" valueType="num">
                                      <p:cBhvr additive="base">
                                        <p:cTn id="8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cxnSp>
        <p:nvCxnSpPr>
          <p:cNvPr id="35" name="Straight Connector 2"/>
          <p:cNvCxnSpPr/>
          <p:nvPr/>
        </p:nvCxnSpPr>
        <p:spPr>
          <a:xfrm>
            <a:off x="2074155"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
          <p:cNvCxnSpPr/>
          <p:nvPr/>
        </p:nvCxnSpPr>
        <p:spPr>
          <a:xfrm>
            <a:off x="3637698"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4"/>
          <p:cNvCxnSpPr/>
          <p:nvPr/>
        </p:nvCxnSpPr>
        <p:spPr>
          <a:xfrm>
            <a:off x="5215892"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5"/>
          <p:cNvCxnSpPr/>
          <p:nvPr/>
        </p:nvCxnSpPr>
        <p:spPr>
          <a:xfrm>
            <a:off x="6779435"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6"/>
          <p:cNvCxnSpPr/>
          <p:nvPr/>
        </p:nvCxnSpPr>
        <p:spPr>
          <a:xfrm rot="10800000">
            <a:off x="9942239" y="5124151"/>
            <a:ext cx="1187633"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Straight Connector 7"/>
          <p:cNvCxnSpPr/>
          <p:nvPr/>
        </p:nvCxnSpPr>
        <p:spPr>
          <a:xfrm rot="10800000">
            <a:off x="8357403" y="5124149"/>
            <a:ext cx="1475545"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Straight Connector 8"/>
          <p:cNvCxnSpPr/>
          <p:nvPr/>
        </p:nvCxnSpPr>
        <p:spPr>
          <a:xfrm rot="10800000">
            <a:off x="795806" y="5124149"/>
            <a:ext cx="1187633"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42" name="TextBox 9"/>
          <p:cNvSpPr txBox="1"/>
          <p:nvPr/>
        </p:nvSpPr>
        <p:spPr>
          <a:xfrm>
            <a:off x="1409309" y="3786773"/>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3" name="TextBox 10"/>
          <p:cNvSpPr txBox="1"/>
          <p:nvPr/>
        </p:nvSpPr>
        <p:spPr>
          <a:xfrm>
            <a:off x="1121530" y="4012045"/>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4" name="TextBox 11"/>
          <p:cNvSpPr txBox="1"/>
          <p:nvPr/>
        </p:nvSpPr>
        <p:spPr>
          <a:xfrm>
            <a:off x="9627436" y="5222890"/>
            <a:ext cx="524341" cy="276999"/>
          </a:xfrm>
          <a:prstGeom prst="rect">
            <a:avLst/>
          </a:prstGeom>
          <a:noFill/>
        </p:spPr>
        <p:txBody>
          <a:bodyPr wrap="none" lIns="91412" tIns="45706" rIns="91412" bIns="45706">
            <a:normAutofit/>
          </a:bodyPr>
          <a:lstStyle/>
          <a:p>
            <a:r>
              <a:rPr lang="id-ID" sz="1200" b="1" dirty="0"/>
              <a:t>2017</a:t>
            </a:r>
          </a:p>
        </p:txBody>
      </p:sp>
      <p:sp>
        <p:nvSpPr>
          <p:cNvPr id="45" name="TextBox 12"/>
          <p:cNvSpPr txBox="1"/>
          <p:nvPr/>
        </p:nvSpPr>
        <p:spPr>
          <a:xfrm>
            <a:off x="8045273" y="5222890"/>
            <a:ext cx="524341" cy="276999"/>
          </a:xfrm>
          <a:prstGeom prst="rect">
            <a:avLst/>
          </a:prstGeom>
          <a:noFill/>
        </p:spPr>
        <p:txBody>
          <a:bodyPr wrap="none" lIns="91412" tIns="45706" rIns="91412" bIns="45706">
            <a:normAutofit/>
          </a:bodyPr>
          <a:lstStyle/>
          <a:p>
            <a:r>
              <a:rPr lang="id-ID" sz="1200" b="1" dirty="0"/>
              <a:t>2016</a:t>
            </a:r>
          </a:p>
        </p:txBody>
      </p:sp>
      <p:sp>
        <p:nvSpPr>
          <p:cNvPr id="46" name="TextBox 13"/>
          <p:cNvSpPr txBox="1"/>
          <p:nvPr/>
        </p:nvSpPr>
        <p:spPr>
          <a:xfrm>
            <a:off x="6491775" y="5213365"/>
            <a:ext cx="524341" cy="276999"/>
          </a:xfrm>
          <a:prstGeom prst="rect">
            <a:avLst/>
          </a:prstGeom>
          <a:noFill/>
        </p:spPr>
        <p:txBody>
          <a:bodyPr wrap="none" lIns="91412" tIns="45706" rIns="91412" bIns="45706">
            <a:normAutofit/>
          </a:bodyPr>
          <a:lstStyle/>
          <a:p>
            <a:r>
              <a:rPr lang="id-ID" sz="1200" b="1" dirty="0"/>
              <a:t>2015</a:t>
            </a:r>
          </a:p>
        </p:txBody>
      </p:sp>
      <p:sp>
        <p:nvSpPr>
          <p:cNvPr id="47" name="TextBox 14"/>
          <p:cNvSpPr txBox="1"/>
          <p:nvPr/>
        </p:nvSpPr>
        <p:spPr>
          <a:xfrm>
            <a:off x="4928658" y="5222890"/>
            <a:ext cx="524341" cy="276999"/>
          </a:xfrm>
          <a:prstGeom prst="rect">
            <a:avLst/>
          </a:prstGeom>
          <a:noFill/>
        </p:spPr>
        <p:txBody>
          <a:bodyPr wrap="none" lIns="91412" tIns="45706" rIns="91412" bIns="45706">
            <a:normAutofit/>
          </a:bodyPr>
          <a:lstStyle/>
          <a:p>
            <a:r>
              <a:rPr lang="id-ID" sz="1200" b="1" dirty="0"/>
              <a:t>2014</a:t>
            </a:r>
          </a:p>
        </p:txBody>
      </p:sp>
      <p:sp>
        <p:nvSpPr>
          <p:cNvPr id="48" name="TextBox 15"/>
          <p:cNvSpPr txBox="1"/>
          <p:nvPr/>
        </p:nvSpPr>
        <p:spPr>
          <a:xfrm>
            <a:off x="3339268" y="5222890"/>
            <a:ext cx="524341" cy="276999"/>
          </a:xfrm>
          <a:prstGeom prst="rect">
            <a:avLst/>
          </a:prstGeom>
          <a:noFill/>
        </p:spPr>
        <p:txBody>
          <a:bodyPr wrap="none" lIns="91412" tIns="45706" rIns="91412" bIns="45706">
            <a:normAutofit/>
          </a:bodyPr>
          <a:lstStyle/>
          <a:p>
            <a:r>
              <a:rPr lang="id-ID" sz="1200" b="1" dirty="0"/>
              <a:t>2013</a:t>
            </a:r>
          </a:p>
        </p:txBody>
      </p:sp>
      <p:sp>
        <p:nvSpPr>
          <p:cNvPr id="49" name="TextBox 16"/>
          <p:cNvSpPr txBox="1"/>
          <p:nvPr/>
        </p:nvSpPr>
        <p:spPr>
          <a:xfrm>
            <a:off x="1766670" y="5222890"/>
            <a:ext cx="524341" cy="276999"/>
          </a:xfrm>
          <a:prstGeom prst="rect">
            <a:avLst/>
          </a:prstGeom>
          <a:noFill/>
        </p:spPr>
        <p:txBody>
          <a:bodyPr wrap="none" lIns="91412" tIns="45706" rIns="91412" bIns="45706">
            <a:normAutofit/>
          </a:bodyPr>
          <a:lstStyle/>
          <a:p>
            <a:r>
              <a:rPr lang="id-ID" sz="1200" b="1" dirty="0"/>
              <a:t>2012</a:t>
            </a:r>
          </a:p>
        </p:txBody>
      </p:sp>
      <p:sp>
        <p:nvSpPr>
          <p:cNvPr id="50" name="Oval 17"/>
          <p:cNvSpPr/>
          <p:nvPr/>
        </p:nvSpPr>
        <p:spPr>
          <a:xfrm>
            <a:off x="1986072" y="5070149"/>
            <a:ext cx="107967" cy="108000"/>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1" name="Oval 18"/>
          <p:cNvSpPr/>
          <p:nvPr/>
        </p:nvSpPr>
        <p:spPr>
          <a:xfrm>
            <a:off x="3545851" y="5070149"/>
            <a:ext cx="107967" cy="108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2" name="Oval 19"/>
          <p:cNvSpPr/>
          <p:nvPr/>
        </p:nvSpPr>
        <p:spPr>
          <a:xfrm>
            <a:off x="5120818" y="5070149"/>
            <a:ext cx="107967" cy="10800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3" name="Oval 20"/>
          <p:cNvSpPr/>
          <p:nvPr/>
        </p:nvSpPr>
        <p:spPr>
          <a:xfrm>
            <a:off x="6691949" y="5070149"/>
            <a:ext cx="107967" cy="10800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4" name="Oval 21"/>
          <p:cNvSpPr/>
          <p:nvPr/>
        </p:nvSpPr>
        <p:spPr>
          <a:xfrm>
            <a:off x="8239549" y="5070149"/>
            <a:ext cx="107967" cy="108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sp>
        <p:nvSpPr>
          <p:cNvPr id="55" name="Oval 22"/>
          <p:cNvSpPr/>
          <p:nvPr/>
        </p:nvSpPr>
        <p:spPr>
          <a:xfrm rot="10800000">
            <a:off x="9828410" y="5070151"/>
            <a:ext cx="107967" cy="108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sz="3199"/>
          </a:p>
        </p:txBody>
      </p:sp>
      <p:cxnSp>
        <p:nvCxnSpPr>
          <p:cNvPr id="56" name="Straight Connector 23"/>
          <p:cNvCxnSpPr/>
          <p:nvPr/>
        </p:nvCxnSpPr>
        <p:spPr>
          <a:xfrm flipV="1">
            <a:off x="2040055" y="4649476"/>
            <a:ext cx="0" cy="360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7" name="Straight Connector 24"/>
          <p:cNvCxnSpPr/>
          <p:nvPr/>
        </p:nvCxnSpPr>
        <p:spPr>
          <a:xfrm flipV="1">
            <a:off x="2040055" y="3405772"/>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8" name="Group 25"/>
          <p:cNvGrpSpPr/>
          <p:nvPr/>
        </p:nvGrpSpPr>
        <p:grpSpPr>
          <a:xfrm>
            <a:off x="1775748" y="2820676"/>
            <a:ext cx="539833" cy="540000"/>
            <a:chOff x="1895475" y="3190875"/>
            <a:chExt cx="540000" cy="540000"/>
          </a:xfrm>
        </p:grpSpPr>
        <p:sp>
          <p:nvSpPr>
            <p:cNvPr id="59" name="Oval 73"/>
            <p:cNvSpPr/>
            <p:nvPr/>
          </p:nvSpPr>
          <p:spPr>
            <a:xfrm>
              <a:off x="1895475" y="3190875"/>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60" name="Freeform: Shape 74"/>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sz="3199"/>
            </a:p>
          </p:txBody>
        </p:sp>
      </p:grpSp>
      <p:sp>
        <p:nvSpPr>
          <p:cNvPr id="61" name="TextBox 26"/>
          <p:cNvSpPr txBox="1"/>
          <p:nvPr/>
        </p:nvSpPr>
        <p:spPr>
          <a:xfrm>
            <a:off x="2979026" y="2500898"/>
            <a:ext cx="1261495"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62" name="TextBox 27"/>
          <p:cNvSpPr txBox="1"/>
          <p:nvPr/>
        </p:nvSpPr>
        <p:spPr>
          <a:xfrm>
            <a:off x="2691244" y="272617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63" name="Straight Connector 28"/>
          <p:cNvCxnSpPr/>
          <p:nvPr/>
        </p:nvCxnSpPr>
        <p:spPr>
          <a:xfrm flipV="1">
            <a:off x="3609770" y="3363601"/>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Straight Connector 29"/>
          <p:cNvCxnSpPr/>
          <p:nvPr/>
        </p:nvCxnSpPr>
        <p:spPr>
          <a:xfrm flipV="1">
            <a:off x="3599834" y="2110372"/>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65" name="Group 30"/>
          <p:cNvGrpSpPr/>
          <p:nvPr/>
        </p:nvGrpSpPr>
        <p:grpSpPr>
          <a:xfrm>
            <a:off x="3339853" y="1521223"/>
            <a:ext cx="539833" cy="540000"/>
            <a:chOff x="3450124" y="2009775"/>
            <a:chExt cx="540000" cy="540000"/>
          </a:xfrm>
        </p:grpSpPr>
        <p:sp>
          <p:nvSpPr>
            <p:cNvPr id="66" name="Oval 63"/>
            <p:cNvSpPr/>
            <p:nvPr/>
          </p:nvSpPr>
          <p:spPr>
            <a:xfrm>
              <a:off x="3450124" y="2009775"/>
              <a:ext cx="540000" cy="540000"/>
            </a:xfrm>
            <a:prstGeom prst="ellipse">
              <a:avLst/>
            </a:prstGeom>
            <a:solidFill>
              <a:srgbClr val="92D15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67" name="Group 64"/>
            <p:cNvGrpSpPr/>
            <p:nvPr/>
          </p:nvGrpSpPr>
          <p:grpSpPr>
            <a:xfrm>
              <a:off x="3567882" y="2071853"/>
              <a:ext cx="304483" cy="415884"/>
              <a:chOff x="5772150" y="2981325"/>
              <a:chExt cx="650875" cy="889001"/>
            </a:xfrm>
            <a:solidFill>
              <a:schemeClr val="bg1"/>
            </a:solidFill>
          </p:grpSpPr>
          <p:sp>
            <p:nvSpPr>
              <p:cNvPr id="68" name="Rectangle 65"/>
              <p:cNvSpPr>
                <a:spLocks/>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69" name="Rectangle 66"/>
              <p:cNvSpPr>
                <a:spLocks/>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0" name="Rectangle 67"/>
              <p:cNvSpPr>
                <a:spLocks/>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1" name="Rectangle 68"/>
              <p:cNvSpPr>
                <a:spLocks/>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3199"/>
              </a:p>
            </p:txBody>
          </p:sp>
          <p:sp>
            <p:nvSpPr>
              <p:cNvPr id="72" name="Freeform: Shape 69"/>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3" name="Freeform: Shape 70"/>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4" name="Oval 71"/>
              <p:cNvSpPr>
                <a:spLocks/>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75" name="Freeform: Shape 72"/>
              <p:cNvSpPr>
                <a:spLocks/>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sp>
        <p:nvSpPr>
          <p:cNvPr id="76" name="TextBox 31"/>
          <p:cNvSpPr txBox="1"/>
          <p:nvPr/>
        </p:nvSpPr>
        <p:spPr>
          <a:xfrm>
            <a:off x="4552593" y="3785552"/>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77" name="TextBox 32"/>
          <p:cNvSpPr txBox="1"/>
          <p:nvPr/>
        </p:nvSpPr>
        <p:spPr>
          <a:xfrm>
            <a:off x="4264813" y="4010824"/>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78" name="Straight Connector 33"/>
          <p:cNvCxnSpPr/>
          <p:nvPr/>
        </p:nvCxnSpPr>
        <p:spPr>
          <a:xfrm flipV="1">
            <a:off x="5183340" y="4628376"/>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Straight Connector 34"/>
          <p:cNvCxnSpPr/>
          <p:nvPr/>
        </p:nvCxnSpPr>
        <p:spPr>
          <a:xfrm flipV="1">
            <a:off x="5183340" y="3444307"/>
            <a:ext cx="0" cy="324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80" name="TextBox 35"/>
          <p:cNvSpPr txBox="1"/>
          <p:nvPr/>
        </p:nvSpPr>
        <p:spPr>
          <a:xfrm>
            <a:off x="6112377" y="2678579"/>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81" name="TextBox 36"/>
          <p:cNvSpPr txBox="1"/>
          <p:nvPr/>
        </p:nvSpPr>
        <p:spPr>
          <a:xfrm>
            <a:off x="5824592" y="290385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82" name="Straight Connector 37"/>
          <p:cNvCxnSpPr/>
          <p:nvPr/>
        </p:nvCxnSpPr>
        <p:spPr>
          <a:xfrm flipV="1">
            <a:off x="6743119" y="3541281"/>
            <a:ext cx="0" cy="147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83" name="Straight Connector 38"/>
          <p:cNvCxnSpPr/>
          <p:nvPr/>
        </p:nvCxnSpPr>
        <p:spPr>
          <a:xfrm flipV="1">
            <a:off x="6743119" y="2288053"/>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84" name="Group 39"/>
          <p:cNvGrpSpPr/>
          <p:nvPr/>
        </p:nvGrpSpPr>
        <p:grpSpPr>
          <a:xfrm>
            <a:off x="4919032" y="2839332"/>
            <a:ext cx="539833" cy="540000"/>
            <a:chOff x="5039729" y="3314307"/>
            <a:chExt cx="540000" cy="540000"/>
          </a:xfrm>
        </p:grpSpPr>
        <p:sp>
          <p:nvSpPr>
            <p:cNvPr id="85" name="Oval 61"/>
            <p:cNvSpPr/>
            <p:nvPr/>
          </p:nvSpPr>
          <p:spPr>
            <a:xfrm>
              <a:off x="5039729" y="3314307"/>
              <a:ext cx="540000" cy="540000"/>
            </a:xfrm>
            <a:prstGeom prst="ellipse">
              <a:avLst/>
            </a:prstGeom>
            <a:solidFill>
              <a:srgbClr val="F4346A"/>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86" name="Freeform: Shape 62"/>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sz="3199"/>
            </a:p>
          </p:txBody>
        </p:sp>
      </p:grpSp>
      <p:grpSp>
        <p:nvGrpSpPr>
          <p:cNvPr id="87" name="Group 40"/>
          <p:cNvGrpSpPr/>
          <p:nvPr/>
        </p:nvGrpSpPr>
        <p:grpSpPr>
          <a:xfrm>
            <a:off x="6473202" y="1702957"/>
            <a:ext cx="539833" cy="540000"/>
            <a:chOff x="6594378" y="2177931"/>
            <a:chExt cx="540000" cy="540000"/>
          </a:xfrm>
        </p:grpSpPr>
        <p:sp>
          <p:nvSpPr>
            <p:cNvPr id="88" name="Oval 57"/>
            <p:cNvSpPr/>
            <p:nvPr/>
          </p:nvSpPr>
          <p:spPr>
            <a:xfrm>
              <a:off x="6594378" y="2177931"/>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89" name="Group 58"/>
            <p:cNvGrpSpPr/>
            <p:nvPr/>
          </p:nvGrpSpPr>
          <p:grpSpPr>
            <a:xfrm>
              <a:off x="6675953" y="2239847"/>
              <a:ext cx="371937" cy="351888"/>
              <a:chOff x="8493125" y="2289175"/>
              <a:chExt cx="854075" cy="808038"/>
            </a:xfrm>
            <a:solidFill>
              <a:schemeClr val="bg1"/>
            </a:solidFill>
          </p:grpSpPr>
          <p:sp>
            <p:nvSpPr>
              <p:cNvPr id="90" name="Freeform: Shape 59"/>
              <p:cNvSpPr>
                <a:spLocks/>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91" name="Oval 60"/>
              <p:cNvSpPr>
                <a:spLocks/>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sp>
        <p:nvSpPr>
          <p:cNvPr id="92" name="TextBox 41"/>
          <p:cNvSpPr txBox="1"/>
          <p:nvPr/>
        </p:nvSpPr>
        <p:spPr>
          <a:xfrm>
            <a:off x="7670254" y="3762398"/>
            <a:ext cx="1261495"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3" name="TextBox 42"/>
          <p:cNvSpPr txBox="1"/>
          <p:nvPr/>
        </p:nvSpPr>
        <p:spPr>
          <a:xfrm>
            <a:off x="7382471" y="3987670"/>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94" name="Straight Connector 43"/>
          <p:cNvCxnSpPr/>
          <p:nvPr/>
        </p:nvCxnSpPr>
        <p:spPr>
          <a:xfrm flipV="1">
            <a:off x="8300998" y="4625100"/>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44"/>
          <p:cNvCxnSpPr/>
          <p:nvPr/>
        </p:nvCxnSpPr>
        <p:spPr>
          <a:xfrm flipV="1">
            <a:off x="8300998" y="3381397"/>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96" name="TextBox 45"/>
          <p:cNvSpPr txBox="1"/>
          <p:nvPr/>
        </p:nvSpPr>
        <p:spPr>
          <a:xfrm>
            <a:off x="9249906" y="2486462"/>
            <a:ext cx="1261496" cy="307777"/>
          </a:xfrm>
          <a:prstGeom prst="rect">
            <a:avLst/>
          </a:prstGeom>
          <a:noFill/>
        </p:spPr>
        <p:txBody>
          <a:bodyPr wrap="none" lIns="91412" tIns="45706" rIns="91412" bIns="45706">
            <a:normAutofit lnSpcReduction="10000"/>
          </a:bodyPr>
          <a:lstStyle/>
          <a:p>
            <a:pPr algn="ctr"/>
            <a:r>
              <a:rPr lang="zh-CN" altLang="en-US" sz="1466"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97" name="TextBox 46"/>
          <p:cNvSpPr txBox="1"/>
          <p:nvPr/>
        </p:nvSpPr>
        <p:spPr>
          <a:xfrm>
            <a:off x="8962122" y="2711733"/>
            <a:ext cx="1837054" cy="553998"/>
          </a:xfrm>
          <a:prstGeom prst="rect">
            <a:avLst/>
          </a:prstGeom>
          <a:noFill/>
        </p:spPr>
        <p:txBody>
          <a:bodyPr wrap="square" lIns="91412" tIns="45706" rIns="91412" bIns="45706">
            <a:normAutofit/>
          </a:bodyPr>
          <a:lstStyle/>
          <a:p>
            <a:pPr algn="ctr">
              <a:lnSpc>
                <a:spcPct val="12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98" name="Straight Connector 47"/>
          <p:cNvCxnSpPr/>
          <p:nvPr/>
        </p:nvCxnSpPr>
        <p:spPr>
          <a:xfrm flipV="1">
            <a:off x="9880648" y="3349164"/>
            <a:ext cx="0" cy="165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48"/>
          <p:cNvCxnSpPr/>
          <p:nvPr/>
        </p:nvCxnSpPr>
        <p:spPr>
          <a:xfrm flipV="1">
            <a:off x="9880648" y="2095936"/>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100" name="Group 49"/>
          <p:cNvGrpSpPr/>
          <p:nvPr/>
        </p:nvGrpSpPr>
        <p:grpSpPr>
          <a:xfrm>
            <a:off x="8036690" y="2796300"/>
            <a:ext cx="539833" cy="540000"/>
            <a:chOff x="8158349" y="3271275"/>
            <a:chExt cx="540000" cy="540000"/>
          </a:xfrm>
        </p:grpSpPr>
        <p:sp>
          <p:nvSpPr>
            <p:cNvPr id="101" name="Oval 53"/>
            <p:cNvSpPr/>
            <p:nvPr/>
          </p:nvSpPr>
          <p:spPr>
            <a:xfrm>
              <a:off x="8158349" y="3271275"/>
              <a:ext cx="540000" cy="540000"/>
            </a:xfrm>
            <a:prstGeom prst="ellipse">
              <a:avLst/>
            </a:prstGeom>
            <a:solidFill>
              <a:srgbClr val="FFBF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grpSp>
          <p:nvGrpSpPr>
            <p:cNvPr id="102" name="Group 54"/>
            <p:cNvGrpSpPr/>
            <p:nvPr/>
          </p:nvGrpSpPr>
          <p:grpSpPr>
            <a:xfrm>
              <a:off x="8252383" y="3379975"/>
              <a:ext cx="351933" cy="322606"/>
              <a:chOff x="7816850" y="1350963"/>
              <a:chExt cx="895350" cy="820737"/>
            </a:xfrm>
            <a:solidFill>
              <a:schemeClr val="bg1"/>
            </a:solidFill>
          </p:grpSpPr>
          <p:sp>
            <p:nvSpPr>
              <p:cNvPr id="103" name="Freeform: Shape 55"/>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sp>
            <p:nvSpPr>
              <p:cNvPr id="104" name="Freeform: Shape 56"/>
              <p:cNvSpPr>
                <a:spLocks/>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3199"/>
              </a:p>
            </p:txBody>
          </p:sp>
        </p:grpSp>
      </p:grpSp>
      <p:grpSp>
        <p:nvGrpSpPr>
          <p:cNvPr id="105" name="Group 50"/>
          <p:cNvGrpSpPr/>
          <p:nvPr/>
        </p:nvGrpSpPr>
        <p:grpSpPr>
          <a:xfrm>
            <a:off x="9610731" y="1550596"/>
            <a:ext cx="539833" cy="540000"/>
            <a:chOff x="9732876" y="1985814"/>
            <a:chExt cx="540000" cy="540000"/>
          </a:xfrm>
        </p:grpSpPr>
        <p:sp>
          <p:nvSpPr>
            <p:cNvPr id="106" name="Oval 51"/>
            <p:cNvSpPr/>
            <p:nvPr/>
          </p:nvSpPr>
          <p:spPr>
            <a:xfrm>
              <a:off x="9732876" y="1985814"/>
              <a:ext cx="540000" cy="540000"/>
            </a:xfrm>
            <a:prstGeom prst="ellipse">
              <a:avLst/>
            </a:prstGeom>
            <a:solidFill>
              <a:srgbClr val="0CB0EF"/>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199"/>
            </a:p>
          </p:txBody>
        </p:sp>
        <p:sp>
          <p:nvSpPr>
            <p:cNvPr id="107" name="Freeform: Shape 52"/>
            <p:cNvSpPr>
              <a:spLocks/>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sz="3199"/>
            </a:p>
          </p:txBody>
        </p:sp>
      </p:grpSp>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50"/>
                                        <p:tgtEl>
                                          <p:spTgt spid="41"/>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250"/>
                                        <p:tgtEl>
                                          <p:spTgt spid="35"/>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250"/>
                                        <p:tgtEl>
                                          <p:spTgt spid="36"/>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250"/>
                                        <p:tgtEl>
                                          <p:spTgt spid="37"/>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250"/>
                                        <p:tgtEl>
                                          <p:spTgt spid="38"/>
                                        </p:tgtEl>
                                      </p:cBhvr>
                                    </p:animEffect>
                                  </p:childTnLst>
                                </p:cTn>
                              </p:par>
                            </p:childTnLst>
                          </p:cTn>
                        </p:par>
                        <p:par>
                          <p:cTn id="24" fill="hold">
                            <p:stCondLst>
                              <p:cond delay="1250"/>
                            </p:stCondLst>
                            <p:childTnLst>
                              <p:par>
                                <p:cTn id="25" presetID="2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250"/>
                                        <p:tgtEl>
                                          <p:spTgt spid="40"/>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250"/>
                                        <p:tgtEl>
                                          <p:spTgt spid="39"/>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250"/>
                                        <p:tgtEl>
                                          <p:spTgt spid="44"/>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down)">
                                      <p:cBhvr>
                                        <p:cTn id="39" dur="250"/>
                                        <p:tgtEl>
                                          <p:spTgt spid="45"/>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down)">
                                      <p:cBhvr>
                                        <p:cTn id="43" dur="250"/>
                                        <p:tgtEl>
                                          <p:spTgt spid="46"/>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down)">
                                      <p:cBhvr>
                                        <p:cTn id="47" dur="250"/>
                                        <p:tgtEl>
                                          <p:spTgt spid="47"/>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down)">
                                      <p:cBhvr>
                                        <p:cTn id="51" dur="250"/>
                                        <p:tgtEl>
                                          <p:spTgt spid="48"/>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down)">
                                      <p:cBhvr>
                                        <p:cTn id="55" dur="250"/>
                                        <p:tgtEl>
                                          <p:spTgt spid="49"/>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down)">
                                      <p:cBhvr>
                                        <p:cTn id="59" dur="250"/>
                                        <p:tgtEl>
                                          <p:spTgt spid="50"/>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down)">
                                      <p:cBhvr>
                                        <p:cTn id="63" dur="250"/>
                                        <p:tgtEl>
                                          <p:spTgt spid="51"/>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down)">
                                      <p:cBhvr>
                                        <p:cTn id="67" dur="250"/>
                                        <p:tgtEl>
                                          <p:spTgt spid="52"/>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down)">
                                      <p:cBhvr>
                                        <p:cTn id="71" dur="250"/>
                                        <p:tgtEl>
                                          <p:spTgt spid="53"/>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down)">
                                      <p:cBhvr>
                                        <p:cTn id="75" dur="250"/>
                                        <p:tgtEl>
                                          <p:spTgt spid="54"/>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250"/>
                                        <p:tgtEl>
                                          <p:spTgt spid="55"/>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down)">
                                      <p:cBhvr>
                                        <p:cTn id="83" dur="250"/>
                                        <p:tgtEl>
                                          <p:spTgt spid="56"/>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down)">
                                      <p:cBhvr>
                                        <p:cTn id="87" dur="250"/>
                                        <p:tgtEl>
                                          <p:spTgt spid="57"/>
                                        </p:tgtEl>
                                      </p:cBhvr>
                                    </p:animEffect>
                                  </p:childTnLst>
                                </p:cTn>
                              </p:par>
                            </p:childTnLst>
                          </p:cTn>
                        </p:par>
                        <p:par>
                          <p:cTn id="88" fill="hold">
                            <p:stCondLst>
                              <p:cond delay="5250"/>
                            </p:stCondLst>
                            <p:childTnLst>
                              <p:par>
                                <p:cTn id="89" presetID="22" presetClass="entr" presetSubtype="4"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down)">
                                      <p:cBhvr>
                                        <p:cTn id="91" dur="250"/>
                                        <p:tgtEl>
                                          <p:spTgt spid="58"/>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down)">
                                      <p:cBhvr>
                                        <p:cTn id="95" dur="250"/>
                                        <p:tgtEl>
                                          <p:spTgt spid="42"/>
                                        </p:tgtEl>
                                      </p:cBhvr>
                                    </p:animEffect>
                                  </p:childTnLst>
                                </p:cTn>
                              </p:par>
                            </p:childTnLst>
                          </p:cTn>
                        </p:par>
                        <p:par>
                          <p:cTn id="96" fill="hold">
                            <p:stCondLst>
                              <p:cond delay="5750"/>
                            </p:stCondLst>
                            <p:childTnLst>
                              <p:par>
                                <p:cTn id="97" presetID="22" presetClass="entr" presetSubtype="4" fill="hold" grpId="0" nodeType="after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down)">
                                      <p:cBhvr>
                                        <p:cTn id="99" dur="250"/>
                                        <p:tgtEl>
                                          <p:spTgt spid="43"/>
                                        </p:tgtEl>
                                      </p:cBhvr>
                                    </p:animEffect>
                                  </p:childTnLst>
                                </p:cTn>
                              </p:par>
                            </p:childTnLst>
                          </p:cTn>
                        </p:par>
                        <p:par>
                          <p:cTn id="100" fill="hold">
                            <p:stCondLst>
                              <p:cond delay="6000"/>
                            </p:stCondLst>
                            <p:childTnLst>
                              <p:par>
                                <p:cTn id="101" presetID="22" presetClass="entr" presetSubtype="4"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wipe(down)">
                                      <p:cBhvr>
                                        <p:cTn id="103" dur="250"/>
                                        <p:tgtEl>
                                          <p:spTgt spid="61"/>
                                        </p:tgtEl>
                                      </p:cBhvr>
                                    </p:animEffect>
                                  </p:childTnLst>
                                </p:cTn>
                              </p:par>
                            </p:childTnLst>
                          </p:cTn>
                        </p:par>
                        <p:par>
                          <p:cTn id="104" fill="hold">
                            <p:stCondLst>
                              <p:cond delay="6250"/>
                            </p:stCondLst>
                            <p:childTnLst>
                              <p:par>
                                <p:cTn id="105" presetID="22" presetClass="entr" presetSubtype="4" fill="hold" grpId="0" nodeType="after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down)">
                                      <p:cBhvr>
                                        <p:cTn id="107" dur="250"/>
                                        <p:tgtEl>
                                          <p:spTgt spid="62"/>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wipe(down)">
                                      <p:cBhvr>
                                        <p:cTn id="111" dur="250"/>
                                        <p:tgtEl>
                                          <p:spTgt spid="63"/>
                                        </p:tgtEl>
                                      </p:cBhvr>
                                    </p:animEffect>
                                  </p:childTnLst>
                                </p:cTn>
                              </p:par>
                            </p:childTnLst>
                          </p:cTn>
                        </p:par>
                        <p:par>
                          <p:cTn id="112" fill="hold">
                            <p:stCondLst>
                              <p:cond delay="6750"/>
                            </p:stCondLst>
                            <p:childTnLst>
                              <p:par>
                                <p:cTn id="113" presetID="22" presetClass="entr" presetSubtype="4" fill="hold" nodeType="after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wipe(down)">
                                      <p:cBhvr>
                                        <p:cTn id="115" dur="250"/>
                                        <p:tgtEl>
                                          <p:spTgt spid="64"/>
                                        </p:tgtEl>
                                      </p:cBhvr>
                                    </p:animEffect>
                                  </p:childTnLst>
                                </p:cTn>
                              </p:par>
                            </p:childTnLst>
                          </p:cTn>
                        </p:par>
                        <p:par>
                          <p:cTn id="116" fill="hold">
                            <p:stCondLst>
                              <p:cond delay="7000"/>
                            </p:stCondLst>
                            <p:childTnLst>
                              <p:par>
                                <p:cTn id="117" presetID="22" presetClass="entr" presetSubtype="4" fill="hold"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down)">
                                      <p:cBhvr>
                                        <p:cTn id="119" dur="250"/>
                                        <p:tgtEl>
                                          <p:spTgt spid="65"/>
                                        </p:tgtEl>
                                      </p:cBhvr>
                                    </p:animEffect>
                                  </p:childTnLst>
                                </p:cTn>
                              </p:par>
                            </p:childTnLst>
                          </p:cTn>
                        </p:par>
                        <p:par>
                          <p:cTn id="120" fill="hold">
                            <p:stCondLst>
                              <p:cond delay="7250"/>
                            </p:stCondLst>
                            <p:childTnLst>
                              <p:par>
                                <p:cTn id="121" presetID="22" presetClass="entr" presetSubtype="4" fill="hold" grpId="0" nodeType="afterEffect">
                                  <p:stCondLst>
                                    <p:cond delay="0"/>
                                  </p:stCondLst>
                                  <p:childTnLst>
                                    <p:set>
                                      <p:cBhvr>
                                        <p:cTn id="122" dur="1" fill="hold">
                                          <p:stCondLst>
                                            <p:cond delay="0"/>
                                          </p:stCondLst>
                                        </p:cTn>
                                        <p:tgtEl>
                                          <p:spTgt spid="76"/>
                                        </p:tgtEl>
                                        <p:attrNameLst>
                                          <p:attrName>style.visibility</p:attrName>
                                        </p:attrNameLst>
                                      </p:cBhvr>
                                      <p:to>
                                        <p:strVal val="visible"/>
                                      </p:to>
                                    </p:set>
                                    <p:animEffect transition="in" filter="wipe(down)">
                                      <p:cBhvr>
                                        <p:cTn id="123" dur="250"/>
                                        <p:tgtEl>
                                          <p:spTgt spid="76"/>
                                        </p:tgtEl>
                                      </p:cBhvr>
                                    </p:animEffect>
                                  </p:childTnLst>
                                </p:cTn>
                              </p:par>
                            </p:childTnLst>
                          </p:cTn>
                        </p:par>
                        <p:par>
                          <p:cTn id="124" fill="hold">
                            <p:stCondLst>
                              <p:cond delay="7500"/>
                            </p:stCondLst>
                            <p:childTnLst>
                              <p:par>
                                <p:cTn id="125" presetID="22" presetClass="entr" presetSubtype="4" fill="hold" grpId="0" nodeType="after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wipe(down)">
                                      <p:cBhvr>
                                        <p:cTn id="127" dur="250"/>
                                        <p:tgtEl>
                                          <p:spTgt spid="77"/>
                                        </p:tgtEl>
                                      </p:cBhvr>
                                    </p:animEffect>
                                  </p:childTnLst>
                                </p:cTn>
                              </p:par>
                            </p:childTnLst>
                          </p:cTn>
                        </p:par>
                        <p:par>
                          <p:cTn id="128" fill="hold">
                            <p:stCondLst>
                              <p:cond delay="7750"/>
                            </p:stCondLst>
                            <p:childTnLst>
                              <p:par>
                                <p:cTn id="129" presetID="22" presetClass="entr" presetSubtype="4" fill="hold"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wipe(down)">
                                      <p:cBhvr>
                                        <p:cTn id="131" dur="250"/>
                                        <p:tgtEl>
                                          <p:spTgt spid="78"/>
                                        </p:tgtEl>
                                      </p:cBhvr>
                                    </p:animEffect>
                                  </p:childTnLst>
                                </p:cTn>
                              </p:par>
                            </p:childTnLst>
                          </p:cTn>
                        </p:par>
                        <p:par>
                          <p:cTn id="132" fill="hold">
                            <p:stCondLst>
                              <p:cond delay="8000"/>
                            </p:stCondLst>
                            <p:childTnLst>
                              <p:par>
                                <p:cTn id="133" presetID="22" presetClass="entr" presetSubtype="4" fill="hold" nodeType="after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wipe(down)">
                                      <p:cBhvr>
                                        <p:cTn id="135" dur="250"/>
                                        <p:tgtEl>
                                          <p:spTgt spid="79"/>
                                        </p:tgtEl>
                                      </p:cBhvr>
                                    </p:animEffect>
                                  </p:childTnLst>
                                </p:cTn>
                              </p:par>
                            </p:childTnLst>
                          </p:cTn>
                        </p:par>
                        <p:par>
                          <p:cTn id="136" fill="hold">
                            <p:stCondLst>
                              <p:cond delay="8250"/>
                            </p:stCondLst>
                            <p:childTnLst>
                              <p:par>
                                <p:cTn id="137" presetID="22" presetClass="entr" presetSubtype="4" fill="hold"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wipe(down)">
                                      <p:cBhvr>
                                        <p:cTn id="139" dur="250"/>
                                        <p:tgtEl>
                                          <p:spTgt spid="84"/>
                                        </p:tgtEl>
                                      </p:cBhvr>
                                    </p:animEffect>
                                  </p:childTnLst>
                                </p:cTn>
                              </p:par>
                            </p:childTnLst>
                          </p:cTn>
                        </p:par>
                        <p:par>
                          <p:cTn id="140" fill="hold">
                            <p:stCondLst>
                              <p:cond delay="8500"/>
                            </p:stCondLst>
                            <p:childTnLst>
                              <p:par>
                                <p:cTn id="141" presetID="22" presetClass="entr" presetSubtype="4"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wipe(down)">
                                      <p:cBhvr>
                                        <p:cTn id="143" dur="250"/>
                                        <p:tgtEl>
                                          <p:spTgt spid="80"/>
                                        </p:tgtEl>
                                      </p:cBhvr>
                                    </p:animEffect>
                                  </p:childTnLst>
                                </p:cTn>
                              </p:par>
                            </p:childTnLst>
                          </p:cTn>
                        </p:par>
                        <p:par>
                          <p:cTn id="144" fill="hold">
                            <p:stCondLst>
                              <p:cond delay="8750"/>
                            </p:stCondLst>
                            <p:childTnLst>
                              <p:par>
                                <p:cTn id="145" presetID="22" presetClass="entr" presetSubtype="4" fill="hold" grpId="0" nodeType="afterEffect">
                                  <p:stCondLst>
                                    <p:cond delay="0"/>
                                  </p:stCondLst>
                                  <p:childTnLst>
                                    <p:set>
                                      <p:cBhvr>
                                        <p:cTn id="146" dur="1" fill="hold">
                                          <p:stCondLst>
                                            <p:cond delay="0"/>
                                          </p:stCondLst>
                                        </p:cTn>
                                        <p:tgtEl>
                                          <p:spTgt spid="81"/>
                                        </p:tgtEl>
                                        <p:attrNameLst>
                                          <p:attrName>style.visibility</p:attrName>
                                        </p:attrNameLst>
                                      </p:cBhvr>
                                      <p:to>
                                        <p:strVal val="visible"/>
                                      </p:to>
                                    </p:set>
                                    <p:animEffect transition="in" filter="wipe(down)">
                                      <p:cBhvr>
                                        <p:cTn id="147" dur="250"/>
                                        <p:tgtEl>
                                          <p:spTgt spid="81"/>
                                        </p:tgtEl>
                                      </p:cBhvr>
                                    </p:animEffect>
                                  </p:childTnLst>
                                </p:cTn>
                              </p:par>
                            </p:childTnLst>
                          </p:cTn>
                        </p:par>
                        <p:par>
                          <p:cTn id="148" fill="hold">
                            <p:stCondLst>
                              <p:cond delay="9000"/>
                            </p:stCondLst>
                            <p:childTnLst>
                              <p:par>
                                <p:cTn id="149" presetID="22" presetClass="entr" presetSubtype="4" fill="hold"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wipe(down)">
                                      <p:cBhvr>
                                        <p:cTn id="151" dur="250"/>
                                        <p:tgtEl>
                                          <p:spTgt spid="82"/>
                                        </p:tgtEl>
                                      </p:cBhvr>
                                    </p:animEffect>
                                  </p:childTnLst>
                                </p:cTn>
                              </p:par>
                            </p:childTnLst>
                          </p:cTn>
                        </p:par>
                        <p:par>
                          <p:cTn id="152" fill="hold">
                            <p:stCondLst>
                              <p:cond delay="9250"/>
                            </p:stCondLst>
                            <p:childTnLst>
                              <p:par>
                                <p:cTn id="153" presetID="22" presetClass="entr" presetSubtype="4" fill="hold" nodeType="afterEffect">
                                  <p:stCondLst>
                                    <p:cond delay="0"/>
                                  </p:stCondLst>
                                  <p:childTnLst>
                                    <p:set>
                                      <p:cBhvr>
                                        <p:cTn id="154" dur="1" fill="hold">
                                          <p:stCondLst>
                                            <p:cond delay="0"/>
                                          </p:stCondLst>
                                        </p:cTn>
                                        <p:tgtEl>
                                          <p:spTgt spid="83"/>
                                        </p:tgtEl>
                                        <p:attrNameLst>
                                          <p:attrName>style.visibility</p:attrName>
                                        </p:attrNameLst>
                                      </p:cBhvr>
                                      <p:to>
                                        <p:strVal val="visible"/>
                                      </p:to>
                                    </p:set>
                                    <p:animEffect transition="in" filter="wipe(down)">
                                      <p:cBhvr>
                                        <p:cTn id="155" dur="250"/>
                                        <p:tgtEl>
                                          <p:spTgt spid="83"/>
                                        </p:tgtEl>
                                      </p:cBhvr>
                                    </p:animEffect>
                                  </p:childTnLst>
                                </p:cTn>
                              </p:par>
                            </p:childTnLst>
                          </p:cTn>
                        </p:par>
                        <p:par>
                          <p:cTn id="156" fill="hold">
                            <p:stCondLst>
                              <p:cond delay="9500"/>
                            </p:stCondLst>
                            <p:childTnLst>
                              <p:par>
                                <p:cTn id="157" presetID="22" presetClass="entr" presetSubtype="4" fill="hold" nodeType="afterEffect">
                                  <p:stCondLst>
                                    <p:cond delay="0"/>
                                  </p:stCondLst>
                                  <p:childTnLst>
                                    <p:set>
                                      <p:cBhvr>
                                        <p:cTn id="158" dur="1" fill="hold">
                                          <p:stCondLst>
                                            <p:cond delay="0"/>
                                          </p:stCondLst>
                                        </p:cTn>
                                        <p:tgtEl>
                                          <p:spTgt spid="87"/>
                                        </p:tgtEl>
                                        <p:attrNameLst>
                                          <p:attrName>style.visibility</p:attrName>
                                        </p:attrNameLst>
                                      </p:cBhvr>
                                      <p:to>
                                        <p:strVal val="visible"/>
                                      </p:to>
                                    </p:set>
                                    <p:animEffect transition="in" filter="wipe(down)">
                                      <p:cBhvr>
                                        <p:cTn id="159" dur="250"/>
                                        <p:tgtEl>
                                          <p:spTgt spid="87"/>
                                        </p:tgtEl>
                                      </p:cBhvr>
                                    </p:animEffect>
                                  </p:childTnLst>
                                </p:cTn>
                              </p:par>
                            </p:childTnLst>
                          </p:cTn>
                        </p:par>
                        <p:par>
                          <p:cTn id="160" fill="hold">
                            <p:stCondLst>
                              <p:cond delay="9750"/>
                            </p:stCondLst>
                            <p:childTnLst>
                              <p:par>
                                <p:cTn id="161" presetID="22" presetClass="entr" presetSubtype="4" fill="hold" grpId="0" nodeType="afterEffect">
                                  <p:stCondLst>
                                    <p:cond delay="0"/>
                                  </p:stCondLst>
                                  <p:childTnLst>
                                    <p:set>
                                      <p:cBhvr>
                                        <p:cTn id="162" dur="1" fill="hold">
                                          <p:stCondLst>
                                            <p:cond delay="0"/>
                                          </p:stCondLst>
                                        </p:cTn>
                                        <p:tgtEl>
                                          <p:spTgt spid="92"/>
                                        </p:tgtEl>
                                        <p:attrNameLst>
                                          <p:attrName>style.visibility</p:attrName>
                                        </p:attrNameLst>
                                      </p:cBhvr>
                                      <p:to>
                                        <p:strVal val="visible"/>
                                      </p:to>
                                    </p:set>
                                    <p:animEffect transition="in" filter="wipe(down)">
                                      <p:cBhvr>
                                        <p:cTn id="163" dur="250"/>
                                        <p:tgtEl>
                                          <p:spTgt spid="92"/>
                                        </p:tgtEl>
                                      </p:cBhvr>
                                    </p:animEffect>
                                  </p:childTnLst>
                                </p:cTn>
                              </p:par>
                            </p:childTnLst>
                          </p:cTn>
                        </p:par>
                        <p:par>
                          <p:cTn id="164" fill="hold">
                            <p:stCondLst>
                              <p:cond delay="10000"/>
                            </p:stCondLst>
                            <p:childTnLst>
                              <p:par>
                                <p:cTn id="165" presetID="22" presetClass="entr" presetSubtype="4" fill="hold" grpId="0" nodeType="afterEffect">
                                  <p:stCondLst>
                                    <p:cond delay="0"/>
                                  </p:stCondLst>
                                  <p:childTnLst>
                                    <p:set>
                                      <p:cBhvr>
                                        <p:cTn id="166" dur="1" fill="hold">
                                          <p:stCondLst>
                                            <p:cond delay="0"/>
                                          </p:stCondLst>
                                        </p:cTn>
                                        <p:tgtEl>
                                          <p:spTgt spid="93"/>
                                        </p:tgtEl>
                                        <p:attrNameLst>
                                          <p:attrName>style.visibility</p:attrName>
                                        </p:attrNameLst>
                                      </p:cBhvr>
                                      <p:to>
                                        <p:strVal val="visible"/>
                                      </p:to>
                                    </p:set>
                                    <p:animEffect transition="in" filter="wipe(down)">
                                      <p:cBhvr>
                                        <p:cTn id="167" dur="250"/>
                                        <p:tgtEl>
                                          <p:spTgt spid="93"/>
                                        </p:tgtEl>
                                      </p:cBhvr>
                                    </p:animEffect>
                                  </p:childTnLst>
                                </p:cTn>
                              </p:par>
                            </p:childTnLst>
                          </p:cTn>
                        </p:par>
                        <p:par>
                          <p:cTn id="168" fill="hold">
                            <p:stCondLst>
                              <p:cond delay="10250"/>
                            </p:stCondLst>
                            <p:childTnLst>
                              <p:par>
                                <p:cTn id="169" presetID="22" presetClass="entr" presetSubtype="4" fill="hold" nodeType="afterEffect">
                                  <p:stCondLst>
                                    <p:cond delay="0"/>
                                  </p:stCondLst>
                                  <p:childTnLst>
                                    <p:set>
                                      <p:cBhvr>
                                        <p:cTn id="170" dur="1" fill="hold">
                                          <p:stCondLst>
                                            <p:cond delay="0"/>
                                          </p:stCondLst>
                                        </p:cTn>
                                        <p:tgtEl>
                                          <p:spTgt spid="94"/>
                                        </p:tgtEl>
                                        <p:attrNameLst>
                                          <p:attrName>style.visibility</p:attrName>
                                        </p:attrNameLst>
                                      </p:cBhvr>
                                      <p:to>
                                        <p:strVal val="visible"/>
                                      </p:to>
                                    </p:set>
                                    <p:animEffect transition="in" filter="wipe(down)">
                                      <p:cBhvr>
                                        <p:cTn id="171" dur="250"/>
                                        <p:tgtEl>
                                          <p:spTgt spid="94"/>
                                        </p:tgtEl>
                                      </p:cBhvr>
                                    </p:animEffect>
                                  </p:childTnLst>
                                </p:cTn>
                              </p:par>
                            </p:childTnLst>
                          </p:cTn>
                        </p:par>
                        <p:par>
                          <p:cTn id="172" fill="hold">
                            <p:stCondLst>
                              <p:cond delay="10500"/>
                            </p:stCondLst>
                            <p:childTnLst>
                              <p:par>
                                <p:cTn id="173" presetID="22" presetClass="entr" presetSubtype="4" fill="hold" nodeType="afterEffect">
                                  <p:stCondLst>
                                    <p:cond delay="0"/>
                                  </p:stCondLst>
                                  <p:childTnLst>
                                    <p:set>
                                      <p:cBhvr>
                                        <p:cTn id="174" dur="1" fill="hold">
                                          <p:stCondLst>
                                            <p:cond delay="0"/>
                                          </p:stCondLst>
                                        </p:cTn>
                                        <p:tgtEl>
                                          <p:spTgt spid="95"/>
                                        </p:tgtEl>
                                        <p:attrNameLst>
                                          <p:attrName>style.visibility</p:attrName>
                                        </p:attrNameLst>
                                      </p:cBhvr>
                                      <p:to>
                                        <p:strVal val="visible"/>
                                      </p:to>
                                    </p:set>
                                    <p:animEffect transition="in" filter="wipe(down)">
                                      <p:cBhvr>
                                        <p:cTn id="175" dur="250"/>
                                        <p:tgtEl>
                                          <p:spTgt spid="95"/>
                                        </p:tgtEl>
                                      </p:cBhvr>
                                    </p:animEffect>
                                  </p:childTnLst>
                                </p:cTn>
                              </p:par>
                            </p:childTnLst>
                          </p:cTn>
                        </p:par>
                        <p:par>
                          <p:cTn id="176" fill="hold">
                            <p:stCondLst>
                              <p:cond delay="10750"/>
                            </p:stCondLst>
                            <p:childTnLst>
                              <p:par>
                                <p:cTn id="177" presetID="22" presetClass="entr" presetSubtype="4" fill="hold" nodeType="afterEffect">
                                  <p:stCondLst>
                                    <p:cond delay="0"/>
                                  </p:stCondLst>
                                  <p:childTnLst>
                                    <p:set>
                                      <p:cBhvr>
                                        <p:cTn id="178" dur="1" fill="hold">
                                          <p:stCondLst>
                                            <p:cond delay="0"/>
                                          </p:stCondLst>
                                        </p:cTn>
                                        <p:tgtEl>
                                          <p:spTgt spid="100"/>
                                        </p:tgtEl>
                                        <p:attrNameLst>
                                          <p:attrName>style.visibility</p:attrName>
                                        </p:attrNameLst>
                                      </p:cBhvr>
                                      <p:to>
                                        <p:strVal val="visible"/>
                                      </p:to>
                                    </p:set>
                                    <p:animEffect transition="in" filter="wipe(down)">
                                      <p:cBhvr>
                                        <p:cTn id="179" dur="250"/>
                                        <p:tgtEl>
                                          <p:spTgt spid="100"/>
                                        </p:tgtEl>
                                      </p:cBhvr>
                                    </p:animEffect>
                                  </p:childTnLst>
                                </p:cTn>
                              </p:par>
                            </p:childTnLst>
                          </p:cTn>
                        </p:par>
                        <p:par>
                          <p:cTn id="180" fill="hold">
                            <p:stCondLst>
                              <p:cond delay="11000"/>
                            </p:stCondLst>
                            <p:childTnLst>
                              <p:par>
                                <p:cTn id="181" presetID="22" presetClass="entr" presetSubtype="4" fill="hold" grpId="0" nodeType="afterEffect">
                                  <p:stCondLst>
                                    <p:cond delay="0"/>
                                  </p:stCondLst>
                                  <p:childTnLst>
                                    <p:set>
                                      <p:cBhvr>
                                        <p:cTn id="182" dur="1" fill="hold">
                                          <p:stCondLst>
                                            <p:cond delay="0"/>
                                          </p:stCondLst>
                                        </p:cTn>
                                        <p:tgtEl>
                                          <p:spTgt spid="96"/>
                                        </p:tgtEl>
                                        <p:attrNameLst>
                                          <p:attrName>style.visibility</p:attrName>
                                        </p:attrNameLst>
                                      </p:cBhvr>
                                      <p:to>
                                        <p:strVal val="visible"/>
                                      </p:to>
                                    </p:set>
                                    <p:animEffect transition="in" filter="wipe(down)">
                                      <p:cBhvr>
                                        <p:cTn id="183" dur="250"/>
                                        <p:tgtEl>
                                          <p:spTgt spid="96"/>
                                        </p:tgtEl>
                                      </p:cBhvr>
                                    </p:animEffect>
                                  </p:childTnLst>
                                </p:cTn>
                              </p:par>
                            </p:childTnLst>
                          </p:cTn>
                        </p:par>
                        <p:par>
                          <p:cTn id="184" fill="hold">
                            <p:stCondLst>
                              <p:cond delay="11250"/>
                            </p:stCondLst>
                            <p:childTnLst>
                              <p:par>
                                <p:cTn id="185" presetID="22" presetClass="entr" presetSubtype="4" fill="hold" grpId="0" nodeType="afterEffect">
                                  <p:stCondLst>
                                    <p:cond delay="0"/>
                                  </p:stCondLst>
                                  <p:childTnLst>
                                    <p:set>
                                      <p:cBhvr>
                                        <p:cTn id="186" dur="1" fill="hold">
                                          <p:stCondLst>
                                            <p:cond delay="0"/>
                                          </p:stCondLst>
                                        </p:cTn>
                                        <p:tgtEl>
                                          <p:spTgt spid="97"/>
                                        </p:tgtEl>
                                        <p:attrNameLst>
                                          <p:attrName>style.visibility</p:attrName>
                                        </p:attrNameLst>
                                      </p:cBhvr>
                                      <p:to>
                                        <p:strVal val="visible"/>
                                      </p:to>
                                    </p:set>
                                    <p:animEffect transition="in" filter="wipe(down)">
                                      <p:cBhvr>
                                        <p:cTn id="187" dur="250"/>
                                        <p:tgtEl>
                                          <p:spTgt spid="97"/>
                                        </p:tgtEl>
                                      </p:cBhvr>
                                    </p:animEffect>
                                  </p:childTnLst>
                                </p:cTn>
                              </p:par>
                            </p:childTnLst>
                          </p:cTn>
                        </p:par>
                        <p:par>
                          <p:cTn id="188" fill="hold">
                            <p:stCondLst>
                              <p:cond delay="11500"/>
                            </p:stCondLst>
                            <p:childTnLst>
                              <p:par>
                                <p:cTn id="189" presetID="22" presetClass="entr" presetSubtype="4" fill="hold" nodeType="afterEffect">
                                  <p:stCondLst>
                                    <p:cond delay="0"/>
                                  </p:stCondLst>
                                  <p:childTnLst>
                                    <p:set>
                                      <p:cBhvr>
                                        <p:cTn id="190" dur="1" fill="hold">
                                          <p:stCondLst>
                                            <p:cond delay="0"/>
                                          </p:stCondLst>
                                        </p:cTn>
                                        <p:tgtEl>
                                          <p:spTgt spid="98"/>
                                        </p:tgtEl>
                                        <p:attrNameLst>
                                          <p:attrName>style.visibility</p:attrName>
                                        </p:attrNameLst>
                                      </p:cBhvr>
                                      <p:to>
                                        <p:strVal val="visible"/>
                                      </p:to>
                                    </p:set>
                                    <p:animEffect transition="in" filter="wipe(down)">
                                      <p:cBhvr>
                                        <p:cTn id="191" dur="250"/>
                                        <p:tgtEl>
                                          <p:spTgt spid="98"/>
                                        </p:tgtEl>
                                      </p:cBhvr>
                                    </p:animEffect>
                                  </p:childTnLst>
                                </p:cTn>
                              </p:par>
                            </p:childTnLst>
                          </p:cTn>
                        </p:par>
                        <p:par>
                          <p:cTn id="192" fill="hold">
                            <p:stCondLst>
                              <p:cond delay="11750"/>
                            </p:stCondLst>
                            <p:childTnLst>
                              <p:par>
                                <p:cTn id="193" presetID="22" presetClass="entr" presetSubtype="4" fill="hold" nodeType="afterEffect">
                                  <p:stCondLst>
                                    <p:cond delay="0"/>
                                  </p:stCondLst>
                                  <p:childTnLst>
                                    <p:set>
                                      <p:cBhvr>
                                        <p:cTn id="194" dur="1" fill="hold">
                                          <p:stCondLst>
                                            <p:cond delay="0"/>
                                          </p:stCondLst>
                                        </p:cTn>
                                        <p:tgtEl>
                                          <p:spTgt spid="99"/>
                                        </p:tgtEl>
                                        <p:attrNameLst>
                                          <p:attrName>style.visibility</p:attrName>
                                        </p:attrNameLst>
                                      </p:cBhvr>
                                      <p:to>
                                        <p:strVal val="visible"/>
                                      </p:to>
                                    </p:set>
                                    <p:animEffect transition="in" filter="wipe(down)">
                                      <p:cBhvr>
                                        <p:cTn id="195" dur="250"/>
                                        <p:tgtEl>
                                          <p:spTgt spid="99"/>
                                        </p:tgtEl>
                                      </p:cBhvr>
                                    </p:animEffect>
                                  </p:childTnLst>
                                </p:cTn>
                              </p:par>
                            </p:childTnLst>
                          </p:cTn>
                        </p:par>
                        <p:par>
                          <p:cTn id="196" fill="hold">
                            <p:stCondLst>
                              <p:cond delay="12000"/>
                            </p:stCondLst>
                            <p:childTnLst>
                              <p:par>
                                <p:cTn id="197" presetID="22" presetClass="entr" presetSubtype="4" fill="hold" nodeType="afterEffect">
                                  <p:stCondLst>
                                    <p:cond delay="0"/>
                                  </p:stCondLst>
                                  <p:childTnLst>
                                    <p:set>
                                      <p:cBhvr>
                                        <p:cTn id="198" dur="1" fill="hold">
                                          <p:stCondLst>
                                            <p:cond delay="0"/>
                                          </p:stCondLst>
                                        </p:cTn>
                                        <p:tgtEl>
                                          <p:spTgt spid="105"/>
                                        </p:tgtEl>
                                        <p:attrNameLst>
                                          <p:attrName>style.visibility</p:attrName>
                                        </p:attrNameLst>
                                      </p:cBhvr>
                                      <p:to>
                                        <p:strVal val="visible"/>
                                      </p:to>
                                    </p:set>
                                    <p:animEffect transition="in" filter="wipe(down)">
                                      <p:cBhvr>
                                        <p:cTn id="199" dur="25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P spid="50" grpId="0" animBg="1"/>
      <p:bldP spid="51" grpId="0" animBg="1"/>
      <p:bldP spid="52" grpId="0" animBg="1"/>
      <p:bldP spid="53" grpId="0" animBg="1"/>
      <p:bldP spid="54" grpId="0" animBg="1"/>
      <p:bldP spid="55" grpId="0" animBg="1"/>
      <p:bldP spid="61" grpId="0"/>
      <p:bldP spid="62" grpId="0"/>
      <p:bldP spid="76" grpId="0"/>
      <p:bldP spid="77" grpId="0"/>
      <p:bldP spid="80" grpId="0"/>
      <p:bldP spid="81" grpId="0"/>
      <p:bldP spid="92" grpId="0"/>
      <p:bldP spid="93" grpId="0"/>
      <p:bldP spid="96" grpId="0"/>
      <p:bldP spid="9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cxnSp>
        <p:nvCxnSpPr>
          <p:cNvPr id="33" name="直接连接符 16"/>
          <p:cNvCxnSpPr/>
          <p:nvPr/>
        </p:nvCxnSpPr>
        <p:spPr>
          <a:xfrm flipH="1">
            <a:off x="3943751" y="1438922"/>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4" name="直接连接符 17"/>
          <p:cNvCxnSpPr/>
          <p:nvPr/>
        </p:nvCxnSpPr>
        <p:spPr>
          <a:xfrm flipH="1">
            <a:off x="4930169" y="2598976"/>
            <a:ext cx="5479214"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5" name="直接连接符 18"/>
          <p:cNvCxnSpPr/>
          <p:nvPr/>
        </p:nvCxnSpPr>
        <p:spPr>
          <a:xfrm flipH="1">
            <a:off x="2563364" y="3759031"/>
            <a:ext cx="7846020"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6" name="直接连接符 19"/>
          <p:cNvCxnSpPr/>
          <p:nvPr/>
        </p:nvCxnSpPr>
        <p:spPr>
          <a:xfrm flipH="1">
            <a:off x="3943751" y="4919086"/>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37" name="流程图: 决策 20"/>
          <p:cNvSpPr/>
          <p:nvPr/>
        </p:nvSpPr>
        <p:spPr>
          <a:xfrm>
            <a:off x="2923272" y="1265332"/>
            <a:ext cx="1649579" cy="1543264"/>
          </a:xfrm>
          <a:prstGeom prst="flowChartDecision">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20%</a:t>
            </a:r>
            <a:endParaRPr lang="zh-CN" altLang="en-US" sz="3199" dirty="0">
              <a:latin typeface="HelveticaNeueLT Pro 35 Th" pitchFamily="34" charset="0"/>
            </a:endParaRPr>
          </a:p>
        </p:txBody>
      </p:sp>
      <p:sp>
        <p:nvSpPr>
          <p:cNvPr id="38" name="流程图: 决策 21"/>
          <p:cNvSpPr/>
          <p:nvPr/>
        </p:nvSpPr>
        <p:spPr>
          <a:xfrm>
            <a:off x="2713289" y="2985248"/>
            <a:ext cx="2003526" cy="1952492"/>
          </a:xfrm>
          <a:prstGeom prst="flowChartDecision">
            <a:avLst/>
          </a:pr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35%</a:t>
            </a:r>
            <a:endParaRPr lang="zh-CN" altLang="en-US" sz="3199" dirty="0">
              <a:latin typeface="HelveticaNeueLT Pro 35 Th" pitchFamily="34" charset="0"/>
            </a:endParaRPr>
          </a:p>
        </p:txBody>
      </p:sp>
      <p:sp>
        <p:nvSpPr>
          <p:cNvPr id="39" name="流程图: 决策 22"/>
          <p:cNvSpPr/>
          <p:nvPr/>
        </p:nvSpPr>
        <p:spPr>
          <a:xfrm>
            <a:off x="1061037" y="1653102"/>
            <a:ext cx="2516054" cy="2451967"/>
          </a:xfrm>
          <a:prstGeom prst="flowChartDecision">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55%</a:t>
            </a:r>
            <a:endParaRPr lang="zh-CN" altLang="en-US" sz="3199" dirty="0">
              <a:latin typeface="HelveticaNeueLT Pro 35 Th" pitchFamily="34" charset="0"/>
            </a:endParaRPr>
          </a:p>
        </p:txBody>
      </p:sp>
      <p:sp>
        <p:nvSpPr>
          <p:cNvPr id="40" name="流程图: 决策 23"/>
          <p:cNvSpPr/>
          <p:nvPr/>
        </p:nvSpPr>
        <p:spPr>
          <a:xfrm>
            <a:off x="3840617" y="2284633"/>
            <a:ext cx="1347171" cy="1260347"/>
          </a:xfrm>
          <a:prstGeom prst="flowChartDecision">
            <a:avLst/>
          </a:pr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1999" dirty="0">
                <a:latin typeface="HelveticaNeueLT Pro 35 Th" pitchFamily="34" charset="0"/>
              </a:rPr>
              <a:t>10%</a:t>
            </a:r>
            <a:endParaRPr lang="zh-CN" altLang="en-US" sz="1999" dirty="0">
              <a:latin typeface="HelveticaNeueLT Pro 35 Th" pitchFamily="34" charset="0"/>
            </a:endParaRPr>
          </a:p>
        </p:txBody>
      </p:sp>
      <p:sp>
        <p:nvSpPr>
          <p:cNvPr id="41" name="矩形 40"/>
          <p:cNvSpPr/>
          <p:nvPr/>
        </p:nvSpPr>
        <p:spPr>
          <a:xfrm>
            <a:off x="4632547" y="1166613"/>
            <a:ext cx="4837808"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矩形 41"/>
          <p:cNvSpPr/>
          <p:nvPr/>
        </p:nvSpPr>
        <p:spPr>
          <a:xfrm>
            <a:off x="5229344" y="2329190"/>
            <a:ext cx="4735862"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3" name="矩形 42"/>
          <p:cNvSpPr/>
          <p:nvPr/>
        </p:nvSpPr>
        <p:spPr>
          <a:xfrm>
            <a:off x="5229345" y="3491769"/>
            <a:ext cx="4855289"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4632546" y="4627065"/>
            <a:ext cx="4769556"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41"/>
                                        </p:tgtEl>
                                        <p:attrNameLst>
                                          <p:attrName>style.visibility</p:attrName>
                                        </p:attrNameLst>
                                      </p:cBhvr>
                                      <p:to>
                                        <p:strVal val="visible"/>
                                      </p:to>
                                    </p:set>
                                    <p:anim calcmode="lin" valueType="num">
                                      <p:cBhvr additive="base">
                                        <p:cTn id="10" dur="500"/>
                                        <p:tgtEl>
                                          <p:spTgt spid="41"/>
                                        </p:tgtEl>
                                        <p:attrNameLst>
                                          <p:attrName>ppt_x</p:attrName>
                                        </p:attrNameLst>
                                      </p:cBhvr>
                                      <p:tavLst>
                                        <p:tav tm="0">
                                          <p:val>
                                            <p:strVal val="#ppt_x+#ppt_w*1.125000"/>
                                          </p:val>
                                        </p:tav>
                                        <p:tav tm="100000">
                                          <p:val>
                                            <p:strVal val="#ppt_x"/>
                                          </p:val>
                                        </p:tav>
                                      </p:tavLst>
                                    </p:anim>
                                    <p:animEffect transition="in" filter="wipe(left)">
                                      <p:cBhvr>
                                        <p:cTn id="11" dur="500"/>
                                        <p:tgtEl>
                                          <p:spTgt spid="41"/>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 calcmode="lin" valueType="num">
                                      <p:cBhvr>
                                        <p:cTn id="16" dur="500" fill="hold"/>
                                        <p:tgtEl>
                                          <p:spTgt spid="37"/>
                                        </p:tgtEl>
                                        <p:attrNameLst>
                                          <p:attrName>style.rotation</p:attrName>
                                        </p:attrNameLst>
                                      </p:cBhvr>
                                      <p:tavLst>
                                        <p:tav tm="0">
                                          <p:val>
                                            <p:fltVal val="90"/>
                                          </p:val>
                                        </p:tav>
                                        <p:tav tm="100000">
                                          <p:val>
                                            <p:fltVal val="0"/>
                                          </p:val>
                                        </p:tav>
                                      </p:tavLst>
                                    </p:anim>
                                    <p:animEffect transition="in" filter="fade">
                                      <p:cBhvr>
                                        <p:cTn id="17" dur="500"/>
                                        <p:tgtEl>
                                          <p:spTgt spid="37"/>
                                        </p:tgtEl>
                                      </p:cBhvr>
                                    </p:animEffect>
                                  </p:childTnLst>
                                </p:cTn>
                              </p:par>
                              <p:par>
                                <p:cTn id="18" presetID="2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Effect transition="in" filter="wipe(right)">
                                      <p:cBhvr>
                                        <p:cTn id="20" dur="500"/>
                                        <p:tgtEl>
                                          <p:spTgt spid="3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p:tgtEl>
                                          <p:spTgt spid="42"/>
                                        </p:tgtEl>
                                        <p:attrNameLst>
                                          <p:attrName>ppt_x</p:attrName>
                                        </p:attrNameLst>
                                      </p:cBhvr>
                                      <p:tavLst>
                                        <p:tav tm="0">
                                          <p:val>
                                            <p:strVal val="#ppt_x+#ppt_w*1.125000"/>
                                          </p:val>
                                        </p:tav>
                                        <p:tav tm="100000">
                                          <p:val>
                                            <p:strVal val="#ppt_x"/>
                                          </p:val>
                                        </p:tav>
                                      </p:tavLst>
                                    </p:anim>
                                    <p:animEffect transition="in" filter="wipe(left)">
                                      <p:cBhvr>
                                        <p:cTn id="24" dur="500"/>
                                        <p:tgtEl>
                                          <p:spTgt spid="42"/>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 calcmode="lin" valueType="num">
                                      <p:cBhvr>
                                        <p:cTn id="29" dur="500" fill="hold"/>
                                        <p:tgtEl>
                                          <p:spTgt spid="40"/>
                                        </p:tgtEl>
                                        <p:attrNameLst>
                                          <p:attrName>style.rotation</p:attrName>
                                        </p:attrNameLst>
                                      </p:cBhvr>
                                      <p:tavLst>
                                        <p:tav tm="0">
                                          <p:val>
                                            <p:fltVal val="90"/>
                                          </p:val>
                                        </p:tav>
                                        <p:tav tm="100000">
                                          <p:val>
                                            <p:fltVal val="0"/>
                                          </p:val>
                                        </p:tav>
                                      </p:tavLst>
                                    </p:anim>
                                    <p:animEffect transition="in" filter="fade">
                                      <p:cBhvr>
                                        <p:cTn id="30" dur="500"/>
                                        <p:tgtEl>
                                          <p:spTgt spid="40"/>
                                        </p:tgtEl>
                                      </p:cBhvr>
                                    </p:animEffect>
                                  </p:childTnLst>
                                </p:cTn>
                              </p:par>
                              <p:par>
                                <p:cTn id="31" presetID="22" presetClass="entr" presetSubtype="2" fill="hold" nodeType="withEffect">
                                  <p:stCondLst>
                                    <p:cond delay="200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p:tgtEl>
                                          <p:spTgt spid="43"/>
                                        </p:tgtEl>
                                        <p:attrNameLst>
                                          <p:attrName>ppt_x</p:attrName>
                                        </p:attrNameLst>
                                      </p:cBhvr>
                                      <p:tavLst>
                                        <p:tav tm="0">
                                          <p:val>
                                            <p:strVal val="#ppt_x+#ppt_w*1.125000"/>
                                          </p:val>
                                        </p:tav>
                                        <p:tav tm="100000">
                                          <p:val>
                                            <p:strVal val="#ppt_x"/>
                                          </p:val>
                                        </p:tav>
                                      </p:tavLst>
                                    </p:anim>
                                    <p:animEffect transition="in" filter="wipe(left)">
                                      <p:cBhvr>
                                        <p:cTn id="37" dur="500"/>
                                        <p:tgtEl>
                                          <p:spTgt spid="43"/>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90"/>
                                          </p:val>
                                        </p:tav>
                                        <p:tav tm="100000">
                                          <p:val>
                                            <p:fltVal val="0"/>
                                          </p:val>
                                        </p:tav>
                                      </p:tavLst>
                                    </p:anim>
                                    <p:animEffect transition="in" filter="fade">
                                      <p:cBhvr>
                                        <p:cTn id="43" dur="500"/>
                                        <p:tgtEl>
                                          <p:spTgt spid="39"/>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p:tgtEl>
                                          <p:spTgt spid="44"/>
                                        </p:tgtEl>
                                        <p:attrNameLst>
                                          <p:attrName>ppt_x</p:attrName>
                                        </p:attrNameLst>
                                      </p:cBhvr>
                                      <p:tavLst>
                                        <p:tav tm="0">
                                          <p:val>
                                            <p:strVal val="#ppt_x+#ppt_w*1.125000"/>
                                          </p:val>
                                        </p:tav>
                                        <p:tav tm="100000">
                                          <p:val>
                                            <p:strVal val="#ppt_x"/>
                                          </p:val>
                                        </p:tav>
                                      </p:tavLst>
                                    </p:anim>
                                    <p:animEffect transition="in" filter="wipe(left)">
                                      <p:cBhvr>
                                        <p:cTn id="47" dur="500"/>
                                        <p:tgtEl>
                                          <p:spTgt spid="44"/>
                                        </p:tgtEl>
                                      </p:cBhvr>
                                    </p:animEffect>
                                  </p:childTnLst>
                                </p:cTn>
                              </p:par>
                              <p:par>
                                <p:cTn id="48" presetID="22" presetClass="entr" presetSubtype="2" fill="hold" nodeType="withEffect">
                                  <p:stCondLst>
                                    <p:cond delay="3000"/>
                                  </p:stCondLst>
                                  <p:childTnLst>
                                    <p:set>
                                      <p:cBhvr>
                                        <p:cTn id="49" dur="1" fill="hold">
                                          <p:stCondLst>
                                            <p:cond delay="0"/>
                                          </p:stCondLst>
                                        </p:cTn>
                                        <p:tgtEl>
                                          <p:spTgt spid="36"/>
                                        </p:tgtEl>
                                        <p:attrNameLst>
                                          <p:attrName>style.visibility</p:attrName>
                                        </p:attrNameLst>
                                      </p:cBhvr>
                                      <p:to>
                                        <p:strVal val="visible"/>
                                      </p:to>
                                    </p:set>
                                    <p:animEffect transition="in" filter="wipe(right)">
                                      <p:cBhvr>
                                        <p:cTn id="50" dur="500"/>
                                        <p:tgtEl>
                                          <p:spTgt spid="36"/>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 calcmode="lin" valueType="num">
                                      <p:cBhvr>
                                        <p:cTn id="55" dur="500" fill="hold"/>
                                        <p:tgtEl>
                                          <p:spTgt spid="38"/>
                                        </p:tgtEl>
                                        <p:attrNameLst>
                                          <p:attrName>style.rotation</p:attrName>
                                        </p:attrNameLst>
                                      </p:cBhvr>
                                      <p:tavLst>
                                        <p:tav tm="0">
                                          <p:val>
                                            <p:fltVal val="90"/>
                                          </p:val>
                                        </p:tav>
                                        <p:tav tm="100000">
                                          <p:val>
                                            <p:fltVal val="0"/>
                                          </p:val>
                                        </p:tav>
                                      </p:tavLst>
                                    </p:anim>
                                    <p:animEffect transition="in" filter="fade">
                                      <p:cBhvr>
                                        <p:cTn id="5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0CB0EF"/>
                </a:solidFill>
                <a:latin typeface="微软雅黑" pitchFamily="34" charset="-122"/>
                <a:ea typeface="微软雅黑" pitchFamily="34" charset="-122"/>
              </a:rPr>
              <a:t>添加标题</a:t>
            </a:r>
            <a:endParaRPr lang="zh-CN" altLang="zh-CN" sz="2133" b="1" dirty="0">
              <a:solidFill>
                <a:srgbClr val="0CB0EF"/>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0CB0EF"/>
                </a:solidFill>
                <a:cs typeface="+mn-ea"/>
                <a:sym typeface="+mn-lt"/>
              </a:rPr>
              <a:t>ADD RELATED TITLE WORDS</a:t>
            </a:r>
            <a:endParaRPr lang="zh-CN" altLang="en-US" sz="1200" dirty="0">
              <a:solidFill>
                <a:srgbClr val="0CB0EF"/>
              </a:solidFill>
              <a:cs typeface="+mn-ea"/>
              <a:sym typeface="+mn-lt"/>
            </a:endParaRPr>
          </a:p>
        </p:txBody>
      </p:sp>
      <p:sp>
        <p:nvSpPr>
          <p:cNvPr id="56" name="椭圆 55"/>
          <p:cNvSpPr/>
          <p:nvPr/>
        </p:nvSpPr>
        <p:spPr>
          <a:xfrm>
            <a:off x="1385093" y="1476794"/>
            <a:ext cx="1354833" cy="1355326"/>
          </a:xfrm>
          <a:prstGeom prst="ellipse">
            <a:avLst/>
          </a:prstGeom>
          <a:solidFill>
            <a:srgbClr val="FFB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zh-CN" altLang="en-US" sz="1599" b="1" dirty="0">
                <a:latin typeface="微软雅黑" pitchFamily="34" charset="-122"/>
                <a:ea typeface="微软雅黑" pitchFamily="34" charset="-122"/>
              </a:rPr>
              <a:t>点此替换文本</a:t>
            </a:r>
            <a:r>
              <a:rPr lang="en-US" altLang="zh-CN" sz="1599" b="1" dirty="0">
                <a:latin typeface="微软雅黑" pitchFamily="34" charset="-122"/>
                <a:ea typeface="微软雅黑" pitchFamily="34" charset="-122"/>
              </a:rPr>
              <a:t> 1</a:t>
            </a:r>
            <a:endParaRPr lang="zh-CN" altLang="en-US" sz="1599" b="1" dirty="0">
              <a:latin typeface="微软雅黑" pitchFamily="34" charset="-122"/>
              <a:ea typeface="微软雅黑" pitchFamily="34" charset="-122"/>
            </a:endParaRPr>
          </a:p>
        </p:txBody>
      </p:sp>
      <p:sp>
        <p:nvSpPr>
          <p:cNvPr id="57" name="椭圆 56"/>
          <p:cNvSpPr/>
          <p:nvPr/>
        </p:nvSpPr>
        <p:spPr>
          <a:xfrm>
            <a:off x="3904457" y="2013598"/>
            <a:ext cx="1354833" cy="1355326"/>
          </a:xfrm>
          <a:prstGeom prst="ellipse">
            <a:avLst/>
          </a:prstGeom>
          <a:solidFill>
            <a:srgbClr val="F4346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prstClr val="white"/>
                </a:solidFill>
                <a:latin typeface="微软雅黑" pitchFamily="34" charset="-122"/>
                <a:ea typeface="微软雅黑" pitchFamily="34" charset="-122"/>
              </a:rPr>
              <a:t>点此替换文本</a:t>
            </a:r>
            <a:r>
              <a:rPr lang="en-US" altLang="zh-CN" sz="1599" b="1" dirty="0">
                <a:solidFill>
                  <a:prstClr val="white"/>
                </a:solidFill>
                <a:latin typeface="微软雅黑" pitchFamily="34" charset="-122"/>
                <a:ea typeface="微软雅黑" pitchFamily="34" charset="-122"/>
              </a:rPr>
              <a:t> 2</a:t>
            </a:r>
            <a:endParaRPr lang="zh-CN" altLang="en-US" sz="1599" b="1" dirty="0">
              <a:solidFill>
                <a:prstClr val="white"/>
              </a:solidFill>
              <a:latin typeface="微软雅黑" pitchFamily="34" charset="-122"/>
              <a:ea typeface="微软雅黑" pitchFamily="34" charset="-122"/>
            </a:endParaRPr>
          </a:p>
        </p:txBody>
      </p:sp>
      <p:sp>
        <p:nvSpPr>
          <p:cNvPr id="58" name="椭圆 57"/>
          <p:cNvSpPr/>
          <p:nvPr/>
        </p:nvSpPr>
        <p:spPr>
          <a:xfrm>
            <a:off x="6423821" y="1476794"/>
            <a:ext cx="1354833" cy="1355326"/>
          </a:xfrm>
          <a:prstGeom prst="ellipse">
            <a:avLst/>
          </a:prstGeom>
          <a:solidFill>
            <a:srgbClr val="92D1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prstClr val="white"/>
                </a:solidFill>
                <a:latin typeface="微软雅黑" pitchFamily="34" charset="-122"/>
                <a:ea typeface="微软雅黑" pitchFamily="34" charset="-122"/>
              </a:rPr>
              <a:t>点此替换文本</a:t>
            </a:r>
            <a:r>
              <a:rPr lang="en-US" altLang="zh-CN" sz="1599" b="1" dirty="0">
                <a:solidFill>
                  <a:prstClr val="white"/>
                </a:solidFill>
                <a:latin typeface="微软雅黑" pitchFamily="34" charset="-122"/>
                <a:ea typeface="微软雅黑" pitchFamily="34" charset="-122"/>
              </a:rPr>
              <a:t> 3</a:t>
            </a:r>
            <a:endParaRPr lang="zh-CN" altLang="en-US" sz="1599" b="1" dirty="0">
              <a:solidFill>
                <a:prstClr val="white"/>
              </a:solidFill>
              <a:latin typeface="微软雅黑" pitchFamily="34" charset="-122"/>
              <a:ea typeface="微软雅黑" pitchFamily="34" charset="-122"/>
            </a:endParaRPr>
          </a:p>
        </p:txBody>
      </p:sp>
      <p:sp>
        <p:nvSpPr>
          <p:cNvPr id="59" name="椭圆 58"/>
          <p:cNvSpPr/>
          <p:nvPr/>
        </p:nvSpPr>
        <p:spPr>
          <a:xfrm>
            <a:off x="8943185" y="2013598"/>
            <a:ext cx="1354833" cy="1355326"/>
          </a:xfrm>
          <a:prstGeom prst="ellipse">
            <a:avLst/>
          </a:prstGeom>
          <a:solidFill>
            <a:srgbClr val="0CB0E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lvl="0" algn="ctr"/>
            <a:r>
              <a:rPr lang="zh-CN" altLang="en-US" sz="1599" b="1" dirty="0">
                <a:solidFill>
                  <a:schemeClr val="bg1"/>
                </a:solidFill>
                <a:latin typeface="微软雅黑" pitchFamily="34" charset="-122"/>
                <a:ea typeface="微软雅黑" pitchFamily="34" charset="-122"/>
              </a:rPr>
              <a:t>点此替换文本</a:t>
            </a:r>
            <a:r>
              <a:rPr lang="en-US" altLang="zh-CN" sz="1599" b="1" dirty="0">
                <a:solidFill>
                  <a:schemeClr val="bg1"/>
                </a:solidFill>
                <a:latin typeface="微软雅黑" pitchFamily="34" charset="-122"/>
                <a:ea typeface="微软雅黑" pitchFamily="34" charset="-122"/>
              </a:rPr>
              <a:t> 4</a:t>
            </a:r>
            <a:endParaRPr lang="zh-CN" altLang="en-US" sz="1599" b="1" dirty="0">
              <a:solidFill>
                <a:schemeClr val="bg1"/>
              </a:solidFill>
              <a:latin typeface="微软雅黑" pitchFamily="34" charset="-122"/>
              <a:ea typeface="微软雅黑" pitchFamily="34" charset="-122"/>
            </a:endParaRPr>
          </a:p>
        </p:txBody>
      </p:sp>
      <p:cxnSp>
        <p:nvCxnSpPr>
          <p:cNvPr id="60" name="直接连接符 21"/>
          <p:cNvCxnSpPr>
            <a:stCxn id="63" idx="6"/>
            <a:endCxn id="68" idx="2"/>
          </p:cNvCxnSpPr>
          <p:nvPr/>
        </p:nvCxnSpPr>
        <p:spPr>
          <a:xfrm>
            <a:off x="2739926"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22"/>
          <p:cNvCxnSpPr>
            <a:stCxn id="68" idx="6"/>
          </p:cNvCxnSpPr>
          <p:nvPr/>
        </p:nvCxnSpPr>
        <p:spPr>
          <a:xfrm flipV="1">
            <a:off x="5259290"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23"/>
          <p:cNvCxnSpPr/>
          <p:nvPr/>
        </p:nvCxnSpPr>
        <p:spPr>
          <a:xfrm>
            <a:off x="7778654" y="2154458"/>
            <a:ext cx="1164531"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3" name="TextBox 170"/>
          <p:cNvSpPr txBox="1"/>
          <p:nvPr/>
        </p:nvSpPr>
        <p:spPr>
          <a:xfrm>
            <a:off x="1282460"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171"/>
          <p:cNvSpPr txBox="1"/>
          <p:nvPr/>
        </p:nvSpPr>
        <p:spPr>
          <a:xfrm>
            <a:off x="1282460"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5" name="TextBox 170"/>
          <p:cNvSpPr txBox="1"/>
          <p:nvPr/>
        </p:nvSpPr>
        <p:spPr>
          <a:xfrm>
            <a:off x="3706566"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171"/>
          <p:cNvSpPr txBox="1"/>
          <p:nvPr/>
        </p:nvSpPr>
        <p:spPr>
          <a:xfrm>
            <a:off x="3706566"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7" name="TextBox 170"/>
          <p:cNvSpPr txBox="1"/>
          <p:nvPr/>
        </p:nvSpPr>
        <p:spPr>
          <a:xfrm>
            <a:off x="6130671"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171"/>
          <p:cNvSpPr txBox="1"/>
          <p:nvPr/>
        </p:nvSpPr>
        <p:spPr>
          <a:xfrm>
            <a:off x="6130671"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9" name="TextBox 170"/>
          <p:cNvSpPr txBox="1"/>
          <p:nvPr/>
        </p:nvSpPr>
        <p:spPr>
          <a:xfrm>
            <a:off x="8608946" y="3925829"/>
            <a:ext cx="2303504" cy="338464"/>
          </a:xfrm>
          <a:prstGeom prst="rect">
            <a:avLst/>
          </a:prstGeom>
          <a:noFill/>
        </p:spPr>
        <p:txBody>
          <a:bodyPr wrap="square" lIns="91414" tIns="45707" rIns="91414" bIns="45707"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171"/>
          <p:cNvSpPr txBox="1"/>
          <p:nvPr/>
        </p:nvSpPr>
        <p:spPr>
          <a:xfrm>
            <a:off x="8608946" y="4211512"/>
            <a:ext cx="2114826" cy="646305"/>
          </a:xfrm>
          <a:prstGeom prst="rect">
            <a:avLst/>
          </a:prstGeom>
          <a:noFill/>
        </p:spPr>
        <p:txBody>
          <a:bodyPr wrap="square" lIns="91414" tIns="45707" rIns="91414" bIns="45707"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heel(1)">
                                      <p:cBhvr>
                                        <p:cTn id="15" dur="500"/>
                                        <p:tgtEl>
                                          <p:spTgt spid="5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heel(1)">
                                      <p:cBhvr>
                                        <p:cTn id="23" dur="500"/>
                                        <p:tgtEl>
                                          <p:spTgt spid="5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heel(1)">
                                      <p:cBhvr>
                                        <p:cTn id="31" dur="500"/>
                                        <p:tgtEl>
                                          <p:spTgt spid="59"/>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500"/>
                                        <p:tgtEl>
                                          <p:spTgt spid="63"/>
                                        </p:tgtEl>
                                        <p:attrNameLst>
                                          <p:attrName>ppt_x</p:attrName>
                                        </p:attrNameLst>
                                      </p:cBhvr>
                                      <p:tavLst>
                                        <p:tav tm="0">
                                          <p:val>
                                            <p:strVal val="#ppt_x+#ppt_w*1.125000"/>
                                          </p:val>
                                        </p:tav>
                                        <p:tav tm="100000">
                                          <p:val>
                                            <p:strVal val="#ppt_x"/>
                                          </p:val>
                                        </p:tav>
                                      </p:tavLst>
                                    </p:anim>
                                    <p:animEffect transition="in" filter="wipe(left)">
                                      <p:cBhvr>
                                        <p:cTn id="36" dur="500"/>
                                        <p:tgtEl>
                                          <p:spTgt spid="63"/>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additive="base">
                                        <p:cTn id="39" dur="500"/>
                                        <p:tgtEl>
                                          <p:spTgt spid="64"/>
                                        </p:tgtEl>
                                        <p:attrNameLst>
                                          <p:attrName>ppt_x</p:attrName>
                                        </p:attrNameLst>
                                      </p:cBhvr>
                                      <p:tavLst>
                                        <p:tav tm="0">
                                          <p:val>
                                            <p:strVal val="#ppt_x+#ppt_w*1.125000"/>
                                          </p:val>
                                        </p:tav>
                                        <p:tav tm="100000">
                                          <p:val>
                                            <p:strVal val="#ppt_x"/>
                                          </p:val>
                                        </p:tav>
                                      </p:tavLst>
                                    </p:anim>
                                    <p:animEffect transition="in" filter="wipe(left)">
                                      <p:cBhvr>
                                        <p:cTn id="40" dur="500"/>
                                        <p:tgtEl>
                                          <p:spTgt spid="64"/>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500"/>
                                        <p:tgtEl>
                                          <p:spTgt spid="65"/>
                                        </p:tgtEl>
                                        <p:attrNameLst>
                                          <p:attrName>ppt_x</p:attrName>
                                        </p:attrNameLst>
                                      </p:cBhvr>
                                      <p:tavLst>
                                        <p:tav tm="0">
                                          <p:val>
                                            <p:strVal val="#ppt_x+#ppt_w*1.125000"/>
                                          </p:val>
                                        </p:tav>
                                        <p:tav tm="100000">
                                          <p:val>
                                            <p:strVal val="#ppt_x"/>
                                          </p:val>
                                        </p:tav>
                                      </p:tavLst>
                                    </p:anim>
                                    <p:animEffect transition="in" filter="wipe(left)">
                                      <p:cBhvr>
                                        <p:cTn id="45" dur="500"/>
                                        <p:tgtEl>
                                          <p:spTgt spid="6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500"/>
                                        <p:tgtEl>
                                          <p:spTgt spid="66"/>
                                        </p:tgtEl>
                                        <p:attrNameLst>
                                          <p:attrName>ppt_x</p:attrName>
                                        </p:attrNameLst>
                                      </p:cBhvr>
                                      <p:tavLst>
                                        <p:tav tm="0">
                                          <p:val>
                                            <p:strVal val="#ppt_x+#ppt_w*1.125000"/>
                                          </p:val>
                                        </p:tav>
                                        <p:tav tm="100000">
                                          <p:val>
                                            <p:strVal val="#ppt_x"/>
                                          </p:val>
                                        </p:tav>
                                      </p:tavLst>
                                    </p:anim>
                                    <p:animEffect transition="in" filter="wipe(left)">
                                      <p:cBhvr>
                                        <p:cTn id="49" dur="500"/>
                                        <p:tgtEl>
                                          <p:spTgt spid="66"/>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additive="base">
                                        <p:cTn id="53" dur="500"/>
                                        <p:tgtEl>
                                          <p:spTgt spid="67"/>
                                        </p:tgtEl>
                                        <p:attrNameLst>
                                          <p:attrName>ppt_x</p:attrName>
                                        </p:attrNameLst>
                                      </p:cBhvr>
                                      <p:tavLst>
                                        <p:tav tm="0">
                                          <p:val>
                                            <p:strVal val="#ppt_x+#ppt_w*1.125000"/>
                                          </p:val>
                                        </p:tav>
                                        <p:tav tm="100000">
                                          <p:val>
                                            <p:strVal val="#ppt_x"/>
                                          </p:val>
                                        </p:tav>
                                      </p:tavLst>
                                    </p:anim>
                                    <p:animEffect transition="in" filter="wipe(left)">
                                      <p:cBhvr>
                                        <p:cTn id="54" dur="500"/>
                                        <p:tgtEl>
                                          <p:spTgt spid="67"/>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500"/>
                                        <p:tgtEl>
                                          <p:spTgt spid="68"/>
                                        </p:tgtEl>
                                        <p:attrNameLst>
                                          <p:attrName>ppt_x</p:attrName>
                                        </p:attrNameLst>
                                      </p:cBhvr>
                                      <p:tavLst>
                                        <p:tav tm="0">
                                          <p:val>
                                            <p:strVal val="#ppt_x+#ppt_w*1.125000"/>
                                          </p:val>
                                        </p:tav>
                                        <p:tav tm="100000">
                                          <p:val>
                                            <p:strVal val="#ppt_x"/>
                                          </p:val>
                                        </p:tav>
                                      </p:tavLst>
                                    </p:anim>
                                    <p:animEffect transition="in" filter="wipe(left)">
                                      <p:cBhvr>
                                        <p:cTn id="58" dur="500"/>
                                        <p:tgtEl>
                                          <p:spTgt spid="68"/>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p:tgtEl>
                                          <p:spTgt spid="69"/>
                                        </p:tgtEl>
                                        <p:attrNameLst>
                                          <p:attrName>ppt_x</p:attrName>
                                        </p:attrNameLst>
                                      </p:cBhvr>
                                      <p:tavLst>
                                        <p:tav tm="0">
                                          <p:val>
                                            <p:strVal val="#ppt_x+#ppt_w*1.125000"/>
                                          </p:val>
                                        </p:tav>
                                        <p:tav tm="100000">
                                          <p:val>
                                            <p:strVal val="#ppt_x"/>
                                          </p:val>
                                        </p:tav>
                                      </p:tavLst>
                                    </p:anim>
                                    <p:animEffect transition="in" filter="wipe(left)">
                                      <p:cBhvr>
                                        <p:cTn id="63" dur="500"/>
                                        <p:tgtEl>
                                          <p:spTgt spid="69"/>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cBhvr additive="base">
                                        <p:cTn id="66" dur="500"/>
                                        <p:tgtEl>
                                          <p:spTgt spid="70"/>
                                        </p:tgtEl>
                                        <p:attrNameLst>
                                          <p:attrName>ppt_x</p:attrName>
                                        </p:attrNameLst>
                                      </p:cBhvr>
                                      <p:tavLst>
                                        <p:tav tm="0">
                                          <p:val>
                                            <p:strVal val="#ppt_x+#ppt_w*1.125000"/>
                                          </p:val>
                                        </p:tav>
                                        <p:tav tm="100000">
                                          <p:val>
                                            <p:strVal val="#ppt_x"/>
                                          </p:val>
                                        </p:tav>
                                      </p:tavLst>
                                    </p:anim>
                                    <p:animEffect transition="in" filter="wipe(left)">
                                      <p:cBhvr>
                                        <p:cTn id="6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3" grpId="0"/>
      <p:bldP spid="64"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62" y="0"/>
            <a:ext cx="4713030" cy="6858000"/>
          </a:xfrm>
          <a:prstGeom prst="rect">
            <a:avLst/>
          </a:prstGeom>
        </p:spPr>
      </p:pic>
      <p:sp>
        <p:nvSpPr>
          <p:cNvPr id="3" name="Text Placeholder 3"/>
          <p:cNvSpPr txBox="1">
            <a:spLocks/>
          </p:cNvSpPr>
          <p:nvPr/>
        </p:nvSpPr>
        <p:spPr>
          <a:xfrm>
            <a:off x="5748468" y="2491311"/>
            <a:ext cx="1128514" cy="1353769"/>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altLang="zh-CN" sz="8797" b="0" dirty="0">
                <a:solidFill>
                  <a:srgbClr val="92D150"/>
                </a:solidFill>
                <a:latin typeface="MS Gothic" pitchFamily="49" charset="-128"/>
                <a:ea typeface="MS Gothic" pitchFamily="49" charset="-128"/>
                <a:cs typeface="Arial" panose="020B0604020202020204" pitchFamily="34" charset="0"/>
              </a:rPr>
              <a:t>04</a:t>
            </a:r>
            <a:endParaRPr lang="en-US" sz="8797" b="0" dirty="0">
              <a:solidFill>
                <a:srgbClr val="92D150"/>
              </a:solidFill>
              <a:latin typeface="MS Gothic" pitchFamily="49" charset="-128"/>
              <a:ea typeface="MS Gothic" pitchFamily="49" charset="-128"/>
              <a:cs typeface="Arial" panose="020B0604020202020204" pitchFamily="34" charset="0"/>
            </a:endParaRPr>
          </a:p>
        </p:txBody>
      </p:sp>
      <p:sp>
        <p:nvSpPr>
          <p:cNvPr id="4" name="文本框 3"/>
          <p:cNvSpPr txBox="1"/>
          <p:nvPr/>
        </p:nvSpPr>
        <p:spPr>
          <a:xfrm>
            <a:off x="7123916" y="2913254"/>
            <a:ext cx="3886590" cy="666629"/>
          </a:xfrm>
          <a:prstGeom prst="rect">
            <a:avLst/>
          </a:prstGeom>
          <a:noFill/>
        </p:spPr>
        <p:txBody>
          <a:bodyPr wrap="square" lIns="91412" tIns="45706" rIns="91412" bIns="45706" rtlCol="0">
            <a:spAutoFit/>
          </a:bodyPr>
          <a:lstStyle/>
          <a:p>
            <a:r>
              <a:rPr lang="zh-CN" altLang="en-US" sz="3732" b="1" dirty="0">
                <a:solidFill>
                  <a:srgbClr val="92D150"/>
                </a:solidFill>
                <a:latin typeface="微软雅黑" pitchFamily="34" charset="-122"/>
                <a:ea typeface="微软雅黑" pitchFamily="34" charset="-122"/>
                <a:sym typeface="Arial" panose="020B0604020202020204" pitchFamily="34" charset="0"/>
              </a:rPr>
              <a:t>添加您的标题</a:t>
            </a:r>
            <a:endParaRPr lang="en-US" altLang="zh-CN" sz="3732" b="1" dirty="0">
              <a:solidFill>
                <a:srgbClr val="92D150"/>
              </a:solidFill>
              <a:latin typeface="微软雅黑" pitchFamily="34" charset="-122"/>
              <a:ea typeface="微软雅黑" pitchFamily="34" charset="-122"/>
              <a:sym typeface="Arial" panose="020B0604020202020204" pitchFamily="34" charset="0"/>
            </a:endParaRPr>
          </a:p>
        </p:txBody>
      </p:sp>
      <p:sp>
        <p:nvSpPr>
          <p:cNvPr id="5" name="文本框 4"/>
          <p:cNvSpPr txBox="1"/>
          <p:nvPr/>
        </p:nvSpPr>
        <p:spPr>
          <a:xfrm>
            <a:off x="5396260" y="3948186"/>
            <a:ext cx="2480413" cy="584619"/>
          </a:xfrm>
          <a:prstGeom prst="rect">
            <a:avLst/>
          </a:prstGeom>
          <a:noFill/>
        </p:spPr>
        <p:txBody>
          <a:bodyPr wrap="square" lIns="91412" tIns="45706" rIns="91412" bIns="45706"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3199" dirty="0">
                <a:solidFill>
                  <a:srgbClr val="92D150"/>
                </a:solidFill>
                <a:latin typeface="Arial" panose="020B0604020202020204" pitchFamily="34" charset="0"/>
                <a:cs typeface="Arial" panose="020B0604020202020204" pitchFamily="34" charset="0"/>
              </a:rPr>
              <a:t>Part Four</a:t>
            </a:r>
            <a:endParaRPr lang="zh-CN" altLang="en-US" sz="3199" dirty="0">
              <a:solidFill>
                <a:srgbClr val="92D150"/>
              </a:solidFill>
              <a:latin typeface="Arial" panose="020B0604020202020204" pitchFamily="34" charset="0"/>
              <a:cs typeface="Arial" panose="020B0604020202020204" pitchFamily="34" charset="0"/>
            </a:endParaRPr>
          </a:p>
        </p:txBody>
      </p:sp>
      <p:cxnSp>
        <p:nvCxnSpPr>
          <p:cNvPr id="6" name="Straight Connector 13"/>
          <p:cNvCxnSpPr/>
          <p:nvPr/>
        </p:nvCxnSpPr>
        <p:spPr>
          <a:xfrm flipH="1" flipV="1">
            <a:off x="4482114" y="3803767"/>
            <a:ext cx="7448820" cy="39107"/>
          </a:xfrm>
          <a:prstGeom prst="line">
            <a:avLst/>
          </a:prstGeom>
          <a:ln w="19050" cap="sq">
            <a:solidFill>
              <a:srgbClr val="92D150"/>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80" name="Oval 32"/>
          <p:cNvSpPr/>
          <p:nvPr/>
        </p:nvSpPr>
        <p:spPr>
          <a:xfrm>
            <a:off x="5505560" y="1715409"/>
            <a:ext cx="3417779" cy="3417779"/>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Oval 33"/>
          <p:cNvSpPr/>
          <p:nvPr/>
        </p:nvSpPr>
        <p:spPr>
          <a:xfrm>
            <a:off x="5971369" y="2184510"/>
            <a:ext cx="2486161" cy="2486161"/>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Oval 37"/>
          <p:cNvSpPr/>
          <p:nvPr/>
        </p:nvSpPr>
        <p:spPr>
          <a:xfrm>
            <a:off x="6389404" y="2597860"/>
            <a:ext cx="1660289" cy="1660289"/>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Oval 38"/>
          <p:cNvSpPr/>
          <p:nvPr/>
        </p:nvSpPr>
        <p:spPr>
          <a:xfrm>
            <a:off x="6876722" y="3089996"/>
            <a:ext cx="679044" cy="679044"/>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Block Arc 47"/>
          <p:cNvSpPr/>
          <p:nvPr/>
        </p:nvSpPr>
        <p:spPr>
          <a:xfrm rot="10800000">
            <a:off x="5505560" y="1718699"/>
            <a:ext cx="3417779" cy="3417779"/>
          </a:xfrm>
          <a:prstGeom prst="blockArc">
            <a:avLst>
              <a:gd name="adj1" fmla="val 16158116"/>
              <a:gd name="adj2" fmla="val 5409154"/>
              <a:gd name="adj3" fmla="val 5869"/>
            </a:avLst>
          </a:prstGeom>
          <a:solidFill>
            <a:srgbClr val="FFBF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Block Arc 48"/>
          <p:cNvSpPr/>
          <p:nvPr/>
        </p:nvSpPr>
        <p:spPr>
          <a:xfrm rot="10800000">
            <a:off x="5971370" y="2184510"/>
            <a:ext cx="2486160" cy="2486160"/>
          </a:xfrm>
          <a:prstGeom prst="blockArc">
            <a:avLst>
              <a:gd name="adj1" fmla="val 14698952"/>
              <a:gd name="adj2" fmla="val 5440372"/>
              <a:gd name="adj3" fmla="val 9948"/>
            </a:avLst>
          </a:prstGeom>
          <a:solidFill>
            <a:srgbClr val="F434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Block Arc 49"/>
          <p:cNvSpPr/>
          <p:nvPr/>
        </p:nvSpPr>
        <p:spPr>
          <a:xfrm rot="10800000">
            <a:off x="6387568" y="2600707"/>
            <a:ext cx="1653763" cy="1653763"/>
          </a:xfrm>
          <a:prstGeom prst="blockArc">
            <a:avLst>
              <a:gd name="adj1" fmla="val 13629918"/>
              <a:gd name="adj2" fmla="val 5390526"/>
              <a:gd name="adj3" fmla="val 13480"/>
            </a:avLst>
          </a:prstGeom>
          <a:solidFill>
            <a:srgbClr val="92D1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Block Arc 50"/>
          <p:cNvSpPr/>
          <p:nvPr/>
        </p:nvSpPr>
        <p:spPr>
          <a:xfrm rot="10800000">
            <a:off x="6880482" y="3093624"/>
            <a:ext cx="667935" cy="667935"/>
          </a:xfrm>
          <a:prstGeom prst="blockArc">
            <a:avLst>
              <a:gd name="adj1" fmla="val 10800000"/>
              <a:gd name="adj2" fmla="val 5236583"/>
              <a:gd name="adj3" fmla="val 28287"/>
            </a:avLst>
          </a:prstGeom>
          <a:solidFill>
            <a:srgbClr val="0CB0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 Placeholder 3"/>
          <p:cNvSpPr txBox="1">
            <a:spLocks/>
          </p:cNvSpPr>
          <p:nvPr/>
        </p:nvSpPr>
        <p:spPr>
          <a:xfrm>
            <a:off x="9696921" y="127671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00A8DE"/>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89" name="Text Placeholder 3"/>
          <p:cNvSpPr txBox="1">
            <a:spLocks/>
          </p:cNvSpPr>
          <p:nvPr/>
        </p:nvSpPr>
        <p:spPr>
          <a:xfrm>
            <a:off x="9696921" y="266649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6CA80D"/>
                </a:solidFill>
                <a:latin typeface="Arial" panose="020B0604020202020204" pitchFamily="34" charset="0"/>
                <a:ea typeface="微软雅黑" panose="020B0503020204020204" pitchFamily="34" charset="-122"/>
                <a:sym typeface="Arial" panose="020B0604020202020204" pitchFamily="34" charset="0"/>
              </a:rPr>
              <a:t>90%</a:t>
            </a:r>
          </a:p>
        </p:txBody>
      </p:sp>
      <p:sp>
        <p:nvSpPr>
          <p:cNvPr id="90" name="Text Placeholder 3"/>
          <p:cNvSpPr txBox="1">
            <a:spLocks/>
          </p:cNvSpPr>
          <p:nvPr/>
        </p:nvSpPr>
        <p:spPr>
          <a:xfrm>
            <a:off x="9696921" y="173997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CF030D"/>
                </a:solidFill>
                <a:latin typeface="Arial" panose="020B0604020202020204" pitchFamily="34" charset="0"/>
                <a:ea typeface="微软雅黑" panose="020B0503020204020204" pitchFamily="34" charset="-122"/>
                <a:sym typeface="Arial" panose="020B0604020202020204" pitchFamily="34" charset="0"/>
              </a:rPr>
              <a:t>60%</a:t>
            </a:r>
          </a:p>
        </p:txBody>
      </p:sp>
      <p:sp>
        <p:nvSpPr>
          <p:cNvPr id="91" name="Text Placeholder 3"/>
          <p:cNvSpPr txBox="1">
            <a:spLocks/>
          </p:cNvSpPr>
          <p:nvPr/>
        </p:nvSpPr>
        <p:spPr>
          <a:xfrm>
            <a:off x="9696921" y="2203230"/>
            <a:ext cx="387927" cy="28014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423">
              <a:lnSpc>
                <a:spcPct val="120000"/>
              </a:lnSpc>
              <a:spcBef>
                <a:spcPct val="20000"/>
              </a:spcBef>
              <a:defRPr/>
            </a:pPr>
            <a:r>
              <a:rPr lang="en-US" sz="1517" b="0" dirty="0">
                <a:solidFill>
                  <a:srgbClr val="F7B411"/>
                </a:solidFill>
                <a:latin typeface="Arial" panose="020B0604020202020204" pitchFamily="34" charset="0"/>
                <a:ea typeface="微软雅黑" panose="020B0503020204020204" pitchFamily="34" charset="-122"/>
                <a:sym typeface="Arial" panose="020B0604020202020204" pitchFamily="34" charset="0"/>
              </a:rPr>
              <a:t>70%</a:t>
            </a:r>
          </a:p>
        </p:txBody>
      </p:sp>
      <p:cxnSp>
        <p:nvCxnSpPr>
          <p:cNvPr id="92" name="Elbow Connector 40"/>
          <p:cNvCxnSpPr/>
          <p:nvPr/>
        </p:nvCxnSpPr>
        <p:spPr>
          <a:xfrm flipV="1">
            <a:off x="7277174" y="1438681"/>
            <a:ext cx="2225589" cy="387621"/>
          </a:xfrm>
          <a:prstGeom prst="bentConnector3">
            <a:avLst>
              <a:gd name="adj1" fmla="val 36922"/>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Elbow Connector 41"/>
          <p:cNvCxnSpPr/>
          <p:nvPr/>
        </p:nvCxnSpPr>
        <p:spPr>
          <a:xfrm flipV="1">
            <a:off x="7277174" y="1928056"/>
            <a:ext cx="2225589" cy="387621"/>
          </a:xfrm>
          <a:prstGeom prst="bentConnector3">
            <a:avLst>
              <a:gd name="adj1" fmla="val 4673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4" name="Elbow Connector 42"/>
          <p:cNvCxnSpPr/>
          <p:nvPr/>
        </p:nvCxnSpPr>
        <p:spPr>
          <a:xfrm flipV="1">
            <a:off x="7265913" y="2340976"/>
            <a:ext cx="2225589" cy="387621"/>
          </a:xfrm>
          <a:prstGeom prst="bentConnector3">
            <a:avLst>
              <a:gd name="adj1" fmla="val 55557"/>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5" name="Elbow Connector 43"/>
          <p:cNvCxnSpPr/>
          <p:nvPr/>
        </p:nvCxnSpPr>
        <p:spPr>
          <a:xfrm flipV="1">
            <a:off x="7254654" y="2800600"/>
            <a:ext cx="2225589" cy="387621"/>
          </a:xfrm>
          <a:prstGeom prst="bentConnector3">
            <a:avLst>
              <a:gd name="adj1" fmla="val 6700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96" name="Group 49"/>
          <p:cNvGrpSpPr/>
          <p:nvPr/>
        </p:nvGrpSpPr>
        <p:grpSpPr>
          <a:xfrm>
            <a:off x="2665586" y="1603218"/>
            <a:ext cx="2618971" cy="682189"/>
            <a:chOff x="1270277" y="1192718"/>
            <a:chExt cx="3205532" cy="589370"/>
          </a:xfrm>
        </p:grpSpPr>
        <p:sp>
          <p:nvSpPr>
            <p:cNvPr id="97" name="Text Placeholder 3"/>
            <p:cNvSpPr txBox="1">
              <a:spLocks/>
            </p:cNvSpPr>
            <p:nvPr/>
          </p:nvSpPr>
          <p:spPr>
            <a:xfrm>
              <a:off x="1270277" y="1192718"/>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Text Placeholder 3"/>
            <p:cNvSpPr txBox="1">
              <a:spLocks/>
            </p:cNvSpPr>
            <p:nvPr/>
          </p:nvSpPr>
          <p:spPr>
            <a:xfrm>
              <a:off x="1270277" y="1418801"/>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52"/>
          <p:cNvGrpSpPr/>
          <p:nvPr/>
        </p:nvGrpSpPr>
        <p:grpSpPr>
          <a:xfrm>
            <a:off x="2665586" y="2560001"/>
            <a:ext cx="2618971" cy="682188"/>
            <a:chOff x="1270277" y="2114430"/>
            <a:chExt cx="3205532" cy="589370"/>
          </a:xfrm>
        </p:grpSpPr>
        <p:sp>
          <p:nvSpPr>
            <p:cNvPr id="100" name="Text Placeholder 3"/>
            <p:cNvSpPr txBox="1">
              <a:spLocks/>
            </p:cNvSpPr>
            <p:nvPr/>
          </p:nvSpPr>
          <p:spPr>
            <a:xfrm>
              <a:off x="1270277" y="2114430"/>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Text Placeholder 3"/>
            <p:cNvSpPr txBox="1">
              <a:spLocks/>
            </p:cNvSpPr>
            <p:nvPr/>
          </p:nvSpPr>
          <p:spPr>
            <a:xfrm>
              <a:off x="1270277" y="2340513"/>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58"/>
          <p:cNvGrpSpPr/>
          <p:nvPr/>
        </p:nvGrpSpPr>
        <p:grpSpPr>
          <a:xfrm>
            <a:off x="2665586" y="3506767"/>
            <a:ext cx="2618971" cy="682189"/>
            <a:chOff x="1270277" y="3036142"/>
            <a:chExt cx="3205532" cy="589370"/>
          </a:xfrm>
        </p:grpSpPr>
        <p:sp>
          <p:nvSpPr>
            <p:cNvPr id="103" name="Text Placeholder 3"/>
            <p:cNvSpPr txBox="1">
              <a:spLocks/>
            </p:cNvSpPr>
            <p:nvPr/>
          </p:nvSpPr>
          <p:spPr>
            <a:xfrm>
              <a:off x="1270277" y="3036142"/>
              <a:ext cx="1247846" cy="21183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 Placeholder 3"/>
            <p:cNvSpPr txBox="1">
              <a:spLocks/>
            </p:cNvSpPr>
            <p:nvPr/>
          </p:nvSpPr>
          <p:spPr>
            <a:xfrm>
              <a:off x="1270277" y="3262225"/>
              <a:ext cx="3205532" cy="36328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5" name="Group 61"/>
          <p:cNvGrpSpPr/>
          <p:nvPr/>
        </p:nvGrpSpPr>
        <p:grpSpPr>
          <a:xfrm>
            <a:off x="2665586" y="4427623"/>
            <a:ext cx="2618971" cy="668935"/>
            <a:chOff x="1270277" y="3047590"/>
            <a:chExt cx="3205532" cy="577922"/>
          </a:xfrm>
        </p:grpSpPr>
        <p:sp>
          <p:nvSpPr>
            <p:cNvPr id="106" name="Text Placeholder 3"/>
            <p:cNvSpPr txBox="1">
              <a:spLocks/>
            </p:cNvSpPr>
            <p:nvPr/>
          </p:nvSpPr>
          <p:spPr>
            <a:xfrm>
              <a:off x="1270277" y="3047590"/>
              <a:ext cx="1247846" cy="21183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1328"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328"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 Placeholder 3"/>
            <p:cNvSpPr txBox="1">
              <a:spLocks/>
            </p:cNvSpPr>
            <p:nvPr/>
          </p:nvSpPr>
          <p:spPr>
            <a:xfrm>
              <a:off x="1270277" y="3262224"/>
              <a:ext cx="3205532" cy="36328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058423">
                <a:lnSpc>
                  <a:spcPct val="120000"/>
                </a:lnSpc>
                <a:spcBef>
                  <a:spcPct val="20000"/>
                </a:spcBef>
                <a:defRPr/>
              </a:pPr>
              <a:r>
                <a:rPr lang="zh-CN" altLang="en-US" sz="759">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759"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8" name="Freeform 45"/>
          <p:cNvSpPr>
            <a:spLocks noEditPoints="1"/>
          </p:cNvSpPr>
          <p:nvPr/>
        </p:nvSpPr>
        <p:spPr bwMode="auto">
          <a:xfrm>
            <a:off x="2207052" y="1782212"/>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FBF00"/>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45"/>
          <p:cNvSpPr>
            <a:spLocks noEditPoints="1"/>
          </p:cNvSpPr>
          <p:nvPr/>
        </p:nvSpPr>
        <p:spPr bwMode="auto">
          <a:xfrm>
            <a:off x="2207052" y="2723061"/>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4346A"/>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45"/>
          <p:cNvSpPr>
            <a:spLocks noEditPoints="1"/>
          </p:cNvSpPr>
          <p:nvPr/>
        </p:nvSpPr>
        <p:spPr bwMode="auto">
          <a:xfrm>
            <a:off x="2207052" y="3663907"/>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2D150"/>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45"/>
          <p:cNvSpPr>
            <a:spLocks noEditPoints="1"/>
          </p:cNvSpPr>
          <p:nvPr/>
        </p:nvSpPr>
        <p:spPr bwMode="auto">
          <a:xfrm>
            <a:off x="2207052" y="4604755"/>
            <a:ext cx="359943" cy="359943"/>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CB0EF"/>
          </a:solidFill>
          <a:ln w="9525">
            <a:noFill/>
            <a:round/>
            <a:headEnd/>
            <a:tailEnd/>
          </a:ln>
        </p:spPr>
        <p:txBody>
          <a:bodyPr vert="horz" wrap="square" lIns="105841" tIns="52921" rIns="105841" bIns="52921" numCol="1" anchor="t" anchorCtr="0" compatLnSpc="1">
            <a:prstTxWarp prst="textNoShape">
              <a:avLst/>
            </a:prstTxWarp>
          </a:bodyPr>
          <a:lstStyle/>
          <a:p>
            <a:pPr defTabSz="1218804">
              <a:lnSpc>
                <a:spcPct val="120000"/>
              </a:lnSpc>
            </a:pPr>
            <a:endParaRPr lang="en-US" sz="75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938357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0" fill="hold"/>
                                        <p:tgtEl>
                                          <p:spTgt spid="80"/>
                                        </p:tgtEl>
                                        <p:attrNameLst>
                                          <p:attrName>ppt_w</p:attrName>
                                        </p:attrNameLst>
                                      </p:cBhvr>
                                      <p:tavLst>
                                        <p:tav tm="0">
                                          <p:val>
                                            <p:fltVal val="0"/>
                                          </p:val>
                                        </p:tav>
                                        <p:tav tm="100000">
                                          <p:val>
                                            <p:strVal val="#ppt_w"/>
                                          </p:val>
                                        </p:tav>
                                      </p:tavLst>
                                    </p:anim>
                                    <p:anim calcmode="lin" valueType="num">
                                      <p:cBhvr>
                                        <p:cTn id="8" dur="1000" fill="hold"/>
                                        <p:tgtEl>
                                          <p:spTgt spid="80"/>
                                        </p:tgtEl>
                                        <p:attrNameLst>
                                          <p:attrName>ppt_h</p:attrName>
                                        </p:attrNameLst>
                                      </p:cBhvr>
                                      <p:tavLst>
                                        <p:tav tm="0">
                                          <p:val>
                                            <p:fltVal val="0"/>
                                          </p:val>
                                        </p:tav>
                                        <p:tav tm="100000">
                                          <p:val>
                                            <p:strVal val="#ppt_h"/>
                                          </p:val>
                                        </p:tav>
                                      </p:tavLst>
                                    </p:anim>
                                    <p:animEffect transition="in" filter="fade">
                                      <p:cBhvr>
                                        <p:cTn id="9" dur="1000"/>
                                        <p:tgtEl>
                                          <p:spTgt spid="80"/>
                                        </p:tgtEl>
                                      </p:cBhvr>
                                    </p:animEffect>
                                  </p:childTnLst>
                                </p:cTn>
                              </p:par>
                            </p:childTnLst>
                          </p:cTn>
                        </p:par>
                        <p:par>
                          <p:cTn id="10" fill="hold">
                            <p:stCondLst>
                              <p:cond delay="1000"/>
                            </p:stCondLst>
                            <p:childTnLst>
                              <p:par>
                                <p:cTn id="11" presetID="20" presetClass="entr" presetSubtype="0"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edge">
                                      <p:cBhvr>
                                        <p:cTn id="13" dur="1000"/>
                                        <p:tgtEl>
                                          <p:spTgt spid="84"/>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left)">
                                      <p:cBhvr>
                                        <p:cTn id="17" dur="500"/>
                                        <p:tgtEl>
                                          <p:spTgt spid="92"/>
                                        </p:tgtEl>
                                      </p:cBhvr>
                                    </p:animEffect>
                                  </p:childTnLst>
                                </p:cTn>
                              </p:par>
                            </p:childTnLst>
                          </p:cTn>
                        </p:par>
                        <p:par>
                          <p:cTn id="18" fill="hold">
                            <p:stCondLst>
                              <p:cond delay="2500"/>
                            </p:stCondLst>
                            <p:childTnLst>
                              <p:par>
                                <p:cTn id="19" presetID="53" presetClass="entr" presetSubtype="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500" fill="hold"/>
                                        <p:tgtEl>
                                          <p:spTgt spid="88"/>
                                        </p:tgtEl>
                                        <p:attrNameLst>
                                          <p:attrName>ppt_w</p:attrName>
                                        </p:attrNameLst>
                                      </p:cBhvr>
                                      <p:tavLst>
                                        <p:tav tm="0">
                                          <p:val>
                                            <p:fltVal val="0"/>
                                          </p:val>
                                        </p:tav>
                                        <p:tav tm="100000">
                                          <p:val>
                                            <p:strVal val="#ppt_w"/>
                                          </p:val>
                                        </p:tav>
                                      </p:tavLst>
                                    </p:anim>
                                    <p:anim calcmode="lin" valueType="num">
                                      <p:cBhvr>
                                        <p:cTn id="22" dur="500" fill="hold"/>
                                        <p:tgtEl>
                                          <p:spTgt spid="88"/>
                                        </p:tgtEl>
                                        <p:attrNameLst>
                                          <p:attrName>ppt_h</p:attrName>
                                        </p:attrNameLst>
                                      </p:cBhvr>
                                      <p:tavLst>
                                        <p:tav tm="0">
                                          <p:val>
                                            <p:fltVal val="0"/>
                                          </p:val>
                                        </p:tav>
                                        <p:tav tm="100000">
                                          <p:val>
                                            <p:strVal val="#ppt_h"/>
                                          </p:val>
                                        </p:tav>
                                      </p:tavLst>
                                    </p:anim>
                                    <p:animEffect transition="in" filter="fade">
                                      <p:cBhvr>
                                        <p:cTn id="23" dur="500"/>
                                        <p:tgtEl>
                                          <p:spTgt spid="88"/>
                                        </p:tgtEl>
                                      </p:cBhvr>
                                    </p:animEffect>
                                  </p:childTnLst>
                                </p:cTn>
                              </p:par>
                            </p:childTnLst>
                          </p:cTn>
                        </p:par>
                        <p:par>
                          <p:cTn id="24" fill="hold">
                            <p:stCondLst>
                              <p:cond delay="3000"/>
                            </p:stCondLst>
                            <p:childTnLst>
                              <p:par>
                                <p:cTn id="25" presetID="53" presetClass="entr" presetSubtype="0"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1000" fill="hold"/>
                                        <p:tgtEl>
                                          <p:spTgt spid="81"/>
                                        </p:tgtEl>
                                        <p:attrNameLst>
                                          <p:attrName>ppt_w</p:attrName>
                                        </p:attrNameLst>
                                      </p:cBhvr>
                                      <p:tavLst>
                                        <p:tav tm="0">
                                          <p:val>
                                            <p:fltVal val="0"/>
                                          </p:val>
                                        </p:tav>
                                        <p:tav tm="100000">
                                          <p:val>
                                            <p:strVal val="#ppt_w"/>
                                          </p:val>
                                        </p:tav>
                                      </p:tavLst>
                                    </p:anim>
                                    <p:anim calcmode="lin" valueType="num">
                                      <p:cBhvr>
                                        <p:cTn id="28" dur="1000" fill="hold"/>
                                        <p:tgtEl>
                                          <p:spTgt spid="81"/>
                                        </p:tgtEl>
                                        <p:attrNameLst>
                                          <p:attrName>ppt_h</p:attrName>
                                        </p:attrNameLst>
                                      </p:cBhvr>
                                      <p:tavLst>
                                        <p:tav tm="0">
                                          <p:val>
                                            <p:fltVal val="0"/>
                                          </p:val>
                                        </p:tav>
                                        <p:tav tm="100000">
                                          <p:val>
                                            <p:strVal val="#ppt_h"/>
                                          </p:val>
                                        </p:tav>
                                      </p:tavLst>
                                    </p:anim>
                                    <p:animEffect transition="in" filter="fade">
                                      <p:cBhvr>
                                        <p:cTn id="29" dur="1000"/>
                                        <p:tgtEl>
                                          <p:spTgt spid="81"/>
                                        </p:tgtEl>
                                      </p:cBhvr>
                                    </p:animEffect>
                                  </p:childTnLst>
                                </p:cTn>
                              </p:par>
                            </p:childTnLst>
                          </p:cTn>
                        </p:par>
                        <p:par>
                          <p:cTn id="30" fill="hold">
                            <p:stCondLst>
                              <p:cond delay="4000"/>
                            </p:stCondLst>
                            <p:childTnLst>
                              <p:par>
                                <p:cTn id="31" presetID="16" presetClass="entr" presetSubtype="26"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barn(inHorizontal)">
                                      <p:cBhvr>
                                        <p:cTn id="33" dur="1000"/>
                                        <p:tgtEl>
                                          <p:spTgt spid="85"/>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5500"/>
                            </p:stCondLst>
                            <p:childTnLst>
                              <p:par>
                                <p:cTn id="39" presetID="53" presetClass="entr" presetSubtype="0"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6000"/>
                            </p:stCondLst>
                            <p:childTnLst>
                              <p:par>
                                <p:cTn id="45" presetID="53" presetClass="entr" presetSubtype="0"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p:cTn id="47" dur="1000" fill="hold"/>
                                        <p:tgtEl>
                                          <p:spTgt spid="82"/>
                                        </p:tgtEl>
                                        <p:attrNameLst>
                                          <p:attrName>ppt_w</p:attrName>
                                        </p:attrNameLst>
                                      </p:cBhvr>
                                      <p:tavLst>
                                        <p:tav tm="0">
                                          <p:val>
                                            <p:fltVal val="0"/>
                                          </p:val>
                                        </p:tav>
                                        <p:tav tm="100000">
                                          <p:val>
                                            <p:strVal val="#ppt_w"/>
                                          </p:val>
                                        </p:tav>
                                      </p:tavLst>
                                    </p:anim>
                                    <p:anim calcmode="lin" valueType="num">
                                      <p:cBhvr>
                                        <p:cTn id="48" dur="1000" fill="hold"/>
                                        <p:tgtEl>
                                          <p:spTgt spid="82"/>
                                        </p:tgtEl>
                                        <p:attrNameLst>
                                          <p:attrName>ppt_h</p:attrName>
                                        </p:attrNameLst>
                                      </p:cBhvr>
                                      <p:tavLst>
                                        <p:tav tm="0">
                                          <p:val>
                                            <p:fltVal val="0"/>
                                          </p:val>
                                        </p:tav>
                                        <p:tav tm="100000">
                                          <p:val>
                                            <p:strVal val="#ppt_h"/>
                                          </p:val>
                                        </p:tav>
                                      </p:tavLst>
                                    </p:anim>
                                    <p:animEffect transition="in" filter="fade">
                                      <p:cBhvr>
                                        <p:cTn id="49" dur="1000"/>
                                        <p:tgtEl>
                                          <p:spTgt spid="82"/>
                                        </p:tgtEl>
                                      </p:cBhvr>
                                    </p:animEffect>
                                  </p:childTnLst>
                                </p:cTn>
                              </p:par>
                            </p:childTnLst>
                          </p:cTn>
                        </p:par>
                        <p:par>
                          <p:cTn id="50" fill="hold">
                            <p:stCondLst>
                              <p:cond delay="7000"/>
                            </p:stCondLst>
                            <p:childTnLst>
                              <p:par>
                                <p:cTn id="51" presetID="20" presetClass="entr" presetSubtype="0"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edge">
                                      <p:cBhvr>
                                        <p:cTn id="53" dur="1000"/>
                                        <p:tgtEl>
                                          <p:spTgt spid="86"/>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wipe(left)">
                                      <p:cBhvr>
                                        <p:cTn id="57" dur="500"/>
                                        <p:tgtEl>
                                          <p:spTgt spid="94"/>
                                        </p:tgtEl>
                                      </p:cBhvr>
                                    </p:animEffect>
                                  </p:childTnLst>
                                </p:cTn>
                              </p:par>
                            </p:childTnLst>
                          </p:cTn>
                        </p:par>
                        <p:par>
                          <p:cTn id="58" fill="hold">
                            <p:stCondLst>
                              <p:cond delay="8500"/>
                            </p:stCondLst>
                            <p:childTnLst>
                              <p:par>
                                <p:cTn id="59" presetID="53" presetClass="entr" presetSubtype="0"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9000"/>
                            </p:stCondLst>
                            <p:childTnLst>
                              <p:par>
                                <p:cTn id="65" presetID="53" presetClass="entr" presetSubtype="0"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 calcmode="lin" valueType="num">
                                      <p:cBhvr>
                                        <p:cTn id="67" dur="1000" fill="hold"/>
                                        <p:tgtEl>
                                          <p:spTgt spid="83"/>
                                        </p:tgtEl>
                                        <p:attrNameLst>
                                          <p:attrName>ppt_w</p:attrName>
                                        </p:attrNameLst>
                                      </p:cBhvr>
                                      <p:tavLst>
                                        <p:tav tm="0">
                                          <p:val>
                                            <p:fltVal val="0"/>
                                          </p:val>
                                        </p:tav>
                                        <p:tav tm="100000">
                                          <p:val>
                                            <p:strVal val="#ppt_w"/>
                                          </p:val>
                                        </p:tav>
                                      </p:tavLst>
                                    </p:anim>
                                    <p:anim calcmode="lin" valueType="num">
                                      <p:cBhvr>
                                        <p:cTn id="68" dur="1000" fill="hold"/>
                                        <p:tgtEl>
                                          <p:spTgt spid="83"/>
                                        </p:tgtEl>
                                        <p:attrNameLst>
                                          <p:attrName>ppt_h</p:attrName>
                                        </p:attrNameLst>
                                      </p:cBhvr>
                                      <p:tavLst>
                                        <p:tav tm="0">
                                          <p:val>
                                            <p:fltVal val="0"/>
                                          </p:val>
                                        </p:tav>
                                        <p:tav tm="100000">
                                          <p:val>
                                            <p:strVal val="#ppt_h"/>
                                          </p:val>
                                        </p:tav>
                                      </p:tavLst>
                                    </p:anim>
                                    <p:animEffect transition="in" filter="fade">
                                      <p:cBhvr>
                                        <p:cTn id="69" dur="1000"/>
                                        <p:tgtEl>
                                          <p:spTgt spid="83"/>
                                        </p:tgtEl>
                                      </p:cBhvr>
                                    </p:animEffect>
                                  </p:childTnLst>
                                </p:cTn>
                              </p:par>
                            </p:childTnLst>
                          </p:cTn>
                        </p:par>
                        <p:par>
                          <p:cTn id="70" fill="hold">
                            <p:stCondLst>
                              <p:cond delay="10000"/>
                            </p:stCondLst>
                            <p:childTnLst>
                              <p:par>
                                <p:cTn id="71" presetID="2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edge">
                                      <p:cBhvr>
                                        <p:cTn id="73" dur="1000"/>
                                        <p:tgtEl>
                                          <p:spTgt spid="87"/>
                                        </p:tgtEl>
                                      </p:cBhvr>
                                    </p:animEffect>
                                  </p:childTnLst>
                                </p:cTn>
                              </p:par>
                            </p:childTnLst>
                          </p:cTn>
                        </p:par>
                        <p:par>
                          <p:cTn id="74" fill="hold">
                            <p:stCondLst>
                              <p:cond delay="11000"/>
                            </p:stCondLst>
                            <p:childTnLst>
                              <p:par>
                                <p:cTn id="75" presetID="22" presetClass="entr" presetSubtype="8" fill="hold" nodeType="after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wipe(left)">
                                      <p:cBhvr>
                                        <p:cTn id="77" dur="500"/>
                                        <p:tgtEl>
                                          <p:spTgt spid="95"/>
                                        </p:tgtEl>
                                      </p:cBhvr>
                                    </p:animEffect>
                                  </p:childTnLst>
                                </p:cTn>
                              </p:par>
                            </p:childTnLst>
                          </p:cTn>
                        </p:par>
                        <p:par>
                          <p:cTn id="78" fill="hold">
                            <p:stCondLst>
                              <p:cond delay="11500"/>
                            </p:stCondLst>
                            <p:childTnLst>
                              <p:par>
                                <p:cTn id="79" presetID="53"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childTnLst>
                          </p:cTn>
                        </p:par>
                        <p:par>
                          <p:cTn id="84" fill="hold">
                            <p:stCondLst>
                              <p:cond delay="12000"/>
                            </p:stCondLst>
                            <p:childTnLst>
                              <p:par>
                                <p:cTn id="85" presetID="53" presetClass="entr" presetSubtype="0" fill="hold" grpId="0" nodeType="afterEffect">
                                  <p:stCondLst>
                                    <p:cond delay="0"/>
                                  </p:stCondLst>
                                  <p:childTnLst>
                                    <p:set>
                                      <p:cBhvr>
                                        <p:cTn id="86" dur="1" fill="hold">
                                          <p:stCondLst>
                                            <p:cond delay="0"/>
                                          </p:stCondLst>
                                        </p:cTn>
                                        <p:tgtEl>
                                          <p:spTgt spid="108"/>
                                        </p:tgtEl>
                                        <p:attrNameLst>
                                          <p:attrName>style.visibility</p:attrName>
                                        </p:attrNameLst>
                                      </p:cBhvr>
                                      <p:to>
                                        <p:strVal val="visible"/>
                                      </p:to>
                                    </p:set>
                                    <p:anim calcmode="lin" valueType="num">
                                      <p:cBhvr>
                                        <p:cTn id="87" dur="500" fill="hold"/>
                                        <p:tgtEl>
                                          <p:spTgt spid="108"/>
                                        </p:tgtEl>
                                        <p:attrNameLst>
                                          <p:attrName>ppt_w</p:attrName>
                                        </p:attrNameLst>
                                      </p:cBhvr>
                                      <p:tavLst>
                                        <p:tav tm="0">
                                          <p:val>
                                            <p:fltVal val="0"/>
                                          </p:val>
                                        </p:tav>
                                        <p:tav tm="100000">
                                          <p:val>
                                            <p:strVal val="#ppt_w"/>
                                          </p:val>
                                        </p:tav>
                                      </p:tavLst>
                                    </p:anim>
                                    <p:anim calcmode="lin" valueType="num">
                                      <p:cBhvr>
                                        <p:cTn id="88" dur="500" fill="hold"/>
                                        <p:tgtEl>
                                          <p:spTgt spid="108"/>
                                        </p:tgtEl>
                                        <p:attrNameLst>
                                          <p:attrName>ppt_h</p:attrName>
                                        </p:attrNameLst>
                                      </p:cBhvr>
                                      <p:tavLst>
                                        <p:tav tm="0">
                                          <p:val>
                                            <p:fltVal val="0"/>
                                          </p:val>
                                        </p:tav>
                                        <p:tav tm="100000">
                                          <p:val>
                                            <p:strVal val="#ppt_h"/>
                                          </p:val>
                                        </p:tav>
                                      </p:tavLst>
                                    </p:anim>
                                    <p:animEffect transition="in" filter="fade">
                                      <p:cBhvr>
                                        <p:cTn id="89" dur="500"/>
                                        <p:tgtEl>
                                          <p:spTgt spid="108"/>
                                        </p:tgtEl>
                                      </p:cBhvr>
                                    </p:animEffect>
                                  </p:childTnLst>
                                </p:cTn>
                              </p:par>
                            </p:childTnLst>
                          </p:cTn>
                        </p:par>
                        <p:par>
                          <p:cTn id="90" fill="hold">
                            <p:stCondLst>
                              <p:cond delay="12500"/>
                            </p:stCondLst>
                            <p:childTnLst>
                              <p:par>
                                <p:cTn id="91" presetID="2" presetClass="entr" presetSubtype="4" accel="50000" decel="50000" fill="hold" nodeType="afterEffect">
                                  <p:stCondLst>
                                    <p:cond delay="0"/>
                                  </p:stCondLst>
                                  <p:childTnLst>
                                    <p:set>
                                      <p:cBhvr>
                                        <p:cTn id="92" dur="1" fill="hold">
                                          <p:stCondLst>
                                            <p:cond delay="0"/>
                                          </p:stCondLst>
                                        </p:cTn>
                                        <p:tgtEl>
                                          <p:spTgt spid="96"/>
                                        </p:tgtEl>
                                        <p:attrNameLst>
                                          <p:attrName>style.visibility</p:attrName>
                                        </p:attrNameLst>
                                      </p:cBhvr>
                                      <p:to>
                                        <p:strVal val="visible"/>
                                      </p:to>
                                    </p:set>
                                    <p:anim calcmode="lin" valueType="num">
                                      <p:cBhvr additive="base">
                                        <p:cTn id="93" dur="500" fill="hold"/>
                                        <p:tgtEl>
                                          <p:spTgt spid="96"/>
                                        </p:tgtEl>
                                        <p:attrNameLst>
                                          <p:attrName>ppt_x</p:attrName>
                                        </p:attrNameLst>
                                      </p:cBhvr>
                                      <p:tavLst>
                                        <p:tav tm="0">
                                          <p:val>
                                            <p:strVal val="#ppt_x"/>
                                          </p:val>
                                        </p:tav>
                                        <p:tav tm="100000">
                                          <p:val>
                                            <p:strVal val="#ppt_x"/>
                                          </p:val>
                                        </p:tav>
                                      </p:tavLst>
                                    </p:anim>
                                    <p:anim calcmode="lin" valueType="num">
                                      <p:cBhvr additive="base">
                                        <p:cTn id="94" dur="500" fill="hold"/>
                                        <p:tgtEl>
                                          <p:spTgt spid="96"/>
                                        </p:tgtEl>
                                        <p:attrNameLst>
                                          <p:attrName>ppt_y</p:attrName>
                                        </p:attrNameLst>
                                      </p:cBhvr>
                                      <p:tavLst>
                                        <p:tav tm="0">
                                          <p:val>
                                            <p:strVal val="1+#ppt_h/2"/>
                                          </p:val>
                                        </p:tav>
                                        <p:tav tm="100000">
                                          <p:val>
                                            <p:strVal val="#ppt_y"/>
                                          </p:val>
                                        </p:tav>
                                      </p:tavLst>
                                    </p:anim>
                                  </p:childTnLst>
                                </p:cTn>
                              </p:par>
                            </p:childTnLst>
                          </p:cTn>
                        </p:par>
                        <p:par>
                          <p:cTn id="95" fill="hold">
                            <p:stCondLst>
                              <p:cond delay="13000"/>
                            </p:stCondLst>
                            <p:childTnLst>
                              <p:par>
                                <p:cTn id="96" presetID="53" presetClass="entr" presetSubtype="0"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 calcmode="lin" valueType="num">
                                      <p:cBhvr>
                                        <p:cTn id="98" dur="500" fill="hold"/>
                                        <p:tgtEl>
                                          <p:spTgt spid="109"/>
                                        </p:tgtEl>
                                        <p:attrNameLst>
                                          <p:attrName>ppt_w</p:attrName>
                                        </p:attrNameLst>
                                      </p:cBhvr>
                                      <p:tavLst>
                                        <p:tav tm="0">
                                          <p:val>
                                            <p:fltVal val="0"/>
                                          </p:val>
                                        </p:tav>
                                        <p:tav tm="100000">
                                          <p:val>
                                            <p:strVal val="#ppt_w"/>
                                          </p:val>
                                        </p:tav>
                                      </p:tavLst>
                                    </p:anim>
                                    <p:anim calcmode="lin" valueType="num">
                                      <p:cBhvr>
                                        <p:cTn id="99" dur="500" fill="hold"/>
                                        <p:tgtEl>
                                          <p:spTgt spid="109"/>
                                        </p:tgtEl>
                                        <p:attrNameLst>
                                          <p:attrName>ppt_h</p:attrName>
                                        </p:attrNameLst>
                                      </p:cBhvr>
                                      <p:tavLst>
                                        <p:tav tm="0">
                                          <p:val>
                                            <p:fltVal val="0"/>
                                          </p:val>
                                        </p:tav>
                                        <p:tav tm="100000">
                                          <p:val>
                                            <p:strVal val="#ppt_h"/>
                                          </p:val>
                                        </p:tav>
                                      </p:tavLst>
                                    </p:anim>
                                    <p:animEffect transition="in" filter="fade">
                                      <p:cBhvr>
                                        <p:cTn id="100" dur="500"/>
                                        <p:tgtEl>
                                          <p:spTgt spid="109"/>
                                        </p:tgtEl>
                                      </p:cBhvr>
                                    </p:animEffect>
                                  </p:childTnLst>
                                </p:cTn>
                              </p:par>
                            </p:childTnLst>
                          </p:cTn>
                        </p:par>
                        <p:par>
                          <p:cTn id="101" fill="hold">
                            <p:stCondLst>
                              <p:cond delay="13500"/>
                            </p:stCondLst>
                            <p:childTnLst>
                              <p:par>
                                <p:cTn id="102" presetID="2" presetClass="entr" presetSubtype="4" accel="50000" decel="50000"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 calcmode="lin" valueType="num">
                                      <p:cBhvr additive="base">
                                        <p:cTn id="104" dur="500" fill="hold"/>
                                        <p:tgtEl>
                                          <p:spTgt spid="99"/>
                                        </p:tgtEl>
                                        <p:attrNameLst>
                                          <p:attrName>ppt_x</p:attrName>
                                        </p:attrNameLst>
                                      </p:cBhvr>
                                      <p:tavLst>
                                        <p:tav tm="0">
                                          <p:val>
                                            <p:strVal val="#ppt_x"/>
                                          </p:val>
                                        </p:tav>
                                        <p:tav tm="100000">
                                          <p:val>
                                            <p:strVal val="#ppt_x"/>
                                          </p:val>
                                        </p:tav>
                                      </p:tavLst>
                                    </p:anim>
                                    <p:anim calcmode="lin" valueType="num">
                                      <p:cBhvr additive="base">
                                        <p:cTn id="105" dur="500" fill="hold"/>
                                        <p:tgtEl>
                                          <p:spTgt spid="99"/>
                                        </p:tgtEl>
                                        <p:attrNameLst>
                                          <p:attrName>ppt_y</p:attrName>
                                        </p:attrNameLst>
                                      </p:cBhvr>
                                      <p:tavLst>
                                        <p:tav tm="0">
                                          <p:val>
                                            <p:strVal val="1+#ppt_h/2"/>
                                          </p:val>
                                        </p:tav>
                                        <p:tav tm="100000">
                                          <p:val>
                                            <p:strVal val="#ppt_y"/>
                                          </p:val>
                                        </p:tav>
                                      </p:tavLst>
                                    </p:anim>
                                  </p:childTnLst>
                                </p:cTn>
                              </p:par>
                            </p:childTnLst>
                          </p:cTn>
                        </p:par>
                        <p:par>
                          <p:cTn id="106" fill="hold">
                            <p:stCondLst>
                              <p:cond delay="14000"/>
                            </p:stCondLst>
                            <p:childTnLst>
                              <p:par>
                                <p:cTn id="107" presetID="53" presetClass="entr" presetSubtype="0"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 calcmode="lin" valueType="num">
                                      <p:cBhvr>
                                        <p:cTn id="109" dur="500" fill="hold"/>
                                        <p:tgtEl>
                                          <p:spTgt spid="110"/>
                                        </p:tgtEl>
                                        <p:attrNameLst>
                                          <p:attrName>ppt_w</p:attrName>
                                        </p:attrNameLst>
                                      </p:cBhvr>
                                      <p:tavLst>
                                        <p:tav tm="0">
                                          <p:val>
                                            <p:fltVal val="0"/>
                                          </p:val>
                                        </p:tav>
                                        <p:tav tm="100000">
                                          <p:val>
                                            <p:strVal val="#ppt_w"/>
                                          </p:val>
                                        </p:tav>
                                      </p:tavLst>
                                    </p:anim>
                                    <p:anim calcmode="lin" valueType="num">
                                      <p:cBhvr>
                                        <p:cTn id="110" dur="500" fill="hold"/>
                                        <p:tgtEl>
                                          <p:spTgt spid="110"/>
                                        </p:tgtEl>
                                        <p:attrNameLst>
                                          <p:attrName>ppt_h</p:attrName>
                                        </p:attrNameLst>
                                      </p:cBhvr>
                                      <p:tavLst>
                                        <p:tav tm="0">
                                          <p:val>
                                            <p:fltVal val="0"/>
                                          </p:val>
                                        </p:tav>
                                        <p:tav tm="100000">
                                          <p:val>
                                            <p:strVal val="#ppt_h"/>
                                          </p:val>
                                        </p:tav>
                                      </p:tavLst>
                                    </p:anim>
                                    <p:animEffect transition="in" filter="fade">
                                      <p:cBhvr>
                                        <p:cTn id="111" dur="500"/>
                                        <p:tgtEl>
                                          <p:spTgt spid="110"/>
                                        </p:tgtEl>
                                      </p:cBhvr>
                                    </p:animEffect>
                                  </p:childTnLst>
                                </p:cTn>
                              </p:par>
                            </p:childTnLst>
                          </p:cTn>
                        </p:par>
                        <p:par>
                          <p:cTn id="112" fill="hold">
                            <p:stCondLst>
                              <p:cond delay="14500"/>
                            </p:stCondLst>
                            <p:childTnLst>
                              <p:par>
                                <p:cTn id="113" presetID="2" presetClass="entr" presetSubtype="4" accel="50000" decel="50000" fill="hold" nodeType="after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fill="hold"/>
                                        <p:tgtEl>
                                          <p:spTgt spid="102"/>
                                        </p:tgtEl>
                                        <p:attrNameLst>
                                          <p:attrName>ppt_x</p:attrName>
                                        </p:attrNameLst>
                                      </p:cBhvr>
                                      <p:tavLst>
                                        <p:tav tm="0">
                                          <p:val>
                                            <p:strVal val="#ppt_x"/>
                                          </p:val>
                                        </p:tav>
                                        <p:tav tm="100000">
                                          <p:val>
                                            <p:strVal val="#ppt_x"/>
                                          </p:val>
                                        </p:tav>
                                      </p:tavLst>
                                    </p:anim>
                                    <p:anim calcmode="lin" valueType="num">
                                      <p:cBhvr additive="base">
                                        <p:cTn id="116" dur="500" fill="hold"/>
                                        <p:tgtEl>
                                          <p:spTgt spid="102"/>
                                        </p:tgtEl>
                                        <p:attrNameLst>
                                          <p:attrName>ppt_y</p:attrName>
                                        </p:attrNameLst>
                                      </p:cBhvr>
                                      <p:tavLst>
                                        <p:tav tm="0">
                                          <p:val>
                                            <p:strVal val="1+#ppt_h/2"/>
                                          </p:val>
                                        </p:tav>
                                        <p:tav tm="100000">
                                          <p:val>
                                            <p:strVal val="#ppt_y"/>
                                          </p:val>
                                        </p:tav>
                                      </p:tavLst>
                                    </p:anim>
                                  </p:childTnLst>
                                </p:cTn>
                              </p:par>
                            </p:childTnLst>
                          </p:cTn>
                        </p:par>
                        <p:par>
                          <p:cTn id="117" fill="hold">
                            <p:stCondLst>
                              <p:cond delay="15000"/>
                            </p:stCondLst>
                            <p:childTnLst>
                              <p:par>
                                <p:cTn id="118" presetID="53" presetClass="entr" presetSubtype="0" fill="hold" grpId="0" nodeType="afterEffect">
                                  <p:stCondLst>
                                    <p:cond delay="0"/>
                                  </p:stCondLst>
                                  <p:childTnLst>
                                    <p:set>
                                      <p:cBhvr>
                                        <p:cTn id="119" dur="1" fill="hold">
                                          <p:stCondLst>
                                            <p:cond delay="0"/>
                                          </p:stCondLst>
                                        </p:cTn>
                                        <p:tgtEl>
                                          <p:spTgt spid="111"/>
                                        </p:tgtEl>
                                        <p:attrNameLst>
                                          <p:attrName>style.visibility</p:attrName>
                                        </p:attrNameLst>
                                      </p:cBhvr>
                                      <p:to>
                                        <p:strVal val="visible"/>
                                      </p:to>
                                    </p:set>
                                    <p:anim calcmode="lin" valueType="num">
                                      <p:cBhvr>
                                        <p:cTn id="120" dur="500" fill="hold"/>
                                        <p:tgtEl>
                                          <p:spTgt spid="111"/>
                                        </p:tgtEl>
                                        <p:attrNameLst>
                                          <p:attrName>ppt_w</p:attrName>
                                        </p:attrNameLst>
                                      </p:cBhvr>
                                      <p:tavLst>
                                        <p:tav tm="0">
                                          <p:val>
                                            <p:fltVal val="0"/>
                                          </p:val>
                                        </p:tav>
                                        <p:tav tm="100000">
                                          <p:val>
                                            <p:strVal val="#ppt_w"/>
                                          </p:val>
                                        </p:tav>
                                      </p:tavLst>
                                    </p:anim>
                                    <p:anim calcmode="lin" valueType="num">
                                      <p:cBhvr>
                                        <p:cTn id="121" dur="500" fill="hold"/>
                                        <p:tgtEl>
                                          <p:spTgt spid="111"/>
                                        </p:tgtEl>
                                        <p:attrNameLst>
                                          <p:attrName>ppt_h</p:attrName>
                                        </p:attrNameLst>
                                      </p:cBhvr>
                                      <p:tavLst>
                                        <p:tav tm="0">
                                          <p:val>
                                            <p:fltVal val="0"/>
                                          </p:val>
                                        </p:tav>
                                        <p:tav tm="100000">
                                          <p:val>
                                            <p:strVal val="#ppt_h"/>
                                          </p:val>
                                        </p:tav>
                                      </p:tavLst>
                                    </p:anim>
                                    <p:animEffect transition="in" filter="fade">
                                      <p:cBhvr>
                                        <p:cTn id="122" dur="500"/>
                                        <p:tgtEl>
                                          <p:spTgt spid="111"/>
                                        </p:tgtEl>
                                      </p:cBhvr>
                                    </p:animEffect>
                                  </p:childTnLst>
                                </p:cTn>
                              </p:par>
                            </p:childTnLst>
                          </p:cTn>
                        </p:par>
                        <p:par>
                          <p:cTn id="123" fill="hold">
                            <p:stCondLst>
                              <p:cond delay="15500"/>
                            </p:stCondLst>
                            <p:childTnLst>
                              <p:par>
                                <p:cTn id="124" presetID="2" presetClass="entr" presetSubtype="4" accel="50000" decel="50000" fill="hold" nodeType="afterEffect">
                                  <p:stCondLst>
                                    <p:cond delay="0"/>
                                  </p:stCondLst>
                                  <p:childTnLst>
                                    <p:set>
                                      <p:cBhvr>
                                        <p:cTn id="125" dur="1" fill="hold">
                                          <p:stCondLst>
                                            <p:cond delay="0"/>
                                          </p:stCondLst>
                                        </p:cTn>
                                        <p:tgtEl>
                                          <p:spTgt spid="105"/>
                                        </p:tgtEl>
                                        <p:attrNameLst>
                                          <p:attrName>style.visibility</p:attrName>
                                        </p:attrNameLst>
                                      </p:cBhvr>
                                      <p:to>
                                        <p:strVal val="visible"/>
                                      </p:to>
                                    </p:set>
                                    <p:anim calcmode="lin" valueType="num">
                                      <p:cBhvr additive="base">
                                        <p:cTn id="126" dur="500" fill="hold"/>
                                        <p:tgtEl>
                                          <p:spTgt spid="105"/>
                                        </p:tgtEl>
                                        <p:attrNameLst>
                                          <p:attrName>ppt_x</p:attrName>
                                        </p:attrNameLst>
                                      </p:cBhvr>
                                      <p:tavLst>
                                        <p:tav tm="0">
                                          <p:val>
                                            <p:strVal val="#ppt_x"/>
                                          </p:val>
                                        </p:tav>
                                        <p:tav tm="100000">
                                          <p:val>
                                            <p:strVal val="#ppt_x"/>
                                          </p:val>
                                        </p:tav>
                                      </p:tavLst>
                                    </p:anim>
                                    <p:anim calcmode="lin" valueType="num">
                                      <p:cBhvr additive="base">
                                        <p:cTn id="127"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p:bldP spid="89" grpId="0"/>
      <p:bldP spid="90" grpId="0"/>
      <p:bldP spid="91" grpId="0"/>
      <p:bldP spid="108" grpId="0" animBg="1"/>
      <p:bldP spid="109" grpId="0" animBg="1"/>
      <p:bldP spid="110" grpId="0" animBg="1"/>
      <p:bldP spid="1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31" name="MH_Other_1"/>
          <p:cNvSpPr/>
          <p:nvPr>
            <p:custDataLst>
              <p:tags r:id="rId1"/>
            </p:custDataLst>
          </p:nvPr>
        </p:nvSpPr>
        <p:spPr>
          <a:xfrm>
            <a:off x="2379861" y="1294789"/>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2" name="MH_SubTitle_1"/>
          <p:cNvSpPr/>
          <p:nvPr>
            <p:custDataLst>
              <p:tags r:id="rId2"/>
            </p:custDataLst>
          </p:nvPr>
        </p:nvSpPr>
        <p:spPr>
          <a:xfrm>
            <a:off x="2379861" y="1270034"/>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0CB0EF"/>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rgbClr val="FFFFFF"/>
                </a:solidFill>
                <a:latin typeface="微软雅黑" panose="020B0503020204020204" charset="-122"/>
                <a:ea typeface="微软雅黑" panose="020B0503020204020204" charset="-122"/>
              </a:rPr>
              <a:t>添加标题</a:t>
            </a:r>
          </a:p>
        </p:txBody>
      </p:sp>
      <p:sp>
        <p:nvSpPr>
          <p:cNvPr id="33" name="MH_Other_2"/>
          <p:cNvSpPr/>
          <p:nvPr>
            <p:custDataLst>
              <p:tags r:id="rId3"/>
            </p:custDataLst>
          </p:nvPr>
        </p:nvSpPr>
        <p:spPr>
          <a:xfrm rot="19833143">
            <a:off x="2819459" y="1126567"/>
            <a:ext cx="355491"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0CB0EF"/>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4" name="MH_Other_3"/>
          <p:cNvSpPr/>
          <p:nvPr>
            <p:custDataLst>
              <p:tags r:id="rId4"/>
            </p:custDataLst>
          </p:nvPr>
        </p:nvSpPr>
        <p:spPr>
          <a:xfrm>
            <a:off x="3968458" y="2554875"/>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35" name="MH_SubTitle_2"/>
          <p:cNvSpPr/>
          <p:nvPr>
            <p:custDataLst>
              <p:tags r:id="rId5"/>
            </p:custDataLst>
          </p:nvPr>
        </p:nvSpPr>
        <p:spPr>
          <a:xfrm>
            <a:off x="3968458" y="2554878"/>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chemeClr val="bg1"/>
                </a:solidFill>
                <a:latin typeface="微软雅黑" panose="020B0503020204020204" charset="-122"/>
                <a:ea typeface="微软雅黑" panose="020B0503020204020204" charset="-122"/>
                <a:sym typeface="+mn-ea"/>
              </a:rPr>
              <a:t>添加标题</a:t>
            </a:r>
          </a:p>
        </p:txBody>
      </p:sp>
      <p:sp>
        <p:nvSpPr>
          <p:cNvPr id="36" name="MH_Other_4"/>
          <p:cNvSpPr/>
          <p:nvPr>
            <p:custDataLst>
              <p:tags r:id="rId6"/>
            </p:custDataLst>
          </p:nvPr>
        </p:nvSpPr>
        <p:spPr>
          <a:xfrm rot="19833143">
            <a:off x="4409646" y="2386652"/>
            <a:ext cx="353903"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92D15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37" name="MH_Other_5"/>
          <p:cNvSpPr/>
          <p:nvPr>
            <p:custDataLst>
              <p:tags r:id="rId7"/>
            </p:custDataLst>
          </p:nvPr>
        </p:nvSpPr>
        <p:spPr>
          <a:xfrm>
            <a:off x="5557054" y="1294789"/>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38" name="MH_SubTitle_3"/>
          <p:cNvSpPr/>
          <p:nvPr>
            <p:custDataLst>
              <p:tags r:id="rId8"/>
            </p:custDataLst>
          </p:nvPr>
        </p:nvSpPr>
        <p:spPr>
          <a:xfrm>
            <a:off x="5557054" y="1294791"/>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F4346A"/>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dirty="0">
                <a:solidFill>
                  <a:srgbClr val="FFFFFF"/>
                </a:solidFill>
                <a:latin typeface="微软雅黑" panose="020B0503020204020204" charset="-122"/>
                <a:ea typeface="微软雅黑" panose="020B0503020204020204" charset="-122"/>
                <a:sym typeface="+mn-ea"/>
              </a:rPr>
              <a:t>添加标题</a:t>
            </a:r>
          </a:p>
        </p:txBody>
      </p:sp>
      <p:sp>
        <p:nvSpPr>
          <p:cNvPr id="39" name="MH_Other_6"/>
          <p:cNvSpPr/>
          <p:nvPr>
            <p:custDataLst>
              <p:tags r:id="rId9"/>
            </p:custDataLst>
          </p:nvPr>
        </p:nvSpPr>
        <p:spPr>
          <a:xfrm rot="19833143">
            <a:off x="5998243" y="1126567"/>
            <a:ext cx="353904"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F4346A"/>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0" name="MH_Other_7"/>
          <p:cNvSpPr/>
          <p:nvPr>
            <p:custDataLst>
              <p:tags r:id="rId10"/>
            </p:custDataLst>
          </p:nvPr>
        </p:nvSpPr>
        <p:spPr>
          <a:xfrm>
            <a:off x="7145651" y="2554875"/>
            <a:ext cx="1150583"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41" name="MH_SubTitle_4"/>
          <p:cNvSpPr/>
          <p:nvPr>
            <p:custDataLst>
              <p:tags r:id="rId11"/>
            </p:custDataLst>
          </p:nvPr>
        </p:nvSpPr>
        <p:spPr>
          <a:xfrm>
            <a:off x="7145651" y="2554878"/>
            <a:ext cx="1150583"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FFBF0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dirty="0">
                <a:solidFill>
                  <a:schemeClr val="bg1"/>
                </a:solidFill>
                <a:latin typeface="微软雅黑" panose="020B0503020204020204" charset="-122"/>
                <a:ea typeface="微软雅黑" panose="020B0503020204020204" charset="-122"/>
                <a:sym typeface="+mn-ea"/>
              </a:rPr>
              <a:t>添加标题</a:t>
            </a:r>
          </a:p>
        </p:txBody>
      </p:sp>
      <p:sp>
        <p:nvSpPr>
          <p:cNvPr id="42" name="MH_Other_8"/>
          <p:cNvSpPr/>
          <p:nvPr>
            <p:custDataLst>
              <p:tags r:id="rId12"/>
            </p:custDataLst>
          </p:nvPr>
        </p:nvSpPr>
        <p:spPr>
          <a:xfrm rot="19833143">
            <a:off x="7586839" y="2386652"/>
            <a:ext cx="353903"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FFBF0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chemeClr val="bg1"/>
              </a:solidFill>
              <a:latin typeface="Calibri"/>
              <a:ea typeface="宋体" panose="02010600030101010101" pitchFamily="2" charset="-122"/>
            </a:endParaRPr>
          </a:p>
        </p:txBody>
      </p:sp>
      <p:sp>
        <p:nvSpPr>
          <p:cNvPr id="43" name="MH_Other_9"/>
          <p:cNvSpPr/>
          <p:nvPr>
            <p:custDataLst>
              <p:tags r:id="rId13"/>
            </p:custDataLst>
          </p:nvPr>
        </p:nvSpPr>
        <p:spPr>
          <a:xfrm>
            <a:off x="8735833" y="1294789"/>
            <a:ext cx="1148995" cy="2274187"/>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chemeClr val="tx1">
              <a:lumMod val="50000"/>
              <a:lumOff val="50000"/>
            </a:schemeClr>
          </a:solidFill>
          <a:ln>
            <a:noFill/>
          </a:ln>
          <a:effectLst>
            <a:outerShdw blurRad="50800" dist="254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4" name="MH_SubTitle_5"/>
          <p:cNvSpPr/>
          <p:nvPr>
            <p:custDataLst>
              <p:tags r:id="rId14"/>
            </p:custDataLst>
          </p:nvPr>
        </p:nvSpPr>
        <p:spPr>
          <a:xfrm>
            <a:off x="8735833" y="1294791"/>
            <a:ext cx="1148995" cy="2194836"/>
          </a:xfrm>
          <a:custGeom>
            <a:avLst/>
            <a:gdLst>
              <a:gd name="connsiteX0" fmla="*/ 0 w 1400175"/>
              <a:gd name="connsiteY0" fmla="*/ 0 h 2671762"/>
              <a:gd name="connsiteX1" fmla="*/ 0 w 1400175"/>
              <a:gd name="connsiteY1" fmla="*/ 2400300 h 2671762"/>
              <a:gd name="connsiteX2" fmla="*/ 142875 w 1400175"/>
              <a:gd name="connsiteY2" fmla="*/ 2328862 h 2671762"/>
              <a:gd name="connsiteX3" fmla="*/ 209550 w 1400175"/>
              <a:gd name="connsiteY3" fmla="*/ 2366962 h 2671762"/>
              <a:gd name="connsiteX4" fmla="*/ 271463 w 1400175"/>
              <a:gd name="connsiteY4" fmla="*/ 2509837 h 2671762"/>
              <a:gd name="connsiteX5" fmla="*/ 338138 w 1400175"/>
              <a:gd name="connsiteY5" fmla="*/ 2586037 h 2671762"/>
              <a:gd name="connsiteX6" fmla="*/ 495300 w 1400175"/>
              <a:gd name="connsiteY6" fmla="*/ 2671762 h 2671762"/>
              <a:gd name="connsiteX7" fmla="*/ 547688 w 1400175"/>
              <a:gd name="connsiteY7" fmla="*/ 2571750 h 2671762"/>
              <a:gd name="connsiteX8" fmla="*/ 600075 w 1400175"/>
              <a:gd name="connsiteY8" fmla="*/ 2524125 h 2671762"/>
              <a:gd name="connsiteX9" fmla="*/ 695325 w 1400175"/>
              <a:gd name="connsiteY9" fmla="*/ 2457450 h 2671762"/>
              <a:gd name="connsiteX10" fmla="*/ 752475 w 1400175"/>
              <a:gd name="connsiteY10" fmla="*/ 2400300 h 2671762"/>
              <a:gd name="connsiteX11" fmla="*/ 866775 w 1400175"/>
              <a:gd name="connsiteY11" fmla="*/ 2362200 h 2671762"/>
              <a:gd name="connsiteX12" fmla="*/ 933450 w 1400175"/>
              <a:gd name="connsiteY12" fmla="*/ 2481262 h 2671762"/>
              <a:gd name="connsiteX13" fmla="*/ 1085850 w 1400175"/>
              <a:gd name="connsiteY13" fmla="*/ 2533650 h 2671762"/>
              <a:gd name="connsiteX14" fmla="*/ 1176338 w 1400175"/>
              <a:gd name="connsiteY14" fmla="*/ 2552700 h 2671762"/>
              <a:gd name="connsiteX15" fmla="*/ 1223963 w 1400175"/>
              <a:gd name="connsiteY15" fmla="*/ 2514600 h 2671762"/>
              <a:gd name="connsiteX16" fmla="*/ 1281113 w 1400175"/>
              <a:gd name="connsiteY16" fmla="*/ 2476500 h 2671762"/>
              <a:gd name="connsiteX17" fmla="*/ 1323975 w 1400175"/>
              <a:gd name="connsiteY17" fmla="*/ 2447925 h 2671762"/>
              <a:gd name="connsiteX18" fmla="*/ 1366838 w 1400175"/>
              <a:gd name="connsiteY18" fmla="*/ 2428875 h 2671762"/>
              <a:gd name="connsiteX19" fmla="*/ 1400175 w 1400175"/>
              <a:gd name="connsiteY19" fmla="*/ 2457450 h 2671762"/>
              <a:gd name="connsiteX20" fmla="*/ 1400175 w 1400175"/>
              <a:gd name="connsiteY20" fmla="*/ 9525 h 2671762"/>
              <a:gd name="connsiteX21" fmla="*/ 0 w 1400175"/>
              <a:gd name="connsiteY21" fmla="*/ 0 h 2671762"/>
              <a:gd name="connsiteX0-1" fmla="*/ 0 w 1400175"/>
              <a:gd name="connsiteY0-2" fmla="*/ 0 h 2671762"/>
              <a:gd name="connsiteX1-3" fmla="*/ 0 w 1400175"/>
              <a:gd name="connsiteY1-4" fmla="*/ 2400300 h 2671762"/>
              <a:gd name="connsiteX2-5" fmla="*/ 142875 w 1400175"/>
              <a:gd name="connsiteY2-6" fmla="*/ 2328862 h 2671762"/>
              <a:gd name="connsiteX3-7" fmla="*/ 271463 w 1400175"/>
              <a:gd name="connsiteY3-8" fmla="*/ 2509837 h 2671762"/>
              <a:gd name="connsiteX4-9" fmla="*/ 338138 w 1400175"/>
              <a:gd name="connsiteY4-10" fmla="*/ 2586037 h 2671762"/>
              <a:gd name="connsiteX5-11" fmla="*/ 495300 w 1400175"/>
              <a:gd name="connsiteY5-12" fmla="*/ 2671762 h 2671762"/>
              <a:gd name="connsiteX6-13" fmla="*/ 547688 w 1400175"/>
              <a:gd name="connsiteY6-14" fmla="*/ 2571750 h 2671762"/>
              <a:gd name="connsiteX7-15" fmla="*/ 600075 w 1400175"/>
              <a:gd name="connsiteY7-16" fmla="*/ 2524125 h 2671762"/>
              <a:gd name="connsiteX8-17" fmla="*/ 695325 w 1400175"/>
              <a:gd name="connsiteY8-18" fmla="*/ 2457450 h 2671762"/>
              <a:gd name="connsiteX9-19" fmla="*/ 752475 w 1400175"/>
              <a:gd name="connsiteY9-20" fmla="*/ 2400300 h 2671762"/>
              <a:gd name="connsiteX10-21" fmla="*/ 866775 w 1400175"/>
              <a:gd name="connsiteY10-22" fmla="*/ 2362200 h 2671762"/>
              <a:gd name="connsiteX11-23" fmla="*/ 933450 w 1400175"/>
              <a:gd name="connsiteY11-24" fmla="*/ 2481262 h 2671762"/>
              <a:gd name="connsiteX12-25" fmla="*/ 1085850 w 1400175"/>
              <a:gd name="connsiteY12-26" fmla="*/ 2533650 h 2671762"/>
              <a:gd name="connsiteX13-27" fmla="*/ 1176338 w 1400175"/>
              <a:gd name="connsiteY13-28" fmla="*/ 2552700 h 2671762"/>
              <a:gd name="connsiteX14-29" fmla="*/ 1223963 w 1400175"/>
              <a:gd name="connsiteY14-30" fmla="*/ 2514600 h 2671762"/>
              <a:gd name="connsiteX15-31" fmla="*/ 1281113 w 1400175"/>
              <a:gd name="connsiteY15-32" fmla="*/ 2476500 h 2671762"/>
              <a:gd name="connsiteX16-33" fmla="*/ 1323975 w 1400175"/>
              <a:gd name="connsiteY16-34" fmla="*/ 2447925 h 2671762"/>
              <a:gd name="connsiteX17-35" fmla="*/ 1366838 w 1400175"/>
              <a:gd name="connsiteY17-36" fmla="*/ 2428875 h 2671762"/>
              <a:gd name="connsiteX18-37" fmla="*/ 1400175 w 1400175"/>
              <a:gd name="connsiteY18-38" fmla="*/ 2457450 h 2671762"/>
              <a:gd name="connsiteX19-39" fmla="*/ 1400175 w 1400175"/>
              <a:gd name="connsiteY19-40" fmla="*/ 9525 h 2671762"/>
              <a:gd name="connsiteX20-41" fmla="*/ 0 w 1400175"/>
              <a:gd name="connsiteY20-42" fmla="*/ 0 h 2671762"/>
              <a:gd name="connsiteX0-43" fmla="*/ 0 w 1400175"/>
              <a:gd name="connsiteY0-44" fmla="*/ 0 h 2671762"/>
              <a:gd name="connsiteX1-45" fmla="*/ 0 w 1400175"/>
              <a:gd name="connsiteY1-46" fmla="*/ 2400300 h 2671762"/>
              <a:gd name="connsiteX2-47" fmla="*/ 142875 w 1400175"/>
              <a:gd name="connsiteY2-48" fmla="*/ 2328862 h 2671762"/>
              <a:gd name="connsiteX3-49" fmla="*/ 271463 w 1400175"/>
              <a:gd name="connsiteY3-50" fmla="*/ 2509837 h 2671762"/>
              <a:gd name="connsiteX4-51" fmla="*/ 338138 w 1400175"/>
              <a:gd name="connsiteY4-52" fmla="*/ 2586037 h 2671762"/>
              <a:gd name="connsiteX5-53" fmla="*/ 495300 w 1400175"/>
              <a:gd name="connsiteY5-54" fmla="*/ 2671762 h 2671762"/>
              <a:gd name="connsiteX6-55" fmla="*/ 547688 w 1400175"/>
              <a:gd name="connsiteY6-56" fmla="*/ 2571750 h 2671762"/>
              <a:gd name="connsiteX7-57" fmla="*/ 600075 w 1400175"/>
              <a:gd name="connsiteY7-58" fmla="*/ 2524125 h 2671762"/>
              <a:gd name="connsiteX8-59" fmla="*/ 695325 w 1400175"/>
              <a:gd name="connsiteY8-60" fmla="*/ 2457450 h 2671762"/>
              <a:gd name="connsiteX9-61" fmla="*/ 752475 w 1400175"/>
              <a:gd name="connsiteY9-62" fmla="*/ 2400300 h 2671762"/>
              <a:gd name="connsiteX10-63" fmla="*/ 866775 w 1400175"/>
              <a:gd name="connsiteY10-64" fmla="*/ 2362200 h 2671762"/>
              <a:gd name="connsiteX11-65" fmla="*/ 933450 w 1400175"/>
              <a:gd name="connsiteY11-66" fmla="*/ 2481262 h 2671762"/>
              <a:gd name="connsiteX12-67" fmla="*/ 1085850 w 1400175"/>
              <a:gd name="connsiteY12-68" fmla="*/ 2533650 h 2671762"/>
              <a:gd name="connsiteX13-69" fmla="*/ 1176338 w 1400175"/>
              <a:gd name="connsiteY13-70" fmla="*/ 2552700 h 2671762"/>
              <a:gd name="connsiteX14-71" fmla="*/ 1223963 w 1400175"/>
              <a:gd name="connsiteY14-72" fmla="*/ 2514600 h 2671762"/>
              <a:gd name="connsiteX15-73" fmla="*/ 1281113 w 1400175"/>
              <a:gd name="connsiteY15-74" fmla="*/ 2476500 h 2671762"/>
              <a:gd name="connsiteX16-75" fmla="*/ 1323975 w 1400175"/>
              <a:gd name="connsiteY16-76" fmla="*/ 2447925 h 2671762"/>
              <a:gd name="connsiteX17-77" fmla="*/ 1366838 w 1400175"/>
              <a:gd name="connsiteY17-78" fmla="*/ 2428875 h 2671762"/>
              <a:gd name="connsiteX18-79" fmla="*/ 1400175 w 1400175"/>
              <a:gd name="connsiteY18-80" fmla="*/ 2457450 h 2671762"/>
              <a:gd name="connsiteX19-81" fmla="*/ 1400175 w 1400175"/>
              <a:gd name="connsiteY19-82" fmla="*/ 9525 h 2671762"/>
              <a:gd name="connsiteX20-83" fmla="*/ 0 w 1400175"/>
              <a:gd name="connsiteY20-84" fmla="*/ 0 h 2671762"/>
              <a:gd name="connsiteX0-85" fmla="*/ 0 w 1400175"/>
              <a:gd name="connsiteY0-86" fmla="*/ 0 h 2671762"/>
              <a:gd name="connsiteX1-87" fmla="*/ 0 w 1400175"/>
              <a:gd name="connsiteY1-88" fmla="*/ 2400300 h 2671762"/>
              <a:gd name="connsiteX2-89" fmla="*/ 157163 w 1400175"/>
              <a:gd name="connsiteY2-90" fmla="*/ 2328862 h 2671762"/>
              <a:gd name="connsiteX3-91" fmla="*/ 271463 w 1400175"/>
              <a:gd name="connsiteY3-92" fmla="*/ 2509837 h 2671762"/>
              <a:gd name="connsiteX4-93" fmla="*/ 338138 w 1400175"/>
              <a:gd name="connsiteY4-94" fmla="*/ 2586037 h 2671762"/>
              <a:gd name="connsiteX5-95" fmla="*/ 495300 w 1400175"/>
              <a:gd name="connsiteY5-96" fmla="*/ 2671762 h 2671762"/>
              <a:gd name="connsiteX6-97" fmla="*/ 547688 w 1400175"/>
              <a:gd name="connsiteY6-98" fmla="*/ 2571750 h 2671762"/>
              <a:gd name="connsiteX7-99" fmla="*/ 600075 w 1400175"/>
              <a:gd name="connsiteY7-100" fmla="*/ 2524125 h 2671762"/>
              <a:gd name="connsiteX8-101" fmla="*/ 695325 w 1400175"/>
              <a:gd name="connsiteY8-102" fmla="*/ 2457450 h 2671762"/>
              <a:gd name="connsiteX9-103" fmla="*/ 752475 w 1400175"/>
              <a:gd name="connsiteY9-104" fmla="*/ 2400300 h 2671762"/>
              <a:gd name="connsiteX10-105" fmla="*/ 866775 w 1400175"/>
              <a:gd name="connsiteY10-106" fmla="*/ 2362200 h 2671762"/>
              <a:gd name="connsiteX11-107" fmla="*/ 933450 w 1400175"/>
              <a:gd name="connsiteY11-108" fmla="*/ 2481262 h 2671762"/>
              <a:gd name="connsiteX12-109" fmla="*/ 1085850 w 1400175"/>
              <a:gd name="connsiteY12-110" fmla="*/ 2533650 h 2671762"/>
              <a:gd name="connsiteX13-111" fmla="*/ 1176338 w 1400175"/>
              <a:gd name="connsiteY13-112" fmla="*/ 2552700 h 2671762"/>
              <a:gd name="connsiteX14-113" fmla="*/ 1223963 w 1400175"/>
              <a:gd name="connsiteY14-114" fmla="*/ 2514600 h 2671762"/>
              <a:gd name="connsiteX15-115" fmla="*/ 1281113 w 1400175"/>
              <a:gd name="connsiteY15-116" fmla="*/ 2476500 h 2671762"/>
              <a:gd name="connsiteX16-117" fmla="*/ 1323975 w 1400175"/>
              <a:gd name="connsiteY16-118" fmla="*/ 2447925 h 2671762"/>
              <a:gd name="connsiteX17-119" fmla="*/ 1366838 w 1400175"/>
              <a:gd name="connsiteY17-120" fmla="*/ 2428875 h 2671762"/>
              <a:gd name="connsiteX18-121" fmla="*/ 1400175 w 1400175"/>
              <a:gd name="connsiteY18-122" fmla="*/ 2457450 h 2671762"/>
              <a:gd name="connsiteX19-123" fmla="*/ 1400175 w 1400175"/>
              <a:gd name="connsiteY19-124" fmla="*/ 9525 h 2671762"/>
              <a:gd name="connsiteX20-125" fmla="*/ 0 w 1400175"/>
              <a:gd name="connsiteY20-126" fmla="*/ 0 h 2671762"/>
              <a:gd name="connsiteX0-127" fmla="*/ 0 w 1400175"/>
              <a:gd name="connsiteY0-128" fmla="*/ 0 h 2671762"/>
              <a:gd name="connsiteX1-129" fmla="*/ 0 w 1400175"/>
              <a:gd name="connsiteY1-130" fmla="*/ 2400300 h 2671762"/>
              <a:gd name="connsiteX2-131" fmla="*/ 157163 w 1400175"/>
              <a:gd name="connsiteY2-132" fmla="*/ 2328862 h 2671762"/>
              <a:gd name="connsiteX3-133" fmla="*/ 271463 w 1400175"/>
              <a:gd name="connsiteY3-134" fmla="*/ 2509837 h 2671762"/>
              <a:gd name="connsiteX4-135" fmla="*/ 338138 w 1400175"/>
              <a:gd name="connsiteY4-136" fmla="*/ 2586037 h 2671762"/>
              <a:gd name="connsiteX5-137" fmla="*/ 495300 w 1400175"/>
              <a:gd name="connsiteY5-138" fmla="*/ 2671762 h 2671762"/>
              <a:gd name="connsiteX6-139" fmla="*/ 547688 w 1400175"/>
              <a:gd name="connsiteY6-140" fmla="*/ 2571750 h 2671762"/>
              <a:gd name="connsiteX7-141" fmla="*/ 600075 w 1400175"/>
              <a:gd name="connsiteY7-142" fmla="*/ 2524125 h 2671762"/>
              <a:gd name="connsiteX8-143" fmla="*/ 695325 w 1400175"/>
              <a:gd name="connsiteY8-144" fmla="*/ 2457450 h 2671762"/>
              <a:gd name="connsiteX9-145" fmla="*/ 752475 w 1400175"/>
              <a:gd name="connsiteY9-146" fmla="*/ 2400300 h 2671762"/>
              <a:gd name="connsiteX10-147" fmla="*/ 866775 w 1400175"/>
              <a:gd name="connsiteY10-148" fmla="*/ 2362200 h 2671762"/>
              <a:gd name="connsiteX11-149" fmla="*/ 933450 w 1400175"/>
              <a:gd name="connsiteY11-150" fmla="*/ 2481262 h 2671762"/>
              <a:gd name="connsiteX12-151" fmla="*/ 1085850 w 1400175"/>
              <a:gd name="connsiteY12-152" fmla="*/ 2533650 h 2671762"/>
              <a:gd name="connsiteX13-153" fmla="*/ 1176338 w 1400175"/>
              <a:gd name="connsiteY13-154" fmla="*/ 2552700 h 2671762"/>
              <a:gd name="connsiteX14-155" fmla="*/ 1223963 w 1400175"/>
              <a:gd name="connsiteY14-156" fmla="*/ 2514600 h 2671762"/>
              <a:gd name="connsiteX15-157" fmla="*/ 1281113 w 1400175"/>
              <a:gd name="connsiteY15-158" fmla="*/ 2476500 h 2671762"/>
              <a:gd name="connsiteX16-159" fmla="*/ 1323975 w 1400175"/>
              <a:gd name="connsiteY16-160" fmla="*/ 2447925 h 2671762"/>
              <a:gd name="connsiteX17-161" fmla="*/ 1366838 w 1400175"/>
              <a:gd name="connsiteY17-162" fmla="*/ 2428875 h 2671762"/>
              <a:gd name="connsiteX18-163" fmla="*/ 1400175 w 1400175"/>
              <a:gd name="connsiteY18-164" fmla="*/ 2457450 h 2671762"/>
              <a:gd name="connsiteX19-165" fmla="*/ 1400175 w 1400175"/>
              <a:gd name="connsiteY19-166" fmla="*/ 9525 h 2671762"/>
              <a:gd name="connsiteX20-167" fmla="*/ 0 w 1400175"/>
              <a:gd name="connsiteY20-168" fmla="*/ 0 h 2671762"/>
              <a:gd name="connsiteX0-169" fmla="*/ 0 w 1400175"/>
              <a:gd name="connsiteY0-170" fmla="*/ 0 h 2671762"/>
              <a:gd name="connsiteX1-171" fmla="*/ 0 w 1400175"/>
              <a:gd name="connsiteY1-172" fmla="*/ 2400300 h 2671762"/>
              <a:gd name="connsiteX2-173" fmla="*/ 157163 w 1400175"/>
              <a:gd name="connsiteY2-174" fmla="*/ 2328862 h 2671762"/>
              <a:gd name="connsiteX3-175" fmla="*/ 271463 w 1400175"/>
              <a:gd name="connsiteY3-176" fmla="*/ 2509837 h 2671762"/>
              <a:gd name="connsiteX4-177" fmla="*/ 338138 w 1400175"/>
              <a:gd name="connsiteY4-178" fmla="*/ 2586037 h 2671762"/>
              <a:gd name="connsiteX5-179" fmla="*/ 495300 w 1400175"/>
              <a:gd name="connsiteY5-180" fmla="*/ 2671762 h 2671762"/>
              <a:gd name="connsiteX6-181" fmla="*/ 547688 w 1400175"/>
              <a:gd name="connsiteY6-182" fmla="*/ 2571750 h 2671762"/>
              <a:gd name="connsiteX7-183" fmla="*/ 600075 w 1400175"/>
              <a:gd name="connsiteY7-184" fmla="*/ 2524125 h 2671762"/>
              <a:gd name="connsiteX8-185" fmla="*/ 695325 w 1400175"/>
              <a:gd name="connsiteY8-186" fmla="*/ 2457450 h 2671762"/>
              <a:gd name="connsiteX9-187" fmla="*/ 752475 w 1400175"/>
              <a:gd name="connsiteY9-188" fmla="*/ 2400300 h 2671762"/>
              <a:gd name="connsiteX10-189" fmla="*/ 866775 w 1400175"/>
              <a:gd name="connsiteY10-190" fmla="*/ 2362200 h 2671762"/>
              <a:gd name="connsiteX11-191" fmla="*/ 933450 w 1400175"/>
              <a:gd name="connsiteY11-192" fmla="*/ 2481262 h 2671762"/>
              <a:gd name="connsiteX12-193" fmla="*/ 1085850 w 1400175"/>
              <a:gd name="connsiteY12-194" fmla="*/ 2533650 h 2671762"/>
              <a:gd name="connsiteX13-195" fmla="*/ 1176338 w 1400175"/>
              <a:gd name="connsiteY13-196" fmla="*/ 2552700 h 2671762"/>
              <a:gd name="connsiteX14-197" fmla="*/ 1223963 w 1400175"/>
              <a:gd name="connsiteY14-198" fmla="*/ 2514600 h 2671762"/>
              <a:gd name="connsiteX15-199" fmla="*/ 1281113 w 1400175"/>
              <a:gd name="connsiteY15-200" fmla="*/ 2476500 h 2671762"/>
              <a:gd name="connsiteX16-201" fmla="*/ 1323975 w 1400175"/>
              <a:gd name="connsiteY16-202" fmla="*/ 2447925 h 2671762"/>
              <a:gd name="connsiteX17-203" fmla="*/ 1366838 w 1400175"/>
              <a:gd name="connsiteY17-204" fmla="*/ 2428875 h 2671762"/>
              <a:gd name="connsiteX18-205" fmla="*/ 1400175 w 1400175"/>
              <a:gd name="connsiteY18-206" fmla="*/ 2457450 h 2671762"/>
              <a:gd name="connsiteX19-207" fmla="*/ 1400175 w 1400175"/>
              <a:gd name="connsiteY19-208" fmla="*/ 9525 h 2671762"/>
              <a:gd name="connsiteX20-209" fmla="*/ 0 w 1400175"/>
              <a:gd name="connsiteY20-210" fmla="*/ 0 h 2671762"/>
              <a:gd name="connsiteX0-211" fmla="*/ 0 w 1400175"/>
              <a:gd name="connsiteY0-212" fmla="*/ 0 h 2671762"/>
              <a:gd name="connsiteX1-213" fmla="*/ 0 w 1400175"/>
              <a:gd name="connsiteY1-214" fmla="*/ 2400300 h 2671762"/>
              <a:gd name="connsiteX2-215" fmla="*/ 157163 w 1400175"/>
              <a:gd name="connsiteY2-216" fmla="*/ 2328862 h 2671762"/>
              <a:gd name="connsiteX3-217" fmla="*/ 271463 w 1400175"/>
              <a:gd name="connsiteY3-218" fmla="*/ 2509837 h 2671762"/>
              <a:gd name="connsiteX4-219" fmla="*/ 338138 w 1400175"/>
              <a:gd name="connsiteY4-220" fmla="*/ 2586037 h 2671762"/>
              <a:gd name="connsiteX5-221" fmla="*/ 495300 w 1400175"/>
              <a:gd name="connsiteY5-222" fmla="*/ 2671762 h 2671762"/>
              <a:gd name="connsiteX6-223" fmla="*/ 547688 w 1400175"/>
              <a:gd name="connsiteY6-224" fmla="*/ 2571750 h 2671762"/>
              <a:gd name="connsiteX7-225" fmla="*/ 600075 w 1400175"/>
              <a:gd name="connsiteY7-226" fmla="*/ 2524125 h 2671762"/>
              <a:gd name="connsiteX8-227" fmla="*/ 695325 w 1400175"/>
              <a:gd name="connsiteY8-228" fmla="*/ 2457450 h 2671762"/>
              <a:gd name="connsiteX9-229" fmla="*/ 752475 w 1400175"/>
              <a:gd name="connsiteY9-230" fmla="*/ 2400300 h 2671762"/>
              <a:gd name="connsiteX10-231" fmla="*/ 866775 w 1400175"/>
              <a:gd name="connsiteY10-232" fmla="*/ 2362200 h 2671762"/>
              <a:gd name="connsiteX11-233" fmla="*/ 933450 w 1400175"/>
              <a:gd name="connsiteY11-234" fmla="*/ 2481262 h 2671762"/>
              <a:gd name="connsiteX12-235" fmla="*/ 1085850 w 1400175"/>
              <a:gd name="connsiteY12-236" fmla="*/ 2533650 h 2671762"/>
              <a:gd name="connsiteX13-237" fmla="*/ 1176338 w 1400175"/>
              <a:gd name="connsiteY13-238" fmla="*/ 2552700 h 2671762"/>
              <a:gd name="connsiteX14-239" fmla="*/ 1223963 w 1400175"/>
              <a:gd name="connsiteY14-240" fmla="*/ 2514600 h 2671762"/>
              <a:gd name="connsiteX15-241" fmla="*/ 1281113 w 1400175"/>
              <a:gd name="connsiteY15-242" fmla="*/ 2476500 h 2671762"/>
              <a:gd name="connsiteX16-243" fmla="*/ 1323975 w 1400175"/>
              <a:gd name="connsiteY16-244" fmla="*/ 2447925 h 2671762"/>
              <a:gd name="connsiteX17-245" fmla="*/ 1366838 w 1400175"/>
              <a:gd name="connsiteY17-246" fmla="*/ 2428875 h 2671762"/>
              <a:gd name="connsiteX18-247" fmla="*/ 1400175 w 1400175"/>
              <a:gd name="connsiteY18-248" fmla="*/ 2457450 h 2671762"/>
              <a:gd name="connsiteX19-249" fmla="*/ 1400175 w 1400175"/>
              <a:gd name="connsiteY19-250" fmla="*/ 9525 h 2671762"/>
              <a:gd name="connsiteX20-251" fmla="*/ 0 w 1400175"/>
              <a:gd name="connsiteY20-252" fmla="*/ 0 h 2671762"/>
              <a:gd name="connsiteX0-253" fmla="*/ 0 w 1400175"/>
              <a:gd name="connsiteY0-254" fmla="*/ 0 h 2671762"/>
              <a:gd name="connsiteX1-255" fmla="*/ 0 w 1400175"/>
              <a:gd name="connsiteY1-256" fmla="*/ 2400300 h 2671762"/>
              <a:gd name="connsiteX2-257" fmla="*/ 157163 w 1400175"/>
              <a:gd name="connsiteY2-258" fmla="*/ 2328862 h 2671762"/>
              <a:gd name="connsiteX3-259" fmla="*/ 271463 w 1400175"/>
              <a:gd name="connsiteY3-260" fmla="*/ 2509837 h 2671762"/>
              <a:gd name="connsiteX4-261" fmla="*/ 338138 w 1400175"/>
              <a:gd name="connsiteY4-262" fmla="*/ 2586037 h 2671762"/>
              <a:gd name="connsiteX5-263" fmla="*/ 495300 w 1400175"/>
              <a:gd name="connsiteY5-264" fmla="*/ 2671762 h 2671762"/>
              <a:gd name="connsiteX6-265" fmla="*/ 547688 w 1400175"/>
              <a:gd name="connsiteY6-266" fmla="*/ 2571750 h 2671762"/>
              <a:gd name="connsiteX7-267" fmla="*/ 600075 w 1400175"/>
              <a:gd name="connsiteY7-268" fmla="*/ 2524125 h 2671762"/>
              <a:gd name="connsiteX8-269" fmla="*/ 695325 w 1400175"/>
              <a:gd name="connsiteY8-270" fmla="*/ 2457450 h 2671762"/>
              <a:gd name="connsiteX9-271" fmla="*/ 752475 w 1400175"/>
              <a:gd name="connsiteY9-272" fmla="*/ 2400300 h 2671762"/>
              <a:gd name="connsiteX10-273" fmla="*/ 866775 w 1400175"/>
              <a:gd name="connsiteY10-274" fmla="*/ 2362200 h 2671762"/>
              <a:gd name="connsiteX11-275" fmla="*/ 933450 w 1400175"/>
              <a:gd name="connsiteY11-276" fmla="*/ 2481262 h 2671762"/>
              <a:gd name="connsiteX12-277" fmla="*/ 1085850 w 1400175"/>
              <a:gd name="connsiteY12-278" fmla="*/ 2533650 h 2671762"/>
              <a:gd name="connsiteX13-279" fmla="*/ 1176338 w 1400175"/>
              <a:gd name="connsiteY13-280" fmla="*/ 2552700 h 2671762"/>
              <a:gd name="connsiteX14-281" fmla="*/ 1223963 w 1400175"/>
              <a:gd name="connsiteY14-282" fmla="*/ 2514600 h 2671762"/>
              <a:gd name="connsiteX15-283" fmla="*/ 1281113 w 1400175"/>
              <a:gd name="connsiteY15-284" fmla="*/ 2476500 h 2671762"/>
              <a:gd name="connsiteX16-285" fmla="*/ 1323975 w 1400175"/>
              <a:gd name="connsiteY16-286" fmla="*/ 2447925 h 2671762"/>
              <a:gd name="connsiteX17-287" fmla="*/ 1366838 w 1400175"/>
              <a:gd name="connsiteY17-288" fmla="*/ 2428875 h 2671762"/>
              <a:gd name="connsiteX18-289" fmla="*/ 1400175 w 1400175"/>
              <a:gd name="connsiteY18-290" fmla="*/ 2457450 h 2671762"/>
              <a:gd name="connsiteX19-291" fmla="*/ 1400175 w 1400175"/>
              <a:gd name="connsiteY19-292" fmla="*/ 9525 h 2671762"/>
              <a:gd name="connsiteX20-293" fmla="*/ 0 w 1400175"/>
              <a:gd name="connsiteY20-294" fmla="*/ 0 h 2671762"/>
              <a:gd name="connsiteX0-295" fmla="*/ 0 w 1400175"/>
              <a:gd name="connsiteY0-296" fmla="*/ 0 h 2671762"/>
              <a:gd name="connsiteX1-297" fmla="*/ 0 w 1400175"/>
              <a:gd name="connsiteY1-298" fmla="*/ 2400300 h 2671762"/>
              <a:gd name="connsiteX2-299" fmla="*/ 157163 w 1400175"/>
              <a:gd name="connsiteY2-300" fmla="*/ 2328862 h 2671762"/>
              <a:gd name="connsiteX3-301" fmla="*/ 271463 w 1400175"/>
              <a:gd name="connsiteY3-302" fmla="*/ 2509837 h 2671762"/>
              <a:gd name="connsiteX4-303" fmla="*/ 338138 w 1400175"/>
              <a:gd name="connsiteY4-304" fmla="*/ 2586037 h 2671762"/>
              <a:gd name="connsiteX5-305" fmla="*/ 495300 w 1400175"/>
              <a:gd name="connsiteY5-306" fmla="*/ 2671762 h 2671762"/>
              <a:gd name="connsiteX6-307" fmla="*/ 547688 w 1400175"/>
              <a:gd name="connsiteY6-308" fmla="*/ 2571750 h 2671762"/>
              <a:gd name="connsiteX7-309" fmla="*/ 600075 w 1400175"/>
              <a:gd name="connsiteY7-310" fmla="*/ 2524125 h 2671762"/>
              <a:gd name="connsiteX8-311" fmla="*/ 695325 w 1400175"/>
              <a:gd name="connsiteY8-312" fmla="*/ 2457450 h 2671762"/>
              <a:gd name="connsiteX9-313" fmla="*/ 752475 w 1400175"/>
              <a:gd name="connsiteY9-314" fmla="*/ 2400300 h 2671762"/>
              <a:gd name="connsiteX10-315" fmla="*/ 866775 w 1400175"/>
              <a:gd name="connsiteY10-316" fmla="*/ 2362200 h 2671762"/>
              <a:gd name="connsiteX11-317" fmla="*/ 933450 w 1400175"/>
              <a:gd name="connsiteY11-318" fmla="*/ 2481262 h 2671762"/>
              <a:gd name="connsiteX12-319" fmla="*/ 1085850 w 1400175"/>
              <a:gd name="connsiteY12-320" fmla="*/ 2533650 h 2671762"/>
              <a:gd name="connsiteX13-321" fmla="*/ 1176338 w 1400175"/>
              <a:gd name="connsiteY13-322" fmla="*/ 2552700 h 2671762"/>
              <a:gd name="connsiteX14-323" fmla="*/ 1223963 w 1400175"/>
              <a:gd name="connsiteY14-324" fmla="*/ 2514600 h 2671762"/>
              <a:gd name="connsiteX15-325" fmla="*/ 1281113 w 1400175"/>
              <a:gd name="connsiteY15-326" fmla="*/ 2476500 h 2671762"/>
              <a:gd name="connsiteX16-327" fmla="*/ 1323975 w 1400175"/>
              <a:gd name="connsiteY16-328" fmla="*/ 2447925 h 2671762"/>
              <a:gd name="connsiteX17-329" fmla="*/ 1366838 w 1400175"/>
              <a:gd name="connsiteY17-330" fmla="*/ 2428875 h 2671762"/>
              <a:gd name="connsiteX18-331" fmla="*/ 1400175 w 1400175"/>
              <a:gd name="connsiteY18-332" fmla="*/ 2457450 h 2671762"/>
              <a:gd name="connsiteX19-333" fmla="*/ 1400175 w 1400175"/>
              <a:gd name="connsiteY19-334" fmla="*/ 9525 h 2671762"/>
              <a:gd name="connsiteX20-335" fmla="*/ 0 w 1400175"/>
              <a:gd name="connsiteY20-336" fmla="*/ 0 h 2671762"/>
              <a:gd name="connsiteX0-337" fmla="*/ 0 w 1400175"/>
              <a:gd name="connsiteY0-338" fmla="*/ 0 h 2671762"/>
              <a:gd name="connsiteX1-339" fmla="*/ 0 w 1400175"/>
              <a:gd name="connsiteY1-340" fmla="*/ 2400300 h 2671762"/>
              <a:gd name="connsiteX2-341" fmla="*/ 157163 w 1400175"/>
              <a:gd name="connsiteY2-342" fmla="*/ 2328862 h 2671762"/>
              <a:gd name="connsiteX3-343" fmla="*/ 271463 w 1400175"/>
              <a:gd name="connsiteY3-344" fmla="*/ 2509837 h 2671762"/>
              <a:gd name="connsiteX4-345" fmla="*/ 338138 w 1400175"/>
              <a:gd name="connsiteY4-346" fmla="*/ 2586037 h 2671762"/>
              <a:gd name="connsiteX5-347" fmla="*/ 495300 w 1400175"/>
              <a:gd name="connsiteY5-348" fmla="*/ 2671762 h 2671762"/>
              <a:gd name="connsiteX6-349" fmla="*/ 547688 w 1400175"/>
              <a:gd name="connsiteY6-350" fmla="*/ 2571750 h 2671762"/>
              <a:gd name="connsiteX7-351" fmla="*/ 600075 w 1400175"/>
              <a:gd name="connsiteY7-352" fmla="*/ 2524125 h 2671762"/>
              <a:gd name="connsiteX8-353" fmla="*/ 695325 w 1400175"/>
              <a:gd name="connsiteY8-354" fmla="*/ 2457450 h 2671762"/>
              <a:gd name="connsiteX9-355" fmla="*/ 752475 w 1400175"/>
              <a:gd name="connsiteY9-356" fmla="*/ 2400300 h 2671762"/>
              <a:gd name="connsiteX10-357" fmla="*/ 866775 w 1400175"/>
              <a:gd name="connsiteY10-358" fmla="*/ 2362200 h 2671762"/>
              <a:gd name="connsiteX11-359" fmla="*/ 933450 w 1400175"/>
              <a:gd name="connsiteY11-360" fmla="*/ 2481262 h 2671762"/>
              <a:gd name="connsiteX12-361" fmla="*/ 1085850 w 1400175"/>
              <a:gd name="connsiteY12-362" fmla="*/ 2533650 h 2671762"/>
              <a:gd name="connsiteX13-363" fmla="*/ 1176338 w 1400175"/>
              <a:gd name="connsiteY13-364" fmla="*/ 2552700 h 2671762"/>
              <a:gd name="connsiteX14-365" fmla="*/ 1223963 w 1400175"/>
              <a:gd name="connsiteY14-366" fmla="*/ 2514600 h 2671762"/>
              <a:gd name="connsiteX15-367" fmla="*/ 1281113 w 1400175"/>
              <a:gd name="connsiteY15-368" fmla="*/ 2476500 h 2671762"/>
              <a:gd name="connsiteX16-369" fmla="*/ 1323975 w 1400175"/>
              <a:gd name="connsiteY16-370" fmla="*/ 2447925 h 2671762"/>
              <a:gd name="connsiteX17-371" fmla="*/ 1366838 w 1400175"/>
              <a:gd name="connsiteY17-372" fmla="*/ 2428875 h 2671762"/>
              <a:gd name="connsiteX18-373" fmla="*/ 1385888 w 1400175"/>
              <a:gd name="connsiteY18-374" fmla="*/ 2443163 h 2671762"/>
              <a:gd name="connsiteX19-375" fmla="*/ 1400175 w 1400175"/>
              <a:gd name="connsiteY19-376" fmla="*/ 9525 h 2671762"/>
              <a:gd name="connsiteX20-377" fmla="*/ 0 w 1400175"/>
              <a:gd name="connsiteY20-378" fmla="*/ 0 h 26717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400175" h="2671762">
                <a:moveTo>
                  <a:pt x="0" y="0"/>
                </a:moveTo>
                <a:lnTo>
                  <a:pt x="0" y="2400300"/>
                </a:lnTo>
                <a:lnTo>
                  <a:pt x="157163" y="2328862"/>
                </a:lnTo>
                <a:cubicBezTo>
                  <a:pt x="261938" y="2370137"/>
                  <a:pt x="228600" y="2449512"/>
                  <a:pt x="271463" y="2509837"/>
                </a:cubicBezTo>
                <a:lnTo>
                  <a:pt x="338138" y="2586037"/>
                </a:lnTo>
                <a:lnTo>
                  <a:pt x="495300" y="2671762"/>
                </a:lnTo>
                <a:cubicBezTo>
                  <a:pt x="530225" y="2669381"/>
                  <a:pt x="530226" y="2596356"/>
                  <a:pt x="547688" y="2571750"/>
                </a:cubicBezTo>
                <a:cubicBezTo>
                  <a:pt x="565150" y="2547144"/>
                  <a:pt x="575469" y="2543175"/>
                  <a:pt x="600075" y="2524125"/>
                </a:cubicBezTo>
                <a:lnTo>
                  <a:pt x="695325" y="2457450"/>
                </a:lnTo>
                <a:lnTo>
                  <a:pt x="752475" y="2400300"/>
                </a:lnTo>
                <a:lnTo>
                  <a:pt x="866775" y="2362200"/>
                </a:lnTo>
                <a:cubicBezTo>
                  <a:pt x="896937" y="2375694"/>
                  <a:pt x="896938" y="2452687"/>
                  <a:pt x="933450" y="2481262"/>
                </a:cubicBezTo>
                <a:cubicBezTo>
                  <a:pt x="969962" y="2509837"/>
                  <a:pt x="1055687" y="2527300"/>
                  <a:pt x="1085850" y="2533650"/>
                </a:cubicBezTo>
                <a:lnTo>
                  <a:pt x="1176338" y="2552700"/>
                </a:lnTo>
                <a:cubicBezTo>
                  <a:pt x="1199357" y="2549525"/>
                  <a:pt x="1206501" y="2527300"/>
                  <a:pt x="1223963" y="2514600"/>
                </a:cubicBezTo>
                <a:cubicBezTo>
                  <a:pt x="1241426" y="2501900"/>
                  <a:pt x="1264444" y="2487612"/>
                  <a:pt x="1281113" y="2476500"/>
                </a:cubicBezTo>
                <a:lnTo>
                  <a:pt x="1323975" y="2447925"/>
                </a:lnTo>
                <a:cubicBezTo>
                  <a:pt x="1338262" y="2438400"/>
                  <a:pt x="1354138" y="2427288"/>
                  <a:pt x="1366838" y="2428875"/>
                </a:cubicBezTo>
                <a:lnTo>
                  <a:pt x="1385888" y="2443163"/>
                </a:lnTo>
                <a:cubicBezTo>
                  <a:pt x="1390650" y="1631950"/>
                  <a:pt x="1395413" y="820738"/>
                  <a:pt x="1400175" y="9525"/>
                </a:cubicBezTo>
                <a:lnTo>
                  <a:pt x="0" y="0"/>
                </a:lnTo>
                <a:close/>
              </a:path>
            </a:pathLst>
          </a:cu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71977" tIns="46785" rIns="71977" bIns="107967" anchor="ctr">
            <a:normAutofit/>
          </a:bodyPr>
          <a:lstStyle/>
          <a:p>
            <a:pPr algn="ctr" defTabSz="1218804">
              <a:lnSpc>
                <a:spcPct val="110000"/>
              </a:lnSpc>
              <a:defRPr/>
            </a:pPr>
            <a:r>
              <a:rPr lang="zh-CN" altLang="en-US" sz="2799">
                <a:solidFill>
                  <a:srgbClr val="FFFFFF"/>
                </a:solidFill>
                <a:latin typeface="微软雅黑" panose="020B0503020204020204" charset="-122"/>
                <a:ea typeface="微软雅黑" panose="020B0503020204020204" charset="-122"/>
                <a:sym typeface="+mn-ea"/>
              </a:rPr>
              <a:t>添加标题</a:t>
            </a:r>
          </a:p>
        </p:txBody>
      </p:sp>
      <p:sp>
        <p:nvSpPr>
          <p:cNvPr id="45" name="MH_Other_10"/>
          <p:cNvSpPr/>
          <p:nvPr>
            <p:custDataLst>
              <p:tags r:id="rId15"/>
            </p:custDataLst>
          </p:nvPr>
        </p:nvSpPr>
        <p:spPr>
          <a:xfrm rot="19833143">
            <a:off x="9175436" y="1126567"/>
            <a:ext cx="353904" cy="336445"/>
          </a:xfrm>
          <a:custGeom>
            <a:avLst/>
            <a:gdLst/>
            <a:ahLst/>
            <a:cxnLst/>
            <a:rect l="l" t="t" r="r" b="b"/>
            <a:pathLst>
              <a:path w="1059063" h="1007997">
                <a:moveTo>
                  <a:pt x="703357" y="0"/>
                </a:moveTo>
                <a:lnTo>
                  <a:pt x="1059063" y="345377"/>
                </a:lnTo>
                <a:cubicBezTo>
                  <a:pt x="1011759" y="390684"/>
                  <a:pt x="950318" y="412745"/>
                  <a:pt x="888735" y="411717"/>
                </a:cubicBezTo>
                <a:lnTo>
                  <a:pt x="615617" y="668531"/>
                </a:lnTo>
                <a:cubicBezTo>
                  <a:pt x="643882" y="763675"/>
                  <a:pt x="628025" y="864389"/>
                  <a:pt x="564718" y="936620"/>
                </a:cubicBezTo>
                <a:lnTo>
                  <a:pt x="370217" y="747767"/>
                </a:lnTo>
                <a:cubicBezTo>
                  <a:pt x="247618" y="834750"/>
                  <a:pt x="146199" y="930329"/>
                  <a:pt x="0" y="1007997"/>
                </a:cubicBezTo>
                <a:cubicBezTo>
                  <a:pt x="95002" y="875886"/>
                  <a:pt x="190003" y="777809"/>
                  <a:pt x="284746" y="664777"/>
                </a:cubicBezTo>
                <a:lnTo>
                  <a:pt x="96361" y="481861"/>
                </a:lnTo>
                <a:cubicBezTo>
                  <a:pt x="152055" y="429106"/>
                  <a:pt x="226831" y="406169"/>
                  <a:pt x="303394" y="411783"/>
                </a:cubicBezTo>
                <a:cubicBezTo>
                  <a:pt x="325459" y="413401"/>
                  <a:pt x="347673" y="417390"/>
                  <a:pt x="369433" y="424372"/>
                </a:cubicBezTo>
                <a:lnTo>
                  <a:pt x="642990" y="154959"/>
                </a:lnTo>
                <a:cubicBezTo>
                  <a:pt x="643358" y="99193"/>
                  <a:pt x="663662" y="44083"/>
                  <a:pt x="703357" y="0"/>
                </a:cubicBezTo>
                <a:close/>
              </a:path>
            </a:pathLst>
          </a:custGeom>
          <a:solidFill>
            <a:srgbClr val="92D150"/>
          </a:solidFill>
          <a:ln w="12700">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804">
              <a:defRPr/>
            </a:pPr>
            <a:endParaRPr lang="zh-CN" altLang="en-US" sz="2399">
              <a:solidFill>
                <a:srgbClr val="FFFFFF"/>
              </a:solidFill>
              <a:latin typeface="Calibri"/>
              <a:ea typeface="宋体" panose="02010600030101010101" pitchFamily="2" charset="-122"/>
            </a:endParaRPr>
          </a:p>
        </p:txBody>
      </p:sp>
      <p:sp>
        <p:nvSpPr>
          <p:cNvPr id="46" name="TextBox 13"/>
          <p:cNvSpPr txBox="1">
            <a:spLocks noChangeArrowheads="1"/>
          </p:cNvSpPr>
          <p:nvPr/>
        </p:nvSpPr>
        <p:spPr bwMode="auto">
          <a:xfrm>
            <a:off x="2212270" y="5048387"/>
            <a:ext cx="2047877"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defTabSz="1620839" eaLnBrk="1" hangingPunct="1">
              <a:spcBef>
                <a:spcPct val="20000"/>
              </a:spcBef>
            </a:pPr>
            <a:r>
              <a:rPr lang="zh-CN" altLang="en-US" sz="2399" b="1" dirty="0">
                <a:solidFill>
                  <a:schemeClr val="tx1">
                    <a:lumMod val="50000"/>
                    <a:lumOff val="50000"/>
                  </a:schemeClr>
                </a:solidFill>
                <a:latin typeface="微软雅黑" panose="020B0503020204020204" charset="-122"/>
                <a:ea typeface="微软雅黑" panose="020B0503020204020204" charset="-122"/>
                <a:sym typeface="+mn-ea"/>
              </a:rPr>
              <a:t>添加你的标题</a:t>
            </a:r>
          </a:p>
        </p:txBody>
      </p:sp>
      <p:sp>
        <p:nvSpPr>
          <p:cNvPr id="47" name="TextBox 13"/>
          <p:cNvSpPr txBox="1">
            <a:spLocks noChangeArrowheads="1"/>
          </p:cNvSpPr>
          <p:nvPr/>
        </p:nvSpPr>
        <p:spPr bwMode="auto">
          <a:xfrm>
            <a:off x="2212270" y="5454027"/>
            <a:ext cx="6903495" cy="72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charset="0"/>
                <a:ea typeface="宋体" panose="02010600030101010101" pitchFamily="2" charset="-122"/>
              </a:defRPr>
            </a:lvl1pPr>
            <a:lvl2pPr defTabSz="1216025" eaLnBrk="0" hangingPunct="0">
              <a:defRPr>
                <a:solidFill>
                  <a:schemeClr val="tx1"/>
                </a:solidFill>
                <a:latin typeface="Calibri" panose="020F0502020204030204" charset="0"/>
                <a:ea typeface="宋体" panose="02010600030101010101" pitchFamily="2" charset="-122"/>
              </a:defRPr>
            </a:lvl2pPr>
            <a:lvl3pPr defTabSz="1216025" eaLnBrk="0" hangingPunct="0">
              <a:defRPr>
                <a:solidFill>
                  <a:schemeClr val="tx1"/>
                </a:solidFill>
                <a:latin typeface="Calibri" panose="020F0502020204030204" charset="0"/>
                <a:ea typeface="宋体" panose="02010600030101010101" pitchFamily="2" charset="-122"/>
              </a:defRPr>
            </a:lvl3pPr>
            <a:lvl4pPr defTabSz="1216025" eaLnBrk="0" hangingPunct="0">
              <a:defRPr>
                <a:solidFill>
                  <a:schemeClr val="tx1"/>
                </a:solidFill>
                <a:latin typeface="Calibri" panose="020F0502020204030204" charset="0"/>
                <a:ea typeface="宋体" panose="02010600030101010101" pitchFamily="2" charset="-122"/>
              </a:defRPr>
            </a:lvl4pPr>
            <a:lvl5pPr defTabSz="1216025" eaLnBrk="0" hangingPunct="0">
              <a:defRPr>
                <a:solidFill>
                  <a:schemeClr val="tx1"/>
                </a:solidFill>
                <a:latin typeface="Calibri" panose="020F050202020403020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defTabSz="1620839" eaLnBrk="1" hangingPunct="1">
              <a:lnSpc>
                <a:spcPct val="130000"/>
              </a:lnSpc>
            </a:pPr>
            <a:r>
              <a:rPr lang="zh-CN" altLang="zh-CN" sz="12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 请在此添加您的文字内容。请在此添加您的文字内容， 请在此添加您的文字内容。请在此添加您的文字内容， 请在此添加您的文字内容。请在此添加您的文字内容， 请在此添加您的文字内容。</a:t>
            </a:r>
          </a:p>
        </p:txBody>
      </p:sp>
    </p:spTree>
    <p:extLst>
      <p:ext uri="{BB962C8B-B14F-4D97-AF65-F5344CB8AC3E}">
        <p14:creationId xmlns:p14="http://schemas.microsoft.com/office/powerpoint/2010/main" val="172947913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09617"/>
            <a:ext cx="527425" cy="671867"/>
          </a:xfrm>
          <a:prstGeom prst="rect">
            <a:avLst/>
          </a:prstGeom>
          <a:solidFill>
            <a:srgbClr val="92D1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4096"/>
            <a:endParaRPr lang="zh-CN" altLang="en-US" sz="1866" dirty="0">
              <a:solidFill>
                <a:srgbClr val="E7E6E6">
                  <a:lumMod val="50000"/>
                </a:srgbClr>
              </a:solidFill>
              <a:cs typeface="+mn-ea"/>
              <a:sym typeface="+mn-lt"/>
            </a:endParaRPr>
          </a:p>
        </p:txBody>
      </p:sp>
      <p:sp>
        <p:nvSpPr>
          <p:cNvPr id="3" name="文本框 37"/>
          <p:cNvSpPr txBox="1"/>
          <p:nvPr/>
        </p:nvSpPr>
        <p:spPr>
          <a:xfrm>
            <a:off x="623435" y="309617"/>
            <a:ext cx="2448229" cy="420542"/>
          </a:xfrm>
          <a:prstGeom prst="rect">
            <a:avLst/>
          </a:prstGeom>
          <a:noFill/>
        </p:spPr>
        <p:txBody>
          <a:bodyPr wrap="square" lIns="91417" tIns="45709" rIns="91417" bIns="45709" rtlCol="0">
            <a:spAutoFit/>
          </a:bodyPr>
          <a:lstStyle/>
          <a:p>
            <a:pPr lvl="0"/>
            <a:r>
              <a:rPr lang="zh-CN" altLang="en-US" sz="2133" b="1" dirty="0">
                <a:solidFill>
                  <a:srgbClr val="92D150"/>
                </a:solidFill>
                <a:latin typeface="微软雅黑" pitchFamily="34" charset="-122"/>
                <a:ea typeface="微软雅黑" pitchFamily="34" charset="-122"/>
              </a:rPr>
              <a:t>添加标题</a:t>
            </a:r>
            <a:endParaRPr lang="zh-CN" altLang="zh-CN" sz="2133" b="1" dirty="0">
              <a:solidFill>
                <a:srgbClr val="92D150"/>
              </a:solidFill>
              <a:latin typeface="微软雅黑" pitchFamily="34" charset="-122"/>
              <a:ea typeface="微软雅黑" pitchFamily="34" charset="-122"/>
            </a:endParaRPr>
          </a:p>
        </p:txBody>
      </p:sp>
      <p:sp>
        <p:nvSpPr>
          <p:cNvPr id="4" name="文本框 38"/>
          <p:cNvSpPr txBox="1"/>
          <p:nvPr/>
        </p:nvSpPr>
        <p:spPr>
          <a:xfrm>
            <a:off x="575387" y="741531"/>
            <a:ext cx="2719028" cy="276977"/>
          </a:xfrm>
          <a:prstGeom prst="rect">
            <a:avLst/>
          </a:prstGeom>
          <a:noFill/>
        </p:spPr>
        <p:txBody>
          <a:bodyPr wrap="square" lIns="91417" tIns="45709" rIns="91417" bIns="45709" rtlCol="0">
            <a:spAutoFit/>
          </a:bodyPr>
          <a:lstStyle/>
          <a:p>
            <a:pPr defTabSz="914096"/>
            <a:r>
              <a:rPr lang="en-US" altLang="zh-CN" sz="1200" dirty="0">
                <a:solidFill>
                  <a:srgbClr val="92D150"/>
                </a:solidFill>
                <a:cs typeface="+mn-ea"/>
                <a:sym typeface="+mn-lt"/>
              </a:rPr>
              <a:t>ADD RELATED TITLE WORDS</a:t>
            </a:r>
            <a:endParaRPr lang="zh-CN" altLang="en-US" sz="1200" dirty="0">
              <a:solidFill>
                <a:srgbClr val="92D150"/>
              </a:solidFill>
              <a:cs typeface="+mn-ea"/>
              <a:sym typeface="+mn-lt"/>
            </a:endParaRPr>
          </a:p>
        </p:txBody>
      </p:sp>
      <p:sp>
        <p:nvSpPr>
          <p:cNvPr id="35" name="Shape 1301"/>
          <p:cNvSpPr>
            <a:spLocks noChangeArrowheads="1"/>
          </p:cNvSpPr>
          <p:nvPr/>
        </p:nvSpPr>
        <p:spPr bwMode="auto">
          <a:xfrm>
            <a:off x="5166604" y="2233948"/>
            <a:ext cx="2094853" cy="209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36" name="Shape 1302"/>
          <p:cNvSpPr>
            <a:spLocks/>
          </p:cNvSpPr>
          <p:nvPr/>
        </p:nvSpPr>
        <p:spPr bwMode="auto">
          <a:xfrm>
            <a:off x="6690135" y="1134635"/>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346A"/>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37" name="Shape 1305"/>
          <p:cNvSpPr/>
          <p:nvPr/>
        </p:nvSpPr>
        <p:spPr bwMode="auto">
          <a:xfrm>
            <a:off x="5882347" y="1336214"/>
            <a:ext cx="671305" cy="3015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665"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38" name="Shape 1306"/>
          <p:cNvSpPr/>
          <p:nvPr/>
        </p:nvSpPr>
        <p:spPr bwMode="auto">
          <a:xfrm rot="7172730">
            <a:off x="7542313" y="4199569"/>
            <a:ext cx="671396"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39" name="Shape 1307"/>
          <p:cNvSpPr/>
          <p:nvPr/>
        </p:nvSpPr>
        <p:spPr bwMode="auto">
          <a:xfrm rot="3600000">
            <a:off x="7539141" y="2298074"/>
            <a:ext cx="671396"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0" name="Shape 1308"/>
          <p:cNvSpPr/>
          <p:nvPr/>
        </p:nvSpPr>
        <p:spPr bwMode="auto">
          <a:xfrm rot="10800000">
            <a:off x="5872827" y="5166187"/>
            <a:ext cx="672892" cy="3015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1" name="Shape 1309"/>
          <p:cNvSpPr/>
          <p:nvPr/>
        </p:nvSpPr>
        <p:spPr bwMode="auto">
          <a:xfrm rot="18000000">
            <a:off x="4220704" y="2290138"/>
            <a:ext cx="672983" cy="28565"/>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2" name="Shape 1310"/>
          <p:cNvSpPr/>
          <p:nvPr/>
        </p:nvSpPr>
        <p:spPr bwMode="auto">
          <a:xfrm rot="14400000">
            <a:off x="4217529" y="4204330"/>
            <a:ext cx="671397" cy="3015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05">
              <a:lnSpc>
                <a:spcPct val="110000"/>
              </a:lnSpc>
              <a:spcBef>
                <a:spcPts val="1500"/>
              </a:spcBef>
            </a:pPr>
            <a:endParaRPr sz="2399"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3" name="Shape 1312"/>
          <p:cNvSpPr>
            <a:spLocks/>
          </p:cNvSpPr>
          <p:nvPr/>
        </p:nvSpPr>
        <p:spPr bwMode="auto">
          <a:xfrm>
            <a:off x="7645515" y="2779003"/>
            <a:ext cx="952207" cy="950748"/>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92D150"/>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44" name="Shape 1315"/>
          <p:cNvSpPr>
            <a:spLocks/>
          </p:cNvSpPr>
          <p:nvPr/>
        </p:nvSpPr>
        <p:spPr bwMode="auto">
          <a:xfrm>
            <a:off x="3831929" y="2779003"/>
            <a:ext cx="950619" cy="950748"/>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CB0EF"/>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45" name="Shape 1318"/>
          <p:cNvSpPr>
            <a:spLocks/>
          </p:cNvSpPr>
          <p:nvPr/>
        </p:nvSpPr>
        <p:spPr bwMode="auto">
          <a:xfrm>
            <a:off x="4784136" y="1134635"/>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92D150"/>
          </a:solidFill>
          <a:ln>
            <a:noFill/>
          </a:ln>
          <a:extLst/>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4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6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88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0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77868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46" name="Shape 1321"/>
          <p:cNvSpPr>
            <a:spLocks/>
          </p:cNvSpPr>
          <p:nvPr/>
        </p:nvSpPr>
        <p:spPr bwMode="auto">
          <a:xfrm>
            <a:off x="4784136" y="4431300"/>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4346A"/>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47" name="Shape 1324"/>
          <p:cNvSpPr>
            <a:spLocks/>
          </p:cNvSpPr>
          <p:nvPr/>
        </p:nvSpPr>
        <p:spPr bwMode="auto">
          <a:xfrm>
            <a:off x="6691723" y="4431300"/>
            <a:ext cx="952207" cy="9523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CB0EF"/>
          </a:solidFill>
          <a:ln>
            <a:noFill/>
          </a:ln>
          <a:extLst/>
        </p:spPr>
        <p:txBody>
          <a:bodyPr lIns="0" tIns="0" rIns="0" bIns="0" anchor="ctr"/>
          <a:lstStyle/>
          <a:p>
            <a:pPr algn="ctr" defTabSz="58401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48" name="Subtitle 2"/>
          <p:cNvSpPr txBox="1">
            <a:spLocks/>
          </p:cNvSpPr>
          <p:nvPr/>
        </p:nvSpPr>
        <p:spPr bwMode="auto">
          <a:xfrm>
            <a:off x="7818502" y="1475892"/>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TextBox 46"/>
          <p:cNvSpPr txBox="1">
            <a:spLocks noChangeArrowheads="1"/>
          </p:cNvSpPr>
          <p:nvPr/>
        </p:nvSpPr>
        <p:spPr bwMode="auto">
          <a:xfrm>
            <a:off x="7823257" y="1139397"/>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0" name="Subtitle 2"/>
          <p:cNvSpPr txBox="1">
            <a:spLocks/>
          </p:cNvSpPr>
          <p:nvPr/>
        </p:nvSpPr>
        <p:spPr bwMode="auto">
          <a:xfrm>
            <a:off x="8708814" y="3145650"/>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TextBox 46"/>
          <p:cNvSpPr txBox="1">
            <a:spLocks noChangeArrowheads="1"/>
          </p:cNvSpPr>
          <p:nvPr/>
        </p:nvSpPr>
        <p:spPr bwMode="auto">
          <a:xfrm>
            <a:off x="8713570" y="2809160"/>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2" name="Subtitle 2"/>
          <p:cNvSpPr txBox="1">
            <a:spLocks/>
          </p:cNvSpPr>
          <p:nvPr/>
        </p:nvSpPr>
        <p:spPr bwMode="auto">
          <a:xfrm>
            <a:off x="7789936" y="4901121"/>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46"/>
          <p:cNvSpPr txBox="1">
            <a:spLocks noChangeArrowheads="1"/>
          </p:cNvSpPr>
          <p:nvPr/>
        </p:nvSpPr>
        <p:spPr bwMode="auto">
          <a:xfrm>
            <a:off x="7794693" y="4564628"/>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4" name="Subtitle 2"/>
          <p:cNvSpPr txBox="1">
            <a:spLocks/>
          </p:cNvSpPr>
          <p:nvPr/>
        </p:nvSpPr>
        <p:spPr bwMode="auto">
          <a:xfrm>
            <a:off x="1215948" y="1366370"/>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TextBox 46"/>
          <p:cNvSpPr txBox="1">
            <a:spLocks noChangeArrowheads="1"/>
          </p:cNvSpPr>
          <p:nvPr/>
        </p:nvSpPr>
        <p:spPr bwMode="auto">
          <a:xfrm>
            <a:off x="2916718" y="1029880"/>
            <a:ext cx="2329733" cy="36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6" name="Subtitle 2"/>
          <p:cNvSpPr txBox="1">
            <a:spLocks/>
          </p:cNvSpPr>
          <p:nvPr/>
        </p:nvSpPr>
        <p:spPr bwMode="auto">
          <a:xfrm>
            <a:off x="575387" y="3205965"/>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TextBox 46"/>
          <p:cNvSpPr txBox="1">
            <a:spLocks noChangeArrowheads="1"/>
          </p:cNvSpPr>
          <p:nvPr/>
        </p:nvSpPr>
        <p:spPr bwMode="auto">
          <a:xfrm>
            <a:off x="2244968" y="2869473"/>
            <a:ext cx="2329733" cy="369298"/>
          </a:xfrm>
          <a:prstGeom prst="rect">
            <a:avLst/>
          </a:prstGeom>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
        <p:nvSpPr>
          <p:cNvPr id="58" name="Subtitle 2"/>
          <p:cNvSpPr txBox="1">
            <a:spLocks/>
          </p:cNvSpPr>
          <p:nvPr/>
        </p:nvSpPr>
        <p:spPr bwMode="auto">
          <a:xfrm>
            <a:off x="1215948" y="4901121"/>
            <a:ext cx="3126409" cy="50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7" tIns="45697" rIns="91397" bIns="45697">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422">
              <a:spcBef>
                <a:spcPct val="20000"/>
              </a:spcBef>
              <a:defRPr/>
            </a:pPr>
            <a:r>
              <a:rPr lang="zh-CN" altLang="en-US"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TextBox 46"/>
          <p:cNvSpPr txBox="1">
            <a:spLocks noChangeArrowheads="1"/>
          </p:cNvSpPr>
          <p:nvPr/>
        </p:nvSpPr>
        <p:spPr bwMode="auto">
          <a:xfrm>
            <a:off x="2916718" y="4564628"/>
            <a:ext cx="2329733" cy="369298"/>
          </a:xfrm>
          <a:prstGeom prst="rect">
            <a:avLst/>
          </a:prstGeom>
          <a:extLst/>
        </p:spPr>
        <p:txBody>
          <a:bodyPr lIns="121885" tIns="60943" rIns="121885" bIns="6094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8804"/>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2211602456"/>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1000"/>
                                        <p:tgtEl>
                                          <p:spTgt spid="55"/>
                                        </p:tgtEl>
                                      </p:cBhvr>
                                    </p:animEffect>
                                    <p:anim calcmode="lin" valueType="num">
                                      <p:cBhvr>
                                        <p:cTn id="74" dur="1000" fill="hold"/>
                                        <p:tgtEl>
                                          <p:spTgt spid="55"/>
                                        </p:tgtEl>
                                        <p:attrNameLst>
                                          <p:attrName>ppt_x</p:attrName>
                                        </p:attrNameLst>
                                      </p:cBhvr>
                                      <p:tavLst>
                                        <p:tav tm="0">
                                          <p:val>
                                            <p:strVal val="#ppt_x"/>
                                          </p:val>
                                        </p:tav>
                                        <p:tav tm="100000">
                                          <p:val>
                                            <p:strVal val="#ppt_x"/>
                                          </p:val>
                                        </p:tav>
                                      </p:tavLst>
                                    </p:anim>
                                    <p:anim calcmode="lin" valueType="num">
                                      <p:cBhvr>
                                        <p:cTn id="75" dur="1000" fill="hold"/>
                                        <p:tgtEl>
                                          <p:spTgt spid="5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anim calcmode="lin" valueType="num">
                                      <p:cBhvr>
                                        <p:cTn id="79" dur="1000" fill="hold"/>
                                        <p:tgtEl>
                                          <p:spTgt spid="54"/>
                                        </p:tgtEl>
                                        <p:attrNameLst>
                                          <p:attrName>ppt_x</p:attrName>
                                        </p:attrNameLst>
                                      </p:cBhvr>
                                      <p:tavLst>
                                        <p:tav tm="0">
                                          <p:val>
                                            <p:strVal val="#ppt_x"/>
                                          </p:val>
                                        </p:tav>
                                        <p:tav tm="100000">
                                          <p:val>
                                            <p:strVal val="#ppt_x"/>
                                          </p:val>
                                        </p:tav>
                                      </p:tavLst>
                                    </p:anim>
                                    <p:anim calcmode="lin" valueType="num">
                                      <p:cBhvr>
                                        <p:cTn id="80" dur="1000" fill="hold"/>
                                        <p:tgtEl>
                                          <p:spTgt spid="54"/>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1000"/>
                                        <p:tgtEl>
                                          <p:spTgt spid="57"/>
                                        </p:tgtEl>
                                      </p:cBhvr>
                                    </p:animEffect>
                                    <p:anim calcmode="lin" valueType="num">
                                      <p:cBhvr>
                                        <p:cTn id="85" dur="1000" fill="hold"/>
                                        <p:tgtEl>
                                          <p:spTgt spid="57"/>
                                        </p:tgtEl>
                                        <p:attrNameLst>
                                          <p:attrName>ppt_x</p:attrName>
                                        </p:attrNameLst>
                                      </p:cBhvr>
                                      <p:tavLst>
                                        <p:tav tm="0">
                                          <p:val>
                                            <p:strVal val="#ppt_x"/>
                                          </p:val>
                                        </p:tav>
                                        <p:tav tm="100000">
                                          <p:val>
                                            <p:strVal val="#ppt_x"/>
                                          </p:val>
                                        </p:tav>
                                      </p:tavLst>
                                    </p:anim>
                                    <p:anim calcmode="lin" valueType="num">
                                      <p:cBhvr>
                                        <p:cTn id="86" dur="1000" fill="hold"/>
                                        <p:tgtEl>
                                          <p:spTgt spid="5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fade">
                                      <p:cBhvr>
                                        <p:cTn id="89" dur="1000"/>
                                        <p:tgtEl>
                                          <p:spTgt spid="56"/>
                                        </p:tgtEl>
                                      </p:cBhvr>
                                    </p:animEffect>
                                    <p:anim calcmode="lin" valueType="num">
                                      <p:cBhvr>
                                        <p:cTn id="90" dur="1000" fill="hold"/>
                                        <p:tgtEl>
                                          <p:spTgt spid="56"/>
                                        </p:tgtEl>
                                        <p:attrNameLst>
                                          <p:attrName>ppt_x</p:attrName>
                                        </p:attrNameLst>
                                      </p:cBhvr>
                                      <p:tavLst>
                                        <p:tav tm="0">
                                          <p:val>
                                            <p:strVal val="#ppt_x"/>
                                          </p:val>
                                        </p:tav>
                                        <p:tav tm="100000">
                                          <p:val>
                                            <p:strVal val="#ppt_x"/>
                                          </p:val>
                                        </p:tav>
                                      </p:tavLst>
                                    </p:anim>
                                    <p:anim calcmode="lin" valueType="num">
                                      <p:cBhvr>
                                        <p:cTn id="91" dur="1000" fill="hold"/>
                                        <p:tgtEl>
                                          <p:spTgt spid="56"/>
                                        </p:tgtEl>
                                        <p:attrNameLst>
                                          <p:attrName>ppt_y</p:attrName>
                                        </p:attrNameLst>
                                      </p:cBhvr>
                                      <p:tavLst>
                                        <p:tav tm="0">
                                          <p:val>
                                            <p:strVal val="#ppt_y+.1"/>
                                          </p:val>
                                        </p:tav>
                                        <p:tav tm="100000">
                                          <p:val>
                                            <p:strVal val="#ppt_y"/>
                                          </p:val>
                                        </p:tav>
                                      </p:tavLst>
                                    </p:anim>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1000"/>
                                        <p:tgtEl>
                                          <p:spTgt spid="59"/>
                                        </p:tgtEl>
                                      </p:cBhvr>
                                    </p:animEffect>
                                    <p:anim calcmode="lin" valueType="num">
                                      <p:cBhvr>
                                        <p:cTn id="96" dur="1000" fill="hold"/>
                                        <p:tgtEl>
                                          <p:spTgt spid="59"/>
                                        </p:tgtEl>
                                        <p:attrNameLst>
                                          <p:attrName>ppt_x</p:attrName>
                                        </p:attrNameLst>
                                      </p:cBhvr>
                                      <p:tavLst>
                                        <p:tav tm="0">
                                          <p:val>
                                            <p:strVal val="#ppt_x"/>
                                          </p:val>
                                        </p:tav>
                                        <p:tav tm="100000">
                                          <p:val>
                                            <p:strVal val="#ppt_x"/>
                                          </p:val>
                                        </p:tav>
                                      </p:tavLst>
                                    </p:anim>
                                    <p:anim calcmode="lin" valueType="num">
                                      <p:cBhvr>
                                        <p:cTn id="97" dur="1000" fill="hold"/>
                                        <p:tgtEl>
                                          <p:spTgt spid="5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1000"/>
                                        <p:tgtEl>
                                          <p:spTgt spid="58"/>
                                        </p:tgtEl>
                                      </p:cBhvr>
                                    </p:animEffect>
                                    <p:anim calcmode="lin" valueType="num">
                                      <p:cBhvr>
                                        <p:cTn id="101" dur="1000" fill="hold"/>
                                        <p:tgtEl>
                                          <p:spTgt spid="58"/>
                                        </p:tgtEl>
                                        <p:attrNameLst>
                                          <p:attrName>ppt_x</p:attrName>
                                        </p:attrNameLst>
                                      </p:cBhvr>
                                      <p:tavLst>
                                        <p:tav tm="0">
                                          <p:val>
                                            <p:strVal val="#ppt_x"/>
                                          </p:val>
                                        </p:tav>
                                        <p:tav tm="100000">
                                          <p:val>
                                            <p:strVal val="#ppt_x"/>
                                          </p:val>
                                        </p:tav>
                                      </p:tavLst>
                                    </p:anim>
                                    <p:anim calcmode="lin" valueType="num">
                                      <p:cBhvr>
                                        <p:cTn id="102" dur="1000" fill="hold"/>
                                        <p:tgtEl>
                                          <p:spTgt spid="58"/>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1000"/>
                                        <p:tgtEl>
                                          <p:spTgt spid="49"/>
                                        </p:tgtEl>
                                      </p:cBhvr>
                                    </p:animEffect>
                                    <p:anim calcmode="lin" valueType="num">
                                      <p:cBhvr>
                                        <p:cTn id="107" dur="1000" fill="hold"/>
                                        <p:tgtEl>
                                          <p:spTgt spid="49"/>
                                        </p:tgtEl>
                                        <p:attrNameLst>
                                          <p:attrName>ppt_x</p:attrName>
                                        </p:attrNameLst>
                                      </p:cBhvr>
                                      <p:tavLst>
                                        <p:tav tm="0">
                                          <p:val>
                                            <p:strVal val="#ppt_x"/>
                                          </p:val>
                                        </p:tav>
                                        <p:tav tm="100000">
                                          <p:val>
                                            <p:strVal val="#ppt_x"/>
                                          </p:val>
                                        </p:tav>
                                      </p:tavLst>
                                    </p:anim>
                                    <p:anim calcmode="lin" valueType="num">
                                      <p:cBhvr>
                                        <p:cTn id="108" dur="1000" fill="hold"/>
                                        <p:tgtEl>
                                          <p:spTgt spid="4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1000"/>
                                        <p:tgtEl>
                                          <p:spTgt spid="48"/>
                                        </p:tgtEl>
                                      </p:cBhvr>
                                    </p:animEffect>
                                    <p:anim calcmode="lin" valueType="num">
                                      <p:cBhvr>
                                        <p:cTn id="112" dur="1000" fill="hold"/>
                                        <p:tgtEl>
                                          <p:spTgt spid="48"/>
                                        </p:tgtEl>
                                        <p:attrNameLst>
                                          <p:attrName>ppt_x</p:attrName>
                                        </p:attrNameLst>
                                      </p:cBhvr>
                                      <p:tavLst>
                                        <p:tav tm="0">
                                          <p:val>
                                            <p:strVal val="#ppt_x"/>
                                          </p:val>
                                        </p:tav>
                                        <p:tav tm="100000">
                                          <p:val>
                                            <p:strVal val="#ppt_x"/>
                                          </p:val>
                                        </p:tav>
                                      </p:tavLst>
                                    </p:anim>
                                    <p:anim calcmode="lin" valueType="num">
                                      <p:cBhvr>
                                        <p:cTn id="113" dur="1000" fill="hold"/>
                                        <p:tgtEl>
                                          <p:spTgt spid="48"/>
                                        </p:tgtEl>
                                        <p:attrNameLst>
                                          <p:attrName>ppt_y</p:attrName>
                                        </p:attrNameLst>
                                      </p:cBhvr>
                                      <p:tavLst>
                                        <p:tav tm="0">
                                          <p:val>
                                            <p:strVal val="#ppt_y+.1"/>
                                          </p:val>
                                        </p:tav>
                                        <p:tav tm="100000">
                                          <p:val>
                                            <p:strVal val="#ppt_y"/>
                                          </p:val>
                                        </p:tav>
                                      </p:tavLst>
                                    </p:anim>
                                  </p:childTnLst>
                                </p:cTn>
                              </p:par>
                            </p:childTnLst>
                          </p:cTn>
                        </p:par>
                        <p:par>
                          <p:cTn id="114" fill="hold">
                            <p:stCondLst>
                              <p:cond delay="4500"/>
                            </p:stCondLst>
                            <p:childTnLst>
                              <p:par>
                                <p:cTn id="115" presetID="42" presetClass="entr" presetSubtype="0"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fade">
                                      <p:cBhvr>
                                        <p:cTn id="117" dur="1000"/>
                                        <p:tgtEl>
                                          <p:spTgt spid="51"/>
                                        </p:tgtEl>
                                      </p:cBhvr>
                                    </p:animEffect>
                                    <p:anim calcmode="lin" valueType="num">
                                      <p:cBhvr>
                                        <p:cTn id="118" dur="1000" fill="hold"/>
                                        <p:tgtEl>
                                          <p:spTgt spid="51"/>
                                        </p:tgtEl>
                                        <p:attrNameLst>
                                          <p:attrName>ppt_x</p:attrName>
                                        </p:attrNameLst>
                                      </p:cBhvr>
                                      <p:tavLst>
                                        <p:tav tm="0">
                                          <p:val>
                                            <p:strVal val="#ppt_x"/>
                                          </p:val>
                                        </p:tav>
                                        <p:tav tm="100000">
                                          <p:val>
                                            <p:strVal val="#ppt_x"/>
                                          </p:val>
                                        </p:tav>
                                      </p:tavLst>
                                    </p:anim>
                                    <p:anim calcmode="lin" valueType="num">
                                      <p:cBhvr>
                                        <p:cTn id="119" dur="1000" fill="hold"/>
                                        <p:tgtEl>
                                          <p:spTgt spid="51"/>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1000"/>
                                        <p:tgtEl>
                                          <p:spTgt spid="50"/>
                                        </p:tgtEl>
                                      </p:cBhvr>
                                    </p:animEffect>
                                    <p:anim calcmode="lin" valueType="num">
                                      <p:cBhvr>
                                        <p:cTn id="123" dur="1000" fill="hold"/>
                                        <p:tgtEl>
                                          <p:spTgt spid="50"/>
                                        </p:tgtEl>
                                        <p:attrNameLst>
                                          <p:attrName>ppt_x</p:attrName>
                                        </p:attrNameLst>
                                      </p:cBhvr>
                                      <p:tavLst>
                                        <p:tav tm="0">
                                          <p:val>
                                            <p:strVal val="#ppt_x"/>
                                          </p:val>
                                        </p:tav>
                                        <p:tav tm="100000">
                                          <p:val>
                                            <p:strVal val="#ppt_x"/>
                                          </p:val>
                                        </p:tav>
                                      </p:tavLst>
                                    </p:anim>
                                    <p:anim calcmode="lin" valueType="num">
                                      <p:cBhvr>
                                        <p:cTn id="124" dur="1000" fill="hold"/>
                                        <p:tgtEl>
                                          <p:spTgt spid="50"/>
                                        </p:tgtEl>
                                        <p:attrNameLst>
                                          <p:attrName>ppt_y</p:attrName>
                                        </p:attrNameLst>
                                      </p:cBhvr>
                                      <p:tavLst>
                                        <p:tav tm="0">
                                          <p:val>
                                            <p:strVal val="#ppt_y+.1"/>
                                          </p:val>
                                        </p:tav>
                                        <p:tav tm="100000">
                                          <p:val>
                                            <p:strVal val="#ppt_y"/>
                                          </p:val>
                                        </p:tav>
                                      </p:tavLst>
                                    </p:anim>
                                  </p:childTnLst>
                                </p:cTn>
                              </p:par>
                            </p:childTnLst>
                          </p:cTn>
                        </p:par>
                        <p:par>
                          <p:cTn id="125" fill="hold">
                            <p:stCondLst>
                              <p:cond delay="5500"/>
                            </p:stCondLst>
                            <p:childTnLst>
                              <p:par>
                                <p:cTn id="126" presetID="42" presetClass="entr" presetSubtype="0" fill="hold" grpId="0" nodeType="afterEffect">
                                  <p:stCondLst>
                                    <p:cond delay="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1000"/>
                                        <p:tgtEl>
                                          <p:spTgt spid="53"/>
                                        </p:tgtEl>
                                      </p:cBhvr>
                                    </p:animEffect>
                                    <p:anim calcmode="lin" valueType="num">
                                      <p:cBhvr>
                                        <p:cTn id="129" dur="1000" fill="hold"/>
                                        <p:tgtEl>
                                          <p:spTgt spid="53"/>
                                        </p:tgtEl>
                                        <p:attrNameLst>
                                          <p:attrName>ppt_x</p:attrName>
                                        </p:attrNameLst>
                                      </p:cBhvr>
                                      <p:tavLst>
                                        <p:tav tm="0">
                                          <p:val>
                                            <p:strVal val="#ppt_x"/>
                                          </p:val>
                                        </p:tav>
                                        <p:tav tm="100000">
                                          <p:val>
                                            <p:strVal val="#ppt_x"/>
                                          </p:val>
                                        </p:tav>
                                      </p:tavLst>
                                    </p:anim>
                                    <p:anim calcmode="lin" valueType="num">
                                      <p:cBhvr>
                                        <p:cTn id="130" dur="1000" fill="hold"/>
                                        <p:tgtEl>
                                          <p:spTgt spid="53"/>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1000"/>
                                        <p:tgtEl>
                                          <p:spTgt spid="52"/>
                                        </p:tgtEl>
                                      </p:cBhvr>
                                    </p:animEffect>
                                    <p:anim calcmode="lin" valueType="num">
                                      <p:cBhvr>
                                        <p:cTn id="134" dur="1000" fill="hold"/>
                                        <p:tgtEl>
                                          <p:spTgt spid="52"/>
                                        </p:tgtEl>
                                        <p:attrNameLst>
                                          <p:attrName>ppt_x</p:attrName>
                                        </p:attrNameLst>
                                      </p:cBhvr>
                                      <p:tavLst>
                                        <p:tav tm="0">
                                          <p:val>
                                            <p:strVal val="#ppt_x"/>
                                          </p:val>
                                        </p:tav>
                                        <p:tav tm="100000">
                                          <p:val>
                                            <p:strVal val="#ppt_x"/>
                                          </p:val>
                                        </p:tav>
                                      </p:tavLst>
                                    </p:anim>
                                    <p:anim calcmode="lin" valueType="num">
                                      <p:cBhvr>
                                        <p:cTn id="13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6386653-495B-44FF-AF2F-695E50E0CF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282" y="1192506"/>
            <a:ext cx="12626564" cy="3629866"/>
          </a:xfrm>
          <a:prstGeom prst="rect">
            <a:avLst/>
          </a:prstGeom>
        </p:spPr>
      </p:pic>
    </p:spTree>
    <p:extLst>
      <p:ext uri="{BB962C8B-B14F-4D97-AF65-F5344CB8AC3E}">
        <p14:creationId xmlns:p14="http://schemas.microsoft.com/office/powerpoint/2010/main" val="59788740"/>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9"/>
</p:tagLst>
</file>

<file path=ppt/tags/tag14.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SubTitle"/>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0427113252"/>
  <p:tag name="MH_LIBRARY" val="GRAPHIC"/>
  <p:tag name="MH_TYPE" val="Other"/>
  <p:tag name="MH_ORDER" val="10"/>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TotalTime>
  <Words>2108</Words>
  <Application>Microsoft Office PowerPoint</Application>
  <PresentationFormat>宽屏</PresentationFormat>
  <Paragraphs>242</Paragraphs>
  <Slides>24</Slides>
  <Notes>1</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Bebas Neue</vt:lpstr>
      <vt:lpstr>Gill Sans</vt:lpstr>
      <vt:lpstr>HelveticaNeueLT Pro 35 Th</vt:lpstr>
      <vt:lpstr>Meiryo UI</vt:lpstr>
      <vt:lpstr>MS Gothic</vt:lpstr>
      <vt:lpstr>等线</vt:lpstr>
      <vt:lpstr>等线 Light</vt:lpstr>
      <vt:lpstr>方正正中黑简体</vt:lpstr>
      <vt:lpstr>华文黑体</vt:lpstr>
      <vt:lpstr>华文细黑</vt:lpstr>
      <vt:lpstr>宋体</vt:lpstr>
      <vt:lpstr>Microsoft YaHei</vt:lpstr>
      <vt:lpstr>Microsoft YaHei</vt:lpstr>
      <vt:lpstr>Arial</vt:lpstr>
      <vt:lpstr>Calibri</vt:lpstr>
      <vt:lpstr>Century Gothic</vt:lpstr>
      <vt:lpstr>Franklin Gothic Medium</vt:lpstr>
      <vt:lpstr>Impact</vt:lpstr>
      <vt:lpstr>Lato Light</vt:lpstr>
      <vt:lpstr>Lato Regular</vt:lpstr>
      <vt:lpstr>Open Sans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nong</cp:lastModifiedBy>
  <cp:revision>63</cp:revision>
  <dcterms:created xsi:type="dcterms:W3CDTF">2017-08-18T03:02:00Z</dcterms:created>
  <dcterms:modified xsi:type="dcterms:W3CDTF">2018-03-09T03:10:58Z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