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2"/>
  </p:handoutMasterIdLst>
  <p:sldIdLst>
    <p:sldId id="377" r:id="rId3"/>
    <p:sldId id="380" r:id="rId5"/>
    <p:sldId id="381" r:id="rId6"/>
    <p:sldId id="378" r:id="rId7"/>
    <p:sldId id="379" r:id="rId8"/>
    <p:sldId id="364" r:id="rId9"/>
    <p:sldId id="335" r:id="rId10"/>
    <p:sldId id="361" r:id="rId11"/>
    <p:sldId id="334" r:id="rId12"/>
    <p:sldId id="372" r:id="rId13"/>
    <p:sldId id="367" r:id="rId14"/>
    <p:sldId id="366" r:id="rId15"/>
    <p:sldId id="291" r:id="rId16"/>
    <p:sldId id="359" r:id="rId17"/>
    <p:sldId id="362" r:id="rId18"/>
    <p:sldId id="360" r:id="rId19"/>
    <p:sldId id="363" r:id="rId20"/>
    <p:sldId id="355" r:id="rId21"/>
    <p:sldId id="313" r:id="rId22"/>
    <p:sldId id="368" r:id="rId23"/>
    <p:sldId id="354" r:id="rId24"/>
    <p:sldId id="311" r:id="rId25"/>
    <p:sldId id="301" r:id="rId26"/>
    <p:sldId id="283" r:id="rId27"/>
    <p:sldId id="268" r:id="rId28"/>
    <p:sldId id="337" r:id="rId29"/>
    <p:sldId id="309" r:id="rId30"/>
    <p:sldId id="373" r:id="rId3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00"/>
    <a:srgbClr val="9B237C"/>
    <a:srgbClr val="FFD243"/>
    <a:srgbClr val="C19425"/>
    <a:srgbClr val="785448"/>
    <a:srgbClr val="AF8821"/>
    <a:srgbClr val="C4750C"/>
    <a:srgbClr val="F29B26"/>
    <a:srgbClr val="333F4F"/>
    <a:srgbClr val="BD39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555" autoAdjust="0"/>
    <p:restoredTop sz="95785" autoAdjust="0"/>
  </p:normalViewPr>
  <p:slideViewPr>
    <p:cSldViewPr showGuides="1">
      <p:cViewPr varScale="1">
        <p:scale>
          <a:sx n="146" d="100"/>
          <a:sy n="146" d="100"/>
        </p:scale>
        <p:origin x="-624" y="-90"/>
      </p:cViewPr>
      <p:guideLst>
        <p:guide orient="horz" pos="1620"/>
        <p:guide pos="2880"/>
      </p:guideLst>
    </p:cSldViewPr>
  </p:slideViewPr>
  <p:notesTextViewPr>
    <p:cViewPr>
      <p:scale>
        <a:sx n="1" d="1"/>
        <a:sy n="1" d="1"/>
      </p:scale>
      <p:origin x="0" y="0"/>
    </p:cViewPr>
  </p:notesTextViewPr>
  <p:sorterViewPr>
    <p:cViewPr>
      <p:scale>
        <a:sx n="179" d="100"/>
        <a:sy n="179" d="100"/>
      </p:scale>
      <p:origin x="0" y="0"/>
    </p:cViewPr>
  </p:sorterViewPr>
  <p:notesViewPr>
    <p:cSldViewPr>
      <p:cViewPr varScale="1">
        <p:scale>
          <a:sx n="86" d="100"/>
          <a:sy n="86" d="100"/>
        </p:scale>
        <p:origin x="-360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42A757-3ED7-49CB-95C2-8FB363134FF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C03C415-CA19-40E5-8C56-FF87C33EE34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E3BB64-82C3-40D5-AC60-7A00C8971EC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E8197B-F8C1-44B9-B4D6-4F6A82D8791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DD00"/>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6228724" y="4227934"/>
            <a:ext cx="404100" cy="273844"/>
          </a:xfrm>
          <a:prstGeom prst="rect">
            <a:avLst/>
          </a:prstGeom>
        </p:spPr>
        <p:txBody>
          <a:bodyPr vert="horz" lIns="91440" tIns="45720" rIns="91440" bIns="45720" rtlCol="0" anchor="ctr"/>
          <a:lstStyle>
            <a:lvl1pPr algn="ctr">
              <a:defRPr sz="1050">
                <a:solidFill>
                  <a:srgbClr val="9B237C"/>
                </a:solidFill>
              </a:defRPr>
            </a:lvl1pPr>
          </a:lstStyle>
          <a:p>
            <a:fld id="{877C4908-FE0A-43F2-B8DA-9F7993525651}" type="slidenum">
              <a:rPr lang="zh-CN" altLang="en-US" smtClean="0"/>
            </a:fld>
            <a:endParaRPr lang="zh-CN" altLang="en-US" dirty="0"/>
          </a:p>
        </p:txBody>
      </p:sp>
      <p:cxnSp>
        <p:nvCxnSpPr>
          <p:cNvPr id="12" name="直接连接符 11"/>
          <p:cNvCxnSpPr/>
          <p:nvPr userDrawn="1"/>
        </p:nvCxnSpPr>
        <p:spPr>
          <a:xfrm>
            <a:off x="707826" y="492160"/>
            <a:ext cx="6955406"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userDrawn="1"/>
        </p:nvSpPr>
        <p:spPr>
          <a:xfrm>
            <a:off x="0" y="4793728"/>
            <a:ext cx="9144000" cy="34977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8414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24006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39598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userDrawn="1"/>
        </p:nvSpPr>
        <p:spPr>
          <a:xfrm>
            <a:off x="55190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70782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a:off x="86374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a:off x="101966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userDrawn="1"/>
        </p:nvSpPr>
        <p:spPr>
          <a:xfrm>
            <a:off x="117558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userDrawn="1"/>
        </p:nvSpPr>
        <p:spPr>
          <a:xfrm>
            <a:off x="133151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userDrawn="1"/>
        </p:nvSpPr>
        <p:spPr>
          <a:xfrm>
            <a:off x="148743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userDrawn="1"/>
        </p:nvSpPr>
        <p:spPr>
          <a:xfrm>
            <a:off x="164335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userDrawn="1"/>
        </p:nvSpPr>
        <p:spPr>
          <a:xfrm>
            <a:off x="179927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95519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userDrawn="1"/>
        </p:nvSpPr>
        <p:spPr>
          <a:xfrm>
            <a:off x="211111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userDrawn="1"/>
        </p:nvSpPr>
        <p:spPr>
          <a:xfrm>
            <a:off x="226703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userDrawn="1"/>
        </p:nvSpPr>
        <p:spPr>
          <a:xfrm>
            <a:off x="242295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userDrawn="1"/>
        </p:nvSpPr>
        <p:spPr>
          <a:xfrm>
            <a:off x="257887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userDrawn="1"/>
        </p:nvSpPr>
        <p:spPr>
          <a:xfrm>
            <a:off x="273479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userDrawn="1"/>
        </p:nvSpPr>
        <p:spPr>
          <a:xfrm>
            <a:off x="289072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userDrawn="1"/>
        </p:nvSpPr>
        <p:spPr>
          <a:xfrm>
            <a:off x="304664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userDrawn="1"/>
        </p:nvSpPr>
        <p:spPr>
          <a:xfrm>
            <a:off x="320256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userDrawn="1"/>
        </p:nvSpPr>
        <p:spPr>
          <a:xfrm>
            <a:off x="335848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userDrawn="1"/>
        </p:nvSpPr>
        <p:spPr>
          <a:xfrm>
            <a:off x="351440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userDrawn="1"/>
        </p:nvSpPr>
        <p:spPr>
          <a:xfrm>
            <a:off x="367032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userDrawn="1"/>
        </p:nvSpPr>
        <p:spPr>
          <a:xfrm>
            <a:off x="382624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userDrawn="1"/>
        </p:nvSpPr>
        <p:spPr>
          <a:xfrm>
            <a:off x="398216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userDrawn="1"/>
        </p:nvSpPr>
        <p:spPr>
          <a:xfrm>
            <a:off x="413808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userDrawn="1"/>
        </p:nvSpPr>
        <p:spPr>
          <a:xfrm>
            <a:off x="429400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userDrawn="1"/>
        </p:nvSpPr>
        <p:spPr>
          <a:xfrm>
            <a:off x="444993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userDrawn="1"/>
        </p:nvSpPr>
        <p:spPr>
          <a:xfrm>
            <a:off x="460585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userDrawn="1"/>
        </p:nvSpPr>
        <p:spPr>
          <a:xfrm>
            <a:off x="476177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userDrawn="1"/>
        </p:nvSpPr>
        <p:spPr>
          <a:xfrm>
            <a:off x="491769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userDrawn="1"/>
        </p:nvSpPr>
        <p:spPr>
          <a:xfrm>
            <a:off x="507361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userDrawn="1"/>
        </p:nvSpPr>
        <p:spPr>
          <a:xfrm>
            <a:off x="522953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userDrawn="1"/>
        </p:nvSpPr>
        <p:spPr>
          <a:xfrm>
            <a:off x="538545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userDrawn="1"/>
        </p:nvSpPr>
        <p:spPr>
          <a:xfrm>
            <a:off x="554137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userDrawn="1"/>
        </p:nvSpPr>
        <p:spPr>
          <a:xfrm>
            <a:off x="569729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userDrawn="1"/>
        </p:nvSpPr>
        <p:spPr>
          <a:xfrm>
            <a:off x="585321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userDrawn="1"/>
        </p:nvSpPr>
        <p:spPr>
          <a:xfrm>
            <a:off x="600914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userDrawn="1"/>
        </p:nvSpPr>
        <p:spPr>
          <a:xfrm>
            <a:off x="616506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userDrawn="1"/>
        </p:nvSpPr>
        <p:spPr>
          <a:xfrm>
            <a:off x="632098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userDrawn="1"/>
        </p:nvSpPr>
        <p:spPr>
          <a:xfrm>
            <a:off x="647690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userDrawn="1"/>
        </p:nvSpPr>
        <p:spPr>
          <a:xfrm>
            <a:off x="663282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userDrawn="1"/>
        </p:nvSpPr>
        <p:spPr>
          <a:xfrm>
            <a:off x="678874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userDrawn="1"/>
        </p:nvSpPr>
        <p:spPr>
          <a:xfrm>
            <a:off x="694466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userDrawn="1"/>
        </p:nvSpPr>
        <p:spPr>
          <a:xfrm>
            <a:off x="710058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userDrawn="1"/>
        </p:nvSpPr>
        <p:spPr>
          <a:xfrm>
            <a:off x="725650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userDrawn="1"/>
        </p:nvSpPr>
        <p:spPr>
          <a:xfrm>
            <a:off x="741242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userDrawn="1"/>
        </p:nvSpPr>
        <p:spPr>
          <a:xfrm>
            <a:off x="756835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userDrawn="1"/>
        </p:nvSpPr>
        <p:spPr>
          <a:xfrm>
            <a:off x="772427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userDrawn="1"/>
        </p:nvSpPr>
        <p:spPr>
          <a:xfrm>
            <a:off x="788019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userDrawn="1"/>
        </p:nvSpPr>
        <p:spPr>
          <a:xfrm>
            <a:off x="803611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userDrawn="1"/>
        </p:nvSpPr>
        <p:spPr>
          <a:xfrm>
            <a:off x="819203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userDrawn="1"/>
        </p:nvSpPr>
        <p:spPr>
          <a:xfrm>
            <a:off x="834795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userDrawn="1"/>
        </p:nvSpPr>
        <p:spPr>
          <a:xfrm>
            <a:off x="850387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userDrawn="1"/>
        </p:nvSpPr>
        <p:spPr>
          <a:xfrm>
            <a:off x="865979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userDrawn="1"/>
        </p:nvSpPr>
        <p:spPr>
          <a:xfrm>
            <a:off x="881571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userDrawn="1"/>
        </p:nvSpPr>
        <p:spPr>
          <a:xfrm>
            <a:off x="897166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KSO_Shape"/>
          <p:cNvSpPr/>
          <p:nvPr userDrawn="1"/>
        </p:nvSpPr>
        <p:spPr bwMode="auto">
          <a:xfrm>
            <a:off x="145606" y="157547"/>
            <a:ext cx="535189" cy="462048"/>
          </a:xfrm>
          <a:custGeom>
            <a:avLst/>
            <a:gdLst>
              <a:gd name="T0" fmla="*/ 622123 w 1646237"/>
              <a:gd name="T1" fmla="*/ 656390 h 1420813"/>
              <a:gd name="T2" fmla="*/ 536604 w 1646237"/>
              <a:gd name="T3" fmla="*/ 767381 h 1420813"/>
              <a:gd name="T4" fmla="*/ 727462 w 1646237"/>
              <a:gd name="T5" fmla="*/ 717766 h 1420813"/>
              <a:gd name="T6" fmla="*/ 1010077 w 1646237"/>
              <a:gd name="T7" fmla="*/ 188538 h 1420813"/>
              <a:gd name="T8" fmla="*/ 1123859 w 1646237"/>
              <a:gd name="T9" fmla="*/ 211324 h 1420813"/>
              <a:gd name="T10" fmla="*/ 1210112 w 1646237"/>
              <a:gd name="T11" fmla="*/ 280418 h 1420813"/>
              <a:gd name="T12" fmla="*/ 1253789 w 1646237"/>
              <a:gd name="T13" fmla="*/ 382588 h 1420813"/>
              <a:gd name="T14" fmla="*/ 1242410 w 1646237"/>
              <a:gd name="T15" fmla="*/ 496519 h 1420813"/>
              <a:gd name="T16" fmla="*/ 1179648 w 1646237"/>
              <a:gd name="T17" fmla="*/ 586929 h 1420813"/>
              <a:gd name="T18" fmla="*/ 1080916 w 1646237"/>
              <a:gd name="T19" fmla="*/ 639117 h 1420813"/>
              <a:gd name="T20" fmla="*/ 963832 w 1646237"/>
              <a:gd name="T21" fmla="*/ 639117 h 1420813"/>
              <a:gd name="T22" fmla="*/ 865100 w 1646237"/>
              <a:gd name="T23" fmla="*/ 586929 h 1420813"/>
              <a:gd name="T24" fmla="*/ 802703 w 1646237"/>
              <a:gd name="T25" fmla="*/ 496519 h 1420813"/>
              <a:gd name="T26" fmla="*/ 791326 w 1646237"/>
              <a:gd name="T27" fmla="*/ 382588 h 1420813"/>
              <a:gd name="T28" fmla="*/ 835002 w 1646237"/>
              <a:gd name="T29" fmla="*/ 280418 h 1420813"/>
              <a:gd name="T30" fmla="*/ 921255 w 1646237"/>
              <a:gd name="T31" fmla="*/ 211324 h 1420813"/>
              <a:gd name="T32" fmla="*/ 1007142 w 1646237"/>
              <a:gd name="T33" fmla="*/ 126427 h 1420813"/>
              <a:gd name="T34" fmla="*/ 868402 w 1646237"/>
              <a:gd name="T35" fmla="*/ 168692 h 1420813"/>
              <a:gd name="T36" fmla="*/ 767836 w 1646237"/>
              <a:gd name="T37" fmla="*/ 266452 h 1420813"/>
              <a:gd name="T38" fmla="*/ 725260 w 1646237"/>
              <a:gd name="T39" fmla="*/ 402801 h 1420813"/>
              <a:gd name="T40" fmla="*/ 754255 w 1646237"/>
              <a:gd name="T41" fmla="*/ 543562 h 1420813"/>
              <a:gd name="T42" fmla="*/ 844179 w 1646237"/>
              <a:gd name="T43" fmla="*/ 650877 h 1420813"/>
              <a:gd name="T44" fmla="*/ 977044 w 1646237"/>
              <a:gd name="T45" fmla="*/ 705637 h 1420813"/>
              <a:gd name="T46" fmla="*/ 1124592 w 1646237"/>
              <a:gd name="T47" fmla="*/ 690937 h 1420813"/>
              <a:gd name="T48" fmla="*/ 1242777 w 1646237"/>
              <a:gd name="T49" fmla="*/ 613390 h 1420813"/>
              <a:gd name="T50" fmla="*/ 1311046 w 1646237"/>
              <a:gd name="T51" fmla="*/ 490271 h 1420813"/>
              <a:gd name="T52" fmla="*/ 1311046 w 1646237"/>
              <a:gd name="T53" fmla="*/ 345101 h 1420813"/>
              <a:gd name="T54" fmla="*/ 1242777 w 1646237"/>
              <a:gd name="T55" fmla="*/ 221615 h 1420813"/>
              <a:gd name="T56" fmla="*/ 1124592 w 1646237"/>
              <a:gd name="T57" fmla="*/ 144068 h 1420813"/>
              <a:gd name="T58" fmla="*/ 1044212 w 1646237"/>
              <a:gd name="T59" fmla="*/ 368 h 1420813"/>
              <a:gd name="T60" fmla="*/ 1188456 w 1646237"/>
              <a:gd name="T61" fmla="*/ 32710 h 1420813"/>
              <a:gd name="T62" fmla="*/ 1352154 w 1646237"/>
              <a:gd name="T63" fmla="*/ 151786 h 1420813"/>
              <a:gd name="T64" fmla="*/ 1438407 w 1646237"/>
              <a:gd name="T65" fmla="*/ 323050 h 1420813"/>
              <a:gd name="T66" fmla="*/ 1449051 w 1646237"/>
              <a:gd name="T67" fmla="*/ 432571 h 1420813"/>
              <a:gd name="T68" fmla="*/ 1419320 w 1646237"/>
              <a:gd name="T69" fmla="*/ 571125 h 1420813"/>
              <a:gd name="T70" fmla="*/ 1346648 w 1646237"/>
              <a:gd name="T71" fmla="*/ 689099 h 1420813"/>
              <a:gd name="T72" fmla="*/ 1239841 w 1646237"/>
              <a:gd name="T73" fmla="*/ 776936 h 1420813"/>
              <a:gd name="T74" fmla="*/ 1299668 w 1646237"/>
              <a:gd name="T75" fmla="*/ 796415 h 1420813"/>
              <a:gd name="T76" fmla="*/ 1364266 w 1646237"/>
              <a:gd name="T77" fmla="*/ 843825 h 1420813"/>
              <a:gd name="T78" fmla="*/ 1399133 w 1646237"/>
              <a:gd name="T79" fmla="*/ 915123 h 1420813"/>
              <a:gd name="T80" fmla="*/ 1396932 w 1646237"/>
              <a:gd name="T81" fmla="*/ 1521532 h 1420813"/>
              <a:gd name="T82" fmla="*/ 1358393 w 1646237"/>
              <a:gd name="T83" fmla="*/ 1590992 h 1420813"/>
              <a:gd name="T84" fmla="*/ 1291960 w 1646237"/>
              <a:gd name="T85" fmla="*/ 1635094 h 1420813"/>
              <a:gd name="T86" fmla="*/ 151219 w 1646237"/>
              <a:gd name="T87" fmla="*/ 1644283 h 1420813"/>
              <a:gd name="T88" fmla="*/ 74141 w 1646237"/>
              <a:gd name="T89" fmla="*/ 1616719 h 1420813"/>
              <a:gd name="T90" fmla="*/ 20554 w 1646237"/>
              <a:gd name="T91" fmla="*/ 1558650 h 1420813"/>
              <a:gd name="T92" fmla="*/ 0 w 1646237"/>
              <a:gd name="T93" fmla="*/ 1480369 h 1420813"/>
              <a:gd name="T94" fmla="*/ 16516 w 1646237"/>
              <a:gd name="T95" fmla="*/ 877269 h 1420813"/>
              <a:gd name="T96" fmla="*/ 67534 w 1646237"/>
              <a:gd name="T97" fmla="*/ 816628 h 1420813"/>
              <a:gd name="T98" fmla="*/ 142777 w 1646237"/>
              <a:gd name="T99" fmla="*/ 785757 h 1420813"/>
              <a:gd name="T100" fmla="*/ 133967 w 1646237"/>
              <a:gd name="T101" fmla="*/ 750108 h 1420813"/>
              <a:gd name="T102" fmla="*/ 80014 w 1646237"/>
              <a:gd name="T103" fmla="*/ 679911 h 1420813"/>
              <a:gd name="T104" fmla="*/ 49183 w 1646237"/>
              <a:gd name="T105" fmla="*/ 595381 h 1420813"/>
              <a:gd name="T106" fmla="*/ 49917 w 1646237"/>
              <a:gd name="T107" fmla="*/ 479980 h 1420813"/>
              <a:gd name="T108" fmla="*/ 112680 w 1646237"/>
              <a:gd name="T109" fmla="*/ 351349 h 1420813"/>
              <a:gd name="T110" fmla="*/ 227928 w 1646237"/>
              <a:gd name="T111" fmla="*/ 267554 h 1420813"/>
              <a:gd name="T112" fmla="*/ 365199 w 1646237"/>
              <a:gd name="T113" fmla="*/ 244768 h 1420813"/>
              <a:gd name="T114" fmla="*/ 458059 w 1646237"/>
              <a:gd name="T115" fmla="*/ 265349 h 1420813"/>
              <a:gd name="T116" fmla="*/ 536971 w 1646237"/>
              <a:gd name="T117" fmla="*/ 311290 h 1420813"/>
              <a:gd name="T118" fmla="*/ 597899 w 1646237"/>
              <a:gd name="T119" fmla="*/ 377810 h 1420813"/>
              <a:gd name="T120" fmla="*/ 660661 w 1646237"/>
              <a:gd name="T121" fmla="*/ 196255 h 1420813"/>
              <a:gd name="T122" fmla="*/ 796097 w 1646237"/>
              <a:gd name="T123" fmla="*/ 63581 h 1420813"/>
              <a:gd name="T124" fmla="*/ 981449 w 1646237"/>
              <a:gd name="T125" fmla="*/ 1838 h 142081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46237" h="1420813">
                <a:moveTo>
                  <a:pt x="1646237" y="762000"/>
                </a:moveTo>
                <a:lnTo>
                  <a:pt x="1646237" y="1350963"/>
                </a:lnTo>
                <a:lnTo>
                  <a:pt x="1277937" y="1162699"/>
                </a:lnTo>
                <a:lnTo>
                  <a:pt x="1277937" y="967120"/>
                </a:lnTo>
                <a:lnTo>
                  <a:pt x="1646237" y="762000"/>
                </a:lnTo>
                <a:close/>
                <a:moveTo>
                  <a:pt x="553476" y="520383"/>
                </a:moveTo>
                <a:lnTo>
                  <a:pt x="550622" y="532448"/>
                </a:lnTo>
                <a:lnTo>
                  <a:pt x="546816" y="544513"/>
                </a:lnTo>
                <a:lnTo>
                  <a:pt x="542692" y="555943"/>
                </a:lnTo>
                <a:lnTo>
                  <a:pt x="537618" y="567055"/>
                </a:lnTo>
                <a:lnTo>
                  <a:pt x="532860" y="578485"/>
                </a:lnTo>
                <a:lnTo>
                  <a:pt x="526834" y="588963"/>
                </a:lnTo>
                <a:lnTo>
                  <a:pt x="520173" y="599758"/>
                </a:lnTo>
                <a:lnTo>
                  <a:pt x="513829" y="609600"/>
                </a:lnTo>
                <a:lnTo>
                  <a:pt x="506217" y="619443"/>
                </a:lnTo>
                <a:lnTo>
                  <a:pt x="498922" y="628968"/>
                </a:lnTo>
                <a:lnTo>
                  <a:pt x="490358" y="637858"/>
                </a:lnTo>
                <a:lnTo>
                  <a:pt x="482111" y="646430"/>
                </a:lnTo>
                <a:lnTo>
                  <a:pt x="473230" y="655003"/>
                </a:lnTo>
                <a:lnTo>
                  <a:pt x="463715" y="662940"/>
                </a:lnTo>
                <a:lnTo>
                  <a:pt x="453882" y="669925"/>
                </a:lnTo>
                <a:lnTo>
                  <a:pt x="444050" y="677228"/>
                </a:lnTo>
                <a:lnTo>
                  <a:pt x="708894" y="677228"/>
                </a:lnTo>
                <a:lnTo>
                  <a:pt x="696207" y="670560"/>
                </a:lnTo>
                <a:lnTo>
                  <a:pt x="684154" y="662940"/>
                </a:lnTo>
                <a:lnTo>
                  <a:pt x="672418" y="655320"/>
                </a:lnTo>
                <a:lnTo>
                  <a:pt x="661317" y="647065"/>
                </a:lnTo>
                <a:lnTo>
                  <a:pt x="649899" y="638493"/>
                </a:lnTo>
                <a:lnTo>
                  <a:pt x="639432" y="629603"/>
                </a:lnTo>
                <a:lnTo>
                  <a:pt x="628648" y="620078"/>
                </a:lnTo>
                <a:lnTo>
                  <a:pt x="618815" y="610553"/>
                </a:lnTo>
                <a:lnTo>
                  <a:pt x="608983" y="600393"/>
                </a:lnTo>
                <a:lnTo>
                  <a:pt x="600102" y="589915"/>
                </a:lnTo>
                <a:lnTo>
                  <a:pt x="590904" y="579438"/>
                </a:lnTo>
                <a:lnTo>
                  <a:pt x="582657" y="568008"/>
                </a:lnTo>
                <a:lnTo>
                  <a:pt x="574728" y="556578"/>
                </a:lnTo>
                <a:lnTo>
                  <a:pt x="567115" y="544830"/>
                </a:lnTo>
                <a:lnTo>
                  <a:pt x="559820" y="532765"/>
                </a:lnTo>
                <a:lnTo>
                  <a:pt x="553476" y="520383"/>
                </a:lnTo>
                <a:close/>
                <a:moveTo>
                  <a:pt x="872875" y="162878"/>
                </a:moveTo>
                <a:lnTo>
                  <a:pt x="883659" y="162878"/>
                </a:lnTo>
                <a:lnTo>
                  <a:pt x="893809" y="162878"/>
                </a:lnTo>
                <a:lnTo>
                  <a:pt x="904276" y="164148"/>
                </a:lnTo>
                <a:lnTo>
                  <a:pt x="914108" y="165418"/>
                </a:lnTo>
                <a:lnTo>
                  <a:pt x="924258" y="166688"/>
                </a:lnTo>
                <a:lnTo>
                  <a:pt x="934091" y="168910"/>
                </a:lnTo>
                <a:lnTo>
                  <a:pt x="943606" y="171768"/>
                </a:lnTo>
                <a:lnTo>
                  <a:pt x="953122" y="174943"/>
                </a:lnTo>
                <a:lnTo>
                  <a:pt x="962002" y="178435"/>
                </a:lnTo>
                <a:lnTo>
                  <a:pt x="971201" y="182563"/>
                </a:lnTo>
                <a:lnTo>
                  <a:pt x="979764" y="186690"/>
                </a:lnTo>
                <a:lnTo>
                  <a:pt x="988328" y="191770"/>
                </a:lnTo>
                <a:lnTo>
                  <a:pt x="996575" y="196533"/>
                </a:lnTo>
                <a:lnTo>
                  <a:pt x="1004504" y="202248"/>
                </a:lnTo>
                <a:lnTo>
                  <a:pt x="1012117" y="207963"/>
                </a:lnTo>
                <a:lnTo>
                  <a:pt x="1019412" y="214313"/>
                </a:lnTo>
                <a:lnTo>
                  <a:pt x="1026390" y="220980"/>
                </a:lnTo>
                <a:lnTo>
                  <a:pt x="1033050" y="227648"/>
                </a:lnTo>
                <a:lnTo>
                  <a:pt x="1039711" y="234950"/>
                </a:lnTo>
                <a:lnTo>
                  <a:pt x="1045738" y="242253"/>
                </a:lnTo>
                <a:lnTo>
                  <a:pt x="1051130" y="250190"/>
                </a:lnTo>
                <a:lnTo>
                  <a:pt x="1056522" y="258128"/>
                </a:lnTo>
                <a:lnTo>
                  <a:pt x="1060962" y="266700"/>
                </a:lnTo>
                <a:lnTo>
                  <a:pt x="1065720" y="274955"/>
                </a:lnTo>
                <a:lnTo>
                  <a:pt x="1069843" y="283528"/>
                </a:lnTo>
                <a:lnTo>
                  <a:pt x="1073649" y="292735"/>
                </a:lnTo>
                <a:lnTo>
                  <a:pt x="1076504" y="301625"/>
                </a:lnTo>
                <a:lnTo>
                  <a:pt x="1079358" y="311150"/>
                </a:lnTo>
                <a:lnTo>
                  <a:pt x="1081579" y="320993"/>
                </a:lnTo>
                <a:lnTo>
                  <a:pt x="1083482" y="330518"/>
                </a:lnTo>
                <a:lnTo>
                  <a:pt x="1084433" y="340360"/>
                </a:lnTo>
                <a:lnTo>
                  <a:pt x="1085385" y="350520"/>
                </a:lnTo>
                <a:lnTo>
                  <a:pt x="1085702" y="360680"/>
                </a:lnTo>
                <a:lnTo>
                  <a:pt x="1085385" y="370840"/>
                </a:lnTo>
                <a:lnTo>
                  <a:pt x="1084433" y="380683"/>
                </a:lnTo>
                <a:lnTo>
                  <a:pt x="1083482" y="390843"/>
                </a:lnTo>
                <a:lnTo>
                  <a:pt x="1081579" y="400368"/>
                </a:lnTo>
                <a:lnTo>
                  <a:pt x="1079358" y="410210"/>
                </a:lnTo>
                <a:lnTo>
                  <a:pt x="1076504" y="419418"/>
                </a:lnTo>
                <a:lnTo>
                  <a:pt x="1073649" y="428943"/>
                </a:lnTo>
                <a:lnTo>
                  <a:pt x="1069843" y="437515"/>
                </a:lnTo>
                <a:lnTo>
                  <a:pt x="1065720" y="446723"/>
                </a:lnTo>
                <a:lnTo>
                  <a:pt x="1060962" y="454978"/>
                </a:lnTo>
                <a:lnTo>
                  <a:pt x="1056522" y="463233"/>
                </a:lnTo>
                <a:lnTo>
                  <a:pt x="1051130" y="471170"/>
                </a:lnTo>
                <a:lnTo>
                  <a:pt x="1045738" y="479108"/>
                </a:lnTo>
                <a:lnTo>
                  <a:pt x="1039711" y="486410"/>
                </a:lnTo>
                <a:lnTo>
                  <a:pt x="1033050" y="493395"/>
                </a:lnTo>
                <a:lnTo>
                  <a:pt x="1026390" y="500698"/>
                </a:lnTo>
                <a:lnTo>
                  <a:pt x="1019412" y="507048"/>
                </a:lnTo>
                <a:lnTo>
                  <a:pt x="1012117" y="513080"/>
                </a:lnTo>
                <a:lnTo>
                  <a:pt x="1004504" y="519113"/>
                </a:lnTo>
                <a:lnTo>
                  <a:pt x="996575" y="524510"/>
                </a:lnTo>
                <a:lnTo>
                  <a:pt x="988328" y="529908"/>
                </a:lnTo>
                <a:lnTo>
                  <a:pt x="979764" y="534670"/>
                </a:lnTo>
                <a:lnTo>
                  <a:pt x="971201" y="538798"/>
                </a:lnTo>
                <a:lnTo>
                  <a:pt x="962002" y="542925"/>
                </a:lnTo>
                <a:lnTo>
                  <a:pt x="953122" y="546418"/>
                </a:lnTo>
                <a:lnTo>
                  <a:pt x="943606" y="549275"/>
                </a:lnTo>
                <a:lnTo>
                  <a:pt x="934091" y="552133"/>
                </a:lnTo>
                <a:lnTo>
                  <a:pt x="924258" y="554355"/>
                </a:lnTo>
                <a:lnTo>
                  <a:pt x="914108" y="556260"/>
                </a:lnTo>
                <a:lnTo>
                  <a:pt x="904276" y="557213"/>
                </a:lnTo>
                <a:lnTo>
                  <a:pt x="893809" y="558165"/>
                </a:lnTo>
                <a:lnTo>
                  <a:pt x="883659" y="558483"/>
                </a:lnTo>
                <a:lnTo>
                  <a:pt x="872875" y="558165"/>
                </a:lnTo>
                <a:lnTo>
                  <a:pt x="862726" y="557213"/>
                </a:lnTo>
                <a:lnTo>
                  <a:pt x="852576" y="556260"/>
                </a:lnTo>
                <a:lnTo>
                  <a:pt x="842743" y="554355"/>
                </a:lnTo>
                <a:lnTo>
                  <a:pt x="832911" y="552133"/>
                </a:lnTo>
                <a:lnTo>
                  <a:pt x="823713" y="549275"/>
                </a:lnTo>
                <a:lnTo>
                  <a:pt x="814197" y="546418"/>
                </a:lnTo>
                <a:lnTo>
                  <a:pt x="804999" y="542925"/>
                </a:lnTo>
                <a:lnTo>
                  <a:pt x="796118" y="538798"/>
                </a:lnTo>
                <a:lnTo>
                  <a:pt x="787237" y="534670"/>
                </a:lnTo>
                <a:lnTo>
                  <a:pt x="778673" y="529908"/>
                </a:lnTo>
                <a:lnTo>
                  <a:pt x="770744" y="524510"/>
                </a:lnTo>
                <a:lnTo>
                  <a:pt x="762814" y="519113"/>
                </a:lnTo>
                <a:lnTo>
                  <a:pt x="754885" y="513080"/>
                </a:lnTo>
                <a:lnTo>
                  <a:pt x="747590" y="507048"/>
                </a:lnTo>
                <a:lnTo>
                  <a:pt x="740612" y="500698"/>
                </a:lnTo>
                <a:lnTo>
                  <a:pt x="733951" y="493395"/>
                </a:lnTo>
                <a:lnTo>
                  <a:pt x="727608" y="486410"/>
                </a:lnTo>
                <a:lnTo>
                  <a:pt x="721581" y="479108"/>
                </a:lnTo>
                <a:lnTo>
                  <a:pt x="715872" y="471170"/>
                </a:lnTo>
                <a:lnTo>
                  <a:pt x="710797" y="463233"/>
                </a:lnTo>
                <a:lnTo>
                  <a:pt x="705722" y="454978"/>
                </a:lnTo>
                <a:lnTo>
                  <a:pt x="701599" y="446723"/>
                </a:lnTo>
                <a:lnTo>
                  <a:pt x="697476" y="437515"/>
                </a:lnTo>
                <a:lnTo>
                  <a:pt x="693669" y="428943"/>
                </a:lnTo>
                <a:lnTo>
                  <a:pt x="690498" y="419418"/>
                </a:lnTo>
                <a:lnTo>
                  <a:pt x="687643" y="410210"/>
                </a:lnTo>
                <a:lnTo>
                  <a:pt x="685423" y="400368"/>
                </a:lnTo>
                <a:lnTo>
                  <a:pt x="683837" y="390843"/>
                </a:lnTo>
                <a:lnTo>
                  <a:pt x="682251" y="380683"/>
                </a:lnTo>
                <a:lnTo>
                  <a:pt x="681617" y="370840"/>
                </a:lnTo>
                <a:lnTo>
                  <a:pt x="681300" y="360680"/>
                </a:lnTo>
                <a:lnTo>
                  <a:pt x="681617" y="350520"/>
                </a:lnTo>
                <a:lnTo>
                  <a:pt x="682251" y="340360"/>
                </a:lnTo>
                <a:lnTo>
                  <a:pt x="683837" y="330518"/>
                </a:lnTo>
                <a:lnTo>
                  <a:pt x="685423" y="320993"/>
                </a:lnTo>
                <a:lnTo>
                  <a:pt x="687643" y="311150"/>
                </a:lnTo>
                <a:lnTo>
                  <a:pt x="690498" y="301625"/>
                </a:lnTo>
                <a:lnTo>
                  <a:pt x="693669" y="292735"/>
                </a:lnTo>
                <a:lnTo>
                  <a:pt x="697476" y="283528"/>
                </a:lnTo>
                <a:lnTo>
                  <a:pt x="701599" y="274955"/>
                </a:lnTo>
                <a:lnTo>
                  <a:pt x="705722" y="266700"/>
                </a:lnTo>
                <a:lnTo>
                  <a:pt x="710797" y="258128"/>
                </a:lnTo>
                <a:lnTo>
                  <a:pt x="715872" y="250190"/>
                </a:lnTo>
                <a:lnTo>
                  <a:pt x="721581" y="242253"/>
                </a:lnTo>
                <a:lnTo>
                  <a:pt x="727608" y="234950"/>
                </a:lnTo>
                <a:lnTo>
                  <a:pt x="733951" y="227648"/>
                </a:lnTo>
                <a:lnTo>
                  <a:pt x="740612" y="220980"/>
                </a:lnTo>
                <a:lnTo>
                  <a:pt x="747590" y="214313"/>
                </a:lnTo>
                <a:lnTo>
                  <a:pt x="754885" y="207963"/>
                </a:lnTo>
                <a:lnTo>
                  <a:pt x="762814" y="202248"/>
                </a:lnTo>
                <a:lnTo>
                  <a:pt x="770744" y="196533"/>
                </a:lnTo>
                <a:lnTo>
                  <a:pt x="778673" y="191770"/>
                </a:lnTo>
                <a:lnTo>
                  <a:pt x="787237" y="186690"/>
                </a:lnTo>
                <a:lnTo>
                  <a:pt x="796118" y="182563"/>
                </a:lnTo>
                <a:lnTo>
                  <a:pt x="804999" y="178435"/>
                </a:lnTo>
                <a:lnTo>
                  <a:pt x="814197" y="174943"/>
                </a:lnTo>
                <a:lnTo>
                  <a:pt x="823713" y="171768"/>
                </a:lnTo>
                <a:lnTo>
                  <a:pt x="832911" y="168910"/>
                </a:lnTo>
                <a:lnTo>
                  <a:pt x="842743" y="166688"/>
                </a:lnTo>
                <a:lnTo>
                  <a:pt x="852576" y="165418"/>
                </a:lnTo>
                <a:lnTo>
                  <a:pt x="862726" y="164148"/>
                </a:lnTo>
                <a:lnTo>
                  <a:pt x="872875" y="162878"/>
                </a:lnTo>
                <a:close/>
                <a:moveTo>
                  <a:pt x="883659" y="108903"/>
                </a:moveTo>
                <a:lnTo>
                  <a:pt x="870338" y="109220"/>
                </a:lnTo>
                <a:lnTo>
                  <a:pt x="857016" y="110490"/>
                </a:lnTo>
                <a:lnTo>
                  <a:pt x="844329" y="112078"/>
                </a:lnTo>
                <a:lnTo>
                  <a:pt x="831959" y="114300"/>
                </a:lnTo>
                <a:lnTo>
                  <a:pt x="819272" y="116840"/>
                </a:lnTo>
                <a:lnTo>
                  <a:pt x="806902" y="120333"/>
                </a:lnTo>
                <a:lnTo>
                  <a:pt x="795167" y="124460"/>
                </a:lnTo>
                <a:lnTo>
                  <a:pt x="783431" y="128905"/>
                </a:lnTo>
                <a:lnTo>
                  <a:pt x="772330" y="133985"/>
                </a:lnTo>
                <a:lnTo>
                  <a:pt x="760911" y="139700"/>
                </a:lnTo>
                <a:lnTo>
                  <a:pt x="750444" y="145733"/>
                </a:lnTo>
                <a:lnTo>
                  <a:pt x="739660" y="152083"/>
                </a:lnTo>
                <a:lnTo>
                  <a:pt x="729511" y="159068"/>
                </a:lnTo>
                <a:lnTo>
                  <a:pt x="719995" y="166370"/>
                </a:lnTo>
                <a:lnTo>
                  <a:pt x="710797" y="174308"/>
                </a:lnTo>
                <a:lnTo>
                  <a:pt x="701599" y="182563"/>
                </a:lnTo>
                <a:lnTo>
                  <a:pt x="693352" y="191453"/>
                </a:lnTo>
                <a:lnTo>
                  <a:pt x="685106" y="200660"/>
                </a:lnTo>
                <a:lnTo>
                  <a:pt x="677493" y="210185"/>
                </a:lnTo>
                <a:lnTo>
                  <a:pt x="670198" y="220028"/>
                </a:lnTo>
                <a:lnTo>
                  <a:pt x="663538" y="230188"/>
                </a:lnTo>
                <a:lnTo>
                  <a:pt x="657511" y="240983"/>
                </a:lnTo>
                <a:lnTo>
                  <a:pt x="651802" y="251460"/>
                </a:lnTo>
                <a:lnTo>
                  <a:pt x="646410" y="262890"/>
                </a:lnTo>
                <a:lnTo>
                  <a:pt x="641969" y="274003"/>
                </a:lnTo>
                <a:lnTo>
                  <a:pt x="638163" y="285750"/>
                </a:lnTo>
                <a:lnTo>
                  <a:pt x="634357" y="298133"/>
                </a:lnTo>
                <a:lnTo>
                  <a:pt x="631820" y="310198"/>
                </a:lnTo>
                <a:lnTo>
                  <a:pt x="629599" y="322580"/>
                </a:lnTo>
                <a:lnTo>
                  <a:pt x="627696" y="334963"/>
                </a:lnTo>
                <a:lnTo>
                  <a:pt x="626745" y="347980"/>
                </a:lnTo>
                <a:lnTo>
                  <a:pt x="626428" y="360680"/>
                </a:lnTo>
                <a:lnTo>
                  <a:pt x="626745" y="373698"/>
                </a:lnTo>
                <a:lnTo>
                  <a:pt x="627696" y="386398"/>
                </a:lnTo>
                <a:lnTo>
                  <a:pt x="629599" y="398780"/>
                </a:lnTo>
                <a:lnTo>
                  <a:pt x="631820" y="411480"/>
                </a:lnTo>
                <a:lnTo>
                  <a:pt x="634357" y="423545"/>
                </a:lnTo>
                <a:lnTo>
                  <a:pt x="638163" y="435610"/>
                </a:lnTo>
                <a:lnTo>
                  <a:pt x="641969" y="447358"/>
                </a:lnTo>
                <a:lnTo>
                  <a:pt x="646410" y="458788"/>
                </a:lnTo>
                <a:lnTo>
                  <a:pt x="651802" y="469583"/>
                </a:lnTo>
                <a:lnTo>
                  <a:pt x="657511" y="480695"/>
                </a:lnTo>
                <a:lnTo>
                  <a:pt x="663538" y="491173"/>
                </a:lnTo>
                <a:lnTo>
                  <a:pt x="670198" y="501333"/>
                </a:lnTo>
                <a:lnTo>
                  <a:pt x="677493" y="511175"/>
                </a:lnTo>
                <a:lnTo>
                  <a:pt x="685106" y="520700"/>
                </a:lnTo>
                <a:lnTo>
                  <a:pt x="693352" y="529908"/>
                </a:lnTo>
                <a:lnTo>
                  <a:pt x="701599" y="538798"/>
                </a:lnTo>
                <a:lnTo>
                  <a:pt x="710797" y="547053"/>
                </a:lnTo>
                <a:lnTo>
                  <a:pt x="719995" y="554990"/>
                </a:lnTo>
                <a:lnTo>
                  <a:pt x="729511" y="562293"/>
                </a:lnTo>
                <a:lnTo>
                  <a:pt x="739660" y="569595"/>
                </a:lnTo>
                <a:lnTo>
                  <a:pt x="750444" y="575945"/>
                </a:lnTo>
                <a:lnTo>
                  <a:pt x="760911" y="581978"/>
                </a:lnTo>
                <a:lnTo>
                  <a:pt x="772330" y="587693"/>
                </a:lnTo>
                <a:lnTo>
                  <a:pt x="783431" y="592455"/>
                </a:lnTo>
                <a:lnTo>
                  <a:pt x="795167" y="596900"/>
                </a:lnTo>
                <a:lnTo>
                  <a:pt x="806902" y="601345"/>
                </a:lnTo>
                <a:lnTo>
                  <a:pt x="819272" y="604520"/>
                </a:lnTo>
                <a:lnTo>
                  <a:pt x="831959" y="607378"/>
                </a:lnTo>
                <a:lnTo>
                  <a:pt x="844329" y="609600"/>
                </a:lnTo>
                <a:lnTo>
                  <a:pt x="857016" y="611188"/>
                </a:lnTo>
                <a:lnTo>
                  <a:pt x="870338" y="612140"/>
                </a:lnTo>
                <a:lnTo>
                  <a:pt x="883659" y="612458"/>
                </a:lnTo>
                <a:lnTo>
                  <a:pt x="896664" y="612140"/>
                </a:lnTo>
                <a:lnTo>
                  <a:pt x="909985" y="611188"/>
                </a:lnTo>
                <a:lnTo>
                  <a:pt x="922990" y="609600"/>
                </a:lnTo>
                <a:lnTo>
                  <a:pt x="935360" y="607378"/>
                </a:lnTo>
                <a:lnTo>
                  <a:pt x="947729" y="604520"/>
                </a:lnTo>
                <a:lnTo>
                  <a:pt x="960417" y="601345"/>
                </a:lnTo>
                <a:lnTo>
                  <a:pt x="971835" y="596900"/>
                </a:lnTo>
                <a:lnTo>
                  <a:pt x="983571" y="592455"/>
                </a:lnTo>
                <a:lnTo>
                  <a:pt x="994989" y="587693"/>
                </a:lnTo>
                <a:lnTo>
                  <a:pt x="1006407" y="581978"/>
                </a:lnTo>
                <a:lnTo>
                  <a:pt x="1016874" y="575945"/>
                </a:lnTo>
                <a:lnTo>
                  <a:pt x="1027341" y="569595"/>
                </a:lnTo>
                <a:lnTo>
                  <a:pt x="1037808" y="562293"/>
                </a:lnTo>
                <a:lnTo>
                  <a:pt x="1047006" y="554990"/>
                </a:lnTo>
                <a:lnTo>
                  <a:pt x="1056522" y="547053"/>
                </a:lnTo>
                <a:lnTo>
                  <a:pt x="1065720" y="538798"/>
                </a:lnTo>
                <a:lnTo>
                  <a:pt x="1073966" y="529908"/>
                </a:lnTo>
                <a:lnTo>
                  <a:pt x="1082213" y="520700"/>
                </a:lnTo>
                <a:lnTo>
                  <a:pt x="1089825" y="511175"/>
                </a:lnTo>
                <a:lnTo>
                  <a:pt x="1097120" y="501333"/>
                </a:lnTo>
                <a:lnTo>
                  <a:pt x="1103781" y="491173"/>
                </a:lnTo>
                <a:lnTo>
                  <a:pt x="1109808" y="480695"/>
                </a:lnTo>
                <a:lnTo>
                  <a:pt x="1115517" y="469583"/>
                </a:lnTo>
                <a:lnTo>
                  <a:pt x="1120909" y="458788"/>
                </a:lnTo>
                <a:lnTo>
                  <a:pt x="1125349" y="447358"/>
                </a:lnTo>
                <a:lnTo>
                  <a:pt x="1129473" y="435610"/>
                </a:lnTo>
                <a:lnTo>
                  <a:pt x="1132962" y="423545"/>
                </a:lnTo>
                <a:lnTo>
                  <a:pt x="1135816" y="411480"/>
                </a:lnTo>
                <a:lnTo>
                  <a:pt x="1138036" y="398780"/>
                </a:lnTo>
                <a:lnTo>
                  <a:pt x="1139622" y="386398"/>
                </a:lnTo>
                <a:lnTo>
                  <a:pt x="1140891" y="373698"/>
                </a:lnTo>
                <a:lnTo>
                  <a:pt x="1140891" y="360680"/>
                </a:lnTo>
                <a:lnTo>
                  <a:pt x="1140891" y="347980"/>
                </a:lnTo>
                <a:lnTo>
                  <a:pt x="1139622" y="334963"/>
                </a:lnTo>
                <a:lnTo>
                  <a:pt x="1138036" y="322580"/>
                </a:lnTo>
                <a:lnTo>
                  <a:pt x="1135816" y="310198"/>
                </a:lnTo>
                <a:lnTo>
                  <a:pt x="1132962" y="298133"/>
                </a:lnTo>
                <a:lnTo>
                  <a:pt x="1129473" y="285750"/>
                </a:lnTo>
                <a:lnTo>
                  <a:pt x="1125349" y="274003"/>
                </a:lnTo>
                <a:lnTo>
                  <a:pt x="1120909" y="262890"/>
                </a:lnTo>
                <a:lnTo>
                  <a:pt x="1115517" y="251460"/>
                </a:lnTo>
                <a:lnTo>
                  <a:pt x="1109808" y="240983"/>
                </a:lnTo>
                <a:lnTo>
                  <a:pt x="1103781" y="230188"/>
                </a:lnTo>
                <a:lnTo>
                  <a:pt x="1097120" y="220028"/>
                </a:lnTo>
                <a:lnTo>
                  <a:pt x="1089825" y="210185"/>
                </a:lnTo>
                <a:lnTo>
                  <a:pt x="1082213" y="200660"/>
                </a:lnTo>
                <a:lnTo>
                  <a:pt x="1073966" y="191453"/>
                </a:lnTo>
                <a:lnTo>
                  <a:pt x="1065720" y="182563"/>
                </a:lnTo>
                <a:lnTo>
                  <a:pt x="1056522" y="174308"/>
                </a:lnTo>
                <a:lnTo>
                  <a:pt x="1047006" y="166370"/>
                </a:lnTo>
                <a:lnTo>
                  <a:pt x="1037808" y="159068"/>
                </a:lnTo>
                <a:lnTo>
                  <a:pt x="1027341" y="152083"/>
                </a:lnTo>
                <a:lnTo>
                  <a:pt x="1016874" y="145733"/>
                </a:lnTo>
                <a:lnTo>
                  <a:pt x="1006407" y="139700"/>
                </a:lnTo>
                <a:lnTo>
                  <a:pt x="994989" y="133985"/>
                </a:lnTo>
                <a:lnTo>
                  <a:pt x="983571" y="128905"/>
                </a:lnTo>
                <a:lnTo>
                  <a:pt x="971835" y="124460"/>
                </a:lnTo>
                <a:lnTo>
                  <a:pt x="960417" y="120333"/>
                </a:lnTo>
                <a:lnTo>
                  <a:pt x="947729" y="116840"/>
                </a:lnTo>
                <a:lnTo>
                  <a:pt x="935360" y="114300"/>
                </a:lnTo>
                <a:lnTo>
                  <a:pt x="922990" y="112078"/>
                </a:lnTo>
                <a:lnTo>
                  <a:pt x="909985" y="110490"/>
                </a:lnTo>
                <a:lnTo>
                  <a:pt x="896664" y="109220"/>
                </a:lnTo>
                <a:lnTo>
                  <a:pt x="883659" y="108903"/>
                </a:lnTo>
                <a:close/>
                <a:moveTo>
                  <a:pt x="883659" y="0"/>
                </a:moveTo>
                <a:lnTo>
                  <a:pt x="893175" y="0"/>
                </a:lnTo>
                <a:lnTo>
                  <a:pt x="902373" y="318"/>
                </a:lnTo>
                <a:lnTo>
                  <a:pt x="911888" y="1270"/>
                </a:lnTo>
                <a:lnTo>
                  <a:pt x="921404" y="1905"/>
                </a:lnTo>
                <a:lnTo>
                  <a:pt x="930919" y="3175"/>
                </a:lnTo>
                <a:lnTo>
                  <a:pt x="939800" y="4128"/>
                </a:lnTo>
                <a:lnTo>
                  <a:pt x="948998" y="5715"/>
                </a:lnTo>
                <a:lnTo>
                  <a:pt x="957879" y="7303"/>
                </a:lnTo>
                <a:lnTo>
                  <a:pt x="975641" y="11430"/>
                </a:lnTo>
                <a:lnTo>
                  <a:pt x="993086" y="16193"/>
                </a:lnTo>
                <a:lnTo>
                  <a:pt x="1010531" y="21908"/>
                </a:lnTo>
                <a:lnTo>
                  <a:pt x="1027024" y="28258"/>
                </a:lnTo>
                <a:lnTo>
                  <a:pt x="1043200" y="35560"/>
                </a:lnTo>
                <a:lnTo>
                  <a:pt x="1059694" y="43498"/>
                </a:lnTo>
                <a:lnTo>
                  <a:pt x="1074601" y="52070"/>
                </a:lnTo>
                <a:lnTo>
                  <a:pt x="1089825" y="61595"/>
                </a:lnTo>
                <a:lnTo>
                  <a:pt x="1104098" y="71438"/>
                </a:lnTo>
                <a:lnTo>
                  <a:pt x="1118054" y="82550"/>
                </a:lnTo>
                <a:lnTo>
                  <a:pt x="1131693" y="93663"/>
                </a:lnTo>
                <a:lnTo>
                  <a:pt x="1144697" y="105410"/>
                </a:lnTo>
                <a:lnTo>
                  <a:pt x="1156750" y="118110"/>
                </a:lnTo>
                <a:lnTo>
                  <a:pt x="1168486" y="131128"/>
                </a:lnTo>
                <a:lnTo>
                  <a:pt x="1179270" y="144780"/>
                </a:lnTo>
                <a:lnTo>
                  <a:pt x="1189420" y="158750"/>
                </a:lnTo>
                <a:lnTo>
                  <a:pt x="1198935" y="173673"/>
                </a:lnTo>
                <a:lnTo>
                  <a:pt x="1208133" y="188595"/>
                </a:lnTo>
                <a:lnTo>
                  <a:pt x="1216062" y="204153"/>
                </a:lnTo>
                <a:lnTo>
                  <a:pt x="1223358" y="220345"/>
                </a:lnTo>
                <a:lnTo>
                  <a:pt x="1230018" y="236855"/>
                </a:lnTo>
                <a:lnTo>
                  <a:pt x="1236045" y="253365"/>
                </a:lnTo>
                <a:lnTo>
                  <a:pt x="1240802" y="270510"/>
                </a:lnTo>
                <a:lnTo>
                  <a:pt x="1243023" y="279083"/>
                </a:lnTo>
                <a:lnTo>
                  <a:pt x="1244926" y="288290"/>
                </a:lnTo>
                <a:lnTo>
                  <a:pt x="1246512" y="296863"/>
                </a:lnTo>
                <a:lnTo>
                  <a:pt x="1248098" y="306070"/>
                </a:lnTo>
                <a:lnTo>
                  <a:pt x="1249683" y="314643"/>
                </a:lnTo>
                <a:lnTo>
                  <a:pt x="1250635" y="323533"/>
                </a:lnTo>
                <a:lnTo>
                  <a:pt x="1251269" y="333058"/>
                </a:lnTo>
                <a:lnTo>
                  <a:pt x="1251904" y="342265"/>
                </a:lnTo>
                <a:lnTo>
                  <a:pt x="1252221" y="351155"/>
                </a:lnTo>
                <a:lnTo>
                  <a:pt x="1252538" y="360680"/>
                </a:lnTo>
                <a:lnTo>
                  <a:pt x="1252221" y="373698"/>
                </a:lnTo>
                <a:lnTo>
                  <a:pt x="1251269" y="386080"/>
                </a:lnTo>
                <a:lnTo>
                  <a:pt x="1250318" y="398463"/>
                </a:lnTo>
                <a:lnTo>
                  <a:pt x="1248732" y="411163"/>
                </a:lnTo>
                <a:lnTo>
                  <a:pt x="1246829" y="423228"/>
                </a:lnTo>
                <a:lnTo>
                  <a:pt x="1244608" y="435293"/>
                </a:lnTo>
                <a:lnTo>
                  <a:pt x="1241754" y="447358"/>
                </a:lnTo>
                <a:lnTo>
                  <a:pt x="1238582" y="459105"/>
                </a:lnTo>
                <a:lnTo>
                  <a:pt x="1234776" y="470853"/>
                </a:lnTo>
                <a:lnTo>
                  <a:pt x="1230970" y="481965"/>
                </a:lnTo>
                <a:lnTo>
                  <a:pt x="1226529" y="493395"/>
                </a:lnTo>
                <a:lnTo>
                  <a:pt x="1222089" y="504825"/>
                </a:lnTo>
                <a:lnTo>
                  <a:pt x="1216697" y="515303"/>
                </a:lnTo>
                <a:lnTo>
                  <a:pt x="1211305" y="526415"/>
                </a:lnTo>
                <a:lnTo>
                  <a:pt x="1205278" y="536893"/>
                </a:lnTo>
                <a:lnTo>
                  <a:pt x="1199252" y="547053"/>
                </a:lnTo>
                <a:lnTo>
                  <a:pt x="1192908" y="557213"/>
                </a:lnTo>
                <a:lnTo>
                  <a:pt x="1185930" y="567055"/>
                </a:lnTo>
                <a:lnTo>
                  <a:pt x="1178953" y="576580"/>
                </a:lnTo>
                <a:lnTo>
                  <a:pt x="1171340" y="586105"/>
                </a:lnTo>
                <a:lnTo>
                  <a:pt x="1163728" y="595313"/>
                </a:lnTo>
                <a:lnTo>
                  <a:pt x="1155798" y="604203"/>
                </a:lnTo>
                <a:lnTo>
                  <a:pt x="1147552" y="612458"/>
                </a:lnTo>
                <a:lnTo>
                  <a:pt x="1138988" y="621030"/>
                </a:lnTo>
                <a:lnTo>
                  <a:pt x="1129790" y="629285"/>
                </a:lnTo>
                <a:lnTo>
                  <a:pt x="1120909" y="636905"/>
                </a:lnTo>
                <a:lnTo>
                  <a:pt x="1111394" y="644208"/>
                </a:lnTo>
                <a:lnTo>
                  <a:pt x="1101878" y="651510"/>
                </a:lnTo>
                <a:lnTo>
                  <a:pt x="1091728" y="658178"/>
                </a:lnTo>
                <a:lnTo>
                  <a:pt x="1081896" y="665163"/>
                </a:lnTo>
                <a:lnTo>
                  <a:pt x="1071429" y="671195"/>
                </a:lnTo>
                <a:lnTo>
                  <a:pt x="1060645" y="677228"/>
                </a:lnTo>
                <a:lnTo>
                  <a:pt x="1066354" y="677228"/>
                </a:lnTo>
                <a:lnTo>
                  <a:pt x="1073966" y="677228"/>
                </a:lnTo>
                <a:lnTo>
                  <a:pt x="1081579" y="677863"/>
                </a:lnTo>
                <a:lnTo>
                  <a:pt x="1088557" y="678815"/>
                </a:lnTo>
                <a:lnTo>
                  <a:pt x="1095852" y="679768"/>
                </a:lnTo>
                <a:lnTo>
                  <a:pt x="1103147" y="681673"/>
                </a:lnTo>
                <a:lnTo>
                  <a:pt x="1109808" y="683578"/>
                </a:lnTo>
                <a:lnTo>
                  <a:pt x="1116468" y="685800"/>
                </a:lnTo>
                <a:lnTo>
                  <a:pt x="1123129" y="688023"/>
                </a:lnTo>
                <a:lnTo>
                  <a:pt x="1129473" y="691198"/>
                </a:lnTo>
                <a:lnTo>
                  <a:pt x="1135816" y="694373"/>
                </a:lnTo>
                <a:lnTo>
                  <a:pt x="1141843" y="697548"/>
                </a:lnTo>
                <a:lnTo>
                  <a:pt x="1147869" y="701358"/>
                </a:lnTo>
                <a:lnTo>
                  <a:pt x="1153578" y="705485"/>
                </a:lnTo>
                <a:lnTo>
                  <a:pt x="1158970" y="709613"/>
                </a:lnTo>
                <a:lnTo>
                  <a:pt x="1164045" y="714375"/>
                </a:lnTo>
                <a:lnTo>
                  <a:pt x="1169437" y="718820"/>
                </a:lnTo>
                <a:lnTo>
                  <a:pt x="1173878" y="723583"/>
                </a:lnTo>
                <a:lnTo>
                  <a:pt x="1178953" y="728980"/>
                </a:lnTo>
                <a:lnTo>
                  <a:pt x="1183076" y="734378"/>
                </a:lnTo>
                <a:lnTo>
                  <a:pt x="1187199" y="740093"/>
                </a:lnTo>
                <a:lnTo>
                  <a:pt x="1191005" y="745808"/>
                </a:lnTo>
                <a:lnTo>
                  <a:pt x="1194494" y="751840"/>
                </a:lnTo>
                <a:lnTo>
                  <a:pt x="1197666" y="757873"/>
                </a:lnTo>
                <a:lnTo>
                  <a:pt x="1200521" y="764223"/>
                </a:lnTo>
                <a:lnTo>
                  <a:pt x="1203058" y="770573"/>
                </a:lnTo>
                <a:lnTo>
                  <a:pt x="1205278" y="776923"/>
                </a:lnTo>
                <a:lnTo>
                  <a:pt x="1207182" y="783908"/>
                </a:lnTo>
                <a:lnTo>
                  <a:pt x="1209084" y="790575"/>
                </a:lnTo>
                <a:lnTo>
                  <a:pt x="1210353" y="797878"/>
                </a:lnTo>
                <a:lnTo>
                  <a:pt x="1211305" y="804863"/>
                </a:lnTo>
                <a:lnTo>
                  <a:pt x="1211622" y="812165"/>
                </a:lnTo>
                <a:lnTo>
                  <a:pt x="1212256" y="819468"/>
                </a:lnTo>
                <a:lnTo>
                  <a:pt x="1212256" y="1278891"/>
                </a:lnTo>
                <a:lnTo>
                  <a:pt x="1211622" y="1285876"/>
                </a:lnTo>
                <a:lnTo>
                  <a:pt x="1211305" y="1293178"/>
                </a:lnTo>
                <a:lnTo>
                  <a:pt x="1210353" y="1300481"/>
                </a:lnTo>
                <a:lnTo>
                  <a:pt x="1209084" y="1307466"/>
                </a:lnTo>
                <a:lnTo>
                  <a:pt x="1207182" y="1314451"/>
                </a:lnTo>
                <a:lnTo>
                  <a:pt x="1205278" y="1321118"/>
                </a:lnTo>
                <a:lnTo>
                  <a:pt x="1203058" y="1327468"/>
                </a:lnTo>
                <a:lnTo>
                  <a:pt x="1200521" y="1334136"/>
                </a:lnTo>
                <a:lnTo>
                  <a:pt x="1197666" y="1340486"/>
                </a:lnTo>
                <a:lnTo>
                  <a:pt x="1194494" y="1346518"/>
                </a:lnTo>
                <a:lnTo>
                  <a:pt x="1191005" y="1352551"/>
                </a:lnTo>
                <a:lnTo>
                  <a:pt x="1187199" y="1358266"/>
                </a:lnTo>
                <a:lnTo>
                  <a:pt x="1183076" y="1363981"/>
                </a:lnTo>
                <a:lnTo>
                  <a:pt x="1178953" y="1369061"/>
                </a:lnTo>
                <a:lnTo>
                  <a:pt x="1173878" y="1374458"/>
                </a:lnTo>
                <a:lnTo>
                  <a:pt x="1169437" y="1379221"/>
                </a:lnTo>
                <a:lnTo>
                  <a:pt x="1164045" y="1384301"/>
                </a:lnTo>
                <a:lnTo>
                  <a:pt x="1158970" y="1388428"/>
                </a:lnTo>
                <a:lnTo>
                  <a:pt x="1153578" y="1392873"/>
                </a:lnTo>
                <a:lnTo>
                  <a:pt x="1147869" y="1396683"/>
                </a:lnTo>
                <a:lnTo>
                  <a:pt x="1141843" y="1400493"/>
                </a:lnTo>
                <a:lnTo>
                  <a:pt x="1135816" y="1403986"/>
                </a:lnTo>
                <a:lnTo>
                  <a:pt x="1129473" y="1406843"/>
                </a:lnTo>
                <a:lnTo>
                  <a:pt x="1123129" y="1410018"/>
                </a:lnTo>
                <a:lnTo>
                  <a:pt x="1116468" y="1412558"/>
                </a:lnTo>
                <a:lnTo>
                  <a:pt x="1109808" y="1414781"/>
                </a:lnTo>
                <a:lnTo>
                  <a:pt x="1103147" y="1416686"/>
                </a:lnTo>
                <a:lnTo>
                  <a:pt x="1095852" y="1418273"/>
                </a:lnTo>
                <a:lnTo>
                  <a:pt x="1088557" y="1419543"/>
                </a:lnTo>
                <a:lnTo>
                  <a:pt x="1081579" y="1420496"/>
                </a:lnTo>
                <a:lnTo>
                  <a:pt x="1073966" y="1420813"/>
                </a:lnTo>
                <a:lnTo>
                  <a:pt x="1066354" y="1420813"/>
                </a:lnTo>
                <a:lnTo>
                  <a:pt x="145585" y="1420813"/>
                </a:lnTo>
                <a:lnTo>
                  <a:pt x="138290" y="1420813"/>
                </a:lnTo>
                <a:lnTo>
                  <a:pt x="130678" y="1420496"/>
                </a:lnTo>
                <a:lnTo>
                  <a:pt x="123383" y="1419543"/>
                </a:lnTo>
                <a:lnTo>
                  <a:pt x="116405" y="1418273"/>
                </a:lnTo>
                <a:lnTo>
                  <a:pt x="109427" y="1416686"/>
                </a:lnTo>
                <a:lnTo>
                  <a:pt x="102449" y="1414781"/>
                </a:lnTo>
                <a:lnTo>
                  <a:pt x="95471" y="1412558"/>
                </a:lnTo>
                <a:lnTo>
                  <a:pt x="89127" y="1410018"/>
                </a:lnTo>
                <a:lnTo>
                  <a:pt x="82784" y="1406843"/>
                </a:lnTo>
                <a:lnTo>
                  <a:pt x="76123" y="1403986"/>
                </a:lnTo>
                <a:lnTo>
                  <a:pt x="70097" y="1400493"/>
                </a:lnTo>
                <a:lnTo>
                  <a:pt x="64070" y="1396683"/>
                </a:lnTo>
                <a:lnTo>
                  <a:pt x="58361" y="1392873"/>
                </a:lnTo>
                <a:lnTo>
                  <a:pt x="53286" y="1388428"/>
                </a:lnTo>
                <a:lnTo>
                  <a:pt x="47894" y="1384301"/>
                </a:lnTo>
                <a:lnTo>
                  <a:pt x="42502" y="1379221"/>
                </a:lnTo>
                <a:lnTo>
                  <a:pt x="38062" y="1374458"/>
                </a:lnTo>
                <a:lnTo>
                  <a:pt x="33304" y="1369061"/>
                </a:lnTo>
                <a:lnTo>
                  <a:pt x="29181" y="1363981"/>
                </a:lnTo>
                <a:lnTo>
                  <a:pt x="24740" y="1358266"/>
                </a:lnTo>
                <a:lnTo>
                  <a:pt x="21251" y="1352551"/>
                </a:lnTo>
                <a:lnTo>
                  <a:pt x="17762" y="1346518"/>
                </a:lnTo>
                <a:lnTo>
                  <a:pt x="14273" y="1340486"/>
                </a:lnTo>
                <a:lnTo>
                  <a:pt x="11736" y="1334136"/>
                </a:lnTo>
                <a:lnTo>
                  <a:pt x="8881" y="1327468"/>
                </a:lnTo>
                <a:lnTo>
                  <a:pt x="6661" y="1321118"/>
                </a:lnTo>
                <a:lnTo>
                  <a:pt x="4758" y="1314451"/>
                </a:lnTo>
                <a:lnTo>
                  <a:pt x="2855" y="1307466"/>
                </a:lnTo>
                <a:lnTo>
                  <a:pt x="1903" y="1300481"/>
                </a:lnTo>
                <a:lnTo>
                  <a:pt x="635" y="1293178"/>
                </a:lnTo>
                <a:lnTo>
                  <a:pt x="317" y="1285876"/>
                </a:lnTo>
                <a:lnTo>
                  <a:pt x="0" y="1278891"/>
                </a:lnTo>
                <a:lnTo>
                  <a:pt x="0" y="819468"/>
                </a:lnTo>
                <a:lnTo>
                  <a:pt x="317" y="812165"/>
                </a:lnTo>
                <a:lnTo>
                  <a:pt x="635" y="804863"/>
                </a:lnTo>
                <a:lnTo>
                  <a:pt x="1903" y="797878"/>
                </a:lnTo>
                <a:lnTo>
                  <a:pt x="2855" y="790575"/>
                </a:lnTo>
                <a:lnTo>
                  <a:pt x="4758" y="783908"/>
                </a:lnTo>
                <a:lnTo>
                  <a:pt x="6661" y="776923"/>
                </a:lnTo>
                <a:lnTo>
                  <a:pt x="8881" y="770573"/>
                </a:lnTo>
                <a:lnTo>
                  <a:pt x="11736" y="764223"/>
                </a:lnTo>
                <a:lnTo>
                  <a:pt x="14273" y="757873"/>
                </a:lnTo>
                <a:lnTo>
                  <a:pt x="17762" y="751840"/>
                </a:lnTo>
                <a:lnTo>
                  <a:pt x="21251" y="745808"/>
                </a:lnTo>
                <a:lnTo>
                  <a:pt x="24740" y="740093"/>
                </a:lnTo>
                <a:lnTo>
                  <a:pt x="29181" y="734378"/>
                </a:lnTo>
                <a:lnTo>
                  <a:pt x="33304" y="728980"/>
                </a:lnTo>
                <a:lnTo>
                  <a:pt x="38062" y="723583"/>
                </a:lnTo>
                <a:lnTo>
                  <a:pt x="42502" y="718820"/>
                </a:lnTo>
                <a:lnTo>
                  <a:pt x="47894" y="714375"/>
                </a:lnTo>
                <a:lnTo>
                  <a:pt x="53286" y="709613"/>
                </a:lnTo>
                <a:lnTo>
                  <a:pt x="58361" y="705485"/>
                </a:lnTo>
                <a:lnTo>
                  <a:pt x="64070" y="701358"/>
                </a:lnTo>
                <a:lnTo>
                  <a:pt x="70097" y="697548"/>
                </a:lnTo>
                <a:lnTo>
                  <a:pt x="76123" y="694373"/>
                </a:lnTo>
                <a:lnTo>
                  <a:pt x="82784" y="691198"/>
                </a:lnTo>
                <a:lnTo>
                  <a:pt x="89127" y="688023"/>
                </a:lnTo>
                <a:lnTo>
                  <a:pt x="95471" y="685800"/>
                </a:lnTo>
                <a:lnTo>
                  <a:pt x="102449" y="683578"/>
                </a:lnTo>
                <a:lnTo>
                  <a:pt x="109427" y="681673"/>
                </a:lnTo>
                <a:lnTo>
                  <a:pt x="116405" y="679768"/>
                </a:lnTo>
                <a:lnTo>
                  <a:pt x="123383" y="678815"/>
                </a:lnTo>
                <a:lnTo>
                  <a:pt x="130678" y="677863"/>
                </a:lnTo>
                <a:lnTo>
                  <a:pt x="138290" y="677228"/>
                </a:lnTo>
                <a:lnTo>
                  <a:pt x="145585" y="677228"/>
                </a:lnTo>
                <a:lnTo>
                  <a:pt x="151612" y="677228"/>
                </a:lnTo>
                <a:lnTo>
                  <a:pt x="145585" y="672783"/>
                </a:lnTo>
                <a:lnTo>
                  <a:pt x="139242" y="668020"/>
                </a:lnTo>
                <a:lnTo>
                  <a:pt x="133215" y="663258"/>
                </a:lnTo>
                <a:lnTo>
                  <a:pt x="127189" y="658178"/>
                </a:lnTo>
                <a:lnTo>
                  <a:pt x="121480" y="653415"/>
                </a:lnTo>
                <a:lnTo>
                  <a:pt x="115770" y="648018"/>
                </a:lnTo>
                <a:lnTo>
                  <a:pt x="110378" y="642938"/>
                </a:lnTo>
                <a:lnTo>
                  <a:pt x="104986" y="637223"/>
                </a:lnTo>
                <a:lnTo>
                  <a:pt x="99911" y="631508"/>
                </a:lnTo>
                <a:lnTo>
                  <a:pt x="95154" y="625475"/>
                </a:lnTo>
                <a:lnTo>
                  <a:pt x="90079" y="619443"/>
                </a:lnTo>
                <a:lnTo>
                  <a:pt x="85638" y="613410"/>
                </a:lnTo>
                <a:lnTo>
                  <a:pt x="81198" y="606743"/>
                </a:lnTo>
                <a:lnTo>
                  <a:pt x="77075" y="600393"/>
                </a:lnTo>
                <a:lnTo>
                  <a:pt x="72951" y="594043"/>
                </a:lnTo>
                <a:lnTo>
                  <a:pt x="69145" y="587375"/>
                </a:lnTo>
                <a:lnTo>
                  <a:pt x="65656" y="580390"/>
                </a:lnTo>
                <a:lnTo>
                  <a:pt x="61850" y="573723"/>
                </a:lnTo>
                <a:lnTo>
                  <a:pt x="58995" y="566420"/>
                </a:lnTo>
                <a:lnTo>
                  <a:pt x="55824" y="559118"/>
                </a:lnTo>
                <a:lnTo>
                  <a:pt x="53286" y="552133"/>
                </a:lnTo>
                <a:lnTo>
                  <a:pt x="50432" y="544830"/>
                </a:lnTo>
                <a:lnTo>
                  <a:pt x="48211" y="537210"/>
                </a:lnTo>
                <a:lnTo>
                  <a:pt x="45991" y="529908"/>
                </a:lnTo>
                <a:lnTo>
                  <a:pt x="44088" y="522288"/>
                </a:lnTo>
                <a:lnTo>
                  <a:pt x="42502" y="514350"/>
                </a:lnTo>
                <a:lnTo>
                  <a:pt x="41233" y="506413"/>
                </a:lnTo>
                <a:lnTo>
                  <a:pt x="39965" y="498793"/>
                </a:lnTo>
                <a:lnTo>
                  <a:pt x="39330" y="490538"/>
                </a:lnTo>
                <a:lnTo>
                  <a:pt x="38379" y="482600"/>
                </a:lnTo>
                <a:lnTo>
                  <a:pt x="38062" y="474663"/>
                </a:lnTo>
                <a:lnTo>
                  <a:pt x="37744" y="466090"/>
                </a:lnTo>
                <a:lnTo>
                  <a:pt x="38062" y="453073"/>
                </a:lnTo>
                <a:lnTo>
                  <a:pt x="39330" y="440055"/>
                </a:lnTo>
                <a:lnTo>
                  <a:pt x="40599" y="427355"/>
                </a:lnTo>
                <a:lnTo>
                  <a:pt x="43137" y="414655"/>
                </a:lnTo>
                <a:lnTo>
                  <a:pt x="45991" y="402273"/>
                </a:lnTo>
                <a:lnTo>
                  <a:pt x="49797" y="390208"/>
                </a:lnTo>
                <a:lnTo>
                  <a:pt x="53603" y="378460"/>
                </a:lnTo>
                <a:lnTo>
                  <a:pt x="58361" y="366713"/>
                </a:lnTo>
                <a:lnTo>
                  <a:pt x="63753" y="355600"/>
                </a:lnTo>
                <a:lnTo>
                  <a:pt x="69462" y="344488"/>
                </a:lnTo>
                <a:lnTo>
                  <a:pt x="75489" y="334010"/>
                </a:lnTo>
                <a:lnTo>
                  <a:pt x="82149" y="323215"/>
                </a:lnTo>
                <a:lnTo>
                  <a:pt x="89762" y="313373"/>
                </a:lnTo>
                <a:lnTo>
                  <a:pt x="97374" y="303530"/>
                </a:lnTo>
                <a:lnTo>
                  <a:pt x="105621" y="294640"/>
                </a:lnTo>
                <a:lnTo>
                  <a:pt x="114502" y="285750"/>
                </a:lnTo>
                <a:lnTo>
                  <a:pt x="123383" y="277178"/>
                </a:lnTo>
                <a:lnTo>
                  <a:pt x="132898" y="269240"/>
                </a:lnTo>
                <a:lnTo>
                  <a:pt x="142731" y="261620"/>
                </a:lnTo>
                <a:lnTo>
                  <a:pt x="152880" y="254635"/>
                </a:lnTo>
                <a:lnTo>
                  <a:pt x="163347" y="247968"/>
                </a:lnTo>
                <a:lnTo>
                  <a:pt x="174448" y="241618"/>
                </a:lnTo>
                <a:lnTo>
                  <a:pt x="185867" y="235903"/>
                </a:lnTo>
                <a:lnTo>
                  <a:pt x="196968" y="231140"/>
                </a:lnTo>
                <a:lnTo>
                  <a:pt x="209021" y="226378"/>
                </a:lnTo>
                <a:lnTo>
                  <a:pt x="221391" y="222250"/>
                </a:lnTo>
                <a:lnTo>
                  <a:pt x="233761" y="219075"/>
                </a:lnTo>
                <a:lnTo>
                  <a:pt x="246131" y="216218"/>
                </a:lnTo>
                <a:lnTo>
                  <a:pt x="259135" y="213995"/>
                </a:lnTo>
                <a:lnTo>
                  <a:pt x="272139" y="212090"/>
                </a:lnTo>
                <a:lnTo>
                  <a:pt x="285461" y="211455"/>
                </a:lnTo>
                <a:lnTo>
                  <a:pt x="298782" y="211138"/>
                </a:lnTo>
                <a:lnTo>
                  <a:pt x="307346" y="211138"/>
                </a:lnTo>
                <a:lnTo>
                  <a:pt x="315593" y="211455"/>
                </a:lnTo>
                <a:lnTo>
                  <a:pt x="323839" y="212090"/>
                </a:lnTo>
                <a:lnTo>
                  <a:pt x="332403" y="213043"/>
                </a:lnTo>
                <a:lnTo>
                  <a:pt x="340650" y="214313"/>
                </a:lnTo>
                <a:lnTo>
                  <a:pt x="348896" y="215583"/>
                </a:lnTo>
                <a:lnTo>
                  <a:pt x="356826" y="217488"/>
                </a:lnTo>
                <a:lnTo>
                  <a:pt x="364755" y="219393"/>
                </a:lnTo>
                <a:lnTo>
                  <a:pt x="372685" y="221298"/>
                </a:lnTo>
                <a:lnTo>
                  <a:pt x="380297" y="223838"/>
                </a:lnTo>
                <a:lnTo>
                  <a:pt x="388227" y="226378"/>
                </a:lnTo>
                <a:lnTo>
                  <a:pt x="395839" y="229235"/>
                </a:lnTo>
                <a:lnTo>
                  <a:pt x="402817" y="232093"/>
                </a:lnTo>
                <a:lnTo>
                  <a:pt x="410429" y="235585"/>
                </a:lnTo>
                <a:lnTo>
                  <a:pt x="417724" y="239078"/>
                </a:lnTo>
                <a:lnTo>
                  <a:pt x="424385" y="242888"/>
                </a:lnTo>
                <a:lnTo>
                  <a:pt x="431680" y="246698"/>
                </a:lnTo>
                <a:lnTo>
                  <a:pt x="438024" y="250825"/>
                </a:lnTo>
                <a:lnTo>
                  <a:pt x="444684" y="254953"/>
                </a:lnTo>
                <a:lnTo>
                  <a:pt x="451345" y="259398"/>
                </a:lnTo>
                <a:lnTo>
                  <a:pt x="457689" y="263843"/>
                </a:lnTo>
                <a:lnTo>
                  <a:pt x="464032" y="268923"/>
                </a:lnTo>
                <a:lnTo>
                  <a:pt x="470059" y="273685"/>
                </a:lnTo>
                <a:lnTo>
                  <a:pt x="475768" y="279083"/>
                </a:lnTo>
                <a:lnTo>
                  <a:pt x="481477" y="284480"/>
                </a:lnTo>
                <a:lnTo>
                  <a:pt x="487186" y="289878"/>
                </a:lnTo>
                <a:lnTo>
                  <a:pt x="492261" y="295593"/>
                </a:lnTo>
                <a:lnTo>
                  <a:pt x="497653" y="301308"/>
                </a:lnTo>
                <a:lnTo>
                  <a:pt x="502728" y="307340"/>
                </a:lnTo>
                <a:lnTo>
                  <a:pt x="507486" y="314008"/>
                </a:lnTo>
                <a:lnTo>
                  <a:pt x="512243" y="320040"/>
                </a:lnTo>
                <a:lnTo>
                  <a:pt x="516684" y="326390"/>
                </a:lnTo>
                <a:lnTo>
                  <a:pt x="518904" y="309245"/>
                </a:lnTo>
                <a:lnTo>
                  <a:pt x="521442" y="292735"/>
                </a:lnTo>
                <a:lnTo>
                  <a:pt x="525248" y="275908"/>
                </a:lnTo>
                <a:lnTo>
                  <a:pt x="529688" y="259715"/>
                </a:lnTo>
                <a:lnTo>
                  <a:pt x="534763" y="243840"/>
                </a:lnTo>
                <a:lnTo>
                  <a:pt x="540789" y="228283"/>
                </a:lnTo>
                <a:lnTo>
                  <a:pt x="547133" y="213043"/>
                </a:lnTo>
                <a:lnTo>
                  <a:pt x="554745" y="198120"/>
                </a:lnTo>
                <a:lnTo>
                  <a:pt x="562358" y="183833"/>
                </a:lnTo>
                <a:lnTo>
                  <a:pt x="570921" y="169545"/>
                </a:lnTo>
                <a:lnTo>
                  <a:pt x="580437" y="155893"/>
                </a:lnTo>
                <a:lnTo>
                  <a:pt x="589952" y="142558"/>
                </a:lnTo>
                <a:lnTo>
                  <a:pt x="600419" y="130175"/>
                </a:lnTo>
                <a:lnTo>
                  <a:pt x="611203" y="117475"/>
                </a:lnTo>
                <a:lnTo>
                  <a:pt x="622621" y="106045"/>
                </a:lnTo>
                <a:lnTo>
                  <a:pt x="634674" y="94615"/>
                </a:lnTo>
                <a:lnTo>
                  <a:pt x="647679" y="83820"/>
                </a:lnTo>
                <a:lnTo>
                  <a:pt x="660366" y="73660"/>
                </a:lnTo>
                <a:lnTo>
                  <a:pt x="674004" y="63818"/>
                </a:lnTo>
                <a:lnTo>
                  <a:pt x="687960" y="54928"/>
                </a:lnTo>
                <a:lnTo>
                  <a:pt x="702233" y="46673"/>
                </a:lnTo>
                <a:lnTo>
                  <a:pt x="717141" y="39053"/>
                </a:lnTo>
                <a:lnTo>
                  <a:pt x="732048" y="31750"/>
                </a:lnTo>
                <a:lnTo>
                  <a:pt x="747907" y="25400"/>
                </a:lnTo>
                <a:lnTo>
                  <a:pt x="763766" y="19368"/>
                </a:lnTo>
                <a:lnTo>
                  <a:pt x="780259" y="14288"/>
                </a:lnTo>
                <a:lnTo>
                  <a:pt x="796752" y="10160"/>
                </a:lnTo>
                <a:lnTo>
                  <a:pt x="813880" y="6350"/>
                </a:lnTo>
                <a:lnTo>
                  <a:pt x="830691" y="3810"/>
                </a:lnTo>
                <a:lnTo>
                  <a:pt x="848135" y="1588"/>
                </a:lnTo>
                <a:lnTo>
                  <a:pt x="865897" y="318"/>
                </a:lnTo>
                <a:lnTo>
                  <a:pt x="883659" y="0"/>
                </a:lnTo>
                <a:close/>
              </a:path>
            </a:pathLst>
          </a:custGeom>
          <a:solidFill>
            <a:schemeClr val="tx2">
              <a:lumMod val="7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 fill="hold"/>
                                        <p:tgtEl>
                                          <p:spTgt spid="20"/>
                                        </p:tgtEl>
                                        <p:attrNameLst>
                                          <p:attrName>ppt_x</p:attrName>
                                        </p:attrNameLst>
                                      </p:cBhvr>
                                      <p:tavLst>
                                        <p:tav tm="0">
                                          <p:val>
                                            <p:strVal val="1+#ppt_w/2"/>
                                          </p:val>
                                        </p:tav>
                                        <p:tav tm="100000">
                                          <p:val>
                                            <p:strVal val="#ppt_x"/>
                                          </p:val>
                                        </p:tav>
                                      </p:tavLst>
                                    </p:anim>
                                    <p:anim calcmode="lin" valueType="num">
                                      <p:cBhvr additive="base">
                                        <p:cTn id="8" dur="1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9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 fill="hold"/>
                                        <p:tgtEl>
                                          <p:spTgt spid="21"/>
                                        </p:tgtEl>
                                        <p:attrNameLst>
                                          <p:attrName>ppt_x</p:attrName>
                                        </p:attrNameLst>
                                      </p:cBhvr>
                                      <p:tavLst>
                                        <p:tav tm="0">
                                          <p:val>
                                            <p:strVal val="1+#ppt_w/2"/>
                                          </p:val>
                                        </p:tav>
                                        <p:tav tm="100000">
                                          <p:val>
                                            <p:strVal val="#ppt_x"/>
                                          </p:val>
                                        </p:tav>
                                      </p:tavLst>
                                    </p:anim>
                                    <p:anim calcmode="lin" valueType="num">
                                      <p:cBhvr additive="base">
                                        <p:cTn id="12" dur="1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 fill="hold"/>
                                        <p:tgtEl>
                                          <p:spTgt spid="22"/>
                                        </p:tgtEl>
                                        <p:attrNameLst>
                                          <p:attrName>ppt_x</p:attrName>
                                        </p:attrNameLst>
                                      </p:cBhvr>
                                      <p:tavLst>
                                        <p:tav tm="0">
                                          <p:val>
                                            <p:strVal val="1+#ppt_w/2"/>
                                          </p:val>
                                        </p:tav>
                                        <p:tav tm="100000">
                                          <p:val>
                                            <p:strVal val="#ppt_x"/>
                                          </p:val>
                                        </p:tav>
                                      </p:tavLst>
                                    </p:anim>
                                    <p:anim calcmode="lin" valueType="num">
                                      <p:cBhvr additive="base">
                                        <p:cTn id="16" dur="1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1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 fill="hold"/>
                                        <p:tgtEl>
                                          <p:spTgt spid="23"/>
                                        </p:tgtEl>
                                        <p:attrNameLst>
                                          <p:attrName>ppt_x</p:attrName>
                                        </p:attrNameLst>
                                      </p:cBhvr>
                                      <p:tavLst>
                                        <p:tav tm="0">
                                          <p:val>
                                            <p:strVal val="1+#ppt_w/2"/>
                                          </p:val>
                                        </p:tav>
                                        <p:tav tm="100000">
                                          <p:val>
                                            <p:strVal val="#ppt_x"/>
                                          </p:val>
                                        </p:tav>
                                      </p:tavLst>
                                    </p:anim>
                                    <p:anim calcmode="lin" valueType="num">
                                      <p:cBhvr additive="base">
                                        <p:cTn id="20" dur="1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2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100" fill="hold"/>
                                        <p:tgtEl>
                                          <p:spTgt spid="24"/>
                                        </p:tgtEl>
                                        <p:attrNameLst>
                                          <p:attrName>ppt_x</p:attrName>
                                        </p:attrNameLst>
                                      </p:cBhvr>
                                      <p:tavLst>
                                        <p:tav tm="0">
                                          <p:val>
                                            <p:strVal val="1+#ppt_w/2"/>
                                          </p:val>
                                        </p:tav>
                                        <p:tav tm="100000">
                                          <p:val>
                                            <p:strVal val="#ppt_x"/>
                                          </p:val>
                                        </p:tav>
                                      </p:tavLst>
                                    </p:anim>
                                    <p:anim calcmode="lin" valueType="num">
                                      <p:cBhvr additive="base">
                                        <p:cTn id="24" dur="1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3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100" fill="hold"/>
                                        <p:tgtEl>
                                          <p:spTgt spid="25"/>
                                        </p:tgtEl>
                                        <p:attrNameLst>
                                          <p:attrName>ppt_x</p:attrName>
                                        </p:attrNameLst>
                                      </p:cBhvr>
                                      <p:tavLst>
                                        <p:tav tm="0">
                                          <p:val>
                                            <p:strVal val="1+#ppt_w/2"/>
                                          </p:val>
                                        </p:tav>
                                        <p:tav tm="100000">
                                          <p:val>
                                            <p:strVal val="#ppt_x"/>
                                          </p:val>
                                        </p:tav>
                                      </p:tavLst>
                                    </p:anim>
                                    <p:anim calcmode="lin" valueType="num">
                                      <p:cBhvr additive="base">
                                        <p:cTn id="28" dur="100" fill="hold"/>
                                        <p:tgtEl>
                                          <p:spTgt spid="2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4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00" fill="hold"/>
                                        <p:tgtEl>
                                          <p:spTgt spid="26"/>
                                        </p:tgtEl>
                                        <p:attrNameLst>
                                          <p:attrName>ppt_x</p:attrName>
                                        </p:attrNameLst>
                                      </p:cBhvr>
                                      <p:tavLst>
                                        <p:tav tm="0">
                                          <p:val>
                                            <p:strVal val="1+#ppt_w/2"/>
                                          </p:val>
                                        </p:tav>
                                        <p:tav tm="100000">
                                          <p:val>
                                            <p:strVal val="#ppt_x"/>
                                          </p:val>
                                        </p:tav>
                                      </p:tavLst>
                                    </p:anim>
                                    <p:anim calcmode="lin" valueType="num">
                                      <p:cBhvr additive="base">
                                        <p:cTn id="32" dur="100" fill="hold"/>
                                        <p:tgtEl>
                                          <p:spTgt spid="2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50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100" fill="hold"/>
                                        <p:tgtEl>
                                          <p:spTgt spid="27"/>
                                        </p:tgtEl>
                                        <p:attrNameLst>
                                          <p:attrName>ppt_x</p:attrName>
                                        </p:attrNameLst>
                                      </p:cBhvr>
                                      <p:tavLst>
                                        <p:tav tm="0">
                                          <p:val>
                                            <p:strVal val="1+#ppt_w/2"/>
                                          </p:val>
                                        </p:tav>
                                        <p:tav tm="100000">
                                          <p:val>
                                            <p:strVal val="#ppt_x"/>
                                          </p:val>
                                        </p:tav>
                                      </p:tavLst>
                                    </p:anim>
                                    <p:anim calcmode="lin" valueType="num">
                                      <p:cBhvr additive="base">
                                        <p:cTn id="36" dur="1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60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100" fill="hold"/>
                                        <p:tgtEl>
                                          <p:spTgt spid="28"/>
                                        </p:tgtEl>
                                        <p:attrNameLst>
                                          <p:attrName>ppt_x</p:attrName>
                                        </p:attrNameLst>
                                      </p:cBhvr>
                                      <p:tavLst>
                                        <p:tav tm="0">
                                          <p:val>
                                            <p:strVal val="1+#ppt_w/2"/>
                                          </p:val>
                                        </p:tav>
                                        <p:tav tm="100000">
                                          <p:val>
                                            <p:strVal val="#ppt_x"/>
                                          </p:val>
                                        </p:tav>
                                      </p:tavLst>
                                    </p:anim>
                                    <p:anim calcmode="lin" valueType="num">
                                      <p:cBhvr additive="base">
                                        <p:cTn id="40" dur="1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70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100" fill="hold"/>
                                        <p:tgtEl>
                                          <p:spTgt spid="29"/>
                                        </p:tgtEl>
                                        <p:attrNameLst>
                                          <p:attrName>ppt_x</p:attrName>
                                        </p:attrNameLst>
                                      </p:cBhvr>
                                      <p:tavLst>
                                        <p:tav tm="0">
                                          <p:val>
                                            <p:strVal val="1+#ppt_w/2"/>
                                          </p:val>
                                        </p:tav>
                                        <p:tav tm="100000">
                                          <p:val>
                                            <p:strVal val="#ppt_x"/>
                                          </p:val>
                                        </p:tav>
                                      </p:tavLst>
                                    </p:anim>
                                    <p:anim calcmode="lin" valueType="num">
                                      <p:cBhvr additive="base">
                                        <p:cTn id="44" dur="100" fill="hold"/>
                                        <p:tgtEl>
                                          <p:spTgt spid="2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80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100" fill="hold"/>
                                        <p:tgtEl>
                                          <p:spTgt spid="30"/>
                                        </p:tgtEl>
                                        <p:attrNameLst>
                                          <p:attrName>ppt_x</p:attrName>
                                        </p:attrNameLst>
                                      </p:cBhvr>
                                      <p:tavLst>
                                        <p:tav tm="0">
                                          <p:val>
                                            <p:strVal val="1+#ppt_w/2"/>
                                          </p:val>
                                        </p:tav>
                                        <p:tav tm="100000">
                                          <p:val>
                                            <p:strVal val="#ppt_x"/>
                                          </p:val>
                                        </p:tav>
                                      </p:tavLst>
                                    </p:anim>
                                    <p:anim calcmode="lin" valueType="num">
                                      <p:cBhvr additive="base">
                                        <p:cTn id="48" dur="100" fill="hold"/>
                                        <p:tgtEl>
                                          <p:spTgt spid="3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90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100" fill="hold"/>
                                        <p:tgtEl>
                                          <p:spTgt spid="31"/>
                                        </p:tgtEl>
                                        <p:attrNameLst>
                                          <p:attrName>ppt_x</p:attrName>
                                        </p:attrNameLst>
                                      </p:cBhvr>
                                      <p:tavLst>
                                        <p:tav tm="0">
                                          <p:val>
                                            <p:strVal val="1+#ppt_w/2"/>
                                          </p:val>
                                        </p:tav>
                                        <p:tav tm="100000">
                                          <p:val>
                                            <p:strVal val="#ppt_x"/>
                                          </p:val>
                                        </p:tav>
                                      </p:tavLst>
                                    </p:anim>
                                    <p:anim calcmode="lin" valueType="num">
                                      <p:cBhvr additive="base">
                                        <p:cTn id="52" dur="10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200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100" fill="hold"/>
                                        <p:tgtEl>
                                          <p:spTgt spid="32"/>
                                        </p:tgtEl>
                                        <p:attrNameLst>
                                          <p:attrName>ppt_x</p:attrName>
                                        </p:attrNameLst>
                                      </p:cBhvr>
                                      <p:tavLst>
                                        <p:tav tm="0">
                                          <p:val>
                                            <p:strVal val="1+#ppt_w/2"/>
                                          </p:val>
                                        </p:tav>
                                        <p:tav tm="100000">
                                          <p:val>
                                            <p:strVal val="#ppt_x"/>
                                          </p:val>
                                        </p:tav>
                                      </p:tavLst>
                                    </p:anim>
                                    <p:anim calcmode="lin" valueType="num">
                                      <p:cBhvr additive="base">
                                        <p:cTn id="56" dur="100" fill="hold"/>
                                        <p:tgtEl>
                                          <p:spTgt spid="3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210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100" fill="hold"/>
                                        <p:tgtEl>
                                          <p:spTgt spid="33"/>
                                        </p:tgtEl>
                                        <p:attrNameLst>
                                          <p:attrName>ppt_x</p:attrName>
                                        </p:attrNameLst>
                                      </p:cBhvr>
                                      <p:tavLst>
                                        <p:tav tm="0">
                                          <p:val>
                                            <p:strVal val="1+#ppt_w/2"/>
                                          </p:val>
                                        </p:tav>
                                        <p:tav tm="100000">
                                          <p:val>
                                            <p:strVal val="#ppt_x"/>
                                          </p:val>
                                        </p:tav>
                                      </p:tavLst>
                                    </p:anim>
                                    <p:anim calcmode="lin" valueType="num">
                                      <p:cBhvr additive="base">
                                        <p:cTn id="60" dur="10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220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100" fill="hold"/>
                                        <p:tgtEl>
                                          <p:spTgt spid="34"/>
                                        </p:tgtEl>
                                        <p:attrNameLst>
                                          <p:attrName>ppt_x</p:attrName>
                                        </p:attrNameLst>
                                      </p:cBhvr>
                                      <p:tavLst>
                                        <p:tav tm="0">
                                          <p:val>
                                            <p:strVal val="1+#ppt_w/2"/>
                                          </p:val>
                                        </p:tav>
                                        <p:tav tm="100000">
                                          <p:val>
                                            <p:strVal val="#ppt_x"/>
                                          </p:val>
                                        </p:tav>
                                      </p:tavLst>
                                    </p:anim>
                                    <p:anim calcmode="lin" valueType="num">
                                      <p:cBhvr additive="base">
                                        <p:cTn id="64" dur="100" fill="hold"/>
                                        <p:tgtEl>
                                          <p:spTgt spid="3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230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100" fill="hold"/>
                                        <p:tgtEl>
                                          <p:spTgt spid="35"/>
                                        </p:tgtEl>
                                        <p:attrNameLst>
                                          <p:attrName>ppt_x</p:attrName>
                                        </p:attrNameLst>
                                      </p:cBhvr>
                                      <p:tavLst>
                                        <p:tav tm="0">
                                          <p:val>
                                            <p:strVal val="1+#ppt_w/2"/>
                                          </p:val>
                                        </p:tav>
                                        <p:tav tm="100000">
                                          <p:val>
                                            <p:strVal val="#ppt_x"/>
                                          </p:val>
                                        </p:tav>
                                      </p:tavLst>
                                    </p:anim>
                                    <p:anim calcmode="lin" valueType="num">
                                      <p:cBhvr additive="base">
                                        <p:cTn id="68" dur="100" fill="hold"/>
                                        <p:tgtEl>
                                          <p:spTgt spid="35"/>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240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100" fill="hold"/>
                                        <p:tgtEl>
                                          <p:spTgt spid="36"/>
                                        </p:tgtEl>
                                        <p:attrNameLst>
                                          <p:attrName>ppt_x</p:attrName>
                                        </p:attrNameLst>
                                      </p:cBhvr>
                                      <p:tavLst>
                                        <p:tav tm="0">
                                          <p:val>
                                            <p:strVal val="1+#ppt_w/2"/>
                                          </p:val>
                                        </p:tav>
                                        <p:tav tm="100000">
                                          <p:val>
                                            <p:strVal val="#ppt_x"/>
                                          </p:val>
                                        </p:tav>
                                      </p:tavLst>
                                    </p:anim>
                                    <p:anim calcmode="lin" valueType="num">
                                      <p:cBhvr additive="base">
                                        <p:cTn id="72" dur="100" fill="hold"/>
                                        <p:tgtEl>
                                          <p:spTgt spid="36"/>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2500"/>
                                  </p:stCondLst>
                                  <p:childTnLst>
                                    <p:set>
                                      <p:cBhvr>
                                        <p:cTn id="74" dur="1" fill="hold">
                                          <p:stCondLst>
                                            <p:cond delay="0"/>
                                          </p:stCondLst>
                                        </p:cTn>
                                        <p:tgtEl>
                                          <p:spTgt spid="37"/>
                                        </p:tgtEl>
                                        <p:attrNameLst>
                                          <p:attrName>style.visibility</p:attrName>
                                        </p:attrNameLst>
                                      </p:cBhvr>
                                      <p:to>
                                        <p:strVal val="visible"/>
                                      </p:to>
                                    </p:set>
                                    <p:anim calcmode="lin" valueType="num">
                                      <p:cBhvr additive="base">
                                        <p:cTn id="75" dur="100" fill="hold"/>
                                        <p:tgtEl>
                                          <p:spTgt spid="37"/>
                                        </p:tgtEl>
                                        <p:attrNameLst>
                                          <p:attrName>ppt_x</p:attrName>
                                        </p:attrNameLst>
                                      </p:cBhvr>
                                      <p:tavLst>
                                        <p:tav tm="0">
                                          <p:val>
                                            <p:strVal val="1+#ppt_w/2"/>
                                          </p:val>
                                        </p:tav>
                                        <p:tav tm="100000">
                                          <p:val>
                                            <p:strVal val="#ppt_x"/>
                                          </p:val>
                                        </p:tav>
                                      </p:tavLst>
                                    </p:anim>
                                    <p:anim calcmode="lin" valueType="num">
                                      <p:cBhvr additive="base">
                                        <p:cTn id="76" dur="100" fill="hold"/>
                                        <p:tgtEl>
                                          <p:spTgt spid="37"/>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2600"/>
                                  </p:stCondLst>
                                  <p:childTnLst>
                                    <p:set>
                                      <p:cBhvr>
                                        <p:cTn id="78" dur="1" fill="hold">
                                          <p:stCondLst>
                                            <p:cond delay="0"/>
                                          </p:stCondLst>
                                        </p:cTn>
                                        <p:tgtEl>
                                          <p:spTgt spid="38"/>
                                        </p:tgtEl>
                                        <p:attrNameLst>
                                          <p:attrName>style.visibility</p:attrName>
                                        </p:attrNameLst>
                                      </p:cBhvr>
                                      <p:to>
                                        <p:strVal val="visible"/>
                                      </p:to>
                                    </p:set>
                                    <p:anim calcmode="lin" valueType="num">
                                      <p:cBhvr additive="base">
                                        <p:cTn id="79" dur="100" fill="hold"/>
                                        <p:tgtEl>
                                          <p:spTgt spid="38"/>
                                        </p:tgtEl>
                                        <p:attrNameLst>
                                          <p:attrName>ppt_x</p:attrName>
                                        </p:attrNameLst>
                                      </p:cBhvr>
                                      <p:tavLst>
                                        <p:tav tm="0">
                                          <p:val>
                                            <p:strVal val="1+#ppt_w/2"/>
                                          </p:val>
                                        </p:tav>
                                        <p:tav tm="100000">
                                          <p:val>
                                            <p:strVal val="#ppt_x"/>
                                          </p:val>
                                        </p:tav>
                                      </p:tavLst>
                                    </p:anim>
                                    <p:anim calcmode="lin" valueType="num">
                                      <p:cBhvr additive="base">
                                        <p:cTn id="80" dur="100" fill="hold"/>
                                        <p:tgtEl>
                                          <p:spTgt spid="38"/>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2700"/>
                                  </p:stCondLst>
                                  <p:childTnLst>
                                    <p:set>
                                      <p:cBhvr>
                                        <p:cTn id="82" dur="1" fill="hold">
                                          <p:stCondLst>
                                            <p:cond delay="0"/>
                                          </p:stCondLst>
                                        </p:cTn>
                                        <p:tgtEl>
                                          <p:spTgt spid="39"/>
                                        </p:tgtEl>
                                        <p:attrNameLst>
                                          <p:attrName>style.visibility</p:attrName>
                                        </p:attrNameLst>
                                      </p:cBhvr>
                                      <p:to>
                                        <p:strVal val="visible"/>
                                      </p:to>
                                    </p:set>
                                    <p:anim calcmode="lin" valueType="num">
                                      <p:cBhvr additive="base">
                                        <p:cTn id="83" dur="100" fill="hold"/>
                                        <p:tgtEl>
                                          <p:spTgt spid="39"/>
                                        </p:tgtEl>
                                        <p:attrNameLst>
                                          <p:attrName>ppt_x</p:attrName>
                                        </p:attrNameLst>
                                      </p:cBhvr>
                                      <p:tavLst>
                                        <p:tav tm="0">
                                          <p:val>
                                            <p:strVal val="1+#ppt_w/2"/>
                                          </p:val>
                                        </p:tav>
                                        <p:tav tm="100000">
                                          <p:val>
                                            <p:strVal val="#ppt_x"/>
                                          </p:val>
                                        </p:tav>
                                      </p:tavLst>
                                    </p:anim>
                                    <p:anim calcmode="lin" valueType="num">
                                      <p:cBhvr additive="base">
                                        <p:cTn id="84" dur="100" fill="hold"/>
                                        <p:tgtEl>
                                          <p:spTgt spid="39"/>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2800"/>
                                  </p:stCondLst>
                                  <p:childTnLst>
                                    <p:set>
                                      <p:cBhvr>
                                        <p:cTn id="86" dur="1" fill="hold">
                                          <p:stCondLst>
                                            <p:cond delay="0"/>
                                          </p:stCondLst>
                                        </p:cTn>
                                        <p:tgtEl>
                                          <p:spTgt spid="40"/>
                                        </p:tgtEl>
                                        <p:attrNameLst>
                                          <p:attrName>style.visibility</p:attrName>
                                        </p:attrNameLst>
                                      </p:cBhvr>
                                      <p:to>
                                        <p:strVal val="visible"/>
                                      </p:to>
                                    </p:set>
                                    <p:anim calcmode="lin" valueType="num">
                                      <p:cBhvr additive="base">
                                        <p:cTn id="87" dur="100" fill="hold"/>
                                        <p:tgtEl>
                                          <p:spTgt spid="40"/>
                                        </p:tgtEl>
                                        <p:attrNameLst>
                                          <p:attrName>ppt_x</p:attrName>
                                        </p:attrNameLst>
                                      </p:cBhvr>
                                      <p:tavLst>
                                        <p:tav tm="0">
                                          <p:val>
                                            <p:strVal val="1+#ppt_w/2"/>
                                          </p:val>
                                        </p:tav>
                                        <p:tav tm="100000">
                                          <p:val>
                                            <p:strVal val="#ppt_x"/>
                                          </p:val>
                                        </p:tav>
                                      </p:tavLst>
                                    </p:anim>
                                    <p:anim calcmode="lin" valueType="num">
                                      <p:cBhvr additive="base">
                                        <p:cTn id="88" dur="100" fill="hold"/>
                                        <p:tgtEl>
                                          <p:spTgt spid="40"/>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2900"/>
                                  </p:stCondLst>
                                  <p:childTnLst>
                                    <p:set>
                                      <p:cBhvr>
                                        <p:cTn id="90" dur="1" fill="hold">
                                          <p:stCondLst>
                                            <p:cond delay="0"/>
                                          </p:stCondLst>
                                        </p:cTn>
                                        <p:tgtEl>
                                          <p:spTgt spid="41"/>
                                        </p:tgtEl>
                                        <p:attrNameLst>
                                          <p:attrName>style.visibility</p:attrName>
                                        </p:attrNameLst>
                                      </p:cBhvr>
                                      <p:to>
                                        <p:strVal val="visible"/>
                                      </p:to>
                                    </p:set>
                                    <p:anim calcmode="lin" valueType="num">
                                      <p:cBhvr additive="base">
                                        <p:cTn id="91" dur="100" fill="hold"/>
                                        <p:tgtEl>
                                          <p:spTgt spid="41"/>
                                        </p:tgtEl>
                                        <p:attrNameLst>
                                          <p:attrName>ppt_x</p:attrName>
                                        </p:attrNameLst>
                                      </p:cBhvr>
                                      <p:tavLst>
                                        <p:tav tm="0">
                                          <p:val>
                                            <p:strVal val="1+#ppt_w/2"/>
                                          </p:val>
                                        </p:tav>
                                        <p:tav tm="100000">
                                          <p:val>
                                            <p:strVal val="#ppt_x"/>
                                          </p:val>
                                        </p:tav>
                                      </p:tavLst>
                                    </p:anim>
                                    <p:anim calcmode="lin" valueType="num">
                                      <p:cBhvr additive="base">
                                        <p:cTn id="92" dur="100" fill="hold"/>
                                        <p:tgtEl>
                                          <p:spTgt spid="41"/>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3000"/>
                                  </p:stCondLst>
                                  <p:childTnLst>
                                    <p:set>
                                      <p:cBhvr>
                                        <p:cTn id="94" dur="1" fill="hold">
                                          <p:stCondLst>
                                            <p:cond delay="0"/>
                                          </p:stCondLst>
                                        </p:cTn>
                                        <p:tgtEl>
                                          <p:spTgt spid="42"/>
                                        </p:tgtEl>
                                        <p:attrNameLst>
                                          <p:attrName>style.visibility</p:attrName>
                                        </p:attrNameLst>
                                      </p:cBhvr>
                                      <p:to>
                                        <p:strVal val="visible"/>
                                      </p:to>
                                    </p:set>
                                    <p:anim calcmode="lin" valueType="num">
                                      <p:cBhvr additive="base">
                                        <p:cTn id="95" dur="100" fill="hold"/>
                                        <p:tgtEl>
                                          <p:spTgt spid="42"/>
                                        </p:tgtEl>
                                        <p:attrNameLst>
                                          <p:attrName>ppt_x</p:attrName>
                                        </p:attrNameLst>
                                      </p:cBhvr>
                                      <p:tavLst>
                                        <p:tav tm="0">
                                          <p:val>
                                            <p:strVal val="1+#ppt_w/2"/>
                                          </p:val>
                                        </p:tav>
                                        <p:tav tm="100000">
                                          <p:val>
                                            <p:strVal val="#ppt_x"/>
                                          </p:val>
                                        </p:tav>
                                      </p:tavLst>
                                    </p:anim>
                                    <p:anim calcmode="lin" valueType="num">
                                      <p:cBhvr additive="base">
                                        <p:cTn id="96" dur="100" fill="hold"/>
                                        <p:tgtEl>
                                          <p:spTgt spid="42"/>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3100"/>
                                  </p:stCondLst>
                                  <p:childTnLst>
                                    <p:set>
                                      <p:cBhvr>
                                        <p:cTn id="98" dur="1" fill="hold">
                                          <p:stCondLst>
                                            <p:cond delay="0"/>
                                          </p:stCondLst>
                                        </p:cTn>
                                        <p:tgtEl>
                                          <p:spTgt spid="43"/>
                                        </p:tgtEl>
                                        <p:attrNameLst>
                                          <p:attrName>style.visibility</p:attrName>
                                        </p:attrNameLst>
                                      </p:cBhvr>
                                      <p:to>
                                        <p:strVal val="visible"/>
                                      </p:to>
                                    </p:set>
                                    <p:anim calcmode="lin" valueType="num">
                                      <p:cBhvr additive="base">
                                        <p:cTn id="99" dur="100" fill="hold"/>
                                        <p:tgtEl>
                                          <p:spTgt spid="43"/>
                                        </p:tgtEl>
                                        <p:attrNameLst>
                                          <p:attrName>ppt_x</p:attrName>
                                        </p:attrNameLst>
                                      </p:cBhvr>
                                      <p:tavLst>
                                        <p:tav tm="0">
                                          <p:val>
                                            <p:strVal val="1+#ppt_w/2"/>
                                          </p:val>
                                        </p:tav>
                                        <p:tav tm="100000">
                                          <p:val>
                                            <p:strVal val="#ppt_x"/>
                                          </p:val>
                                        </p:tav>
                                      </p:tavLst>
                                    </p:anim>
                                    <p:anim calcmode="lin" valueType="num">
                                      <p:cBhvr additive="base">
                                        <p:cTn id="100" dur="100" fill="hold"/>
                                        <p:tgtEl>
                                          <p:spTgt spid="43"/>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3200"/>
                                  </p:stCondLst>
                                  <p:childTnLst>
                                    <p:set>
                                      <p:cBhvr>
                                        <p:cTn id="102" dur="1" fill="hold">
                                          <p:stCondLst>
                                            <p:cond delay="0"/>
                                          </p:stCondLst>
                                        </p:cTn>
                                        <p:tgtEl>
                                          <p:spTgt spid="44"/>
                                        </p:tgtEl>
                                        <p:attrNameLst>
                                          <p:attrName>style.visibility</p:attrName>
                                        </p:attrNameLst>
                                      </p:cBhvr>
                                      <p:to>
                                        <p:strVal val="visible"/>
                                      </p:to>
                                    </p:set>
                                    <p:anim calcmode="lin" valueType="num">
                                      <p:cBhvr additive="base">
                                        <p:cTn id="103" dur="100" fill="hold"/>
                                        <p:tgtEl>
                                          <p:spTgt spid="44"/>
                                        </p:tgtEl>
                                        <p:attrNameLst>
                                          <p:attrName>ppt_x</p:attrName>
                                        </p:attrNameLst>
                                      </p:cBhvr>
                                      <p:tavLst>
                                        <p:tav tm="0">
                                          <p:val>
                                            <p:strVal val="1+#ppt_w/2"/>
                                          </p:val>
                                        </p:tav>
                                        <p:tav tm="100000">
                                          <p:val>
                                            <p:strVal val="#ppt_x"/>
                                          </p:val>
                                        </p:tav>
                                      </p:tavLst>
                                    </p:anim>
                                    <p:anim calcmode="lin" valueType="num">
                                      <p:cBhvr additive="base">
                                        <p:cTn id="104" dur="100" fill="hold"/>
                                        <p:tgtEl>
                                          <p:spTgt spid="44"/>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3300"/>
                                  </p:stCondLst>
                                  <p:childTnLst>
                                    <p:set>
                                      <p:cBhvr>
                                        <p:cTn id="106" dur="1" fill="hold">
                                          <p:stCondLst>
                                            <p:cond delay="0"/>
                                          </p:stCondLst>
                                        </p:cTn>
                                        <p:tgtEl>
                                          <p:spTgt spid="45"/>
                                        </p:tgtEl>
                                        <p:attrNameLst>
                                          <p:attrName>style.visibility</p:attrName>
                                        </p:attrNameLst>
                                      </p:cBhvr>
                                      <p:to>
                                        <p:strVal val="visible"/>
                                      </p:to>
                                    </p:set>
                                    <p:anim calcmode="lin" valueType="num">
                                      <p:cBhvr additive="base">
                                        <p:cTn id="107" dur="100" fill="hold"/>
                                        <p:tgtEl>
                                          <p:spTgt spid="45"/>
                                        </p:tgtEl>
                                        <p:attrNameLst>
                                          <p:attrName>ppt_x</p:attrName>
                                        </p:attrNameLst>
                                      </p:cBhvr>
                                      <p:tavLst>
                                        <p:tav tm="0">
                                          <p:val>
                                            <p:strVal val="1+#ppt_w/2"/>
                                          </p:val>
                                        </p:tav>
                                        <p:tav tm="100000">
                                          <p:val>
                                            <p:strVal val="#ppt_x"/>
                                          </p:val>
                                        </p:tav>
                                      </p:tavLst>
                                    </p:anim>
                                    <p:anim calcmode="lin" valueType="num">
                                      <p:cBhvr additive="base">
                                        <p:cTn id="108" dur="100" fill="hold"/>
                                        <p:tgtEl>
                                          <p:spTgt spid="45"/>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3400"/>
                                  </p:stCondLst>
                                  <p:childTnLst>
                                    <p:set>
                                      <p:cBhvr>
                                        <p:cTn id="110" dur="1" fill="hold">
                                          <p:stCondLst>
                                            <p:cond delay="0"/>
                                          </p:stCondLst>
                                        </p:cTn>
                                        <p:tgtEl>
                                          <p:spTgt spid="46"/>
                                        </p:tgtEl>
                                        <p:attrNameLst>
                                          <p:attrName>style.visibility</p:attrName>
                                        </p:attrNameLst>
                                      </p:cBhvr>
                                      <p:to>
                                        <p:strVal val="visible"/>
                                      </p:to>
                                    </p:set>
                                    <p:anim calcmode="lin" valueType="num">
                                      <p:cBhvr additive="base">
                                        <p:cTn id="111" dur="100" fill="hold"/>
                                        <p:tgtEl>
                                          <p:spTgt spid="46"/>
                                        </p:tgtEl>
                                        <p:attrNameLst>
                                          <p:attrName>ppt_x</p:attrName>
                                        </p:attrNameLst>
                                      </p:cBhvr>
                                      <p:tavLst>
                                        <p:tav tm="0">
                                          <p:val>
                                            <p:strVal val="1+#ppt_w/2"/>
                                          </p:val>
                                        </p:tav>
                                        <p:tav tm="100000">
                                          <p:val>
                                            <p:strVal val="#ppt_x"/>
                                          </p:val>
                                        </p:tav>
                                      </p:tavLst>
                                    </p:anim>
                                    <p:anim calcmode="lin" valueType="num">
                                      <p:cBhvr additive="base">
                                        <p:cTn id="112" dur="100" fill="hold"/>
                                        <p:tgtEl>
                                          <p:spTgt spid="46"/>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3500"/>
                                  </p:stCondLst>
                                  <p:childTnLst>
                                    <p:set>
                                      <p:cBhvr>
                                        <p:cTn id="114" dur="1" fill="hold">
                                          <p:stCondLst>
                                            <p:cond delay="0"/>
                                          </p:stCondLst>
                                        </p:cTn>
                                        <p:tgtEl>
                                          <p:spTgt spid="47"/>
                                        </p:tgtEl>
                                        <p:attrNameLst>
                                          <p:attrName>style.visibility</p:attrName>
                                        </p:attrNameLst>
                                      </p:cBhvr>
                                      <p:to>
                                        <p:strVal val="visible"/>
                                      </p:to>
                                    </p:set>
                                    <p:anim calcmode="lin" valueType="num">
                                      <p:cBhvr additive="base">
                                        <p:cTn id="115" dur="100" fill="hold"/>
                                        <p:tgtEl>
                                          <p:spTgt spid="47"/>
                                        </p:tgtEl>
                                        <p:attrNameLst>
                                          <p:attrName>ppt_x</p:attrName>
                                        </p:attrNameLst>
                                      </p:cBhvr>
                                      <p:tavLst>
                                        <p:tav tm="0">
                                          <p:val>
                                            <p:strVal val="1+#ppt_w/2"/>
                                          </p:val>
                                        </p:tav>
                                        <p:tav tm="100000">
                                          <p:val>
                                            <p:strVal val="#ppt_x"/>
                                          </p:val>
                                        </p:tav>
                                      </p:tavLst>
                                    </p:anim>
                                    <p:anim calcmode="lin" valueType="num">
                                      <p:cBhvr additive="base">
                                        <p:cTn id="116" dur="100" fill="hold"/>
                                        <p:tgtEl>
                                          <p:spTgt spid="47"/>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3600"/>
                                  </p:stCondLst>
                                  <p:childTnLst>
                                    <p:set>
                                      <p:cBhvr>
                                        <p:cTn id="118" dur="1" fill="hold">
                                          <p:stCondLst>
                                            <p:cond delay="0"/>
                                          </p:stCondLst>
                                        </p:cTn>
                                        <p:tgtEl>
                                          <p:spTgt spid="48"/>
                                        </p:tgtEl>
                                        <p:attrNameLst>
                                          <p:attrName>style.visibility</p:attrName>
                                        </p:attrNameLst>
                                      </p:cBhvr>
                                      <p:to>
                                        <p:strVal val="visible"/>
                                      </p:to>
                                    </p:set>
                                    <p:anim calcmode="lin" valueType="num">
                                      <p:cBhvr additive="base">
                                        <p:cTn id="119" dur="100" fill="hold"/>
                                        <p:tgtEl>
                                          <p:spTgt spid="48"/>
                                        </p:tgtEl>
                                        <p:attrNameLst>
                                          <p:attrName>ppt_x</p:attrName>
                                        </p:attrNameLst>
                                      </p:cBhvr>
                                      <p:tavLst>
                                        <p:tav tm="0">
                                          <p:val>
                                            <p:strVal val="1+#ppt_w/2"/>
                                          </p:val>
                                        </p:tav>
                                        <p:tav tm="100000">
                                          <p:val>
                                            <p:strVal val="#ppt_x"/>
                                          </p:val>
                                        </p:tav>
                                      </p:tavLst>
                                    </p:anim>
                                    <p:anim calcmode="lin" valueType="num">
                                      <p:cBhvr additive="base">
                                        <p:cTn id="120" dur="100" fill="hold"/>
                                        <p:tgtEl>
                                          <p:spTgt spid="48"/>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3700"/>
                                  </p:stCondLst>
                                  <p:childTnLst>
                                    <p:set>
                                      <p:cBhvr>
                                        <p:cTn id="122" dur="1" fill="hold">
                                          <p:stCondLst>
                                            <p:cond delay="0"/>
                                          </p:stCondLst>
                                        </p:cTn>
                                        <p:tgtEl>
                                          <p:spTgt spid="49"/>
                                        </p:tgtEl>
                                        <p:attrNameLst>
                                          <p:attrName>style.visibility</p:attrName>
                                        </p:attrNameLst>
                                      </p:cBhvr>
                                      <p:to>
                                        <p:strVal val="visible"/>
                                      </p:to>
                                    </p:set>
                                    <p:anim calcmode="lin" valueType="num">
                                      <p:cBhvr additive="base">
                                        <p:cTn id="123" dur="100" fill="hold"/>
                                        <p:tgtEl>
                                          <p:spTgt spid="49"/>
                                        </p:tgtEl>
                                        <p:attrNameLst>
                                          <p:attrName>ppt_x</p:attrName>
                                        </p:attrNameLst>
                                      </p:cBhvr>
                                      <p:tavLst>
                                        <p:tav tm="0">
                                          <p:val>
                                            <p:strVal val="1+#ppt_w/2"/>
                                          </p:val>
                                        </p:tav>
                                        <p:tav tm="100000">
                                          <p:val>
                                            <p:strVal val="#ppt_x"/>
                                          </p:val>
                                        </p:tav>
                                      </p:tavLst>
                                    </p:anim>
                                    <p:anim calcmode="lin" valueType="num">
                                      <p:cBhvr additive="base">
                                        <p:cTn id="124" dur="100" fill="hold"/>
                                        <p:tgtEl>
                                          <p:spTgt spid="49"/>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3800"/>
                                  </p:stCondLst>
                                  <p:childTnLst>
                                    <p:set>
                                      <p:cBhvr>
                                        <p:cTn id="126" dur="1" fill="hold">
                                          <p:stCondLst>
                                            <p:cond delay="0"/>
                                          </p:stCondLst>
                                        </p:cTn>
                                        <p:tgtEl>
                                          <p:spTgt spid="50"/>
                                        </p:tgtEl>
                                        <p:attrNameLst>
                                          <p:attrName>style.visibility</p:attrName>
                                        </p:attrNameLst>
                                      </p:cBhvr>
                                      <p:to>
                                        <p:strVal val="visible"/>
                                      </p:to>
                                    </p:set>
                                    <p:anim calcmode="lin" valueType="num">
                                      <p:cBhvr additive="base">
                                        <p:cTn id="127" dur="100" fill="hold"/>
                                        <p:tgtEl>
                                          <p:spTgt spid="50"/>
                                        </p:tgtEl>
                                        <p:attrNameLst>
                                          <p:attrName>ppt_x</p:attrName>
                                        </p:attrNameLst>
                                      </p:cBhvr>
                                      <p:tavLst>
                                        <p:tav tm="0">
                                          <p:val>
                                            <p:strVal val="1+#ppt_w/2"/>
                                          </p:val>
                                        </p:tav>
                                        <p:tav tm="100000">
                                          <p:val>
                                            <p:strVal val="#ppt_x"/>
                                          </p:val>
                                        </p:tav>
                                      </p:tavLst>
                                    </p:anim>
                                    <p:anim calcmode="lin" valueType="num">
                                      <p:cBhvr additive="base">
                                        <p:cTn id="128" dur="100" fill="hold"/>
                                        <p:tgtEl>
                                          <p:spTgt spid="50"/>
                                        </p:tgtEl>
                                        <p:attrNameLst>
                                          <p:attrName>ppt_y</p:attrName>
                                        </p:attrNameLst>
                                      </p:cBhvr>
                                      <p:tavLst>
                                        <p:tav tm="0">
                                          <p:val>
                                            <p:strVal val="#ppt_y"/>
                                          </p:val>
                                        </p:tav>
                                        <p:tav tm="100000">
                                          <p:val>
                                            <p:strVal val="#ppt_y"/>
                                          </p:val>
                                        </p:tav>
                                      </p:tavLst>
                                    </p:anim>
                                  </p:childTnLst>
                                </p:cTn>
                              </p:par>
                              <p:par>
                                <p:cTn id="129" presetID="2" presetClass="entr" presetSubtype="2" fill="hold" grpId="0" nodeType="withEffect">
                                  <p:stCondLst>
                                    <p:cond delay="3900"/>
                                  </p:stCondLst>
                                  <p:childTnLst>
                                    <p:set>
                                      <p:cBhvr>
                                        <p:cTn id="130" dur="1" fill="hold">
                                          <p:stCondLst>
                                            <p:cond delay="0"/>
                                          </p:stCondLst>
                                        </p:cTn>
                                        <p:tgtEl>
                                          <p:spTgt spid="51"/>
                                        </p:tgtEl>
                                        <p:attrNameLst>
                                          <p:attrName>style.visibility</p:attrName>
                                        </p:attrNameLst>
                                      </p:cBhvr>
                                      <p:to>
                                        <p:strVal val="visible"/>
                                      </p:to>
                                    </p:set>
                                    <p:anim calcmode="lin" valueType="num">
                                      <p:cBhvr additive="base">
                                        <p:cTn id="131" dur="100" fill="hold"/>
                                        <p:tgtEl>
                                          <p:spTgt spid="51"/>
                                        </p:tgtEl>
                                        <p:attrNameLst>
                                          <p:attrName>ppt_x</p:attrName>
                                        </p:attrNameLst>
                                      </p:cBhvr>
                                      <p:tavLst>
                                        <p:tav tm="0">
                                          <p:val>
                                            <p:strVal val="1+#ppt_w/2"/>
                                          </p:val>
                                        </p:tav>
                                        <p:tav tm="100000">
                                          <p:val>
                                            <p:strVal val="#ppt_x"/>
                                          </p:val>
                                        </p:tav>
                                      </p:tavLst>
                                    </p:anim>
                                    <p:anim calcmode="lin" valueType="num">
                                      <p:cBhvr additive="base">
                                        <p:cTn id="132" dur="100" fill="hold"/>
                                        <p:tgtEl>
                                          <p:spTgt spid="51"/>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4000"/>
                                  </p:stCondLst>
                                  <p:childTnLst>
                                    <p:set>
                                      <p:cBhvr>
                                        <p:cTn id="134" dur="1" fill="hold">
                                          <p:stCondLst>
                                            <p:cond delay="0"/>
                                          </p:stCondLst>
                                        </p:cTn>
                                        <p:tgtEl>
                                          <p:spTgt spid="52"/>
                                        </p:tgtEl>
                                        <p:attrNameLst>
                                          <p:attrName>style.visibility</p:attrName>
                                        </p:attrNameLst>
                                      </p:cBhvr>
                                      <p:to>
                                        <p:strVal val="visible"/>
                                      </p:to>
                                    </p:set>
                                    <p:anim calcmode="lin" valueType="num">
                                      <p:cBhvr additive="base">
                                        <p:cTn id="135" dur="100" fill="hold"/>
                                        <p:tgtEl>
                                          <p:spTgt spid="52"/>
                                        </p:tgtEl>
                                        <p:attrNameLst>
                                          <p:attrName>ppt_x</p:attrName>
                                        </p:attrNameLst>
                                      </p:cBhvr>
                                      <p:tavLst>
                                        <p:tav tm="0">
                                          <p:val>
                                            <p:strVal val="1+#ppt_w/2"/>
                                          </p:val>
                                        </p:tav>
                                        <p:tav tm="100000">
                                          <p:val>
                                            <p:strVal val="#ppt_x"/>
                                          </p:val>
                                        </p:tav>
                                      </p:tavLst>
                                    </p:anim>
                                    <p:anim calcmode="lin" valueType="num">
                                      <p:cBhvr additive="base">
                                        <p:cTn id="136" dur="100" fill="hold"/>
                                        <p:tgtEl>
                                          <p:spTgt spid="52"/>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4100"/>
                                  </p:stCondLst>
                                  <p:childTnLst>
                                    <p:set>
                                      <p:cBhvr>
                                        <p:cTn id="138" dur="1" fill="hold">
                                          <p:stCondLst>
                                            <p:cond delay="0"/>
                                          </p:stCondLst>
                                        </p:cTn>
                                        <p:tgtEl>
                                          <p:spTgt spid="53"/>
                                        </p:tgtEl>
                                        <p:attrNameLst>
                                          <p:attrName>style.visibility</p:attrName>
                                        </p:attrNameLst>
                                      </p:cBhvr>
                                      <p:to>
                                        <p:strVal val="visible"/>
                                      </p:to>
                                    </p:set>
                                    <p:anim calcmode="lin" valueType="num">
                                      <p:cBhvr additive="base">
                                        <p:cTn id="139" dur="100" fill="hold"/>
                                        <p:tgtEl>
                                          <p:spTgt spid="53"/>
                                        </p:tgtEl>
                                        <p:attrNameLst>
                                          <p:attrName>ppt_x</p:attrName>
                                        </p:attrNameLst>
                                      </p:cBhvr>
                                      <p:tavLst>
                                        <p:tav tm="0">
                                          <p:val>
                                            <p:strVal val="1+#ppt_w/2"/>
                                          </p:val>
                                        </p:tav>
                                        <p:tav tm="100000">
                                          <p:val>
                                            <p:strVal val="#ppt_x"/>
                                          </p:val>
                                        </p:tav>
                                      </p:tavLst>
                                    </p:anim>
                                    <p:anim calcmode="lin" valueType="num">
                                      <p:cBhvr additive="base">
                                        <p:cTn id="140" dur="100" fill="hold"/>
                                        <p:tgtEl>
                                          <p:spTgt spid="53"/>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4200"/>
                                  </p:stCondLst>
                                  <p:childTnLst>
                                    <p:set>
                                      <p:cBhvr>
                                        <p:cTn id="142" dur="1" fill="hold">
                                          <p:stCondLst>
                                            <p:cond delay="0"/>
                                          </p:stCondLst>
                                        </p:cTn>
                                        <p:tgtEl>
                                          <p:spTgt spid="54"/>
                                        </p:tgtEl>
                                        <p:attrNameLst>
                                          <p:attrName>style.visibility</p:attrName>
                                        </p:attrNameLst>
                                      </p:cBhvr>
                                      <p:to>
                                        <p:strVal val="visible"/>
                                      </p:to>
                                    </p:set>
                                    <p:anim calcmode="lin" valueType="num">
                                      <p:cBhvr additive="base">
                                        <p:cTn id="143" dur="100" fill="hold"/>
                                        <p:tgtEl>
                                          <p:spTgt spid="54"/>
                                        </p:tgtEl>
                                        <p:attrNameLst>
                                          <p:attrName>ppt_x</p:attrName>
                                        </p:attrNameLst>
                                      </p:cBhvr>
                                      <p:tavLst>
                                        <p:tav tm="0">
                                          <p:val>
                                            <p:strVal val="1+#ppt_w/2"/>
                                          </p:val>
                                        </p:tav>
                                        <p:tav tm="100000">
                                          <p:val>
                                            <p:strVal val="#ppt_x"/>
                                          </p:val>
                                        </p:tav>
                                      </p:tavLst>
                                    </p:anim>
                                    <p:anim calcmode="lin" valueType="num">
                                      <p:cBhvr additive="base">
                                        <p:cTn id="144" dur="100" fill="hold"/>
                                        <p:tgtEl>
                                          <p:spTgt spid="54"/>
                                        </p:tgtEl>
                                        <p:attrNameLst>
                                          <p:attrName>ppt_y</p:attrName>
                                        </p:attrNameLst>
                                      </p:cBhvr>
                                      <p:tavLst>
                                        <p:tav tm="0">
                                          <p:val>
                                            <p:strVal val="#ppt_y"/>
                                          </p:val>
                                        </p:tav>
                                        <p:tav tm="100000">
                                          <p:val>
                                            <p:strVal val="#ppt_y"/>
                                          </p:val>
                                        </p:tav>
                                      </p:tavLst>
                                    </p:anim>
                                  </p:childTnLst>
                                </p:cTn>
                              </p:par>
                              <p:par>
                                <p:cTn id="145" presetID="2" presetClass="entr" presetSubtype="2" fill="hold" grpId="0" nodeType="withEffect">
                                  <p:stCondLst>
                                    <p:cond delay="4300"/>
                                  </p:stCondLst>
                                  <p:childTnLst>
                                    <p:set>
                                      <p:cBhvr>
                                        <p:cTn id="146" dur="1" fill="hold">
                                          <p:stCondLst>
                                            <p:cond delay="0"/>
                                          </p:stCondLst>
                                        </p:cTn>
                                        <p:tgtEl>
                                          <p:spTgt spid="55"/>
                                        </p:tgtEl>
                                        <p:attrNameLst>
                                          <p:attrName>style.visibility</p:attrName>
                                        </p:attrNameLst>
                                      </p:cBhvr>
                                      <p:to>
                                        <p:strVal val="visible"/>
                                      </p:to>
                                    </p:set>
                                    <p:anim calcmode="lin" valueType="num">
                                      <p:cBhvr additive="base">
                                        <p:cTn id="147" dur="100" fill="hold"/>
                                        <p:tgtEl>
                                          <p:spTgt spid="55"/>
                                        </p:tgtEl>
                                        <p:attrNameLst>
                                          <p:attrName>ppt_x</p:attrName>
                                        </p:attrNameLst>
                                      </p:cBhvr>
                                      <p:tavLst>
                                        <p:tav tm="0">
                                          <p:val>
                                            <p:strVal val="1+#ppt_w/2"/>
                                          </p:val>
                                        </p:tav>
                                        <p:tav tm="100000">
                                          <p:val>
                                            <p:strVal val="#ppt_x"/>
                                          </p:val>
                                        </p:tav>
                                      </p:tavLst>
                                    </p:anim>
                                    <p:anim calcmode="lin" valueType="num">
                                      <p:cBhvr additive="base">
                                        <p:cTn id="148" dur="100" fill="hold"/>
                                        <p:tgtEl>
                                          <p:spTgt spid="55"/>
                                        </p:tgtEl>
                                        <p:attrNameLst>
                                          <p:attrName>ppt_y</p:attrName>
                                        </p:attrNameLst>
                                      </p:cBhvr>
                                      <p:tavLst>
                                        <p:tav tm="0">
                                          <p:val>
                                            <p:strVal val="#ppt_y"/>
                                          </p:val>
                                        </p:tav>
                                        <p:tav tm="100000">
                                          <p:val>
                                            <p:strVal val="#ppt_y"/>
                                          </p:val>
                                        </p:tav>
                                      </p:tavLst>
                                    </p:anim>
                                  </p:childTnLst>
                                </p:cTn>
                              </p:par>
                              <p:par>
                                <p:cTn id="149" presetID="2" presetClass="entr" presetSubtype="2" fill="hold" grpId="0" nodeType="withEffect">
                                  <p:stCondLst>
                                    <p:cond delay="4400"/>
                                  </p:stCondLst>
                                  <p:childTnLst>
                                    <p:set>
                                      <p:cBhvr>
                                        <p:cTn id="150" dur="1" fill="hold">
                                          <p:stCondLst>
                                            <p:cond delay="0"/>
                                          </p:stCondLst>
                                        </p:cTn>
                                        <p:tgtEl>
                                          <p:spTgt spid="56"/>
                                        </p:tgtEl>
                                        <p:attrNameLst>
                                          <p:attrName>style.visibility</p:attrName>
                                        </p:attrNameLst>
                                      </p:cBhvr>
                                      <p:to>
                                        <p:strVal val="visible"/>
                                      </p:to>
                                    </p:set>
                                    <p:anim calcmode="lin" valueType="num">
                                      <p:cBhvr additive="base">
                                        <p:cTn id="151" dur="100" fill="hold"/>
                                        <p:tgtEl>
                                          <p:spTgt spid="56"/>
                                        </p:tgtEl>
                                        <p:attrNameLst>
                                          <p:attrName>ppt_x</p:attrName>
                                        </p:attrNameLst>
                                      </p:cBhvr>
                                      <p:tavLst>
                                        <p:tav tm="0">
                                          <p:val>
                                            <p:strVal val="1+#ppt_w/2"/>
                                          </p:val>
                                        </p:tav>
                                        <p:tav tm="100000">
                                          <p:val>
                                            <p:strVal val="#ppt_x"/>
                                          </p:val>
                                        </p:tav>
                                      </p:tavLst>
                                    </p:anim>
                                    <p:anim calcmode="lin" valueType="num">
                                      <p:cBhvr additive="base">
                                        <p:cTn id="152" dur="100" fill="hold"/>
                                        <p:tgtEl>
                                          <p:spTgt spid="56"/>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4500"/>
                                  </p:stCondLst>
                                  <p:childTnLst>
                                    <p:set>
                                      <p:cBhvr>
                                        <p:cTn id="154" dur="1" fill="hold">
                                          <p:stCondLst>
                                            <p:cond delay="0"/>
                                          </p:stCondLst>
                                        </p:cTn>
                                        <p:tgtEl>
                                          <p:spTgt spid="57"/>
                                        </p:tgtEl>
                                        <p:attrNameLst>
                                          <p:attrName>style.visibility</p:attrName>
                                        </p:attrNameLst>
                                      </p:cBhvr>
                                      <p:to>
                                        <p:strVal val="visible"/>
                                      </p:to>
                                    </p:set>
                                    <p:anim calcmode="lin" valueType="num">
                                      <p:cBhvr additive="base">
                                        <p:cTn id="155" dur="100" fill="hold"/>
                                        <p:tgtEl>
                                          <p:spTgt spid="57"/>
                                        </p:tgtEl>
                                        <p:attrNameLst>
                                          <p:attrName>ppt_x</p:attrName>
                                        </p:attrNameLst>
                                      </p:cBhvr>
                                      <p:tavLst>
                                        <p:tav tm="0">
                                          <p:val>
                                            <p:strVal val="1+#ppt_w/2"/>
                                          </p:val>
                                        </p:tav>
                                        <p:tav tm="100000">
                                          <p:val>
                                            <p:strVal val="#ppt_x"/>
                                          </p:val>
                                        </p:tav>
                                      </p:tavLst>
                                    </p:anim>
                                    <p:anim calcmode="lin" valueType="num">
                                      <p:cBhvr additive="base">
                                        <p:cTn id="156" dur="100" fill="hold"/>
                                        <p:tgtEl>
                                          <p:spTgt spid="57"/>
                                        </p:tgtEl>
                                        <p:attrNameLst>
                                          <p:attrName>ppt_y</p:attrName>
                                        </p:attrNameLst>
                                      </p:cBhvr>
                                      <p:tavLst>
                                        <p:tav tm="0">
                                          <p:val>
                                            <p:strVal val="#ppt_y"/>
                                          </p:val>
                                        </p:tav>
                                        <p:tav tm="100000">
                                          <p:val>
                                            <p:strVal val="#ppt_y"/>
                                          </p:val>
                                        </p:tav>
                                      </p:tavLst>
                                    </p:anim>
                                  </p:childTnLst>
                                </p:cTn>
                              </p:par>
                              <p:par>
                                <p:cTn id="157" presetID="2" presetClass="entr" presetSubtype="2" fill="hold" grpId="0" nodeType="withEffect">
                                  <p:stCondLst>
                                    <p:cond delay="4600"/>
                                  </p:stCondLst>
                                  <p:childTnLst>
                                    <p:set>
                                      <p:cBhvr>
                                        <p:cTn id="158" dur="1" fill="hold">
                                          <p:stCondLst>
                                            <p:cond delay="0"/>
                                          </p:stCondLst>
                                        </p:cTn>
                                        <p:tgtEl>
                                          <p:spTgt spid="58"/>
                                        </p:tgtEl>
                                        <p:attrNameLst>
                                          <p:attrName>style.visibility</p:attrName>
                                        </p:attrNameLst>
                                      </p:cBhvr>
                                      <p:to>
                                        <p:strVal val="visible"/>
                                      </p:to>
                                    </p:set>
                                    <p:anim calcmode="lin" valueType="num">
                                      <p:cBhvr additive="base">
                                        <p:cTn id="159" dur="100" fill="hold"/>
                                        <p:tgtEl>
                                          <p:spTgt spid="58"/>
                                        </p:tgtEl>
                                        <p:attrNameLst>
                                          <p:attrName>ppt_x</p:attrName>
                                        </p:attrNameLst>
                                      </p:cBhvr>
                                      <p:tavLst>
                                        <p:tav tm="0">
                                          <p:val>
                                            <p:strVal val="1+#ppt_w/2"/>
                                          </p:val>
                                        </p:tav>
                                        <p:tav tm="100000">
                                          <p:val>
                                            <p:strVal val="#ppt_x"/>
                                          </p:val>
                                        </p:tav>
                                      </p:tavLst>
                                    </p:anim>
                                    <p:anim calcmode="lin" valueType="num">
                                      <p:cBhvr additive="base">
                                        <p:cTn id="160" dur="100" fill="hold"/>
                                        <p:tgtEl>
                                          <p:spTgt spid="58"/>
                                        </p:tgtEl>
                                        <p:attrNameLst>
                                          <p:attrName>ppt_y</p:attrName>
                                        </p:attrNameLst>
                                      </p:cBhvr>
                                      <p:tavLst>
                                        <p:tav tm="0">
                                          <p:val>
                                            <p:strVal val="#ppt_y"/>
                                          </p:val>
                                        </p:tav>
                                        <p:tav tm="100000">
                                          <p:val>
                                            <p:strVal val="#ppt_y"/>
                                          </p:val>
                                        </p:tav>
                                      </p:tavLst>
                                    </p:anim>
                                  </p:childTnLst>
                                </p:cTn>
                              </p:par>
                              <p:par>
                                <p:cTn id="161" presetID="2" presetClass="entr" presetSubtype="2" fill="hold" grpId="0" nodeType="withEffect">
                                  <p:stCondLst>
                                    <p:cond delay="4700"/>
                                  </p:stCondLst>
                                  <p:childTnLst>
                                    <p:set>
                                      <p:cBhvr>
                                        <p:cTn id="162" dur="1" fill="hold">
                                          <p:stCondLst>
                                            <p:cond delay="0"/>
                                          </p:stCondLst>
                                        </p:cTn>
                                        <p:tgtEl>
                                          <p:spTgt spid="59"/>
                                        </p:tgtEl>
                                        <p:attrNameLst>
                                          <p:attrName>style.visibility</p:attrName>
                                        </p:attrNameLst>
                                      </p:cBhvr>
                                      <p:to>
                                        <p:strVal val="visible"/>
                                      </p:to>
                                    </p:set>
                                    <p:anim calcmode="lin" valueType="num">
                                      <p:cBhvr additive="base">
                                        <p:cTn id="163" dur="100" fill="hold"/>
                                        <p:tgtEl>
                                          <p:spTgt spid="59"/>
                                        </p:tgtEl>
                                        <p:attrNameLst>
                                          <p:attrName>ppt_x</p:attrName>
                                        </p:attrNameLst>
                                      </p:cBhvr>
                                      <p:tavLst>
                                        <p:tav tm="0">
                                          <p:val>
                                            <p:strVal val="1+#ppt_w/2"/>
                                          </p:val>
                                        </p:tav>
                                        <p:tav tm="100000">
                                          <p:val>
                                            <p:strVal val="#ppt_x"/>
                                          </p:val>
                                        </p:tav>
                                      </p:tavLst>
                                    </p:anim>
                                    <p:anim calcmode="lin" valueType="num">
                                      <p:cBhvr additive="base">
                                        <p:cTn id="164" dur="100" fill="hold"/>
                                        <p:tgtEl>
                                          <p:spTgt spid="59"/>
                                        </p:tgtEl>
                                        <p:attrNameLst>
                                          <p:attrName>ppt_y</p:attrName>
                                        </p:attrNameLst>
                                      </p:cBhvr>
                                      <p:tavLst>
                                        <p:tav tm="0">
                                          <p:val>
                                            <p:strVal val="#ppt_y"/>
                                          </p:val>
                                        </p:tav>
                                        <p:tav tm="100000">
                                          <p:val>
                                            <p:strVal val="#ppt_y"/>
                                          </p:val>
                                        </p:tav>
                                      </p:tavLst>
                                    </p:anim>
                                  </p:childTnLst>
                                </p:cTn>
                              </p:par>
                              <p:par>
                                <p:cTn id="165" presetID="2" presetClass="entr" presetSubtype="2" fill="hold" grpId="0" nodeType="withEffect">
                                  <p:stCondLst>
                                    <p:cond delay="4800"/>
                                  </p:stCondLst>
                                  <p:childTnLst>
                                    <p:set>
                                      <p:cBhvr>
                                        <p:cTn id="166" dur="1" fill="hold">
                                          <p:stCondLst>
                                            <p:cond delay="0"/>
                                          </p:stCondLst>
                                        </p:cTn>
                                        <p:tgtEl>
                                          <p:spTgt spid="60"/>
                                        </p:tgtEl>
                                        <p:attrNameLst>
                                          <p:attrName>style.visibility</p:attrName>
                                        </p:attrNameLst>
                                      </p:cBhvr>
                                      <p:to>
                                        <p:strVal val="visible"/>
                                      </p:to>
                                    </p:set>
                                    <p:anim calcmode="lin" valueType="num">
                                      <p:cBhvr additive="base">
                                        <p:cTn id="167" dur="100" fill="hold"/>
                                        <p:tgtEl>
                                          <p:spTgt spid="60"/>
                                        </p:tgtEl>
                                        <p:attrNameLst>
                                          <p:attrName>ppt_x</p:attrName>
                                        </p:attrNameLst>
                                      </p:cBhvr>
                                      <p:tavLst>
                                        <p:tav tm="0">
                                          <p:val>
                                            <p:strVal val="1+#ppt_w/2"/>
                                          </p:val>
                                        </p:tav>
                                        <p:tav tm="100000">
                                          <p:val>
                                            <p:strVal val="#ppt_x"/>
                                          </p:val>
                                        </p:tav>
                                      </p:tavLst>
                                    </p:anim>
                                    <p:anim calcmode="lin" valueType="num">
                                      <p:cBhvr additive="base">
                                        <p:cTn id="168" dur="100" fill="hold"/>
                                        <p:tgtEl>
                                          <p:spTgt spid="60"/>
                                        </p:tgtEl>
                                        <p:attrNameLst>
                                          <p:attrName>ppt_y</p:attrName>
                                        </p:attrNameLst>
                                      </p:cBhvr>
                                      <p:tavLst>
                                        <p:tav tm="0">
                                          <p:val>
                                            <p:strVal val="#ppt_y"/>
                                          </p:val>
                                        </p:tav>
                                        <p:tav tm="100000">
                                          <p:val>
                                            <p:strVal val="#ppt_y"/>
                                          </p:val>
                                        </p:tav>
                                      </p:tavLst>
                                    </p:anim>
                                  </p:childTnLst>
                                </p:cTn>
                              </p:par>
                              <p:par>
                                <p:cTn id="169" presetID="2" presetClass="entr" presetSubtype="2" fill="hold" grpId="0" nodeType="withEffect">
                                  <p:stCondLst>
                                    <p:cond delay="4900"/>
                                  </p:stCondLst>
                                  <p:childTnLst>
                                    <p:set>
                                      <p:cBhvr>
                                        <p:cTn id="170" dur="1" fill="hold">
                                          <p:stCondLst>
                                            <p:cond delay="0"/>
                                          </p:stCondLst>
                                        </p:cTn>
                                        <p:tgtEl>
                                          <p:spTgt spid="61"/>
                                        </p:tgtEl>
                                        <p:attrNameLst>
                                          <p:attrName>style.visibility</p:attrName>
                                        </p:attrNameLst>
                                      </p:cBhvr>
                                      <p:to>
                                        <p:strVal val="visible"/>
                                      </p:to>
                                    </p:set>
                                    <p:anim calcmode="lin" valueType="num">
                                      <p:cBhvr additive="base">
                                        <p:cTn id="171" dur="100" fill="hold"/>
                                        <p:tgtEl>
                                          <p:spTgt spid="61"/>
                                        </p:tgtEl>
                                        <p:attrNameLst>
                                          <p:attrName>ppt_x</p:attrName>
                                        </p:attrNameLst>
                                      </p:cBhvr>
                                      <p:tavLst>
                                        <p:tav tm="0">
                                          <p:val>
                                            <p:strVal val="1+#ppt_w/2"/>
                                          </p:val>
                                        </p:tav>
                                        <p:tav tm="100000">
                                          <p:val>
                                            <p:strVal val="#ppt_x"/>
                                          </p:val>
                                        </p:tav>
                                      </p:tavLst>
                                    </p:anim>
                                    <p:anim calcmode="lin" valueType="num">
                                      <p:cBhvr additive="base">
                                        <p:cTn id="172" dur="100" fill="hold"/>
                                        <p:tgtEl>
                                          <p:spTgt spid="61"/>
                                        </p:tgtEl>
                                        <p:attrNameLst>
                                          <p:attrName>ppt_y</p:attrName>
                                        </p:attrNameLst>
                                      </p:cBhvr>
                                      <p:tavLst>
                                        <p:tav tm="0">
                                          <p:val>
                                            <p:strVal val="#ppt_y"/>
                                          </p:val>
                                        </p:tav>
                                        <p:tav tm="100000">
                                          <p:val>
                                            <p:strVal val="#ppt_y"/>
                                          </p:val>
                                        </p:tav>
                                      </p:tavLst>
                                    </p:anim>
                                  </p:childTnLst>
                                </p:cTn>
                              </p:par>
                              <p:par>
                                <p:cTn id="173" presetID="2" presetClass="entr" presetSubtype="2" fill="hold" grpId="0" nodeType="withEffect">
                                  <p:stCondLst>
                                    <p:cond delay="5000"/>
                                  </p:stCondLst>
                                  <p:childTnLst>
                                    <p:set>
                                      <p:cBhvr>
                                        <p:cTn id="174" dur="1" fill="hold">
                                          <p:stCondLst>
                                            <p:cond delay="0"/>
                                          </p:stCondLst>
                                        </p:cTn>
                                        <p:tgtEl>
                                          <p:spTgt spid="62"/>
                                        </p:tgtEl>
                                        <p:attrNameLst>
                                          <p:attrName>style.visibility</p:attrName>
                                        </p:attrNameLst>
                                      </p:cBhvr>
                                      <p:to>
                                        <p:strVal val="visible"/>
                                      </p:to>
                                    </p:set>
                                    <p:anim calcmode="lin" valueType="num">
                                      <p:cBhvr additive="base">
                                        <p:cTn id="175" dur="100" fill="hold"/>
                                        <p:tgtEl>
                                          <p:spTgt spid="62"/>
                                        </p:tgtEl>
                                        <p:attrNameLst>
                                          <p:attrName>ppt_x</p:attrName>
                                        </p:attrNameLst>
                                      </p:cBhvr>
                                      <p:tavLst>
                                        <p:tav tm="0">
                                          <p:val>
                                            <p:strVal val="1+#ppt_w/2"/>
                                          </p:val>
                                        </p:tav>
                                        <p:tav tm="100000">
                                          <p:val>
                                            <p:strVal val="#ppt_x"/>
                                          </p:val>
                                        </p:tav>
                                      </p:tavLst>
                                    </p:anim>
                                    <p:anim calcmode="lin" valueType="num">
                                      <p:cBhvr additive="base">
                                        <p:cTn id="176" dur="100" fill="hold"/>
                                        <p:tgtEl>
                                          <p:spTgt spid="62"/>
                                        </p:tgtEl>
                                        <p:attrNameLst>
                                          <p:attrName>ppt_y</p:attrName>
                                        </p:attrNameLst>
                                      </p:cBhvr>
                                      <p:tavLst>
                                        <p:tav tm="0">
                                          <p:val>
                                            <p:strVal val="#ppt_y"/>
                                          </p:val>
                                        </p:tav>
                                        <p:tav tm="100000">
                                          <p:val>
                                            <p:strVal val="#ppt_y"/>
                                          </p:val>
                                        </p:tav>
                                      </p:tavLst>
                                    </p:anim>
                                  </p:childTnLst>
                                </p:cTn>
                              </p:par>
                              <p:par>
                                <p:cTn id="177" presetID="2" presetClass="entr" presetSubtype="2" fill="hold" grpId="0" nodeType="withEffect">
                                  <p:stCondLst>
                                    <p:cond delay="5100"/>
                                  </p:stCondLst>
                                  <p:childTnLst>
                                    <p:set>
                                      <p:cBhvr>
                                        <p:cTn id="178" dur="1" fill="hold">
                                          <p:stCondLst>
                                            <p:cond delay="0"/>
                                          </p:stCondLst>
                                        </p:cTn>
                                        <p:tgtEl>
                                          <p:spTgt spid="63"/>
                                        </p:tgtEl>
                                        <p:attrNameLst>
                                          <p:attrName>style.visibility</p:attrName>
                                        </p:attrNameLst>
                                      </p:cBhvr>
                                      <p:to>
                                        <p:strVal val="visible"/>
                                      </p:to>
                                    </p:set>
                                    <p:anim calcmode="lin" valueType="num">
                                      <p:cBhvr additive="base">
                                        <p:cTn id="179" dur="100" fill="hold"/>
                                        <p:tgtEl>
                                          <p:spTgt spid="63"/>
                                        </p:tgtEl>
                                        <p:attrNameLst>
                                          <p:attrName>ppt_x</p:attrName>
                                        </p:attrNameLst>
                                      </p:cBhvr>
                                      <p:tavLst>
                                        <p:tav tm="0">
                                          <p:val>
                                            <p:strVal val="1+#ppt_w/2"/>
                                          </p:val>
                                        </p:tav>
                                        <p:tav tm="100000">
                                          <p:val>
                                            <p:strVal val="#ppt_x"/>
                                          </p:val>
                                        </p:tav>
                                      </p:tavLst>
                                    </p:anim>
                                    <p:anim calcmode="lin" valueType="num">
                                      <p:cBhvr additive="base">
                                        <p:cTn id="180" dur="100" fill="hold"/>
                                        <p:tgtEl>
                                          <p:spTgt spid="63"/>
                                        </p:tgtEl>
                                        <p:attrNameLst>
                                          <p:attrName>ppt_y</p:attrName>
                                        </p:attrNameLst>
                                      </p:cBhvr>
                                      <p:tavLst>
                                        <p:tav tm="0">
                                          <p:val>
                                            <p:strVal val="#ppt_y"/>
                                          </p:val>
                                        </p:tav>
                                        <p:tav tm="100000">
                                          <p:val>
                                            <p:strVal val="#ppt_y"/>
                                          </p:val>
                                        </p:tav>
                                      </p:tavLst>
                                    </p:anim>
                                  </p:childTnLst>
                                </p:cTn>
                              </p:par>
                              <p:par>
                                <p:cTn id="181" presetID="2" presetClass="entr" presetSubtype="2" fill="hold" grpId="0" nodeType="withEffect">
                                  <p:stCondLst>
                                    <p:cond delay="5200"/>
                                  </p:stCondLst>
                                  <p:childTnLst>
                                    <p:set>
                                      <p:cBhvr>
                                        <p:cTn id="182" dur="1" fill="hold">
                                          <p:stCondLst>
                                            <p:cond delay="0"/>
                                          </p:stCondLst>
                                        </p:cTn>
                                        <p:tgtEl>
                                          <p:spTgt spid="64"/>
                                        </p:tgtEl>
                                        <p:attrNameLst>
                                          <p:attrName>style.visibility</p:attrName>
                                        </p:attrNameLst>
                                      </p:cBhvr>
                                      <p:to>
                                        <p:strVal val="visible"/>
                                      </p:to>
                                    </p:set>
                                    <p:anim calcmode="lin" valueType="num">
                                      <p:cBhvr additive="base">
                                        <p:cTn id="183" dur="100" fill="hold"/>
                                        <p:tgtEl>
                                          <p:spTgt spid="64"/>
                                        </p:tgtEl>
                                        <p:attrNameLst>
                                          <p:attrName>ppt_x</p:attrName>
                                        </p:attrNameLst>
                                      </p:cBhvr>
                                      <p:tavLst>
                                        <p:tav tm="0">
                                          <p:val>
                                            <p:strVal val="1+#ppt_w/2"/>
                                          </p:val>
                                        </p:tav>
                                        <p:tav tm="100000">
                                          <p:val>
                                            <p:strVal val="#ppt_x"/>
                                          </p:val>
                                        </p:tav>
                                      </p:tavLst>
                                    </p:anim>
                                    <p:anim calcmode="lin" valueType="num">
                                      <p:cBhvr additive="base">
                                        <p:cTn id="184" dur="100" fill="hold"/>
                                        <p:tgtEl>
                                          <p:spTgt spid="64"/>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5300"/>
                                  </p:stCondLst>
                                  <p:childTnLst>
                                    <p:set>
                                      <p:cBhvr>
                                        <p:cTn id="186" dur="1" fill="hold">
                                          <p:stCondLst>
                                            <p:cond delay="0"/>
                                          </p:stCondLst>
                                        </p:cTn>
                                        <p:tgtEl>
                                          <p:spTgt spid="65"/>
                                        </p:tgtEl>
                                        <p:attrNameLst>
                                          <p:attrName>style.visibility</p:attrName>
                                        </p:attrNameLst>
                                      </p:cBhvr>
                                      <p:to>
                                        <p:strVal val="visible"/>
                                      </p:to>
                                    </p:set>
                                    <p:anim calcmode="lin" valueType="num">
                                      <p:cBhvr additive="base">
                                        <p:cTn id="187" dur="100" fill="hold"/>
                                        <p:tgtEl>
                                          <p:spTgt spid="65"/>
                                        </p:tgtEl>
                                        <p:attrNameLst>
                                          <p:attrName>ppt_x</p:attrName>
                                        </p:attrNameLst>
                                      </p:cBhvr>
                                      <p:tavLst>
                                        <p:tav tm="0">
                                          <p:val>
                                            <p:strVal val="1+#ppt_w/2"/>
                                          </p:val>
                                        </p:tav>
                                        <p:tav tm="100000">
                                          <p:val>
                                            <p:strVal val="#ppt_x"/>
                                          </p:val>
                                        </p:tav>
                                      </p:tavLst>
                                    </p:anim>
                                    <p:anim calcmode="lin" valueType="num">
                                      <p:cBhvr additive="base">
                                        <p:cTn id="188" dur="100" fill="hold"/>
                                        <p:tgtEl>
                                          <p:spTgt spid="65"/>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stCondLst>
                                    <p:cond delay="5400"/>
                                  </p:stCondLst>
                                  <p:childTnLst>
                                    <p:set>
                                      <p:cBhvr>
                                        <p:cTn id="190" dur="1" fill="hold">
                                          <p:stCondLst>
                                            <p:cond delay="0"/>
                                          </p:stCondLst>
                                        </p:cTn>
                                        <p:tgtEl>
                                          <p:spTgt spid="66"/>
                                        </p:tgtEl>
                                        <p:attrNameLst>
                                          <p:attrName>style.visibility</p:attrName>
                                        </p:attrNameLst>
                                      </p:cBhvr>
                                      <p:to>
                                        <p:strVal val="visible"/>
                                      </p:to>
                                    </p:set>
                                    <p:anim calcmode="lin" valueType="num">
                                      <p:cBhvr additive="base">
                                        <p:cTn id="191" dur="100" fill="hold"/>
                                        <p:tgtEl>
                                          <p:spTgt spid="66"/>
                                        </p:tgtEl>
                                        <p:attrNameLst>
                                          <p:attrName>ppt_x</p:attrName>
                                        </p:attrNameLst>
                                      </p:cBhvr>
                                      <p:tavLst>
                                        <p:tav tm="0">
                                          <p:val>
                                            <p:strVal val="1+#ppt_w/2"/>
                                          </p:val>
                                        </p:tav>
                                        <p:tav tm="100000">
                                          <p:val>
                                            <p:strVal val="#ppt_x"/>
                                          </p:val>
                                        </p:tav>
                                      </p:tavLst>
                                    </p:anim>
                                    <p:anim calcmode="lin" valueType="num">
                                      <p:cBhvr additive="base">
                                        <p:cTn id="192" dur="100" fill="hold"/>
                                        <p:tgtEl>
                                          <p:spTgt spid="66"/>
                                        </p:tgtEl>
                                        <p:attrNameLst>
                                          <p:attrName>ppt_y</p:attrName>
                                        </p:attrNameLst>
                                      </p:cBhvr>
                                      <p:tavLst>
                                        <p:tav tm="0">
                                          <p:val>
                                            <p:strVal val="#ppt_y"/>
                                          </p:val>
                                        </p:tav>
                                        <p:tav tm="100000">
                                          <p:val>
                                            <p:strVal val="#ppt_y"/>
                                          </p:val>
                                        </p:tav>
                                      </p:tavLst>
                                    </p:anim>
                                  </p:childTnLst>
                                </p:cTn>
                              </p:par>
                              <p:par>
                                <p:cTn id="193" presetID="2" presetClass="entr" presetSubtype="2" fill="hold" grpId="0" nodeType="withEffect">
                                  <p:stCondLst>
                                    <p:cond delay="5500"/>
                                  </p:stCondLst>
                                  <p:childTnLst>
                                    <p:set>
                                      <p:cBhvr>
                                        <p:cTn id="194" dur="1" fill="hold">
                                          <p:stCondLst>
                                            <p:cond delay="0"/>
                                          </p:stCondLst>
                                        </p:cTn>
                                        <p:tgtEl>
                                          <p:spTgt spid="67"/>
                                        </p:tgtEl>
                                        <p:attrNameLst>
                                          <p:attrName>style.visibility</p:attrName>
                                        </p:attrNameLst>
                                      </p:cBhvr>
                                      <p:to>
                                        <p:strVal val="visible"/>
                                      </p:to>
                                    </p:set>
                                    <p:anim calcmode="lin" valueType="num">
                                      <p:cBhvr additive="base">
                                        <p:cTn id="195" dur="100" fill="hold"/>
                                        <p:tgtEl>
                                          <p:spTgt spid="67"/>
                                        </p:tgtEl>
                                        <p:attrNameLst>
                                          <p:attrName>ppt_x</p:attrName>
                                        </p:attrNameLst>
                                      </p:cBhvr>
                                      <p:tavLst>
                                        <p:tav tm="0">
                                          <p:val>
                                            <p:strVal val="1+#ppt_w/2"/>
                                          </p:val>
                                        </p:tav>
                                        <p:tav tm="100000">
                                          <p:val>
                                            <p:strVal val="#ppt_x"/>
                                          </p:val>
                                        </p:tav>
                                      </p:tavLst>
                                    </p:anim>
                                    <p:anim calcmode="lin" valueType="num">
                                      <p:cBhvr additive="base">
                                        <p:cTn id="196" dur="100" fill="hold"/>
                                        <p:tgtEl>
                                          <p:spTgt spid="67"/>
                                        </p:tgtEl>
                                        <p:attrNameLst>
                                          <p:attrName>ppt_y</p:attrName>
                                        </p:attrNameLst>
                                      </p:cBhvr>
                                      <p:tavLst>
                                        <p:tav tm="0">
                                          <p:val>
                                            <p:strVal val="#ppt_y"/>
                                          </p:val>
                                        </p:tav>
                                        <p:tav tm="100000">
                                          <p:val>
                                            <p:strVal val="#ppt_y"/>
                                          </p:val>
                                        </p:tav>
                                      </p:tavLst>
                                    </p:anim>
                                  </p:childTnLst>
                                </p:cTn>
                              </p:par>
                              <p:par>
                                <p:cTn id="197" presetID="2" presetClass="entr" presetSubtype="2" fill="hold" grpId="0" nodeType="withEffect">
                                  <p:stCondLst>
                                    <p:cond delay="5600"/>
                                  </p:stCondLst>
                                  <p:childTnLst>
                                    <p:set>
                                      <p:cBhvr>
                                        <p:cTn id="198" dur="1" fill="hold">
                                          <p:stCondLst>
                                            <p:cond delay="0"/>
                                          </p:stCondLst>
                                        </p:cTn>
                                        <p:tgtEl>
                                          <p:spTgt spid="68"/>
                                        </p:tgtEl>
                                        <p:attrNameLst>
                                          <p:attrName>style.visibility</p:attrName>
                                        </p:attrNameLst>
                                      </p:cBhvr>
                                      <p:to>
                                        <p:strVal val="visible"/>
                                      </p:to>
                                    </p:set>
                                    <p:anim calcmode="lin" valueType="num">
                                      <p:cBhvr additive="base">
                                        <p:cTn id="199" dur="100" fill="hold"/>
                                        <p:tgtEl>
                                          <p:spTgt spid="68"/>
                                        </p:tgtEl>
                                        <p:attrNameLst>
                                          <p:attrName>ppt_x</p:attrName>
                                        </p:attrNameLst>
                                      </p:cBhvr>
                                      <p:tavLst>
                                        <p:tav tm="0">
                                          <p:val>
                                            <p:strVal val="1+#ppt_w/2"/>
                                          </p:val>
                                        </p:tav>
                                        <p:tav tm="100000">
                                          <p:val>
                                            <p:strVal val="#ppt_x"/>
                                          </p:val>
                                        </p:tav>
                                      </p:tavLst>
                                    </p:anim>
                                    <p:anim calcmode="lin" valueType="num">
                                      <p:cBhvr additive="base">
                                        <p:cTn id="200" dur="100" fill="hold"/>
                                        <p:tgtEl>
                                          <p:spTgt spid="68"/>
                                        </p:tgtEl>
                                        <p:attrNameLst>
                                          <p:attrName>ppt_y</p:attrName>
                                        </p:attrNameLst>
                                      </p:cBhvr>
                                      <p:tavLst>
                                        <p:tav tm="0">
                                          <p:val>
                                            <p:strVal val="#ppt_y"/>
                                          </p:val>
                                        </p:tav>
                                        <p:tav tm="100000">
                                          <p:val>
                                            <p:strVal val="#ppt_y"/>
                                          </p:val>
                                        </p:tav>
                                      </p:tavLst>
                                    </p:anim>
                                  </p:childTnLst>
                                </p:cTn>
                              </p:par>
                              <p:par>
                                <p:cTn id="201" presetID="2" presetClass="entr" presetSubtype="2" fill="hold" grpId="0" nodeType="withEffect">
                                  <p:stCondLst>
                                    <p:cond delay="5700"/>
                                  </p:stCondLst>
                                  <p:childTnLst>
                                    <p:set>
                                      <p:cBhvr>
                                        <p:cTn id="202" dur="1" fill="hold">
                                          <p:stCondLst>
                                            <p:cond delay="0"/>
                                          </p:stCondLst>
                                        </p:cTn>
                                        <p:tgtEl>
                                          <p:spTgt spid="69"/>
                                        </p:tgtEl>
                                        <p:attrNameLst>
                                          <p:attrName>style.visibility</p:attrName>
                                        </p:attrNameLst>
                                      </p:cBhvr>
                                      <p:to>
                                        <p:strVal val="visible"/>
                                      </p:to>
                                    </p:set>
                                    <p:anim calcmode="lin" valueType="num">
                                      <p:cBhvr additive="base">
                                        <p:cTn id="203" dur="100" fill="hold"/>
                                        <p:tgtEl>
                                          <p:spTgt spid="69"/>
                                        </p:tgtEl>
                                        <p:attrNameLst>
                                          <p:attrName>ppt_x</p:attrName>
                                        </p:attrNameLst>
                                      </p:cBhvr>
                                      <p:tavLst>
                                        <p:tav tm="0">
                                          <p:val>
                                            <p:strVal val="1+#ppt_w/2"/>
                                          </p:val>
                                        </p:tav>
                                        <p:tav tm="100000">
                                          <p:val>
                                            <p:strVal val="#ppt_x"/>
                                          </p:val>
                                        </p:tav>
                                      </p:tavLst>
                                    </p:anim>
                                    <p:anim calcmode="lin" valueType="num">
                                      <p:cBhvr additive="base">
                                        <p:cTn id="204" dur="1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FDD00"/>
        </a:solidFill>
        <a:effectLst/>
      </p:bgPr>
    </p:bg>
    <p:spTree>
      <p:nvGrpSpPr>
        <p:cNvPr id="1" name=""/>
        <p:cNvGrpSpPr/>
        <p:nvPr/>
      </p:nvGrpSpPr>
      <p:grpSpPr>
        <a:xfrm>
          <a:off x="0" y="0"/>
          <a:ext cx="0" cy="0"/>
          <a:chOff x="0" y="0"/>
          <a:chExt cx="0" cy="0"/>
        </a:xfrm>
      </p:grpSpPr>
      <p:pic>
        <p:nvPicPr>
          <p:cNvPr id="53" name="图片 52"/>
          <p:cNvPicPr>
            <a:picLocks noChangeAspect="1"/>
          </p:cNvPicPr>
          <p:nvPr/>
        </p:nvPicPr>
        <p:blipFill rotWithShape="1">
          <a:blip r:embed="rId1">
            <a:extLst>
              <a:ext uri="{28A0092B-C50C-407E-A947-70E740481C1C}">
                <a14:useLocalDpi xmlns:a14="http://schemas.microsoft.com/office/drawing/2010/main" val="0"/>
              </a:ext>
            </a:extLst>
          </a:blip>
          <a:srcRect b="10419"/>
          <a:stretch>
            <a:fillRect/>
          </a:stretch>
        </p:blipFill>
        <p:spPr>
          <a:xfrm>
            <a:off x="1170" y="1"/>
            <a:ext cx="9144000" cy="4569644"/>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148" y="1563638"/>
            <a:ext cx="4595395" cy="2972908"/>
          </a:xfrm>
          <a:prstGeom prst="rect">
            <a:avLst/>
          </a:prstGeom>
        </p:spPr>
      </p:pic>
      <p:sp>
        <p:nvSpPr>
          <p:cNvPr id="4" name="矩形 3"/>
          <p:cNvSpPr/>
          <p:nvPr/>
        </p:nvSpPr>
        <p:spPr>
          <a:xfrm>
            <a:off x="0" y="4443958"/>
            <a:ext cx="9144000" cy="69954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5496622" y="298039"/>
            <a:ext cx="3560834" cy="4145868"/>
            <a:chOff x="5724128" y="562925"/>
            <a:chExt cx="3333327" cy="3880982"/>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6301" t="15382" r="14271" b="27472"/>
            <a:stretch>
              <a:fillRect/>
            </a:stretch>
          </p:blipFill>
          <p:spPr>
            <a:xfrm>
              <a:off x="5724128" y="562925"/>
              <a:ext cx="3333327" cy="3880982"/>
            </a:xfrm>
            <a:prstGeom prst="rect">
              <a:avLst/>
            </a:prstGeom>
          </p:spPr>
        </p:pic>
        <p:sp>
          <p:nvSpPr>
            <p:cNvPr id="6" name="矩形 5"/>
            <p:cNvSpPr/>
            <p:nvPr/>
          </p:nvSpPr>
          <p:spPr>
            <a:xfrm>
              <a:off x="7019775" y="1277347"/>
              <a:ext cx="1008609" cy="646331"/>
            </a:xfrm>
            <a:prstGeom prst="rect">
              <a:avLst/>
            </a:prstGeom>
          </p:spPr>
          <p:txBody>
            <a:bodyPr wrap="none">
              <a:spAutoFit/>
            </a:bodyPr>
            <a:lstStyle/>
            <a:p>
              <a:r>
                <a:rPr lang="en-US" altLang="zh-CN" sz="3600" dirty="0">
                  <a:latin typeface="Impact" panose="020B0806030902050204" pitchFamily="34" charset="0"/>
                </a:rPr>
                <a:t>FILM</a:t>
              </a:r>
              <a:endParaRPr lang="zh-CN" altLang="en-US" sz="3600" dirty="0">
                <a:latin typeface="Impact" panose="020B0806030902050204" pitchFamily="34" charset="0"/>
              </a:endParaRPr>
            </a:p>
          </p:txBody>
        </p:sp>
        <p:sp>
          <p:nvSpPr>
            <p:cNvPr id="7" name="TextBox 6"/>
            <p:cNvSpPr txBox="1"/>
            <p:nvPr/>
          </p:nvSpPr>
          <p:spPr>
            <a:xfrm>
              <a:off x="6805409" y="1344545"/>
              <a:ext cx="430887" cy="502702"/>
            </a:xfrm>
            <a:prstGeom prst="rect">
              <a:avLst/>
            </a:prstGeom>
            <a:noFill/>
          </p:spPr>
          <p:txBody>
            <a:bodyPr vert="eaVert" wrap="none" rtlCol="0">
              <a:spAutoFit/>
            </a:bodyPr>
            <a:lstStyle/>
            <a:p>
              <a:r>
                <a:rPr lang="zh-CN" altLang="en-US" sz="1600" dirty="0">
                  <a:solidFill>
                    <a:srgbClr val="FF0000"/>
                  </a:solidFill>
                  <a:latin typeface="造字工房力黑（非商用）常规体" pitchFamily="50" charset="-122"/>
                  <a:ea typeface="造字工房力黑（非商用）常规体" pitchFamily="50" charset="-122"/>
                </a:rPr>
                <a:t>电影</a:t>
              </a:r>
              <a:endParaRPr lang="zh-CN" altLang="en-US" sz="1600" dirty="0">
                <a:solidFill>
                  <a:srgbClr val="FF0000"/>
                </a:solidFill>
                <a:latin typeface="造字工房力黑（非商用）常规体" pitchFamily="50" charset="-122"/>
                <a:ea typeface="造字工房力黑（非商用）常规体" pitchFamily="50" charset="-122"/>
              </a:endParaRPr>
            </a:p>
          </p:txBody>
        </p:sp>
      </p:grpSp>
      <p:sp>
        <p:nvSpPr>
          <p:cNvPr id="10" name="矩形 9"/>
          <p:cNvSpPr/>
          <p:nvPr/>
        </p:nvSpPr>
        <p:spPr>
          <a:xfrm>
            <a:off x="114583"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52630"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90677"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28724"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66771"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304818"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542865"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780912"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018959"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257006"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95053"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733100"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971147"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09194"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447241"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685288"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923335"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161382"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399429"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637476"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875523"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113570"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351617"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589664"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827711"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6065758"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303805"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541852"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779899"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7017946"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255993"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7494040"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7732087"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7970134"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8208181"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8446228"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8684275"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8922323" y="4644828"/>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flipH="1">
            <a:off x="1043608" y="1225084"/>
            <a:ext cx="4285935" cy="338554"/>
          </a:xfrm>
          <a:prstGeom prst="rect">
            <a:avLst/>
          </a:prstGeom>
        </p:spPr>
        <p:txBody>
          <a:bodyPr wrap="square">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影视制作 </a:t>
            </a:r>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广告传媒</a:t>
            </a:r>
            <a:r>
              <a:rPr lang="en-US"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 项目展示</a:t>
            </a:r>
            <a:r>
              <a:rPr lang="en-US"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商务展示 </a:t>
            </a:r>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 </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矩形 55"/>
          <p:cNvSpPr/>
          <p:nvPr/>
        </p:nvSpPr>
        <p:spPr>
          <a:xfrm>
            <a:off x="1043608" y="699542"/>
            <a:ext cx="4838044" cy="584775"/>
          </a:xfrm>
          <a:prstGeom prst="rect">
            <a:avLst/>
          </a:prstGeom>
        </p:spPr>
        <p:txBody>
          <a:bodyPr wrap="square">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影</a:t>
            </a: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视</a:t>
            </a: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制</a:t>
            </a: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作</a:t>
            </a: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微</a:t>
            </a: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电</a:t>
            </a: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a:t>
            </a:r>
            <a:r>
              <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影</a:t>
            </a: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rPr>
              <a:t>/</a:t>
            </a:r>
            <a:endPar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1000"/>
                                        <p:tgtEl>
                                          <p:spTgt spid="52"/>
                                        </p:tgtEl>
                                      </p:cBhvr>
                                    </p:animEffect>
                                    <p:anim calcmode="lin" valueType="num">
                                      <p:cBhvr>
                                        <p:cTn id="14" dur="1000" fill="hold"/>
                                        <p:tgtEl>
                                          <p:spTgt spid="52"/>
                                        </p:tgtEl>
                                        <p:attrNameLst>
                                          <p:attrName>ppt_x</p:attrName>
                                        </p:attrNameLst>
                                      </p:cBhvr>
                                      <p:tavLst>
                                        <p:tav tm="0">
                                          <p:val>
                                            <p:strVal val="#ppt_x"/>
                                          </p:val>
                                        </p:tav>
                                        <p:tav tm="100000">
                                          <p:val>
                                            <p:strVal val="#ppt_x"/>
                                          </p:val>
                                        </p:tav>
                                      </p:tavLst>
                                    </p:anim>
                                    <p:anim calcmode="lin" valueType="num">
                                      <p:cBhvr>
                                        <p:cTn id="15" dur="1000" fill="hold"/>
                                        <p:tgtEl>
                                          <p:spTgt spid="52"/>
                                        </p:tgtEl>
                                        <p:attrNameLst>
                                          <p:attrName>ppt_y</p:attrName>
                                        </p:attrNameLst>
                                      </p:cBhvr>
                                      <p:tavLst>
                                        <p:tav tm="0">
                                          <p:val>
                                            <p:strVal val="#ppt_y+.1"/>
                                          </p:val>
                                        </p:tav>
                                        <p:tav tm="100000">
                                          <p:val>
                                            <p:strVal val="#ppt_y"/>
                                          </p:val>
                                        </p:tav>
                                      </p:tavLst>
                                    </p:anim>
                                  </p:childTnLst>
                                </p:cTn>
                              </p:par>
                              <p:par>
                                <p:cTn id="16" presetID="50" presetClass="entr" presetSubtype="0" decel="100000" fill="hold" grpId="0" nodeType="withEffect">
                                  <p:stCondLst>
                                    <p:cond delay="0"/>
                                  </p:stCondLst>
                                  <p:iterate type="lt">
                                    <p:tmPct val="10000"/>
                                  </p:iterate>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strVal val="#ppt_w+.3"/>
                                          </p:val>
                                        </p:tav>
                                        <p:tav tm="100000">
                                          <p:val>
                                            <p:strVal val="#ppt_w"/>
                                          </p:val>
                                        </p:tav>
                                      </p:tavLst>
                                    </p:anim>
                                    <p:anim calcmode="lin" valueType="num">
                                      <p:cBhvr>
                                        <p:cTn id="19" dur="500" fill="hold"/>
                                        <p:tgtEl>
                                          <p:spTgt spid="51"/>
                                        </p:tgtEl>
                                        <p:attrNameLst>
                                          <p:attrName>ppt_h</p:attrName>
                                        </p:attrNameLst>
                                      </p:cBhvr>
                                      <p:tavLst>
                                        <p:tav tm="0">
                                          <p:val>
                                            <p:strVal val="#ppt_h"/>
                                          </p:val>
                                        </p:tav>
                                        <p:tav tm="100000">
                                          <p:val>
                                            <p:strVal val="#ppt_h"/>
                                          </p:val>
                                        </p:tav>
                                      </p:tavLst>
                                    </p:anim>
                                    <p:animEffect transition="in" filter="fade">
                                      <p:cBhvr>
                                        <p:cTn id="20" dur="500"/>
                                        <p:tgtEl>
                                          <p:spTgt spid="51"/>
                                        </p:tgtEl>
                                      </p:cBhvr>
                                    </p:animEffect>
                                  </p:childTnLst>
                                </p:cTn>
                              </p:par>
                            </p:childTnLst>
                          </p:cTn>
                        </p:par>
                        <p:par>
                          <p:cTn id="21" fill="hold">
                            <p:stCondLst>
                              <p:cond delay="1149"/>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50"/>
                                        </p:tgtEl>
                                        <p:attrNameLst>
                                          <p:attrName>ppt_y</p:attrName>
                                        </p:attrNameLst>
                                      </p:cBhvr>
                                      <p:tavLst>
                                        <p:tav tm="0">
                                          <p:val>
                                            <p:strVal val="#ppt_y"/>
                                          </p:val>
                                        </p:tav>
                                        <p:tav tm="100000">
                                          <p:val>
                                            <p:strVal val="#ppt_y"/>
                                          </p:val>
                                        </p:tav>
                                      </p:tavLst>
                                    </p:anim>
                                    <p:anim calcmode="lin" valueType="num">
                                      <p:cBhvr>
                                        <p:cTn id="26"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4544" y="-1581"/>
            <a:ext cx="6264696" cy="5137051"/>
          </a:xfrm>
          <a:prstGeom prst="rect">
            <a:avLst/>
          </a:prstGeom>
        </p:spPr>
      </p:pic>
      <p:sp>
        <p:nvSpPr>
          <p:cNvPr id="3" name="矩形 2"/>
          <p:cNvSpPr/>
          <p:nvPr/>
        </p:nvSpPr>
        <p:spPr>
          <a:xfrm>
            <a:off x="4860032" y="2778482"/>
            <a:ext cx="2492990" cy="369332"/>
          </a:xfrm>
          <a:prstGeom prst="rect">
            <a:avLst/>
          </a:prstGeom>
          <a:solidFill>
            <a:srgbClr val="C00000"/>
          </a:solidFill>
        </p:spPr>
        <p:txBody>
          <a:bodyPr wrap="none">
            <a:spAutoFit/>
          </a:bodyPr>
          <a:lstStyle/>
          <a:p>
            <a:r>
              <a:rPr lang="zh-CN" altLang="en-US" dirty="0" smtClean="0">
                <a:solidFill>
                  <a:schemeClr val="bg1"/>
                </a:solidFill>
                <a:latin typeface="方正粗宋简体" pitchFamily="65" charset="-122"/>
                <a:ea typeface="方正粗宋简体" pitchFamily="65" charset="-122"/>
              </a:rPr>
              <a:t>单击此处输入标题内容</a:t>
            </a:r>
            <a:endParaRPr lang="zh-CN" altLang="en-US" dirty="0">
              <a:solidFill>
                <a:schemeClr val="bg1"/>
              </a:solidFill>
              <a:latin typeface="方正粗宋简体" pitchFamily="65" charset="-122"/>
              <a:ea typeface="方正粗宋简体" pitchFamily="65" charset="-122"/>
            </a:endParaRPr>
          </a:p>
        </p:txBody>
      </p:sp>
      <p:sp>
        <p:nvSpPr>
          <p:cNvPr id="4" name="矩形 3"/>
          <p:cNvSpPr/>
          <p:nvPr/>
        </p:nvSpPr>
        <p:spPr>
          <a:xfrm>
            <a:off x="4807390" y="3291830"/>
            <a:ext cx="3816424" cy="1015663"/>
          </a:xfrm>
          <a:prstGeom prst="rect">
            <a:avLst/>
          </a:prstGeom>
        </p:spPr>
        <p:txBody>
          <a:bodyPr wrap="square">
            <a:spAutoFit/>
          </a:bodyPr>
          <a:lstStyle/>
          <a:p>
            <a:pPr>
              <a:lnSpc>
                <a:spcPct val="120000"/>
              </a:lnSpc>
              <a:buClr>
                <a:schemeClr val="tx2">
                  <a:lumMod val="75000"/>
                </a:schemeClr>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概述</a:t>
            </a:r>
            <a:endPar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buClr>
                <a:schemeClr val="tx2">
                  <a:lumMod val="75000"/>
                </a:schemeClr>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buClr>
                <a:schemeClr val="tx2">
                  <a:lumMod val="75000"/>
                </a:schemeClr>
              </a:buClr>
            </a:pP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rot="20564446">
            <a:off x="5815747" y="546813"/>
            <a:ext cx="954107" cy="276999"/>
          </a:xfrm>
          <a:prstGeom prst="rect">
            <a:avLst/>
          </a:prstGeom>
          <a:noFill/>
        </p:spPr>
        <p:txBody>
          <a:bodyPr wrap="none" rtlCol="0">
            <a:spAutoFit/>
          </a:bodyPr>
          <a:lstStyle/>
          <a:p>
            <a:r>
              <a:rPr lang="zh-CN" altLang="en-US" sz="1200" dirty="0" smtClean="0">
                <a:latin typeface="微软雅黑" panose="020B0503020204020204" pitchFamily="34" charset="-122"/>
                <a:ea typeface="微软雅黑" panose="020B0503020204020204" pitchFamily="34" charset="-122"/>
              </a:rPr>
              <a:t>微电影制作</a:t>
            </a:r>
            <a:endParaRPr lang="zh-CN" altLang="en-US" sz="1200" dirty="0">
              <a:latin typeface="微软雅黑" panose="020B0503020204020204" pitchFamily="34" charset="-122"/>
              <a:ea typeface="微软雅黑" panose="020B0503020204020204" pitchFamily="34" charset="-122"/>
            </a:endParaRPr>
          </a:p>
        </p:txBody>
      </p:sp>
      <p:sp>
        <p:nvSpPr>
          <p:cNvPr id="11" name="TextBox 10"/>
          <p:cNvSpPr txBox="1"/>
          <p:nvPr/>
        </p:nvSpPr>
        <p:spPr>
          <a:xfrm rot="20564446">
            <a:off x="5902912" y="669352"/>
            <a:ext cx="1569660" cy="276999"/>
          </a:xfrm>
          <a:prstGeom prst="rect">
            <a:avLst/>
          </a:prstGeom>
          <a:noFill/>
        </p:spPr>
        <p:txBody>
          <a:bodyPr wrap="none" rtlCol="0">
            <a:spAutoFit/>
          </a:bodyPr>
          <a:lstStyle/>
          <a:p>
            <a:r>
              <a:rPr lang="zh-CN" altLang="en-US" sz="1200" dirty="0" smtClean="0">
                <a:latin typeface="微软雅黑" panose="020B0503020204020204" pitchFamily="34" charset="-122"/>
                <a:ea typeface="微软雅黑" panose="020B0503020204020204" pitchFamily="34" charset="-122"/>
              </a:rPr>
              <a:t>专业摄影、后期处理</a:t>
            </a:r>
            <a:endParaRPr lang="zh-CN" altLang="en-US"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rot="21152659">
            <a:off x="5952790" y="1033119"/>
            <a:ext cx="1261884" cy="276999"/>
          </a:xfrm>
          <a:prstGeom prst="rect">
            <a:avLst/>
          </a:prstGeom>
          <a:noFill/>
        </p:spPr>
        <p:txBody>
          <a:bodyPr wrap="none" rtlCol="0">
            <a:spAutoFit/>
          </a:bodyPr>
          <a:lstStyle/>
          <a:p>
            <a:r>
              <a:rPr lang="zh-CN" altLang="en-US" sz="1200" dirty="0" smtClean="0">
                <a:latin typeface="微软雅黑" panose="020B0503020204020204" pitchFamily="34" charset="-122"/>
                <a:ea typeface="微软雅黑" panose="020B0503020204020204" pitchFamily="34" charset="-122"/>
              </a:rPr>
              <a:t>企业宣传片制作</a:t>
            </a:r>
            <a:endParaRPr lang="zh-CN" altLang="en-US" sz="1200" dirty="0">
              <a:latin typeface="微软雅黑" panose="020B0503020204020204" pitchFamily="34" charset="-122"/>
              <a:ea typeface="微软雅黑" panose="020B0503020204020204" pitchFamily="34" charset="-122"/>
            </a:endParaRPr>
          </a:p>
        </p:txBody>
      </p:sp>
      <p:sp>
        <p:nvSpPr>
          <p:cNvPr id="13" name="TextBox 12"/>
          <p:cNvSpPr txBox="1"/>
          <p:nvPr/>
        </p:nvSpPr>
        <p:spPr>
          <a:xfrm rot="330127">
            <a:off x="5906469" y="1737298"/>
            <a:ext cx="1723549" cy="276999"/>
          </a:xfrm>
          <a:prstGeom prst="rect">
            <a:avLst/>
          </a:prstGeom>
          <a:noFill/>
        </p:spPr>
        <p:txBody>
          <a:bodyPr wrap="none" rtlCol="0">
            <a:spAutoFit/>
          </a:bodyPr>
          <a:lstStyle/>
          <a:p>
            <a:r>
              <a:rPr lang="zh-CN" altLang="en-US" sz="1200" dirty="0" smtClean="0">
                <a:latin typeface="微软雅黑" panose="020B0503020204020204" pitchFamily="34" charset="-122"/>
                <a:ea typeface="微软雅黑" panose="020B0503020204020204" pitchFamily="34" charset="-122"/>
              </a:rPr>
              <a:t>影视广告、专题片制作</a:t>
            </a:r>
            <a:endParaRPr lang="zh-CN" altLang="en-US" sz="1200" dirty="0">
              <a:latin typeface="微软雅黑" panose="020B0503020204020204" pitchFamily="34" charset="-122"/>
              <a:ea typeface="微软雅黑" panose="020B0503020204020204" pitchFamily="34" charset="-122"/>
            </a:endParaRPr>
          </a:p>
        </p:txBody>
      </p:sp>
      <p:sp>
        <p:nvSpPr>
          <p:cNvPr id="14" name="TextBox 13"/>
          <p:cNvSpPr txBox="1"/>
          <p:nvPr/>
        </p:nvSpPr>
        <p:spPr>
          <a:xfrm rot="243033">
            <a:off x="5965833" y="1460058"/>
            <a:ext cx="2646878" cy="276999"/>
          </a:xfrm>
          <a:prstGeom prst="rect">
            <a:avLst/>
          </a:prstGeom>
          <a:noFill/>
        </p:spPr>
        <p:txBody>
          <a:bodyPr wrap="none" rtlCol="0">
            <a:spAutoFit/>
          </a:bodyPr>
          <a:lstStyle/>
          <a:p>
            <a:r>
              <a:rPr lang="zh-CN" altLang="en-US" sz="1200" dirty="0" smtClean="0">
                <a:latin typeface="微软雅黑" panose="020B0503020204020204" pitchFamily="34" charset="-122"/>
                <a:ea typeface="微软雅黑" panose="020B0503020204020204" pitchFamily="34" charset="-122"/>
              </a:rPr>
              <a:t>企业形象包装、影视策划、电影制作</a:t>
            </a:r>
            <a:endParaRPr lang="zh-CN" altLang="en-US" sz="1200" dirty="0">
              <a:latin typeface="微软雅黑" panose="020B0503020204020204" pitchFamily="34" charset="-122"/>
              <a:ea typeface="微软雅黑" panose="020B0503020204020204" pitchFamily="34" charset="-122"/>
            </a:endParaRPr>
          </a:p>
        </p:txBody>
      </p:sp>
      <p:cxnSp>
        <p:nvCxnSpPr>
          <p:cNvPr id="16" name="直接连接符 15"/>
          <p:cNvCxnSpPr/>
          <p:nvPr/>
        </p:nvCxnSpPr>
        <p:spPr>
          <a:xfrm flipV="1">
            <a:off x="5906877" y="411509"/>
            <a:ext cx="1617451" cy="547607"/>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5873197" y="647151"/>
            <a:ext cx="2175543" cy="52582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897160" y="1366921"/>
            <a:ext cx="2193515" cy="47793"/>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940152" y="1641702"/>
            <a:ext cx="2736305" cy="220491"/>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rot="21152659">
            <a:off x="7188472" y="1033119"/>
            <a:ext cx="800219" cy="276999"/>
          </a:xfrm>
          <a:prstGeom prst="rect">
            <a:avLst/>
          </a:prstGeom>
          <a:noFill/>
        </p:spPr>
        <p:txBody>
          <a:bodyPr wrap="none" rtlCol="0">
            <a:spAutoFit/>
          </a:bodyPr>
          <a:lstStyle/>
          <a:p>
            <a:r>
              <a:rPr lang="zh-CN" altLang="en-US" sz="1200" dirty="0" smtClean="0">
                <a:latin typeface="微软雅黑" panose="020B0503020204020204" pitchFamily="34" charset="-122"/>
                <a:ea typeface="微软雅黑" panose="020B0503020204020204" pitchFamily="34" charset="-122"/>
              </a:rPr>
              <a:t>影视拍摄</a:t>
            </a:r>
            <a:endParaRPr lang="zh-CN" altLang="en-US" sz="1200" dirty="0">
              <a:latin typeface="微软雅黑" panose="020B0503020204020204" pitchFamily="34" charset="-122"/>
              <a:ea typeface="微软雅黑" panose="020B0503020204020204" pitchFamily="34" charset="-122"/>
            </a:endParaRPr>
          </a:p>
        </p:txBody>
      </p:sp>
      <p:sp>
        <p:nvSpPr>
          <p:cNvPr id="24" name="TextBox 23"/>
          <p:cNvSpPr txBox="1"/>
          <p:nvPr/>
        </p:nvSpPr>
        <p:spPr>
          <a:xfrm rot="21152659">
            <a:off x="7396195" y="768075"/>
            <a:ext cx="800219" cy="276999"/>
          </a:xfrm>
          <a:prstGeom prst="rect">
            <a:avLst/>
          </a:prstGeom>
          <a:noFill/>
        </p:spPr>
        <p:txBody>
          <a:bodyPr wrap="none" rtlCol="0">
            <a:spAutoFit/>
          </a:bodyPr>
          <a:lstStyle/>
          <a:p>
            <a:r>
              <a:rPr lang="zh-CN" altLang="en-US" sz="1200" dirty="0" smtClean="0">
                <a:latin typeface="微软雅黑" panose="020B0503020204020204" pitchFamily="34" charset="-122"/>
                <a:ea typeface="微软雅黑" panose="020B0503020204020204" pitchFamily="34" charset="-122"/>
              </a:rPr>
              <a:t>影视拍摄</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250"/>
                                        <p:tgtEl>
                                          <p:spTgt spid="16"/>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25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250"/>
                                        <p:tgtEl>
                                          <p:spTgt spid="20"/>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50"/>
                                        <p:tgtEl>
                                          <p:spTgt spid="22"/>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250" fill="hold"/>
                                        <p:tgtEl>
                                          <p:spTgt spid="10"/>
                                        </p:tgtEl>
                                        <p:attrNameLst>
                                          <p:attrName>ppt_w</p:attrName>
                                        </p:attrNameLst>
                                      </p:cBhvr>
                                      <p:tavLst>
                                        <p:tav tm="0">
                                          <p:val>
                                            <p:fltVal val="0"/>
                                          </p:val>
                                        </p:tav>
                                        <p:tav tm="100000">
                                          <p:val>
                                            <p:strVal val="#ppt_w"/>
                                          </p:val>
                                        </p:tav>
                                      </p:tavLst>
                                    </p:anim>
                                    <p:anim calcmode="lin" valueType="num">
                                      <p:cBhvr>
                                        <p:cTn id="31" dur="250" fill="hold"/>
                                        <p:tgtEl>
                                          <p:spTgt spid="10"/>
                                        </p:tgtEl>
                                        <p:attrNameLst>
                                          <p:attrName>ppt_h</p:attrName>
                                        </p:attrNameLst>
                                      </p:cBhvr>
                                      <p:tavLst>
                                        <p:tav tm="0">
                                          <p:val>
                                            <p:fltVal val="0"/>
                                          </p:val>
                                        </p:tav>
                                        <p:tav tm="100000">
                                          <p:val>
                                            <p:strVal val="#ppt_h"/>
                                          </p:val>
                                        </p:tav>
                                      </p:tavLst>
                                    </p:anim>
                                    <p:animEffect transition="in" filter="fade">
                                      <p:cBhvr>
                                        <p:cTn id="32" dur="250"/>
                                        <p:tgtEl>
                                          <p:spTgt spid="10"/>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250" fill="hold"/>
                                        <p:tgtEl>
                                          <p:spTgt spid="11"/>
                                        </p:tgtEl>
                                        <p:attrNameLst>
                                          <p:attrName>ppt_w</p:attrName>
                                        </p:attrNameLst>
                                      </p:cBhvr>
                                      <p:tavLst>
                                        <p:tav tm="0">
                                          <p:val>
                                            <p:fltVal val="0"/>
                                          </p:val>
                                        </p:tav>
                                        <p:tav tm="100000">
                                          <p:val>
                                            <p:strVal val="#ppt_w"/>
                                          </p:val>
                                        </p:tav>
                                      </p:tavLst>
                                    </p:anim>
                                    <p:anim calcmode="lin" valueType="num">
                                      <p:cBhvr>
                                        <p:cTn id="37" dur="250" fill="hold"/>
                                        <p:tgtEl>
                                          <p:spTgt spid="11"/>
                                        </p:tgtEl>
                                        <p:attrNameLst>
                                          <p:attrName>ppt_h</p:attrName>
                                        </p:attrNameLst>
                                      </p:cBhvr>
                                      <p:tavLst>
                                        <p:tav tm="0">
                                          <p:val>
                                            <p:fltVal val="0"/>
                                          </p:val>
                                        </p:tav>
                                        <p:tav tm="100000">
                                          <p:val>
                                            <p:strVal val="#ppt_h"/>
                                          </p:val>
                                        </p:tav>
                                      </p:tavLst>
                                    </p:anim>
                                    <p:animEffect transition="in" filter="fade">
                                      <p:cBhvr>
                                        <p:cTn id="38" dur="250"/>
                                        <p:tgtEl>
                                          <p:spTgt spid="11"/>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50" fill="hold"/>
                                        <p:tgtEl>
                                          <p:spTgt spid="12"/>
                                        </p:tgtEl>
                                        <p:attrNameLst>
                                          <p:attrName>ppt_w</p:attrName>
                                        </p:attrNameLst>
                                      </p:cBhvr>
                                      <p:tavLst>
                                        <p:tav tm="0">
                                          <p:val>
                                            <p:fltVal val="0"/>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animEffect transition="in" filter="fade">
                                      <p:cBhvr>
                                        <p:cTn id="44" dur="250"/>
                                        <p:tgtEl>
                                          <p:spTgt spid="12"/>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250" fill="hold"/>
                                        <p:tgtEl>
                                          <p:spTgt spid="24"/>
                                        </p:tgtEl>
                                        <p:attrNameLst>
                                          <p:attrName>ppt_w</p:attrName>
                                        </p:attrNameLst>
                                      </p:cBhvr>
                                      <p:tavLst>
                                        <p:tav tm="0">
                                          <p:val>
                                            <p:fltVal val="0"/>
                                          </p:val>
                                        </p:tav>
                                        <p:tav tm="100000">
                                          <p:val>
                                            <p:strVal val="#ppt_w"/>
                                          </p:val>
                                        </p:tav>
                                      </p:tavLst>
                                    </p:anim>
                                    <p:anim calcmode="lin" valueType="num">
                                      <p:cBhvr>
                                        <p:cTn id="49" dur="250" fill="hold"/>
                                        <p:tgtEl>
                                          <p:spTgt spid="24"/>
                                        </p:tgtEl>
                                        <p:attrNameLst>
                                          <p:attrName>ppt_h</p:attrName>
                                        </p:attrNameLst>
                                      </p:cBhvr>
                                      <p:tavLst>
                                        <p:tav tm="0">
                                          <p:val>
                                            <p:fltVal val="0"/>
                                          </p:val>
                                        </p:tav>
                                        <p:tav tm="100000">
                                          <p:val>
                                            <p:strVal val="#ppt_h"/>
                                          </p:val>
                                        </p:tav>
                                      </p:tavLst>
                                    </p:anim>
                                    <p:animEffect transition="in" filter="fade">
                                      <p:cBhvr>
                                        <p:cTn id="50" dur="250"/>
                                        <p:tgtEl>
                                          <p:spTgt spid="24"/>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250" fill="hold"/>
                                        <p:tgtEl>
                                          <p:spTgt spid="23"/>
                                        </p:tgtEl>
                                        <p:attrNameLst>
                                          <p:attrName>ppt_w</p:attrName>
                                        </p:attrNameLst>
                                      </p:cBhvr>
                                      <p:tavLst>
                                        <p:tav tm="0">
                                          <p:val>
                                            <p:fltVal val="0"/>
                                          </p:val>
                                        </p:tav>
                                        <p:tav tm="100000">
                                          <p:val>
                                            <p:strVal val="#ppt_w"/>
                                          </p:val>
                                        </p:tav>
                                      </p:tavLst>
                                    </p:anim>
                                    <p:anim calcmode="lin" valueType="num">
                                      <p:cBhvr>
                                        <p:cTn id="55" dur="250" fill="hold"/>
                                        <p:tgtEl>
                                          <p:spTgt spid="23"/>
                                        </p:tgtEl>
                                        <p:attrNameLst>
                                          <p:attrName>ppt_h</p:attrName>
                                        </p:attrNameLst>
                                      </p:cBhvr>
                                      <p:tavLst>
                                        <p:tav tm="0">
                                          <p:val>
                                            <p:fltVal val="0"/>
                                          </p:val>
                                        </p:tav>
                                        <p:tav tm="100000">
                                          <p:val>
                                            <p:strVal val="#ppt_h"/>
                                          </p:val>
                                        </p:tav>
                                      </p:tavLst>
                                    </p:anim>
                                    <p:animEffect transition="in" filter="fade">
                                      <p:cBhvr>
                                        <p:cTn id="56" dur="250"/>
                                        <p:tgtEl>
                                          <p:spTgt spid="23"/>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250" fill="hold"/>
                                        <p:tgtEl>
                                          <p:spTgt spid="14"/>
                                        </p:tgtEl>
                                        <p:attrNameLst>
                                          <p:attrName>ppt_w</p:attrName>
                                        </p:attrNameLst>
                                      </p:cBhvr>
                                      <p:tavLst>
                                        <p:tav tm="0">
                                          <p:val>
                                            <p:fltVal val="0"/>
                                          </p:val>
                                        </p:tav>
                                        <p:tav tm="100000">
                                          <p:val>
                                            <p:strVal val="#ppt_w"/>
                                          </p:val>
                                        </p:tav>
                                      </p:tavLst>
                                    </p:anim>
                                    <p:anim calcmode="lin" valueType="num">
                                      <p:cBhvr>
                                        <p:cTn id="61" dur="250" fill="hold"/>
                                        <p:tgtEl>
                                          <p:spTgt spid="14"/>
                                        </p:tgtEl>
                                        <p:attrNameLst>
                                          <p:attrName>ppt_h</p:attrName>
                                        </p:attrNameLst>
                                      </p:cBhvr>
                                      <p:tavLst>
                                        <p:tav tm="0">
                                          <p:val>
                                            <p:fltVal val="0"/>
                                          </p:val>
                                        </p:tav>
                                        <p:tav tm="100000">
                                          <p:val>
                                            <p:strVal val="#ppt_h"/>
                                          </p:val>
                                        </p:tav>
                                      </p:tavLst>
                                    </p:anim>
                                    <p:animEffect transition="in" filter="fade">
                                      <p:cBhvr>
                                        <p:cTn id="62" dur="250"/>
                                        <p:tgtEl>
                                          <p:spTgt spid="14"/>
                                        </p:tgtEl>
                                      </p:cBhvr>
                                    </p:animEffect>
                                  </p:childTnLst>
                                </p:cTn>
                              </p:par>
                            </p:childTnLst>
                          </p:cTn>
                        </p:par>
                        <p:par>
                          <p:cTn id="63" fill="hold">
                            <p:stCondLst>
                              <p:cond delay="5500"/>
                            </p:stCondLst>
                            <p:childTnLst>
                              <p:par>
                                <p:cTn id="64" presetID="53" presetClass="entr" presetSubtype="16"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250" fill="hold"/>
                                        <p:tgtEl>
                                          <p:spTgt spid="13"/>
                                        </p:tgtEl>
                                        <p:attrNameLst>
                                          <p:attrName>ppt_w</p:attrName>
                                        </p:attrNameLst>
                                      </p:cBhvr>
                                      <p:tavLst>
                                        <p:tav tm="0">
                                          <p:val>
                                            <p:fltVal val="0"/>
                                          </p:val>
                                        </p:tav>
                                        <p:tav tm="100000">
                                          <p:val>
                                            <p:strVal val="#ppt_w"/>
                                          </p:val>
                                        </p:tav>
                                      </p:tavLst>
                                    </p:anim>
                                    <p:anim calcmode="lin" valueType="num">
                                      <p:cBhvr>
                                        <p:cTn id="67" dur="250" fill="hold"/>
                                        <p:tgtEl>
                                          <p:spTgt spid="13"/>
                                        </p:tgtEl>
                                        <p:attrNameLst>
                                          <p:attrName>ppt_h</p:attrName>
                                        </p:attrNameLst>
                                      </p:cBhvr>
                                      <p:tavLst>
                                        <p:tav tm="0">
                                          <p:val>
                                            <p:fltVal val="0"/>
                                          </p:val>
                                        </p:tav>
                                        <p:tav tm="100000">
                                          <p:val>
                                            <p:strVal val="#ppt_h"/>
                                          </p:val>
                                        </p:tav>
                                      </p:tavLst>
                                    </p:anim>
                                    <p:animEffect transition="in" filter="fade">
                                      <p:cBhvr>
                                        <p:cTn id="68"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2" grpId="0"/>
      <p:bldP spid="13" grpId="0"/>
      <p:bldP spid="14"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42243" r="11958"/>
          <a:stretch>
            <a:fillRect/>
          </a:stretch>
        </p:blipFill>
        <p:spPr>
          <a:xfrm flipH="1">
            <a:off x="3059832" y="2659764"/>
            <a:ext cx="2707209" cy="2025071"/>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5443" y="279594"/>
            <a:ext cx="4692918" cy="4355061"/>
          </a:xfrm>
          <a:prstGeom prst="rect">
            <a:avLst/>
          </a:prstGeom>
        </p:spPr>
      </p:pic>
      <p:sp>
        <p:nvSpPr>
          <p:cNvPr id="5" name="矩形 4"/>
          <p:cNvSpPr/>
          <p:nvPr/>
        </p:nvSpPr>
        <p:spPr>
          <a:xfrm>
            <a:off x="-7235" y="4659982"/>
            <a:ext cx="9151235" cy="483518"/>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360068" y="915566"/>
            <a:ext cx="2492990" cy="369332"/>
          </a:xfrm>
          <a:prstGeom prst="rect">
            <a:avLst/>
          </a:prstGeom>
          <a:solidFill>
            <a:srgbClr val="C00000"/>
          </a:solidFill>
        </p:spPr>
        <p:txBody>
          <a:bodyPr wrap="none">
            <a:spAutoFit/>
          </a:bodyPr>
          <a:lstStyle/>
          <a:p>
            <a:r>
              <a:rPr lang="zh-CN" altLang="en-US" dirty="0" smtClean="0">
                <a:solidFill>
                  <a:schemeClr val="bg1"/>
                </a:solidFill>
                <a:latin typeface="方正粗宋简体" pitchFamily="65" charset="-122"/>
                <a:ea typeface="方正粗宋简体" pitchFamily="65" charset="-122"/>
              </a:rPr>
              <a:t>单击此处输入标题内容</a:t>
            </a:r>
            <a:endParaRPr lang="zh-CN" altLang="en-US" dirty="0">
              <a:solidFill>
                <a:schemeClr val="bg1"/>
              </a:solidFill>
              <a:latin typeface="方正粗宋简体" pitchFamily="65" charset="-122"/>
              <a:ea typeface="方正粗宋简体" pitchFamily="65" charset="-122"/>
            </a:endParaRPr>
          </a:p>
        </p:txBody>
      </p:sp>
      <p:sp>
        <p:nvSpPr>
          <p:cNvPr id="63" name="矩形 62"/>
          <p:cNvSpPr/>
          <p:nvPr/>
        </p:nvSpPr>
        <p:spPr>
          <a:xfrm>
            <a:off x="878600" y="1467753"/>
            <a:ext cx="2880114" cy="553998"/>
          </a:xfrm>
          <a:prstGeom prst="rect">
            <a:avLst/>
          </a:prstGeom>
        </p:spPr>
        <p:txBody>
          <a:bodyPr wrap="square">
            <a:spAutoFit/>
          </a:bodyPr>
          <a:lstStyle/>
          <a:p>
            <a:pPr algn="just">
              <a:lnSpc>
                <a:spcPts val="1200"/>
              </a:lnSpc>
            </a:pPr>
            <a:r>
              <a:rPr lang="zh-CN" altLang="en-US" sz="1200" b="1" dirty="0" smtClean="0">
                <a:solidFill>
                  <a:schemeClr val="tx2">
                    <a:lumMod val="50000"/>
                  </a:schemeClr>
                </a:solidFill>
                <a:latin typeface="微软雅黑" panose="020B0503020204020204" pitchFamily="34" charset="-122"/>
                <a:ea typeface="微软雅黑" panose="020B0503020204020204" pitchFamily="34" charset="-122"/>
              </a:rPr>
              <a:t>这里填写目录二级标题</a:t>
            </a:r>
            <a:endParaRPr lang="en-US" altLang="zh-CN" sz="1200" b="1" dirty="0" smtClean="0">
              <a:solidFill>
                <a:schemeClr val="tx2">
                  <a:lumMod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这里填写目录内容说明，设计</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的发展存在着一个时代价值观的</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问题。</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359601" y="1491580"/>
            <a:ext cx="505578" cy="505578"/>
            <a:chOff x="1718632" y="1996162"/>
            <a:chExt cx="560677" cy="560677"/>
          </a:xfrm>
          <a:solidFill>
            <a:schemeClr val="tx2">
              <a:lumMod val="75000"/>
            </a:schemeClr>
          </a:solidFill>
        </p:grpSpPr>
        <p:grpSp>
          <p:nvGrpSpPr>
            <p:cNvPr id="65" name="组合 64"/>
            <p:cNvGrpSpPr/>
            <p:nvPr/>
          </p:nvGrpSpPr>
          <p:grpSpPr>
            <a:xfrm flipH="1">
              <a:off x="1849203" y="2133863"/>
              <a:ext cx="272792" cy="268628"/>
              <a:chOff x="1046163" y="1765300"/>
              <a:chExt cx="1196975" cy="1019176"/>
            </a:xfrm>
            <a:grpFill/>
          </p:grpSpPr>
          <p:sp>
            <p:nvSpPr>
              <p:cNvPr id="67" name="Freeform 102"/>
              <p:cNvSpPr/>
              <p:nvPr/>
            </p:nvSpPr>
            <p:spPr bwMode="auto">
              <a:xfrm>
                <a:off x="1046163" y="2690813"/>
                <a:ext cx="1196975" cy="93663"/>
              </a:xfrm>
              <a:custGeom>
                <a:avLst/>
                <a:gdLst>
                  <a:gd name="T0" fmla="*/ 319 w 319"/>
                  <a:gd name="T1" fmla="*/ 12 h 25"/>
                  <a:gd name="T2" fmla="*/ 310 w 319"/>
                  <a:gd name="T3" fmla="*/ 25 h 25"/>
                  <a:gd name="T4" fmla="*/ 9 w 319"/>
                  <a:gd name="T5" fmla="*/ 25 h 25"/>
                  <a:gd name="T6" fmla="*/ 0 w 319"/>
                  <a:gd name="T7" fmla="*/ 12 h 25"/>
                  <a:gd name="T8" fmla="*/ 0 w 319"/>
                  <a:gd name="T9" fmla="*/ 12 h 25"/>
                  <a:gd name="T10" fmla="*/ 9 w 319"/>
                  <a:gd name="T11" fmla="*/ 0 h 25"/>
                  <a:gd name="T12" fmla="*/ 310 w 319"/>
                  <a:gd name="T13" fmla="*/ 0 h 25"/>
                  <a:gd name="T14" fmla="*/ 319 w 319"/>
                  <a:gd name="T15" fmla="*/ 1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25">
                    <a:moveTo>
                      <a:pt x="319" y="12"/>
                    </a:moveTo>
                    <a:cubicBezTo>
                      <a:pt x="319" y="19"/>
                      <a:pt x="315" y="25"/>
                      <a:pt x="310" y="25"/>
                    </a:cubicBezTo>
                    <a:cubicBezTo>
                      <a:pt x="9" y="25"/>
                      <a:pt x="9" y="25"/>
                      <a:pt x="9" y="25"/>
                    </a:cubicBezTo>
                    <a:cubicBezTo>
                      <a:pt x="4" y="25"/>
                      <a:pt x="0" y="19"/>
                      <a:pt x="0" y="12"/>
                    </a:cubicBezTo>
                    <a:cubicBezTo>
                      <a:pt x="0" y="12"/>
                      <a:pt x="0" y="12"/>
                      <a:pt x="0" y="12"/>
                    </a:cubicBezTo>
                    <a:cubicBezTo>
                      <a:pt x="0" y="6"/>
                      <a:pt x="4" y="0"/>
                      <a:pt x="9" y="0"/>
                    </a:cubicBezTo>
                    <a:cubicBezTo>
                      <a:pt x="310" y="0"/>
                      <a:pt x="310" y="0"/>
                      <a:pt x="310" y="0"/>
                    </a:cubicBezTo>
                    <a:cubicBezTo>
                      <a:pt x="315" y="0"/>
                      <a:pt x="319" y="6"/>
                      <a:pt x="31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3"/>
              <p:cNvSpPr/>
              <p:nvPr/>
            </p:nvSpPr>
            <p:spPr bwMode="auto">
              <a:xfrm>
                <a:off x="1092201" y="1989138"/>
                <a:ext cx="190500" cy="660400"/>
              </a:xfrm>
              <a:custGeom>
                <a:avLst/>
                <a:gdLst>
                  <a:gd name="T0" fmla="*/ 51 w 51"/>
                  <a:gd name="T1" fmla="*/ 166 h 176"/>
                  <a:gd name="T2" fmla="*/ 40 w 51"/>
                  <a:gd name="T3" fmla="*/ 176 h 176"/>
                  <a:gd name="T4" fmla="*/ 11 w 51"/>
                  <a:gd name="T5" fmla="*/ 176 h 176"/>
                  <a:gd name="T6" fmla="*/ 0 w 51"/>
                  <a:gd name="T7" fmla="*/ 166 h 176"/>
                  <a:gd name="T8" fmla="*/ 0 w 51"/>
                  <a:gd name="T9" fmla="*/ 10 h 176"/>
                  <a:gd name="T10" fmla="*/ 11 w 51"/>
                  <a:gd name="T11" fmla="*/ 0 h 176"/>
                  <a:gd name="T12" fmla="*/ 40 w 51"/>
                  <a:gd name="T13" fmla="*/ 0 h 176"/>
                  <a:gd name="T14" fmla="*/ 51 w 51"/>
                  <a:gd name="T15" fmla="*/ 10 h 176"/>
                  <a:gd name="T16" fmla="*/ 51 w 51"/>
                  <a:gd name="T17" fmla="*/ 1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6">
                    <a:moveTo>
                      <a:pt x="51" y="166"/>
                    </a:moveTo>
                    <a:cubicBezTo>
                      <a:pt x="51" y="172"/>
                      <a:pt x="46" y="176"/>
                      <a:pt x="40" y="176"/>
                    </a:cubicBezTo>
                    <a:cubicBezTo>
                      <a:pt x="11" y="176"/>
                      <a:pt x="11" y="176"/>
                      <a:pt x="11" y="176"/>
                    </a:cubicBezTo>
                    <a:cubicBezTo>
                      <a:pt x="5" y="176"/>
                      <a:pt x="0" y="172"/>
                      <a:pt x="0" y="166"/>
                    </a:cubicBezTo>
                    <a:cubicBezTo>
                      <a:pt x="0" y="10"/>
                      <a:pt x="0" y="10"/>
                      <a:pt x="0" y="10"/>
                    </a:cubicBezTo>
                    <a:cubicBezTo>
                      <a:pt x="0" y="5"/>
                      <a:pt x="5" y="0"/>
                      <a:pt x="11" y="0"/>
                    </a:cubicBezTo>
                    <a:cubicBezTo>
                      <a:pt x="40" y="0"/>
                      <a:pt x="40" y="0"/>
                      <a:pt x="40" y="0"/>
                    </a:cubicBezTo>
                    <a:cubicBezTo>
                      <a:pt x="46" y="0"/>
                      <a:pt x="51" y="5"/>
                      <a:pt x="51" y="10"/>
                    </a:cubicBezTo>
                    <a:lnTo>
                      <a:pt x="51" y="1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4"/>
              <p:cNvSpPr/>
              <p:nvPr/>
            </p:nvSpPr>
            <p:spPr bwMode="auto">
              <a:xfrm>
                <a:off x="1320801" y="1765300"/>
                <a:ext cx="190500" cy="884238"/>
              </a:xfrm>
              <a:custGeom>
                <a:avLst/>
                <a:gdLst>
                  <a:gd name="T0" fmla="*/ 51 w 51"/>
                  <a:gd name="T1" fmla="*/ 223 h 236"/>
                  <a:gd name="T2" fmla="*/ 40 w 51"/>
                  <a:gd name="T3" fmla="*/ 236 h 236"/>
                  <a:gd name="T4" fmla="*/ 11 w 51"/>
                  <a:gd name="T5" fmla="*/ 236 h 236"/>
                  <a:gd name="T6" fmla="*/ 0 w 51"/>
                  <a:gd name="T7" fmla="*/ 223 h 236"/>
                  <a:gd name="T8" fmla="*/ 0 w 51"/>
                  <a:gd name="T9" fmla="*/ 13 h 236"/>
                  <a:gd name="T10" fmla="*/ 11 w 51"/>
                  <a:gd name="T11" fmla="*/ 0 h 236"/>
                  <a:gd name="T12" fmla="*/ 40 w 51"/>
                  <a:gd name="T13" fmla="*/ 0 h 236"/>
                  <a:gd name="T14" fmla="*/ 51 w 51"/>
                  <a:gd name="T15" fmla="*/ 13 h 236"/>
                  <a:gd name="T16" fmla="*/ 51 w 51"/>
                  <a:gd name="T17" fmla="*/ 22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236">
                    <a:moveTo>
                      <a:pt x="51" y="223"/>
                    </a:moveTo>
                    <a:cubicBezTo>
                      <a:pt x="51" y="230"/>
                      <a:pt x="46" y="236"/>
                      <a:pt x="40" y="236"/>
                    </a:cubicBezTo>
                    <a:cubicBezTo>
                      <a:pt x="11" y="236"/>
                      <a:pt x="11" y="236"/>
                      <a:pt x="11" y="236"/>
                    </a:cubicBezTo>
                    <a:cubicBezTo>
                      <a:pt x="5" y="236"/>
                      <a:pt x="0" y="230"/>
                      <a:pt x="0" y="223"/>
                    </a:cubicBezTo>
                    <a:cubicBezTo>
                      <a:pt x="0" y="13"/>
                      <a:pt x="0" y="13"/>
                      <a:pt x="0" y="13"/>
                    </a:cubicBezTo>
                    <a:cubicBezTo>
                      <a:pt x="0" y="6"/>
                      <a:pt x="5" y="0"/>
                      <a:pt x="11" y="0"/>
                    </a:cubicBezTo>
                    <a:cubicBezTo>
                      <a:pt x="40" y="0"/>
                      <a:pt x="40" y="0"/>
                      <a:pt x="40" y="0"/>
                    </a:cubicBezTo>
                    <a:cubicBezTo>
                      <a:pt x="46" y="0"/>
                      <a:pt x="51" y="6"/>
                      <a:pt x="51" y="13"/>
                    </a:cubicBezTo>
                    <a:lnTo>
                      <a:pt x="51"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5"/>
              <p:cNvSpPr/>
              <p:nvPr/>
            </p:nvSpPr>
            <p:spPr bwMode="auto">
              <a:xfrm>
                <a:off x="1549401" y="2159000"/>
                <a:ext cx="190500" cy="490538"/>
              </a:xfrm>
              <a:custGeom>
                <a:avLst/>
                <a:gdLst>
                  <a:gd name="T0" fmla="*/ 51 w 51"/>
                  <a:gd name="T1" fmla="*/ 124 h 131"/>
                  <a:gd name="T2" fmla="*/ 40 w 51"/>
                  <a:gd name="T3" fmla="*/ 131 h 131"/>
                  <a:gd name="T4" fmla="*/ 11 w 51"/>
                  <a:gd name="T5" fmla="*/ 131 h 131"/>
                  <a:gd name="T6" fmla="*/ 0 w 51"/>
                  <a:gd name="T7" fmla="*/ 124 h 131"/>
                  <a:gd name="T8" fmla="*/ 0 w 51"/>
                  <a:gd name="T9" fmla="*/ 7 h 131"/>
                  <a:gd name="T10" fmla="*/ 11 w 51"/>
                  <a:gd name="T11" fmla="*/ 0 h 131"/>
                  <a:gd name="T12" fmla="*/ 40 w 51"/>
                  <a:gd name="T13" fmla="*/ 0 h 131"/>
                  <a:gd name="T14" fmla="*/ 51 w 51"/>
                  <a:gd name="T15" fmla="*/ 7 h 131"/>
                  <a:gd name="T16" fmla="*/ 51 w 51"/>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31">
                    <a:moveTo>
                      <a:pt x="51" y="124"/>
                    </a:moveTo>
                    <a:cubicBezTo>
                      <a:pt x="51" y="128"/>
                      <a:pt x="46" y="131"/>
                      <a:pt x="40" y="131"/>
                    </a:cubicBezTo>
                    <a:cubicBezTo>
                      <a:pt x="11" y="131"/>
                      <a:pt x="11" y="131"/>
                      <a:pt x="11" y="131"/>
                    </a:cubicBezTo>
                    <a:cubicBezTo>
                      <a:pt x="5" y="131"/>
                      <a:pt x="0" y="128"/>
                      <a:pt x="0" y="124"/>
                    </a:cubicBezTo>
                    <a:cubicBezTo>
                      <a:pt x="0" y="7"/>
                      <a:pt x="0" y="7"/>
                      <a:pt x="0" y="7"/>
                    </a:cubicBezTo>
                    <a:cubicBezTo>
                      <a:pt x="0" y="3"/>
                      <a:pt x="5" y="0"/>
                      <a:pt x="11" y="0"/>
                    </a:cubicBezTo>
                    <a:cubicBezTo>
                      <a:pt x="40" y="0"/>
                      <a:pt x="40" y="0"/>
                      <a:pt x="40" y="0"/>
                    </a:cubicBezTo>
                    <a:cubicBezTo>
                      <a:pt x="46" y="0"/>
                      <a:pt x="51" y="3"/>
                      <a:pt x="51" y="7"/>
                    </a:cubicBezTo>
                    <a:lnTo>
                      <a:pt x="51"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6"/>
              <p:cNvSpPr/>
              <p:nvPr/>
            </p:nvSpPr>
            <p:spPr bwMode="auto">
              <a:xfrm>
                <a:off x="1781176" y="1870075"/>
                <a:ext cx="187325" cy="779463"/>
              </a:xfrm>
              <a:custGeom>
                <a:avLst/>
                <a:gdLst>
                  <a:gd name="T0" fmla="*/ 50 w 50"/>
                  <a:gd name="T1" fmla="*/ 197 h 208"/>
                  <a:gd name="T2" fmla="*/ 39 w 50"/>
                  <a:gd name="T3" fmla="*/ 208 h 208"/>
                  <a:gd name="T4" fmla="*/ 10 w 50"/>
                  <a:gd name="T5" fmla="*/ 208 h 208"/>
                  <a:gd name="T6" fmla="*/ 0 w 50"/>
                  <a:gd name="T7" fmla="*/ 197 h 208"/>
                  <a:gd name="T8" fmla="*/ 0 w 50"/>
                  <a:gd name="T9" fmla="*/ 12 h 208"/>
                  <a:gd name="T10" fmla="*/ 10 w 50"/>
                  <a:gd name="T11" fmla="*/ 0 h 208"/>
                  <a:gd name="T12" fmla="*/ 39 w 50"/>
                  <a:gd name="T13" fmla="*/ 0 h 208"/>
                  <a:gd name="T14" fmla="*/ 50 w 50"/>
                  <a:gd name="T15" fmla="*/ 12 h 208"/>
                  <a:gd name="T16" fmla="*/ 50 w 50"/>
                  <a:gd name="T17" fmla="*/ 197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08">
                    <a:moveTo>
                      <a:pt x="50" y="197"/>
                    </a:moveTo>
                    <a:cubicBezTo>
                      <a:pt x="50" y="203"/>
                      <a:pt x="45" y="208"/>
                      <a:pt x="39" y="208"/>
                    </a:cubicBezTo>
                    <a:cubicBezTo>
                      <a:pt x="10" y="208"/>
                      <a:pt x="10" y="208"/>
                      <a:pt x="10" y="208"/>
                    </a:cubicBezTo>
                    <a:cubicBezTo>
                      <a:pt x="4" y="208"/>
                      <a:pt x="0" y="203"/>
                      <a:pt x="0" y="197"/>
                    </a:cubicBezTo>
                    <a:cubicBezTo>
                      <a:pt x="0" y="12"/>
                      <a:pt x="0" y="12"/>
                      <a:pt x="0" y="12"/>
                    </a:cubicBezTo>
                    <a:cubicBezTo>
                      <a:pt x="0" y="5"/>
                      <a:pt x="4" y="0"/>
                      <a:pt x="10" y="0"/>
                    </a:cubicBezTo>
                    <a:cubicBezTo>
                      <a:pt x="39" y="0"/>
                      <a:pt x="39" y="0"/>
                      <a:pt x="39" y="0"/>
                    </a:cubicBezTo>
                    <a:cubicBezTo>
                      <a:pt x="45" y="0"/>
                      <a:pt x="50" y="5"/>
                      <a:pt x="50" y="12"/>
                    </a:cubicBezTo>
                    <a:lnTo>
                      <a:pt x="50"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7"/>
              <p:cNvSpPr/>
              <p:nvPr/>
            </p:nvSpPr>
            <p:spPr bwMode="auto">
              <a:xfrm>
                <a:off x="2009776" y="2159000"/>
                <a:ext cx="187325" cy="490538"/>
              </a:xfrm>
              <a:custGeom>
                <a:avLst/>
                <a:gdLst>
                  <a:gd name="T0" fmla="*/ 50 w 50"/>
                  <a:gd name="T1" fmla="*/ 124 h 131"/>
                  <a:gd name="T2" fmla="*/ 39 w 50"/>
                  <a:gd name="T3" fmla="*/ 131 h 131"/>
                  <a:gd name="T4" fmla="*/ 10 w 50"/>
                  <a:gd name="T5" fmla="*/ 131 h 131"/>
                  <a:gd name="T6" fmla="*/ 0 w 50"/>
                  <a:gd name="T7" fmla="*/ 124 h 131"/>
                  <a:gd name="T8" fmla="*/ 0 w 50"/>
                  <a:gd name="T9" fmla="*/ 7 h 131"/>
                  <a:gd name="T10" fmla="*/ 10 w 50"/>
                  <a:gd name="T11" fmla="*/ 0 h 131"/>
                  <a:gd name="T12" fmla="*/ 39 w 50"/>
                  <a:gd name="T13" fmla="*/ 0 h 131"/>
                  <a:gd name="T14" fmla="*/ 50 w 50"/>
                  <a:gd name="T15" fmla="*/ 7 h 131"/>
                  <a:gd name="T16" fmla="*/ 50 w 50"/>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131">
                    <a:moveTo>
                      <a:pt x="50" y="124"/>
                    </a:moveTo>
                    <a:cubicBezTo>
                      <a:pt x="50" y="128"/>
                      <a:pt x="45" y="131"/>
                      <a:pt x="39" y="131"/>
                    </a:cubicBezTo>
                    <a:cubicBezTo>
                      <a:pt x="10" y="131"/>
                      <a:pt x="10" y="131"/>
                      <a:pt x="10" y="131"/>
                    </a:cubicBezTo>
                    <a:cubicBezTo>
                      <a:pt x="4" y="131"/>
                      <a:pt x="0" y="128"/>
                      <a:pt x="0" y="124"/>
                    </a:cubicBezTo>
                    <a:cubicBezTo>
                      <a:pt x="0" y="7"/>
                      <a:pt x="0" y="7"/>
                      <a:pt x="0" y="7"/>
                    </a:cubicBezTo>
                    <a:cubicBezTo>
                      <a:pt x="0" y="3"/>
                      <a:pt x="4" y="0"/>
                      <a:pt x="10" y="0"/>
                    </a:cubicBezTo>
                    <a:cubicBezTo>
                      <a:pt x="39" y="0"/>
                      <a:pt x="39" y="0"/>
                      <a:pt x="39" y="0"/>
                    </a:cubicBezTo>
                    <a:cubicBezTo>
                      <a:pt x="45" y="0"/>
                      <a:pt x="50" y="3"/>
                      <a:pt x="50" y="7"/>
                    </a:cubicBezTo>
                    <a:lnTo>
                      <a:pt x="50"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6" name="同心圆 65"/>
            <p:cNvSpPr/>
            <p:nvPr/>
          </p:nvSpPr>
          <p:spPr>
            <a:xfrm>
              <a:off x="1718632" y="1996162"/>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3" name="矩形 72"/>
          <p:cNvSpPr/>
          <p:nvPr/>
        </p:nvSpPr>
        <p:spPr>
          <a:xfrm>
            <a:off x="878600" y="2049735"/>
            <a:ext cx="2880114" cy="553998"/>
          </a:xfrm>
          <a:prstGeom prst="rect">
            <a:avLst/>
          </a:prstGeom>
        </p:spPr>
        <p:txBody>
          <a:bodyPr wrap="square">
            <a:spAutoFit/>
          </a:bodyPr>
          <a:lstStyle/>
          <a:p>
            <a:pPr algn="just">
              <a:lnSpc>
                <a:spcPts val="1200"/>
              </a:lnSpc>
            </a:pPr>
            <a:r>
              <a:rPr lang="zh-CN" altLang="en-US" sz="1200" b="1" dirty="0" smtClean="0">
                <a:solidFill>
                  <a:schemeClr val="tx2">
                    <a:lumMod val="50000"/>
                  </a:schemeClr>
                </a:solidFill>
                <a:latin typeface="微软雅黑" panose="020B0503020204020204" pitchFamily="34" charset="-122"/>
                <a:ea typeface="微软雅黑" panose="020B0503020204020204" pitchFamily="34" charset="-122"/>
              </a:rPr>
              <a:t>这里填写目录二级标题</a:t>
            </a:r>
            <a:endParaRPr lang="en-US" altLang="zh-CN" sz="1200" b="1" dirty="0" smtClean="0">
              <a:solidFill>
                <a:schemeClr val="tx2">
                  <a:lumMod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这里填写目录内容说明，设计</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的发展存在着一个时代价值观的</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问题。</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359601" y="2075759"/>
            <a:ext cx="505405" cy="505405"/>
            <a:chOff x="4197777" y="3610451"/>
            <a:chExt cx="560677" cy="560677"/>
          </a:xfrm>
          <a:solidFill>
            <a:schemeClr val="tx2">
              <a:lumMod val="75000"/>
            </a:schemeClr>
          </a:solidFill>
        </p:grpSpPr>
        <p:grpSp>
          <p:nvGrpSpPr>
            <p:cNvPr id="75" name="组合 74"/>
            <p:cNvGrpSpPr/>
            <p:nvPr/>
          </p:nvGrpSpPr>
          <p:grpSpPr>
            <a:xfrm>
              <a:off x="4324818" y="3742282"/>
              <a:ext cx="305320" cy="261247"/>
              <a:chOff x="1627188" y="2219325"/>
              <a:chExt cx="758825" cy="649288"/>
            </a:xfrm>
            <a:grpFill/>
          </p:grpSpPr>
          <p:sp>
            <p:nvSpPr>
              <p:cNvPr id="77" name="Freeform 72"/>
              <p:cNvSpPr/>
              <p:nvPr/>
            </p:nvSpPr>
            <p:spPr bwMode="auto">
              <a:xfrm>
                <a:off x="1657351"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3"/>
              <p:cNvSpPr/>
              <p:nvPr/>
            </p:nvSpPr>
            <p:spPr bwMode="auto">
              <a:xfrm>
                <a:off x="1657351"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4"/>
              <p:cNvSpPr/>
              <p:nvPr/>
            </p:nvSpPr>
            <p:spPr bwMode="auto">
              <a:xfrm>
                <a:off x="1657351"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5"/>
              <p:cNvSpPr/>
              <p:nvPr/>
            </p:nvSpPr>
            <p:spPr bwMode="auto">
              <a:xfrm>
                <a:off x="1657351"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6"/>
              <p:cNvSpPr/>
              <p:nvPr/>
            </p:nvSpPr>
            <p:spPr bwMode="auto">
              <a:xfrm>
                <a:off x="1657351"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7"/>
              <p:cNvSpPr/>
              <p:nvPr/>
            </p:nvSpPr>
            <p:spPr bwMode="auto">
              <a:xfrm>
                <a:off x="1803401" y="247808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8"/>
              <p:cNvSpPr/>
              <p:nvPr/>
            </p:nvSpPr>
            <p:spPr bwMode="auto">
              <a:xfrm>
                <a:off x="1803401" y="2219325"/>
                <a:ext cx="120650" cy="47625"/>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9"/>
              <p:cNvSpPr/>
              <p:nvPr/>
            </p:nvSpPr>
            <p:spPr bwMode="auto">
              <a:xfrm>
                <a:off x="1803401" y="23050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0"/>
              <p:cNvSpPr/>
              <p:nvPr/>
            </p:nvSpPr>
            <p:spPr bwMode="auto">
              <a:xfrm>
                <a:off x="1803401" y="2390775"/>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1"/>
              <p:cNvSpPr/>
              <p:nvPr/>
            </p:nvSpPr>
            <p:spPr bwMode="auto">
              <a:xfrm>
                <a:off x="1803401" y="2563813"/>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2"/>
              <p:cNvSpPr/>
              <p:nvPr/>
            </p:nvSpPr>
            <p:spPr bwMode="auto">
              <a:xfrm>
                <a:off x="1803401" y="264953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3"/>
              <p:cNvSpPr/>
              <p:nvPr/>
            </p:nvSpPr>
            <p:spPr bwMode="auto">
              <a:xfrm>
                <a:off x="1803401" y="27368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4"/>
              <p:cNvSpPr/>
              <p:nvPr/>
            </p:nvSpPr>
            <p:spPr bwMode="auto">
              <a:xfrm>
                <a:off x="1949451" y="247808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5"/>
              <p:cNvSpPr/>
              <p:nvPr/>
            </p:nvSpPr>
            <p:spPr bwMode="auto">
              <a:xfrm>
                <a:off x="1949451"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6"/>
              <p:cNvSpPr/>
              <p:nvPr/>
            </p:nvSpPr>
            <p:spPr bwMode="auto">
              <a:xfrm>
                <a:off x="1949451"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87"/>
              <p:cNvSpPr/>
              <p:nvPr/>
            </p:nvSpPr>
            <p:spPr bwMode="auto">
              <a:xfrm>
                <a:off x="1949451"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8"/>
              <p:cNvSpPr/>
              <p:nvPr/>
            </p:nvSpPr>
            <p:spPr bwMode="auto">
              <a:xfrm>
                <a:off x="2092326"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89"/>
              <p:cNvSpPr/>
              <p:nvPr/>
            </p:nvSpPr>
            <p:spPr bwMode="auto">
              <a:xfrm>
                <a:off x="2092326" y="23050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90"/>
              <p:cNvSpPr/>
              <p:nvPr/>
            </p:nvSpPr>
            <p:spPr bwMode="auto">
              <a:xfrm>
                <a:off x="2092326"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1"/>
              <p:cNvSpPr/>
              <p:nvPr/>
            </p:nvSpPr>
            <p:spPr bwMode="auto">
              <a:xfrm>
                <a:off x="2092326"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2"/>
              <p:cNvSpPr/>
              <p:nvPr/>
            </p:nvSpPr>
            <p:spPr bwMode="auto">
              <a:xfrm>
                <a:off x="2092326"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3"/>
              <p:cNvSpPr/>
              <p:nvPr/>
            </p:nvSpPr>
            <p:spPr bwMode="auto">
              <a:xfrm>
                <a:off x="2092326"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4"/>
              <p:cNvSpPr/>
              <p:nvPr/>
            </p:nvSpPr>
            <p:spPr bwMode="auto">
              <a:xfrm>
                <a:off x="2238376"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5"/>
              <p:cNvSpPr/>
              <p:nvPr/>
            </p:nvSpPr>
            <p:spPr bwMode="auto">
              <a:xfrm>
                <a:off x="2238376"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96"/>
              <p:cNvSpPr/>
              <p:nvPr/>
            </p:nvSpPr>
            <p:spPr bwMode="auto">
              <a:xfrm>
                <a:off x="2238376"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7"/>
              <p:cNvSpPr/>
              <p:nvPr/>
            </p:nvSpPr>
            <p:spPr bwMode="auto">
              <a:xfrm>
                <a:off x="1627188" y="2808288"/>
                <a:ext cx="758825" cy="60325"/>
              </a:xfrm>
              <a:custGeom>
                <a:avLst/>
                <a:gdLst>
                  <a:gd name="T0" fmla="*/ 202 w 202"/>
                  <a:gd name="T1" fmla="*/ 8 h 16"/>
                  <a:gd name="T2" fmla="*/ 197 w 202"/>
                  <a:gd name="T3" fmla="*/ 16 h 16"/>
                  <a:gd name="T4" fmla="*/ 6 w 202"/>
                  <a:gd name="T5" fmla="*/ 16 h 16"/>
                  <a:gd name="T6" fmla="*/ 0 w 202"/>
                  <a:gd name="T7" fmla="*/ 8 h 16"/>
                  <a:gd name="T8" fmla="*/ 0 w 202"/>
                  <a:gd name="T9" fmla="*/ 8 h 16"/>
                  <a:gd name="T10" fmla="*/ 6 w 202"/>
                  <a:gd name="T11" fmla="*/ 0 h 16"/>
                  <a:gd name="T12" fmla="*/ 197 w 202"/>
                  <a:gd name="T13" fmla="*/ 0 h 16"/>
                  <a:gd name="T14" fmla="*/ 202 w 202"/>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6">
                    <a:moveTo>
                      <a:pt x="202" y="8"/>
                    </a:moveTo>
                    <a:cubicBezTo>
                      <a:pt x="202" y="13"/>
                      <a:pt x="200" y="16"/>
                      <a:pt x="197" y="16"/>
                    </a:cubicBezTo>
                    <a:cubicBezTo>
                      <a:pt x="6" y="16"/>
                      <a:pt x="6" y="16"/>
                      <a:pt x="6" y="16"/>
                    </a:cubicBezTo>
                    <a:cubicBezTo>
                      <a:pt x="3" y="16"/>
                      <a:pt x="0" y="13"/>
                      <a:pt x="0" y="8"/>
                    </a:cubicBezTo>
                    <a:cubicBezTo>
                      <a:pt x="0" y="8"/>
                      <a:pt x="0" y="8"/>
                      <a:pt x="0" y="8"/>
                    </a:cubicBezTo>
                    <a:cubicBezTo>
                      <a:pt x="0" y="4"/>
                      <a:pt x="3" y="0"/>
                      <a:pt x="6" y="0"/>
                    </a:cubicBezTo>
                    <a:cubicBezTo>
                      <a:pt x="197" y="0"/>
                      <a:pt x="197" y="0"/>
                      <a:pt x="197" y="0"/>
                    </a:cubicBezTo>
                    <a:cubicBezTo>
                      <a:pt x="200" y="0"/>
                      <a:pt x="202" y="4"/>
                      <a:pt x="20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6" name="同心圆 75"/>
            <p:cNvSpPr/>
            <p:nvPr/>
          </p:nvSpPr>
          <p:spPr>
            <a:xfrm>
              <a:off x="4197777" y="3610451"/>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3" name="矩形 102"/>
          <p:cNvSpPr/>
          <p:nvPr/>
        </p:nvSpPr>
        <p:spPr>
          <a:xfrm>
            <a:off x="878600" y="2631718"/>
            <a:ext cx="2880114" cy="553998"/>
          </a:xfrm>
          <a:prstGeom prst="rect">
            <a:avLst/>
          </a:prstGeom>
        </p:spPr>
        <p:txBody>
          <a:bodyPr wrap="square">
            <a:spAutoFit/>
          </a:bodyPr>
          <a:lstStyle/>
          <a:p>
            <a:pPr algn="just">
              <a:lnSpc>
                <a:spcPts val="1200"/>
              </a:lnSpc>
            </a:pPr>
            <a:r>
              <a:rPr lang="zh-CN" altLang="en-US" sz="1200" b="1" dirty="0" smtClean="0">
                <a:solidFill>
                  <a:schemeClr val="tx2">
                    <a:lumMod val="50000"/>
                  </a:schemeClr>
                </a:solidFill>
                <a:latin typeface="微软雅黑" panose="020B0503020204020204" pitchFamily="34" charset="-122"/>
                <a:ea typeface="微软雅黑" panose="020B0503020204020204" pitchFamily="34" charset="-122"/>
              </a:rPr>
              <a:t>这里填写目录二级标题</a:t>
            </a:r>
            <a:endParaRPr lang="en-US" altLang="zh-CN" sz="1200" b="1" dirty="0" smtClean="0">
              <a:solidFill>
                <a:schemeClr val="tx2">
                  <a:lumMod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这里填写目录内容说明，设计</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的发展存在着一个时代价值观的</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问题。</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359601" y="2659765"/>
            <a:ext cx="506224" cy="506224"/>
            <a:chOff x="1292477" y="2482145"/>
            <a:chExt cx="560677" cy="560677"/>
          </a:xfrm>
          <a:solidFill>
            <a:schemeClr val="tx2">
              <a:lumMod val="75000"/>
            </a:schemeClr>
          </a:solidFill>
        </p:grpSpPr>
        <p:grpSp>
          <p:nvGrpSpPr>
            <p:cNvPr id="105" name="组合 104"/>
            <p:cNvGrpSpPr/>
            <p:nvPr/>
          </p:nvGrpSpPr>
          <p:grpSpPr>
            <a:xfrm>
              <a:off x="1443224" y="2627821"/>
              <a:ext cx="242888" cy="265780"/>
              <a:chOff x="247650" y="1957388"/>
              <a:chExt cx="993776" cy="1087438"/>
            </a:xfrm>
            <a:grpFill/>
          </p:grpSpPr>
          <p:sp>
            <p:nvSpPr>
              <p:cNvPr id="107" name="Freeform 112"/>
              <p:cNvSpPr/>
              <p:nvPr/>
            </p:nvSpPr>
            <p:spPr bwMode="auto">
              <a:xfrm>
                <a:off x="247650" y="1957388"/>
                <a:ext cx="914400" cy="1087438"/>
              </a:xfrm>
              <a:custGeom>
                <a:avLst/>
                <a:gdLst>
                  <a:gd name="T0" fmla="*/ 244 w 244"/>
                  <a:gd name="T1" fmla="*/ 265 h 290"/>
                  <a:gd name="T2" fmla="*/ 219 w 244"/>
                  <a:gd name="T3" fmla="*/ 290 h 290"/>
                  <a:gd name="T4" fmla="*/ 26 w 244"/>
                  <a:gd name="T5" fmla="*/ 290 h 290"/>
                  <a:gd name="T6" fmla="*/ 0 w 244"/>
                  <a:gd name="T7" fmla="*/ 265 h 290"/>
                  <a:gd name="T8" fmla="*/ 0 w 244"/>
                  <a:gd name="T9" fmla="*/ 25 h 290"/>
                  <a:gd name="T10" fmla="*/ 26 w 244"/>
                  <a:gd name="T11" fmla="*/ 0 h 290"/>
                  <a:gd name="T12" fmla="*/ 219 w 244"/>
                  <a:gd name="T13" fmla="*/ 0 h 290"/>
                  <a:gd name="T14" fmla="*/ 244 w 244"/>
                  <a:gd name="T15" fmla="*/ 25 h 290"/>
                  <a:gd name="T16" fmla="*/ 244 w 244"/>
                  <a:gd name="T17" fmla="*/ 26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13"/>
              <p:cNvSpPr/>
              <p:nvPr/>
            </p:nvSpPr>
            <p:spPr bwMode="auto">
              <a:xfrm>
                <a:off x="366713" y="2076451"/>
                <a:ext cx="676275" cy="850900"/>
              </a:xfrm>
              <a:custGeom>
                <a:avLst/>
                <a:gdLst>
                  <a:gd name="T0" fmla="*/ 426 w 426"/>
                  <a:gd name="T1" fmla="*/ 536 h 536"/>
                  <a:gd name="T2" fmla="*/ 0 w 426"/>
                  <a:gd name="T3" fmla="*/ 536 h 536"/>
                  <a:gd name="T4" fmla="*/ 0 w 426"/>
                  <a:gd name="T5" fmla="*/ 0 h 536"/>
                  <a:gd name="T6" fmla="*/ 426 w 426"/>
                  <a:gd name="T7" fmla="*/ 0 h 536"/>
                  <a:gd name="T8" fmla="*/ 426 w 426"/>
                  <a:gd name="T9" fmla="*/ 536 h 536"/>
                  <a:gd name="T10" fmla="*/ 426 w 426"/>
                  <a:gd name="T11" fmla="*/ 536 h 536"/>
                </a:gdLst>
                <a:ahLst/>
                <a:cxnLst>
                  <a:cxn ang="0">
                    <a:pos x="T0" y="T1"/>
                  </a:cxn>
                  <a:cxn ang="0">
                    <a:pos x="T2" y="T3"/>
                  </a:cxn>
                  <a:cxn ang="0">
                    <a:pos x="T4" y="T5"/>
                  </a:cxn>
                  <a:cxn ang="0">
                    <a:pos x="T6" y="T7"/>
                  </a:cxn>
                  <a:cxn ang="0">
                    <a:pos x="T8" y="T9"/>
                  </a:cxn>
                  <a:cxn ang="0">
                    <a:pos x="T10" y="T11"/>
                  </a:cxn>
                </a:cxnLst>
                <a:rect l="0" t="0" r="r" b="b"/>
                <a:pathLst>
                  <a:path w="426" h="536">
                    <a:moveTo>
                      <a:pt x="426" y="536"/>
                    </a:moveTo>
                    <a:lnTo>
                      <a:pt x="0" y="536"/>
                    </a:lnTo>
                    <a:lnTo>
                      <a:pt x="0" y="0"/>
                    </a:lnTo>
                    <a:lnTo>
                      <a:pt x="426" y="0"/>
                    </a:lnTo>
                    <a:lnTo>
                      <a:pt x="426" y="536"/>
                    </a:lnTo>
                    <a:lnTo>
                      <a:pt x="426" y="5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Oval 114"/>
              <p:cNvSpPr>
                <a:spLocks noChangeArrowheads="1"/>
              </p:cNvSpPr>
              <p:nvPr/>
            </p:nvSpPr>
            <p:spPr bwMode="auto">
              <a:xfrm>
                <a:off x="407988" y="2152651"/>
                <a:ext cx="82550" cy="825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Rectangle 115"/>
              <p:cNvSpPr>
                <a:spLocks noChangeArrowheads="1"/>
              </p:cNvSpPr>
              <p:nvPr/>
            </p:nvSpPr>
            <p:spPr bwMode="auto">
              <a:xfrm>
                <a:off x="550863" y="2170113"/>
                <a:ext cx="4540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 name="Oval 116"/>
              <p:cNvSpPr>
                <a:spLocks noChangeArrowheads="1"/>
              </p:cNvSpPr>
              <p:nvPr/>
            </p:nvSpPr>
            <p:spPr bwMode="auto">
              <a:xfrm>
                <a:off x="407988" y="2305051"/>
                <a:ext cx="82550" cy="873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Rectangle 117"/>
              <p:cNvSpPr>
                <a:spLocks noChangeArrowheads="1"/>
              </p:cNvSpPr>
              <p:nvPr/>
            </p:nvSpPr>
            <p:spPr bwMode="auto">
              <a:xfrm>
                <a:off x="550863" y="2324101"/>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3" name="Oval 118"/>
              <p:cNvSpPr>
                <a:spLocks noChangeArrowheads="1"/>
              </p:cNvSpPr>
              <p:nvPr/>
            </p:nvSpPr>
            <p:spPr bwMode="auto">
              <a:xfrm>
                <a:off x="407988" y="2463801"/>
                <a:ext cx="82550"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Rectangle 119"/>
              <p:cNvSpPr>
                <a:spLocks noChangeArrowheads="1"/>
              </p:cNvSpPr>
              <p:nvPr/>
            </p:nvSpPr>
            <p:spPr bwMode="auto">
              <a:xfrm>
                <a:off x="550863" y="2478088"/>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5" name="Freeform 120"/>
              <p:cNvSpPr/>
              <p:nvPr/>
            </p:nvSpPr>
            <p:spPr bwMode="auto">
              <a:xfrm>
                <a:off x="442913" y="2582863"/>
                <a:ext cx="798513" cy="285750"/>
              </a:xfrm>
              <a:custGeom>
                <a:avLst/>
                <a:gdLst>
                  <a:gd name="T0" fmla="*/ 503 w 503"/>
                  <a:gd name="T1" fmla="*/ 180 h 180"/>
                  <a:gd name="T2" fmla="*/ 163 w 503"/>
                  <a:gd name="T3" fmla="*/ 180 h 180"/>
                  <a:gd name="T4" fmla="*/ 0 w 503"/>
                  <a:gd name="T5" fmla="*/ 92 h 180"/>
                  <a:gd name="T6" fmla="*/ 163 w 503"/>
                  <a:gd name="T7" fmla="*/ 0 h 180"/>
                  <a:gd name="T8" fmla="*/ 503 w 503"/>
                  <a:gd name="T9" fmla="*/ 0 h 180"/>
                  <a:gd name="T10" fmla="*/ 503 w 503"/>
                  <a:gd name="T11" fmla="*/ 180 h 180"/>
                </a:gdLst>
                <a:ahLst/>
                <a:cxnLst>
                  <a:cxn ang="0">
                    <a:pos x="T0" y="T1"/>
                  </a:cxn>
                  <a:cxn ang="0">
                    <a:pos x="T2" y="T3"/>
                  </a:cxn>
                  <a:cxn ang="0">
                    <a:pos x="T4" y="T5"/>
                  </a:cxn>
                  <a:cxn ang="0">
                    <a:pos x="T6" y="T7"/>
                  </a:cxn>
                  <a:cxn ang="0">
                    <a:pos x="T8" y="T9"/>
                  </a:cxn>
                  <a:cxn ang="0">
                    <a:pos x="T10" y="T11"/>
                  </a:cxn>
                </a:cxnLst>
                <a:rect l="0" t="0" r="r" b="b"/>
                <a:pathLst>
                  <a:path w="503" h="180">
                    <a:moveTo>
                      <a:pt x="503" y="180"/>
                    </a:moveTo>
                    <a:lnTo>
                      <a:pt x="163" y="180"/>
                    </a:lnTo>
                    <a:lnTo>
                      <a:pt x="0" y="92"/>
                    </a:lnTo>
                    <a:lnTo>
                      <a:pt x="163" y="0"/>
                    </a:lnTo>
                    <a:lnTo>
                      <a:pt x="503" y="0"/>
                    </a:lnTo>
                    <a:lnTo>
                      <a:pt x="503"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21"/>
              <p:cNvSpPr/>
              <p:nvPr/>
            </p:nvSpPr>
            <p:spPr bwMode="auto">
              <a:xfrm>
                <a:off x="547688" y="2582863"/>
                <a:ext cx="149225" cy="285750"/>
              </a:xfrm>
              <a:custGeom>
                <a:avLst/>
                <a:gdLst>
                  <a:gd name="T0" fmla="*/ 0 w 94"/>
                  <a:gd name="T1" fmla="*/ 128 h 180"/>
                  <a:gd name="T2" fmla="*/ 94 w 94"/>
                  <a:gd name="T3" fmla="*/ 180 h 180"/>
                  <a:gd name="T4" fmla="*/ 94 w 94"/>
                  <a:gd name="T5" fmla="*/ 0 h 180"/>
                  <a:gd name="T6" fmla="*/ 0 w 94"/>
                  <a:gd name="T7" fmla="*/ 54 h 180"/>
                  <a:gd name="T8" fmla="*/ 0 w 94"/>
                  <a:gd name="T9" fmla="*/ 128 h 180"/>
                </a:gdLst>
                <a:ahLst/>
                <a:cxnLst>
                  <a:cxn ang="0">
                    <a:pos x="T0" y="T1"/>
                  </a:cxn>
                  <a:cxn ang="0">
                    <a:pos x="T2" y="T3"/>
                  </a:cxn>
                  <a:cxn ang="0">
                    <a:pos x="T4" y="T5"/>
                  </a:cxn>
                  <a:cxn ang="0">
                    <a:pos x="T6" y="T7"/>
                  </a:cxn>
                  <a:cxn ang="0">
                    <a:pos x="T8" y="T9"/>
                  </a:cxn>
                </a:cxnLst>
                <a:rect l="0" t="0" r="r" b="b"/>
                <a:pathLst>
                  <a:path w="94" h="180">
                    <a:moveTo>
                      <a:pt x="0" y="128"/>
                    </a:moveTo>
                    <a:lnTo>
                      <a:pt x="94" y="180"/>
                    </a:lnTo>
                    <a:lnTo>
                      <a:pt x="94" y="0"/>
                    </a:lnTo>
                    <a:lnTo>
                      <a:pt x="0" y="54"/>
                    </a:lnTo>
                    <a:lnTo>
                      <a:pt x="0"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22"/>
              <p:cNvSpPr/>
              <p:nvPr/>
            </p:nvSpPr>
            <p:spPr bwMode="auto">
              <a:xfrm>
                <a:off x="550863" y="2593976"/>
                <a:ext cx="142875" cy="266700"/>
              </a:xfrm>
              <a:custGeom>
                <a:avLst/>
                <a:gdLst>
                  <a:gd name="T0" fmla="*/ 90 w 90"/>
                  <a:gd name="T1" fmla="*/ 168 h 168"/>
                  <a:gd name="T2" fmla="*/ 0 w 90"/>
                  <a:gd name="T3" fmla="*/ 118 h 168"/>
                  <a:gd name="T4" fmla="*/ 0 w 90"/>
                  <a:gd name="T5" fmla="*/ 50 h 168"/>
                  <a:gd name="T6" fmla="*/ 90 w 90"/>
                  <a:gd name="T7" fmla="*/ 0 h 168"/>
                  <a:gd name="T8" fmla="*/ 90 w 90"/>
                  <a:gd name="T9" fmla="*/ 168 h 168"/>
                  <a:gd name="T10" fmla="*/ 90 w 90"/>
                  <a:gd name="T11" fmla="*/ 168 h 168"/>
                </a:gdLst>
                <a:ahLst/>
                <a:cxnLst>
                  <a:cxn ang="0">
                    <a:pos x="T0" y="T1"/>
                  </a:cxn>
                  <a:cxn ang="0">
                    <a:pos x="T2" y="T3"/>
                  </a:cxn>
                  <a:cxn ang="0">
                    <a:pos x="T4" y="T5"/>
                  </a:cxn>
                  <a:cxn ang="0">
                    <a:pos x="T6" y="T7"/>
                  </a:cxn>
                  <a:cxn ang="0">
                    <a:pos x="T8" y="T9"/>
                  </a:cxn>
                  <a:cxn ang="0">
                    <a:pos x="T10" y="T11"/>
                  </a:cxn>
                </a:cxnLst>
                <a:rect l="0" t="0" r="r" b="b"/>
                <a:pathLst>
                  <a:path w="90" h="168">
                    <a:moveTo>
                      <a:pt x="90" y="168"/>
                    </a:moveTo>
                    <a:lnTo>
                      <a:pt x="0" y="118"/>
                    </a:lnTo>
                    <a:lnTo>
                      <a:pt x="0" y="50"/>
                    </a:lnTo>
                    <a:lnTo>
                      <a:pt x="90" y="0"/>
                    </a:lnTo>
                    <a:lnTo>
                      <a:pt x="90" y="168"/>
                    </a:lnTo>
                    <a:lnTo>
                      <a:pt x="90" y="1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同心圆 105"/>
            <p:cNvSpPr/>
            <p:nvPr/>
          </p:nvSpPr>
          <p:spPr>
            <a:xfrm>
              <a:off x="1292477" y="2482145"/>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barn(inVertical)">
                                          <p:cBhvr>
                                            <p:cTn id="17" dur="500"/>
                                            <p:tgtEl>
                                              <p:spTgt spid="62"/>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500"/>
                                            <p:tgtEl>
                                              <p:spTgt spid="64"/>
                                            </p:tgtEl>
                                          </p:cBhvr>
                                        </p:animEffect>
                                      </p:childTnLst>
                                    </p:cTn>
                                  </p:par>
                                </p:childTnLst>
                              </p:cTn>
                            </p:par>
                            <p:par>
                              <p:cTn id="22" fill="hold">
                                <p:stCondLst>
                                  <p:cond delay="2500"/>
                                </p:stCondLst>
                                <p:childTnLst>
                                  <p:par>
                                    <p:cTn id="23" presetID="2" presetClass="entr" presetSubtype="2" fill="hold" grpId="0" nodeType="afterEffect" p14:presetBounceEnd="53000">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14:bounceEnd="53000">
                                          <p:cBhvr additive="base">
                                            <p:cTn id="25" dur="300" fill="hold"/>
                                            <p:tgtEl>
                                              <p:spTgt spid="63"/>
                                            </p:tgtEl>
                                            <p:attrNameLst>
                                              <p:attrName>ppt_x</p:attrName>
                                            </p:attrNameLst>
                                          </p:cBhvr>
                                          <p:tavLst>
                                            <p:tav tm="0">
                                              <p:val>
                                                <p:strVal val="1+#ppt_w/2"/>
                                              </p:val>
                                            </p:tav>
                                            <p:tav tm="100000">
                                              <p:val>
                                                <p:strVal val="#ppt_x"/>
                                              </p:val>
                                            </p:tav>
                                          </p:tavLst>
                                        </p:anim>
                                        <p:anim calcmode="lin" valueType="num" p14:bounceEnd="53000">
                                          <p:cBhvr additive="base">
                                            <p:cTn id="26" dur="300" fill="hold"/>
                                            <p:tgtEl>
                                              <p:spTgt spid="63"/>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par>
                              <p:cTn id="31" fill="hold">
                                <p:stCondLst>
                                  <p:cond delay="3500"/>
                                </p:stCondLst>
                                <p:childTnLst>
                                  <p:par>
                                    <p:cTn id="32" presetID="2" presetClass="entr" presetSubtype="2" fill="hold" grpId="0" nodeType="afterEffect" p14:presetBounceEnd="53000">
                                      <p:stCondLst>
                                        <p:cond delay="0"/>
                                      </p:stCondLst>
                                      <p:childTnLst>
                                        <p:set>
                                          <p:cBhvr>
                                            <p:cTn id="33" dur="1" fill="hold">
                                              <p:stCondLst>
                                                <p:cond delay="0"/>
                                              </p:stCondLst>
                                            </p:cTn>
                                            <p:tgtEl>
                                              <p:spTgt spid="73"/>
                                            </p:tgtEl>
                                            <p:attrNameLst>
                                              <p:attrName>style.visibility</p:attrName>
                                            </p:attrNameLst>
                                          </p:cBhvr>
                                          <p:to>
                                            <p:strVal val="visible"/>
                                          </p:to>
                                        </p:set>
                                        <p:anim calcmode="lin" valueType="num" p14:bounceEnd="53000">
                                          <p:cBhvr additive="base">
                                            <p:cTn id="34" dur="300" fill="hold"/>
                                            <p:tgtEl>
                                              <p:spTgt spid="73"/>
                                            </p:tgtEl>
                                            <p:attrNameLst>
                                              <p:attrName>ppt_x</p:attrName>
                                            </p:attrNameLst>
                                          </p:cBhvr>
                                          <p:tavLst>
                                            <p:tav tm="0">
                                              <p:val>
                                                <p:strVal val="1+#ppt_w/2"/>
                                              </p:val>
                                            </p:tav>
                                            <p:tav tm="100000">
                                              <p:val>
                                                <p:strVal val="#ppt_x"/>
                                              </p:val>
                                            </p:tav>
                                          </p:tavLst>
                                        </p:anim>
                                        <p:anim calcmode="lin" valueType="num" p14:bounceEnd="53000">
                                          <p:cBhvr additive="base">
                                            <p:cTn id="35" dur="300" fill="hold"/>
                                            <p:tgtEl>
                                              <p:spTgt spid="73"/>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500"/>
                                            <p:tgtEl>
                                              <p:spTgt spid="104"/>
                                            </p:tgtEl>
                                          </p:cBhvr>
                                        </p:animEffect>
                                      </p:childTnLst>
                                    </p:cTn>
                                  </p:par>
                                </p:childTnLst>
                              </p:cTn>
                            </p:par>
                            <p:par>
                              <p:cTn id="40" fill="hold">
                                <p:stCondLst>
                                  <p:cond delay="4500"/>
                                </p:stCondLst>
                                <p:childTnLst>
                                  <p:par>
                                    <p:cTn id="41" presetID="2" presetClass="entr" presetSubtype="2" fill="hold" grpId="0" nodeType="afterEffect" p14:presetBounceEnd="53000">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14:bounceEnd="53000">
                                          <p:cBhvr additive="base">
                                            <p:cTn id="43" dur="300" fill="hold"/>
                                            <p:tgtEl>
                                              <p:spTgt spid="103"/>
                                            </p:tgtEl>
                                            <p:attrNameLst>
                                              <p:attrName>ppt_x</p:attrName>
                                            </p:attrNameLst>
                                          </p:cBhvr>
                                          <p:tavLst>
                                            <p:tav tm="0">
                                              <p:val>
                                                <p:strVal val="1+#ppt_w/2"/>
                                              </p:val>
                                            </p:tav>
                                            <p:tav tm="100000">
                                              <p:val>
                                                <p:strVal val="#ppt_x"/>
                                              </p:val>
                                            </p:tav>
                                          </p:tavLst>
                                        </p:anim>
                                        <p:anim calcmode="lin" valueType="num" p14:bounceEnd="53000">
                                          <p:cBhvr additive="base">
                                            <p:cTn id="44" dur="3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73" grpId="0"/>
          <p:bldP spid="10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barn(inVertical)">
                                          <p:cBhvr>
                                            <p:cTn id="17" dur="500"/>
                                            <p:tgtEl>
                                              <p:spTgt spid="62"/>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500"/>
                                            <p:tgtEl>
                                              <p:spTgt spid="64"/>
                                            </p:tgtEl>
                                          </p:cBhvr>
                                        </p:animEffect>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300" fill="hold"/>
                                            <p:tgtEl>
                                              <p:spTgt spid="63"/>
                                            </p:tgtEl>
                                            <p:attrNameLst>
                                              <p:attrName>ppt_x</p:attrName>
                                            </p:attrNameLst>
                                          </p:cBhvr>
                                          <p:tavLst>
                                            <p:tav tm="0">
                                              <p:val>
                                                <p:strVal val="1+#ppt_w/2"/>
                                              </p:val>
                                            </p:tav>
                                            <p:tav tm="100000">
                                              <p:val>
                                                <p:strVal val="#ppt_x"/>
                                              </p:val>
                                            </p:tav>
                                          </p:tavLst>
                                        </p:anim>
                                        <p:anim calcmode="lin" valueType="num">
                                          <p:cBhvr additive="base">
                                            <p:cTn id="26" dur="300" fill="hold"/>
                                            <p:tgtEl>
                                              <p:spTgt spid="63"/>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par>
                              <p:cTn id="31" fill="hold">
                                <p:stCondLst>
                                  <p:cond delay="3500"/>
                                </p:stCondLst>
                                <p:childTnLst>
                                  <p:par>
                                    <p:cTn id="32" presetID="2" presetClass="entr" presetSubtype="2"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 calcmode="lin" valueType="num">
                                          <p:cBhvr additive="base">
                                            <p:cTn id="34" dur="300" fill="hold"/>
                                            <p:tgtEl>
                                              <p:spTgt spid="73"/>
                                            </p:tgtEl>
                                            <p:attrNameLst>
                                              <p:attrName>ppt_x</p:attrName>
                                            </p:attrNameLst>
                                          </p:cBhvr>
                                          <p:tavLst>
                                            <p:tav tm="0">
                                              <p:val>
                                                <p:strVal val="1+#ppt_w/2"/>
                                              </p:val>
                                            </p:tav>
                                            <p:tav tm="100000">
                                              <p:val>
                                                <p:strVal val="#ppt_x"/>
                                              </p:val>
                                            </p:tav>
                                          </p:tavLst>
                                        </p:anim>
                                        <p:anim calcmode="lin" valueType="num">
                                          <p:cBhvr additive="base">
                                            <p:cTn id="35" dur="300" fill="hold"/>
                                            <p:tgtEl>
                                              <p:spTgt spid="73"/>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500"/>
                                            <p:tgtEl>
                                              <p:spTgt spid="104"/>
                                            </p:tgtEl>
                                          </p:cBhvr>
                                        </p:animEffect>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additive="base">
                                            <p:cTn id="43" dur="300" fill="hold"/>
                                            <p:tgtEl>
                                              <p:spTgt spid="103"/>
                                            </p:tgtEl>
                                            <p:attrNameLst>
                                              <p:attrName>ppt_x</p:attrName>
                                            </p:attrNameLst>
                                          </p:cBhvr>
                                          <p:tavLst>
                                            <p:tav tm="0">
                                              <p:val>
                                                <p:strVal val="1+#ppt_w/2"/>
                                              </p:val>
                                            </p:tav>
                                            <p:tav tm="100000">
                                              <p:val>
                                                <p:strVal val="#ppt_x"/>
                                              </p:val>
                                            </p:tav>
                                          </p:tavLst>
                                        </p:anim>
                                        <p:anim calcmode="lin" valueType="num">
                                          <p:cBhvr additive="base">
                                            <p:cTn id="44" dur="3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73" grpId="0"/>
          <p:bldP spid="10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2" name="组合 41"/>
          <p:cNvGrpSpPr/>
          <p:nvPr/>
        </p:nvGrpSpPr>
        <p:grpSpPr>
          <a:xfrm flipH="1">
            <a:off x="124454" y="327467"/>
            <a:ext cx="3560834" cy="4145868"/>
            <a:chOff x="5724128" y="562925"/>
            <a:chExt cx="3333327" cy="3880982"/>
          </a:xfrm>
        </p:grpSpPr>
        <p:pic>
          <p:nvPicPr>
            <p:cNvPr id="43" name="图片 42"/>
            <p:cNvPicPr>
              <a:picLocks noChangeAspect="1"/>
            </p:cNvPicPr>
            <p:nvPr/>
          </p:nvPicPr>
          <p:blipFill rotWithShape="1">
            <a:blip r:embed="rId1" cstate="print">
              <a:extLst>
                <a:ext uri="{28A0092B-C50C-407E-A947-70E740481C1C}">
                  <a14:useLocalDpi xmlns:a14="http://schemas.microsoft.com/office/drawing/2010/main" val="0"/>
                </a:ext>
              </a:extLst>
            </a:blip>
            <a:srcRect l="16301" t="15382" r="14271" b="27472"/>
            <a:stretch>
              <a:fillRect/>
            </a:stretch>
          </p:blipFill>
          <p:spPr>
            <a:xfrm>
              <a:off x="5724128" y="562925"/>
              <a:ext cx="3333327" cy="3880982"/>
            </a:xfrm>
            <a:prstGeom prst="rect">
              <a:avLst/>
            </a:prstGeom>
          </p:spPr>
        </p:pic>
        <p:sp>
          <p:nvSpPr>
            <p:cNvPr id="44" name="矩形 43"/>
            <p:cNvSpPr/>
            <p:nvPr/>
          </p:nvSpPr>
          <p:spPr>
            <a:xfrm>
              <a:off x="6945894" y="1272729"/>
              <a:ext cx="1008609" cy="646331"/>
            </a:xfrm>
            <a:prstGeom prst="rect">
              <a:avLst/>
            </a:prstGeom>
          </p:spPr>
          <p:txBody>
            <a:bodyPr wrap="none">
              <a:spAutoFit/>
            </a:bodyPr>
            <a:lstStyle/>
            <a:p>
              <a:r>
                <a:rPr lang="en-US" altLang="zh-CN" sz="3600" dirty="0">
                  <a:latin typeface="Impact" panose="020B0806030902050204" pitchFamily="34" charset="0"/>
                </a:rPr>
                <a:t>FILM</a:t>
              </a:r>
              <a:endParaRPr lang="zh-CN" altLang="en-US" sz="3600" dirty="0">
                <a:latin typeface="Impact" panose="020B0806030902050204" pitchFamily="34" charset="0"/>
              </a:endParaRPr>
            </a:p>
          </p:txBody>
        </p:sp>
        <p:sp>
          <p:nvSpPr>
            <p:cNvPr id="45" name="TextBox 44"/>
            <p:cNvSpPr txBox="1"/>
            <p:nvPr/>
          </p:nvSpPr>
          <p:spPr>
            <a:xfrm>
              <a:off x="6630268" y="1344545"/>
              <a:ext cx="430887" cy="502702"/>
            </a:xfrm>
            <a:prstGeom prst="rect">
              <a:avLst/>
            </a:prstGeom>
            <a:noFill/>
          </p:spPr>
          <p:txBody>
            <a:bodyPr vert="eaVert" wrap="none" rtlCol="0">
              <a:spAutoFit/>
            </a:bodyPr>
            <a:lstStyle/>
            <a:p>
              <a:r>
                <a:rPr lang="zh-CN" altLang="en-US" sz="1600" dirty="0">
                  <a:solidFill>
                    <a:srgbClr val="FF0000"/>
                  </a:solidFill>
                  <a:latin typeface="造字工房力黑（非商用）常规体" pitchFamily="50" charset="-122"/>
                  <a:ea typeface="造字工房力黑（非商用）常规体" pitchFamily="50" charset="-122"/>
                </a:rPr>
                <a:t>电影</a:t>
              </a:r>
              <a:endParaRPr lang="zh-CN" altLang="en-US" sz="1600" dirty="0">
                <a:solidFill>
                  <a:srgbClr val="FF0000"/>
                </a:solidFill>
                <a:latin typeface="造字工房力黑（非商用）常规体" pitchFamily="50" charset="-122"/>
                <a:ea typeface="造字工房力黑（非商用）常规体" pitchFamily="50" charset="-122"/>
              </a:endParaRPr>
            </a:p>
          </p:txBody>
        </p: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5" y="1923678"/>
            <a:ext cx="9144000" cy="2766691"/>
          </a:xfrm>
          <a:prstGeom prst="rect">
            <a:avLst/>
          </a:prstGeom>
        </p:spPr>
      </p:pic>
      <p:sp>
        <p:nvSpPr>
          <p:cNvPr id="3" name="矩形 2"/>
          <p:cNvSpPr/>
          <p:nvPr/>
        </p:nvSpPr>
        <p:spPr>
          <a:xfrm>
            <a:off x="-7235" y="4659982"/>
            <a:ext cx="9151235" cy="483518"/>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14583"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52630"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90677"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28724"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66771"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04818"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42865"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780912"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018959"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57006"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495053"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733100"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971147"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209194"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447241"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685288"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923335"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61382"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399429"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637476"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875523"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113570"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351617"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5589664"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827711"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065758"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303805"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541852"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6779899"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017946"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255993"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494040"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7732087"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970134"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8208181"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446228"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684275"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8922323" y="4852513"/>
            <a:ext cx="145004" cy="95501"/>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3513487" y="665940"/>
            <a:ext cx="1415772" cy="461665"/>
          </a:xfrm>
          <a:prstGeom prst="rect">
            <a:avLst/>
          </a:prstGeom>
          <a:noFill/>
        </p:spPr>
        <p:txBody>
          <a:bodyPr wrap="none" rtlCol="0">
            <a:spAutoFit/>
          </a:bodyPr>
          <a:lstStyle/>
          <a:p>
            <a:r>
              <a:rPr lang="zh-CN" altLang="en-US" sz="2400" dirty="0" smtClean="0">
                <a:latin typeface="方正粗宋简体" pitchFamily="65" charset="-122"/>
                <a:ea typeface="方正粗宋简体" pitchFamily="65" charset="-122"/>
              </a:rPr>
              <a:t>公司介绍</a:t>
            </a:r>
            <a:endParaRPr lang="zh-CN" altLang="en-US" sz="2400" dirty="0">
              <a:latin typeface="方正粗宋简体" pitchFamily="65" charset="-122"/>
              <a:ea typeface="方正粗宋简体" pitchFamily="65" charset="-122"/>
            </a:endParaRPr>
          </a:p>
        </p:txBody>
      </p:sp>
      <p:sp>
        <p:nvSpPr>
          <p:cNvPr id="47" name="矩形 46"/>
          <p:cNvSpPr/>
          <p:nvPr/>
        </p:nvSpPr>
        <p:spPr>
          <a:xfrm>
            <a:off x="3615233" y="1114747"/>
            <a:ext cx="2747099" cy="369332"/>
          </a:xfrm>
          <a:prstGeom prst="rect">
            <a:avLst/>
          </a:prstGeom>
          <a:solidFill>
            <a:srgbClr val="C00000"/>
          </a:solidFill>
        </p:spPr>
        <p:txBody>
          <a:bodyPr wrap="none">
            <a:spAutoFit/>
          </a:bodyPr>
          <a:lstStyle/>
          <a:p>
            <a:r>
              <a:rPr lang="en-US" altLang="zh-CN" b="1" dirty="0">
                <a:solidFill>
                  <a:schemeClr val="bg1"/>
                </a:solidFill>
              </a:rPr>
              <a:t>COMPANY INTRODUCTION</a:t>
            </a:r>
            <a:endParaRPr lang="zh-CN" altLang="en-US" dirty="0">
              <a:solidFill>
                <a:schemeClr val="bg1"/>
              </a:solidFill>
            </a:endParaRPr>
          </a:p>
        </p:txBody>
      </p:sp>
      <p:sp>
        <p:nvSpPr>
          <p:cNvPr id="48" name="矩形 47"/>
          <p:cNvSpPr/>
          <p:nvPr/>
        </p:nvSpPr>
        <p:spPr>
          <a:xfrm>
            <a:off x="3615233" y="1484079"/>
            <a:ext cx="3981103" cy="1015663"/>
          </a:xfrm>
          <a:prstGeom prst="rect">
            <a:avLst/>
          </a:prstGeom>
        </p:spPr>
        <p:txBody>
          <a:bodyPr wrap="square">
            <a:spAutoFit/>
          </a:bodyPr>
          <a:lstStyle/>
          <a:p>
            <a:pPr>
              <a:lnSpc>
                <a:spcPct val="120000"/>
              </a:lnSpc>
              <a:buClr>
                <a:schemeClr val="tx2">
                  <a:lumMod val="75000"/>
                </a:schemeClr>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概述</a:t>
            </a:r>
            <a:endPar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buClr>
                <a:schemeClr val="tx2">
                  <a:lumMod val="75000"/>
                </a:schemeClr>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buClr>
                <a:schemeClr val="tx2">
                  <a:lumMod val="75000"/>
                </a:schemeClr>
              </a:buClr>
            </a:pP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8"/>
                                        </p:tgtEl>
                                        <p:attrNameLst>
                                          <p:attrName>ppt_y</p:attrName>
                                        </p:attrNameLst>
                                      </p:cBhvr>
                                      <p:tavLst>
                                        <p:tav tm="0">
                                          <p:val>
                                            <p:strVal val="#ppt_y"/>
                                          </p:val>
                                        </p:tav>
                                        <p:tav tm="100000">
                                          <p:val>
                                            <p:strVal val="#ppt_y"/>
                                          </p:val>
                                        </p:tav>
                                      </p:tavLst>
                                    </p:anim>
                                    <p:anim calcmode="lin" valueType="num">
                                      <p:cBhvr>
                                        <p:cTn id="9"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5536" y="1153175"/>
            <a:ext cx="4056450" cy="2962673"/>
          </a:xfrm>
          <a:prstGeom prst="rect">
            <a:avLst/>
          </a:prstGeom>
        </p:spPr>
      </p:pic>
      <p:sp>
        <p:nvSpPr>
          <p:cNvPr id="3" name="TextBox 2"/>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grpSp>
        <p:nvGrpSpPr>
          <p:cNvPr id="6" name="Group 57"/>
          <p:cNvGrpSpPr/>
          <p:nvPr/>
        </p:nvGrpSpPr>
        <p:grpSpPr bwMode="auto">
          <a:xfrm>
            <a:off x="4900900" y="2742577"/>
            <a:ext cx="3696067" cy="656614"/>
            <a:chOff x="2366663" y="7349505"/>
            <a:chExt cx="9853765" cy="1750770"/>
          </a:xfrm>
        </p:grpSpPr>
        <p:grpSp>
          <p:nvGrpSpPr>
            <p:cNvPr id="7" name="Group 58"/>
            <p:cNvGrpSpPr/>
            <p:nvPr/>
          </p:nvGrpSpPr>
          <p:grpSpPr bwMode="auto">
            <a:xfrm>
              <a:off x="3598775" y="7349505"/>
              <a:ext cx="8621653" cy="1750770"/>
              <a:chOff x="4224467" y="4439562"/>
              <a:chExt cx="8621653" cy="1750770"/>
            </a:xfrm>
          </p:grpSpPr>
          <p:sp>
            <p:nvSpPr>
              <p:cNvPr id="10" name="Title 20"/>
              <p:cNvSpPr txBox="1"/>
              <p:nvPr/>
            </p:nvSpPr>
            <p:spPr bwMode="auto">
              <a:xfrm>
                <a:off x="4246744" y="4573816"/>
                <a:ext cx="8599376" cy="161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85" tIns="121892" rIns="243785" bIns="121892" anchor="ctr">
                <a:spAutoFit/>
              </a:bodyPr>
              <a:lstStyle>
                <a:lvl1pPr defTabSz="457200" eaLnBrk="0" hangingPunct="0">
                  <a:defRPr sz="3600">
                    <a:solidFill>
                      <a:schemeClr val="tx1"/>
                    </a:solidFill>
                    <a:latin typeface="Lato Light" pitchFamily="34" charset="0"/>
                    <a:ea typeface="MS PGothic" panose="020B0600070205080204" pitchFamily="34" charset="-128"/>
                  </a:defRPr>
                </a:lvl1pPr>
                <a:lvl2pPr marL="742950" indent="-285750" defTabSz="457200" eaLnBrk="0" hangingPunct="0">
                  <a:defRPr sz="3600">
                    <a:solidFill>
                      <a:schemeClr val="tx1"/>
                    </a:solidFill>
                    <a:latin typeface="Lato Light" pitchFamily="34" charset="0"/>
                    <a:ea typeface="MS PGothic" panose="020B0600070205080204" pitchFamily="34" charset="-128"/>
                  </a:defRPr>
                </a:lvl2pPr>
                <a:lvl3pPr marL="1143000" indent="-228600" defTabSz="457200" eaLnBrk="0" hangingPunct="0">
                  <a:defRPr sz="3600">
                    <a:solidFill>
                      <a:schemeClr val="tx1"/>
                    </a:solidFill>
                    <a:latin typeface="Lato Light" pitchFamily="34" charset="0"/>
                    <a:ea typeface="MS PGothic" panose="020B0600070205080204" pitchFamily="34" charset="-128"/>
                  </a:defRPr>
                </a:lvl3pPr>
                <a:lvl4pPr marL="1600200" indent="-228600" defTabSz="457200" eaLnBrk="0" hangingPunct="0">
                  <a:defRPr sz="3600">
                    <a:solidFill>
                      <a:schemeClr val="tx1"/>
                    </a:solidFill>
                    <a:latin typeface="Lato Light" pitchFamily="34" charset="0"/>
                    <a:ea typeface="MS PGothic" panose="020B0600070205080204" pitchFamily="34" charset="-128"/>
                  </a:defRPr>
                </a:lvl4pPr>
                <a:lvl5pPr marL="2057400" indent="-228600" defTabSz="457200" eaLnBrk="0" hangingPunct="0">
                  <a:defRPr sz="3600">
                    <a:solidFill>
                      <a:schemeClr val="tx1"/>
                    </a:solidFill>
                    <a:latin typeface="Lato Light" pitchFamily="34" charset="0"/>
                    <a:ea typeface="MS PGothic" panose="020B0600070205080204"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eaLnBrk="1" hangingPunct="1">
                  <a:lnSpc>
                    <a:spcPct val="130000"/>
                  </a:lnSpc>
                </a:pP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1" name="Title 20"/>
              <p:cNvSpPr txBox="1"/>
              <p:nvPr/>
            </p:nvSpPr>
            <p:spPr bwMode="auto">
              <a:xfrm>
                <a:off x="4224467" y="4439562"/>
                <a:ext cx="4888258"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85" tIns="0" rIns="243785" bIns="0" anchor="ctr">
                <a:spAutoFit/>
              </a:bodyPr>
              <a:lstStyle>
                <a:lvl1pPr defTabSz="457200" eaLnBrk="0" hangingPunct="0">
                  <a:defRPr sz="3600">
                    <a:solidFill>
                      <a:schemeClr val="tx1"/>
                    </a:solidFill>
                    <a:latin typeface="Lato Light" pitchFamily="34" charset="0"/>
                    <a:ea typeface="MS PGothic" panose="020B0600070205080204" pitchFamily="34" charset="-128"/>
                  </a:defRPr>
                </a:lvl1pPr>
                <a:lvl2pPr marL="742950" indent="-285750" defTabSz="457200" eaLnBrk="0" hangingPunct="0">
                  <a:defRPr sz="3600">
                    <a:solidFill>
                      <a:schemeClr val="tx1"/>
                    </a:solidFill>
                    <a:latin typeface="Lato Light" pitchFamily="34" charset="0"/>
                    <a:ea typeface="MS PGothic" panose="020B0600070205080204" pitchFamily="34" charset="-128"/>
                  </a:defRPr>
                </a:lvl2pPr>
                <a:lvl3pPr marL="1143000" indent="-228600" defTabSz="457200" eaLnBrk="0" hangingPunct="0">
                  <a:defRPr sz="3600">
                    <a:solidFill>
                      <a:schemeClr val="tx1"/>
                    </a:solidFill>
                    <a:latin typeface="Lato Light" pitchFamily="34" charset="0"/>
                    <a:ea typeface="MS PGothic" panose="020B0600070205080204" pitchFamily="34" charset="-128"/>
                  </a:defRPr>
                </a:lvl3pPr>
                <a:lvl4pPr marL="1600200" indent="-228600" defTabSz="457200" eaLnBrk="0" hangingPunct="0">
                  <a:defRPr sz="3600">
                    <a:solidFill>
                      <a:schemeClr val="tx1"/>
                    </a:solidFill>
                    <a:latin typeface="Lato Light" pitchFamily="34" charset="0"/>
                    <a:ea typeface="MS PGothic" panose="020B0600070205080204" pitchFamily="34" charset="-128"/>
                  </a:defRPr>
                </a:lvl4pPr>
                <a:lvl5pPr marL="2057400" indent="-228600" defTabSz="457200" eaLnBrk="0" hangingPunct="0">
                  <a:defRPr sz="3600">
                    <a:solidFill>
                      <a:schemeClr val="tx1"/>
                    </a:solidFill>
                    <a:latin typeface="Lato Light" pitchFamily="34" charset="0"/>
                    <a:ea typeface="MS PGothic" panose="020B0600070205080204"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eaLnBrk="1" hangingPunct="1"/>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 name="Rectangle 59"/>
            <p:cNvSpPr/>
            <p:nvPr/>
          </p:nvSpPr>
          <p:spPr>
            <a:xfrm>
              <a:off x="2366663" y="7478078"/>
              <a:ext cx="1069992" cy="1071439"/>
            </a:xfrm>
            <a:prstGeom prst="rect">
              <a:avLst/>
            </a:prstGeom>
            <a:solidFill>
              <a:schemeClr val="tx2">
                <a:lumMod val="75000"/>
              </a:schemeClr>
            </a:solidFill>
            <a:ln w="12700" cap="flat" cmpd="sng" algn="ctr">
              <a:noFill/>
              <a:prstDash val="solid"/>
              <a:miter lim="800000"/>
            </a:ln>
            <a:effectLst/>
          </p:spPr>
          <p:txBody>
            <a:bodyPr lIns="182843" tIns="91422" rIns="182843" bIns="91422"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9" name="AutoShape 84"/>
            <p:cNvSpPr/>
            <p:nvPr/>
          </p:nvSpPr>
          <p:spPr bwMode="auto">
            <a:xfrm>
              <a:off x="2633367" y="7746334"/>
              <a:ext cx="479432" cy="4809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rgbClr val="FFFFFF"/>
            </a:solidFill>
            <a:ln>
              <a:noFill/>
            </a:ln>
            <a:effectLst/>
          </p:spPr>
          <p:txBody>
            <a:bodyPr lIns="101578" tIns="101578" rIns="101578" bIns="101578" anchor="ctr"/>
            <a:lstStyle/>
            <a:p>
              <a:pPr marL="0" marR="0" lvl="0" indent="0" defTabSz="342265" eaLnBrk="1" fontAlgn="auto" latinLnBrk="0" hangingPunct="1">
                <a:lnSpc>
                  <a:spcPct val="100000"/>
                </a:lnSpc>
                <a:spcBef>
                  <a:spcPts val="0"/>
                </a:spcBef>
                <a:spcAft>
                  <a:spcPts val="0"/>
                </a:spcAft>
                <a:buClrTx/>
                <a:buSzTx/>
                <a:buFontTx/>
                <a:buNone/>
                <a:defRPr/>
              </a:pPr>
              <a:endParaRPr kumimoji="0" lang="es-ES" sz="2200" b="0" i="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Gill Sans" charset="0"/>
                <a:sym typeface="Gill Sans" charset="0"/>
              </a:endParaRPr>
            </a:p>
          </p:txBody>
        </p:sp>
      </p:grpSp>
      <p:grpSp>
        <p:nvGrpSpPr>
          <p:cNvPr id="12" name="Group 31"/>
          <p:cNvGrpSpPr/>
          <p:nvPr/>
        </p:nvGrpSpPr>
        <p:grpSpPr bwMode="auto">
          <a:xfrm>
            <a:off x="4900900" y="1542428"/>
            <a:ext cx="3696067" cy="639917"/>
            <a:chOff x="2366663" y="4148088"/>
            <a:chExt cx="9853765" cy="1705937"/>
          </a:xfrm>
        </p:grpSpPr>
        <p:grpSp>
          <p:nvGrpSpPr>
            <p:cNvPr id="13" name="Group 32"/>
            <p:cNvGrpSpPr/>
            <p:nvPr/>
          </p:nvGrpSpPr>
          <p:grpSpPr bwMode="auto">
            <a:xfrm>
              <a:off x="3599459" y="4148088"/>
              <a:ext cx="8620969" cy="1705937"/>
              <a:chOff x="4224467" y="4439562"/>
              <a:chExt cx="8620969" cy="1705937"/>
            </a:xfrm>
          </p:grpSpPr>
          <p:sp>
            <p:nvSpPr>
              <p:cNvPr id="16" name="Title 20"/>
              <p:cNvSpPr txBox="1"/>
              <p:nvPr/>
            </p:nvSpPr>
            <p:spPr bwMode="auto">
              <a:xfrm>
                <a:off x="4268824" y="4529279"/>
                <a:ext cx="8576612" cy="161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85" tIns="121892" rIns="243785" bIns="121892" anchor="ctr">
                <a:spAutoFit/>
              </a:bodyPr>
              <a:lstStyle>
                <a:lvl1pPr defTabSz="457200" eaLnBrk="0" hangingPunct="0">
                  <a:defRPr sz="3600">
                    <a:solidFill>
                      <a:schemeClr val="tx1"/>
                    </a:solidFill>
                    <a:latin typeface="Lato Light" pitchFamily="34" charset="0"/>
                    <a:ea typeface="MS PGothic" panose="020B0600070205080204" pitchFamily="34" charset="-128"/>
                  </a:defRPr>
                </a:lvl1pPr>
                <a:lvl2pPr marL="742950" indent="-285750" defTabSz="457200" eaLnBrk="0" hangingPunct="0">
                  <a:defRPr sz="3600">
                    <a:solidFill>
                      <a:schemeClr val="tx1"/>
                    </a:solidFill>
                    <a:latin typeface="Lato Light" pitchFamily="34" charset="0"/>
                    <a:ea typeface="MS PGothic" panose="020B0600070205080204" pitchFamily="34" charset="-128"/>
                  </a:defRPr>
                </a:lvl2pPr>
                <a:lvl3pPr marL="1143000" indent="-228600" defTabSz="457200" eaLnBrk="0" hangingPunct="0">
                  <a:defRPr sz="3600">
                    <a:solidFill>
                      <a:schemeClr val="tx1"/>
                    </a:solidFill>
                    <a:latin typeface="Lato Light" pitchFamily="34" charset="0"/>
                    <a:ea typeface="MS PGothic" panose="020B0600070205080204" pitchFamily="34" charset="-128"/>
                  </a:defRPr>
                </a:lvl3pPr>
                <a:lvl4pPr marL="1600200" indent="-228600" defTabSz="457200" eaLnBrk="0" hangingPunct="0">
                  <a:defRPr sz="3600">
                    <a:solidFill>
                      <a:schemeClr val="tx1"/>
                    </a:solidFill>
                    <a:latin typeface="Lato Light" pitchFamily="34" charset="0"/>
                    <a:ea typeface="MS PGothic" panose="020B0600070205080204" pitchFamily="34" charset="-128"/>
                  </a:defRPr>
                </a:lvl4pPr>
                <a:lvl5pPr marL="2057400" indent="-228600" defTabSz="457200" eaLnBrk="0" hangingPunct="0">
                  <a:defRPr sz="3600">
                    <a:solidFill>
                      <a:schemeClr val="tx1"/>
                    </a:solidFill>
                    <a:latin typeface="Lato Light" pitchFamily="34" charset="0"/>
                    <a:ea typeface="MS PGothic" panose="020B0600070205080204"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eaLnBrk="1" hangingPunct="1">
                  <a:lnSpc>
                    <a:spcPct val="130000"/>
                  </a:lnSpc>
                </a:pP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r>
                  <a:rPr kumimoji="0" lang="pt-BR" altLang="zh-CN"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 </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7" name="Title 20"/>
              <p:cNvSpPr txBox="1"/>
              <p:nvPr/>
            </p:nvSpPr>
            <p:spPr bwMode="auto">
              <a:xfrm>
                <a:off x="4224467" y="4439562"/>
                <a:ext cx="4888257"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85" tIns="0" rIns="243785" bIns="0" anchor="ctr">
                <a:spAutoFit/>
              </a:bodyPr>
              <a:lstStyle>
                <a:lvl1pPr defTabSz="457200" eaLnBrk="0" hangingPunct="0">
                  <a:defRPr sz="3600">
                    <a:solidFill>
                      <a:schemeClr val="tx1"/>
                    </a:solidFill>
                    <a:latin typeface="Lato Light" pitchFamily="34" charset="0"/>
                    <a:ea typeface="MS PGothic" panose="020B0600070205080204" pitchFamily="34" charset="-128"/>
                  </a:defRPr>
                </a:lvl1pPr>
                <a:lvl2pPr marL="742950" indent="-285750" defTabSz="457200" eaLnBrk="0" hangingPunct="0">
                  <a:defRPr sz="3600">
                    <a:solidFill>
                      <a:schemeClr val="tx1"/>
                    </a:solidFill>
                    <a:latin typeface="Lato Light" pitchFamily="34" charset="0"/>
                    <a:ea typeface="MS PGothic" panose="020B0600070205080204" pitchFamily="34" charset="-128"/>
                  </a:defRPr>
                </a:lvl2pPr>
                <a:lvl3pPr marL="1143000" indent="-228600" defTabSz="457200" eaLnBrk="0" hangingPunct="0">
                  <a:defRPr sz="3600">
                    <a:solidFill>
                      <a:schemeClr val="tx1"/>
                    </a:solidFill>
                    <a:latin typeface="Lato Light" pitchFamily="34" charset="0"/>
                    <a:ea typeface="MS PGothic" panose="020B0600070205080204" pitchFamily="34" charset="-128"/>
                  </a:defRPr>
                </a:lvl3pPr>
                <a:lvl4pPr marL="1600200" indent="-228600" defTabSz="457200" eaLnBrk="0" hangingPunct="0">
                  <a:defRPr sz="3600">
                    <a:solidFill>
                      <a:schemeClr val="tx1"/>
                    </a:solidFill>
                    <a:latin typeface="Lato Light" pitchFamily="34" charset="0"/>
                    <a:ea typeface="MS PGothic" panose="020B0600070205080204" pitchFamily="34" charset="-128"/>
                  </a:defRPr>
                </a:lvl4pPr>
                <a:lvl5pPr marL="2057400" indent="-228600" defTabSz="457200" eaLnBrk="0" hangingPunct="0">
                  <a:defRPr sz="3600">
                    <a:solidFill>
                      <a:schemeClr val="tx1"/>
                    </a:solidFill>
                    <a:latin typeface="Lato Light" pitchFamily="34" charset="0"/>
                    <a:ea typeface="MS PGothic" panose="020B0600070205080204"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eaLnBrk="1" hangingPunct="1"/>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kumimoji="0" lang="en-US" altLang="zh-CN" sz="12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sp>
          <p:nvSpPr>
            <p:cNvPr id="14" name="Rectangle 33"/>
            <p:cNvSpPr/>
            <p:nvPr/>
          </p:nvSpPr>
          <p:spPr>
            <a:xfrm>
              <a:off x="2366663" y="4244897"/>
              <a:ext cx="1069992" cy="1071243"/>
            </a:xfrm>
            <a:prstGeom prst="rect">
              <a:avLst/>
            </a:prstGeom>
            <a:solidFill>
              <a:schemeClr val="tx2">
                <a:lumMod val="75000"/>
              </a:schemeClr>
            </a:solidFill>
            <a:ln w="12700" cap="flat" cmpd="sng" algn="ctr">
              <a:noFill/>
              <a:prstDash val="solid"/>
              <a:miter lim="800000"/>
            </a:ln>
            <a:effectLst/>
          </p:spPr>
          <p:txBody>
            <a:bodyPr lIns="182843" tIns="91422" rIns="182843" bIns="91422"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5" name="AutoShape 124"/>
            <p:cNvSpPr/>
            <p:nvPr/>
          </p:nvSpPr>
          <p:spPr bwMode="auto">
            <a:xfrm>
              <a:off x="2568279" y="4511518"/>
              <a:ext cx="665172" cy="5332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rgbClr val="FFFFFF"/>
            </a:solidFill>
            <a:ln>
              <a:noFill/>
            </a:ln>
            <a:effectLst/>
          </p:spPr>
          <p:txBody>
            <a:bodyPr lIns="101578" tIns="101578" rIns="101578" bIns="101578" anchor="ctr"/>
            <a:lstStyle/>
            <a:p>
              <a:pPr marL="0" marR="0" lvl="0" indent="0" defTabSz="342265" eaLnBrk="1" fontAlgn="auto" latinLnBrk="0" hangingPunct="1">
                <a:lnSpc>
                  <a:spcPct val="100000"/>
                </a:lnSpc>
                <a:spcBef>
                  <a:spcPts val="0"/>
                </a:spcBef>
                <a:spcAft>
                  <a:spcPts val="0"/>
                </a:spcAft>
                <a:buClrTx/>
                <a:buSzTx/>
                <a:buFontTx/>
                <a:buNone/>
                <a:defRPr/>
              </a:pPr>
              <a:endParaRPr kumimoji="0" lang="es-ES" sz="2200" b="0" i="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Gill Sans" charset="0"/>
                <a:sym typeface="Gill Sans" charset="0"/>
              </a:endParaRPr>
            </a:p>
          </p:txBody>
        </p:sp>
      </p:grpSp>
      <p:grpSp>
        <p:nvGrpSpPr>
          <p:cNvPr id="18" name="Group 37"/>
          <p:cNvGrpSpPr/>
          <p:nvPr/>
        </p:nvGrpSpPr>
        <p:grpSpPr bwMode="auto">
          <a:xfrm>
            <a:off x="4900900" y="3320032"/>
            <a:ext cx="3748469" cy="658464"/>
            <a:chOff x="2366663" y="8866938"/>
            <a:chExt cx="9993358" cy="1755703"/>
          </a:xfrm>
        </p:grpSpPr>
        <p:grpSp>
          <p:nvGrpSpPr>
            <p:cNvPr id="19" name="Group 38"/>
            <p:cNvGrpSpPr/>
            <p:nvPr/>
          </p:nvGrpSpPr>
          <p:grpSpPr bwMode="auto">
            <a:xfrm>
              <a:off x="3598680" y="8866938"/>
              <a:ext cx="8761341" cy="1755703"/>
              <a:chOff x="4224467" y="4439562"/>
              <a:chExt cx="8761341" cy="1755703"/>
            </a:xfrm>
          </p:grpSpPr>
          <p:sp>
            <p:nvSpPr>
              <p:cNvPr id="22" name="Title 20"/>
              <p:cNvSpPr txBox="1"/>
              <p:nvPr/>
            </p:nvSpPr>
            <p:spPr bwMode="auto">
              <a:xfrm>
                <a:off x="4246744" y="4578749"/>
                <a:ext cx="8739064" cy="161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85" tIns="121892" rIns="243785" bIns="121892" anchor="ctr">
                <a:spAutoFit/>
              </a:bodyPr>
              <a:lstStyle>
                <a:lvl1pPr defTabSz="457200" eaLnBrk="0" hangingPunct="0">
                  <a:defRPr sz="3600">
                    <a:solidFill>
                      <a:schemeClr val="tx1"/>
                    </a:solidFill>
                    <a:latin typeface="Lato Light" pitchFamily="34" charset="0"/>
                    <a:ea typeface="MS PGothic" panose="020B0600070205080204" pitchFamily="34" charset="-128"/>
                  </a:defRPr>
                </a:lvl1pPr>
                <a:lvl2pPr marL="742950" indent="-285750" defTabSz="457200" eaLnBrk="0" hangingPunct="0">
                  <a:defRPr sz="3600">
                    <a:solidFill>
                      <a:schemeClr val="tx1"/>
                    </a:solidFill>
                    <a:latin typeface="Lato Light" pitchFamily="34" charset="0"/>
                    <a:ea typeface="MS PGothic" panose="020B0600070205080204" pitchFamily="34" charset="-128"/>
                  </a:defRPr>
                </a:lvl2pPr>
                <a:lvl3pPr marL="1143000" indent="-228600" defTabSz="457200" eaLnBrk="0" hangingPunct="0">
                  <a:defRPr sz="3600">
                    <a:solidFill>
                      <a:schemeClr val="tx1"/>
                    </a:solidFill>
                    <a:latin typeface="Lato Light" pitchFamily="34" charset="0"/>
                    <a:ea typeface="MS PGothic" panose="020B0600070205080204" pitchFamily="34" charset="-128"/>
                  </a:defRPr>
                </a:lvl3pPr>
                <a:lvl4pPr marL="1600200" indent="-228600" defTabSz="457200" eaLnBrk="0" hangingPunct="0">
                  <a:defRPr sz="3600">
                    <a:solidFill>
                      <a:schemeClr val="tx1"/>
                    </a:solidFill>
                    <a:latin typeface="Lato Light" pitchFamily="34" charset="0"/>
                    <a:ea typeface="MS PGothic" panose="020B0600070205080204" pitchFamily="34" charset="-128"/>
                  </a:defRPr>
                </a:lvl4pPr>
                <a:lvl5pPr marL="2057400" indent="-228600" defTabSz="457200" eaLnBrk="0" hangingPunct="0">
                  <a:defRPr sz="3600">
                    <a:solidFill>
                      <a:schemeClr val="tx1"/>
                    </a:solidFill>
                    <a:latin typeface="Lato Light" pitchFamily="34" charset="0"/>
                    <a:ea typeface="MS PGothic" panose="020B0600070205080204"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eaLnBrk="1" hangingPunct="1">
                  <a:lnSpc>
                    <a:spcPct val="130000"/>
                  </a:lnSpc>
                </a:pP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3" name="Title 20"/>
              <p:cNvSpPr txBox="1"/>
              <p:nvPr/>
            </p:nvSpPr>
            <p:spPr bwMode="auto">
              <a:xfrm>
                <a:off x="4224467" y="4439562"/>
                <a:ext cx="4888257"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85" tIns="0" rIns="243785" bIns="0" anchor="ctr">
                <a:spAutoFit/>
              </a:bodyPr>
              <a:lstStyle>
                <a:lvl1pPr defTabSz="457200" eaLnBrk="0" hangingPunct="0">
                  <a:defRPr sz="3600">
                    <a:solidFill>
                      <a:schemeClr val="tx1"/>
                    </a:solidFill>
                    <a:latin typeface="Lato Light" pitchFamily="34" charset="0"/>
                    <a:ea typeface="MS PGothic" panose="020B0600070205080204" pitchFamily="34" charset="-128"/>
                  </a:defRPr>
                </a:lvl1pPr>
                <a:lvl2pPr marL="742950" indent="-285750" defTabSz="457200" eaLnBrk="0" hangingPunct="0">
                  <a:defRPr sz="3600">
                    <a:solidFill>
                      <a:schemeClr val="tx1"/>
                    </a:solidFill>
                    <a:latin typeface="Lato Light" pitchFamily="34" charset="0"/>
                    <a:ea typeface="MS PGothic" panose="020B0600070205080204" pitchFamily="34" charset="-128"/>
                  </a:defRPr>
                </a:lvl2pPr>
                <a:lvl3pPr marL="1143000" indent="-228600" defTabSz="457200" eaLnBrk="0" hangingPunct="0">
                  <a:defRPr sz="3600">
                    <a:solidFill>
                      <a:schemeClr val="tx1"/>
                    </a:solidFill>
                    <a:latin typeface="Lato Light" pitchFamily="34" charset="0"/>
                    <a:ea typeface="MS PGothic" panose="020B0600070205080204" pitchFamily="34" charset="-128"/>
                  </a:defRPr>
                </a:lvl3pPr>
                <a:lvl4pPr marL="1600200" indent="-228600" defTabSz="457200" eaLnBrk="0" hangingPunct="0">
                  <a:defRPr sz="3600">
                    <a:solidFill>
                      <a:schemeClr val="tx1"/>
                    </a:solidFill>
                    <a:latin typeface="Lato Light" pitchFamily="34" charset="0"/>
                    <a:ea typeface="MS PGothic" panose="020B0600070205080204" pitchFamily="34" charset="-128"/>
                  </a:defRPr>
                </a:lvl4pPr>
                <a:lvl5pPr marL="2057400" indent="-228600" defTabSz="457200" eaLnBrk="0" hangingPunct="0">
                  <a:defRPr sz="3600">
                    <a:solidFill>
                      <a:schemeClr val="tx1"/>
                    </a:solidFill>
                    <a:latin typeface="Lato Light" pitchFamily="34" charset="0"/>
                    <a:ea typeface="MS PGothic" panose="020B0600070205080204"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eaLnBrk="1" hangingPunct="1"/>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0" name="Rectangle 39"/>
            <p:cNvSpPr/>
            <p:nvPr/>
          </p:nvSpPr>
          <p:spPr>
            <a:xfrm>
              <a:off x="2366663" y="9022495"/>
              <a:ext cx="1069980" cy="1071440"/>
            </a:xfrm>
            <a:prstGeom prst="rect">
              <a:avLst/>
            </a:prstGeom>
            <a:solidFill>
              <a:schemeClr val="tx2">
                <a:lumMod val="75000"/>
              </a:schemeClr>
            </a:solidFill>
            <a:ln w="12700" cap="flat" cmpd="sng" algn="ctr">
              <a:noFill/>
              <a:prstDash val="solid"/>
              <a:miter lim="800000"/>
            </a:ln>
            <a:effectLst/>
          </p:spPr>
          <p:txBody>
            <a:bodyPr lIns="182843" tIns="91422" rIns="182843" bIns="91422"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1" name="AutoShape 14"/>
            <p:cNvSpPr/>
            <p:nvPr/>
          </p:nvSpPr>
          <p:spPr bwMode="auto">
            <a:xfrm>
              <a:off x="2650827" y="9327260"/>
              <a:ext cx="481014" cy="5269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rgbClr val="FFFFFF"/>
            </a:solidFill>
            <a:ln>
              <a:noFill/>
            </a:ln>
            <a:effectLst/>
          </p:spPr>
          <p:txBody>
            <a:bodyPr lIns="101578" tIns="101578" rIns="101578" bIns="101578" anchor="ctr"/>
            <a:lstStyle/>
            <a:p>
              <a:pPr marL="0" marR="0" lvl="0" indent="0" defTabSz="342265" eaLnBrk="1" fontAlgn="auto" latinLnBrk="0" hangingPunct="1">
                <a:lnSpc>
                  <a:spcPct val="100000"/>
                </a:lnSpc>
                <a:spcBef>
                  <a:spcPts val="0"/>
                </a:spcBef>
                <a:spcAft>
                  <a:spcPts val="0"/>
                </a:spcAft>
                <a:buClrTx/>
                <a:buSzTx/>
                <a:buFontTx/>
                <a:buNone/>
                <a:defRPr/>
              </a:pPr>
              <a:endParaRPr kumimoji="0" lang="es-ES" sz="2200" b="0" i="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Gill Sans" charset="0"/>
                <a:sym typeface="Gill Sans" charset="0"/>
              </a:endParaRPr>
            </a:p>
          </p:txBody>
        </p:sp>
      </p:grpSp>
      <p:grpSp>
        <p:nvGrpSpPr>
          <p:cNvPr id="24" name="Group 47"/>
          <p:cNvGrpSpPr/>
          <p:nvPr/>
        </p:nvGrpSpPr>
        <p:grpSpPr bwMode="auto">
          <a:xfrm>
            <a:off x="4900900" y="2146670"/>
            <a:ext cx="3687731" cy="665241"/>
            <a:chOff x="2366663" y="5760301"/>
            <a:chExt cx="9831685" cy="1773773"/>
          </a:xfrm>
        </p:grpSpPr>
        <p:grpSp>
          <p:nvGrpSpPr>
            <p:cNvPr id="25" name="Group 48"/>
            <p:cNvGrpSpPr/>
            <p:nvPr/>
          </p:nvGrpSpPr>
          <p:grpSpPr bwMode="auto">
            <a:xfrm>
              <a:off x="3597316" y="5760301"/>
              <a:ext cx="8601032" cy="1773773"/>
              <a:chOff x="4224467" y="4439562"/>
              <a:chExt cx="8601032" cy="1773773"/>
            </a:xfrm>
          </p:grpSpPr>
          <p:sp>
            <p:nvSpPr>
              <p:cNvPr id="28" name="Title 20"/>
              <p:cNvSpPr txBox="1"/>
              <p:nvPr/>
            </p:nvSpPr>
            <p:spPr bwMode="auto">
              <a:xfrm>
                <a:off x="4246745" y="4596819"/>
                <a:ext cx="8578754" cy="161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85" tIns="121892" rIns="243785" bIns="121892" anchor="ctr">
                <a:spAutoFit/>
              </a:bodyPr>
              <a:lstStyle>
                <a:lvl1pPr defTabSz="457200" eaLnBrk="0" hangingPunct="0">
                  <a:defRPr sz="3600">
                    <a:solidFill>
                      <a:schemeClr val="tx1"/>
                    </a:solidFill>
                    <a:latin typeface="Lato Light" pitchFamily="34" charset="0"/>
                    <a:ea typeface="MS PGothic" panose="020B0600070205080204" pitchFamily="34" charset="-128"/>
                  </a:defRPr>
                </a:lvl1pPr>
                <a:lvl2pPr marL="742950" indent="-285750" defTabSz="457200" eaLnBrk="0" hangingPunct="0">
                  <a:defRPr sz="3600">
                    <a:solidFill>
                      <a:schemeClr val="tx1"/>
                    </a:solidFill>
                    <a:latin typeface="Lato Light" pitchFamily="34" charset="0"/>
                    <a:ea typeface="MS PGothic" panose="020B0600070205080204" pitchFamily="34" charset="-128"/>
                  </a:defRPr>
                </a:lvl2pPr>
                <a:lvl3pPr marL="1143000" indent="-228600" defTabSz="457200" eaLnBrk="0" hangingPunct="0">
                  <a:defRPr sz="3600">
                    <a:solidFill>
                      <a:schemeClr val="tx1"/>
                    </a:solidFill>
                    <a:latin typeface="Lato Light" pitchFamily="34" charset="0"/>
                    <a:ea typeface="MS PGothic" panose="020B0600070205080204" pitchFamily="34" charset="-128"/>
                  </a:defRPr>
                </a:lvl3pPr>
                <a:lvl4pPr marL="1600200" indent="-228600" defTabSz="457200" eaLnBrk="0" hangingPunct="0">
                  <a:defRPr sz="3600">
                    <a:solidFill>
                      <a:schemeClr val="tx1"/>
                    </a:solidFill>
                    <a:latin typeface="Lato Light" pitchFamily="34" charset="0"/>
                    <a:ea typeface="MS PGothic" panose="020B0600070205080204" pitchFamily="34" charset="-128"/>
                  </a:defRPr>
                </a:lvl4pPr>
                <a:lvl5pPr marL="2057400" indent="-228600" defTabSz="457200" eaLnBrk="0" hangingPunct="0">
                  <a:defRPr sz="3600">
                    <a:solidFill>
                      <a:schemeClr val="tx1"/>
                    </a:solidFill>
                    <a:latin typeface="Lato Light" pitchFamily="34" charset="0"/>
                    <a:ea typeface="MS PGothic" panose="020B0600070205080204"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eaLnBrk="1" hangingPunct="1">
                  <a:lnSpc>
                    <a:spcPct val="130000"/>
                  </a:lnSpc>
                </a:pP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9" name="Title 20"/>
              <p:cNvSpPr txBox="1"/>
              <p:nvPr/>
            </p:nvSpPr>
            <p:spPr bwMode="auto">
              <a:xfrm>
                <a:off x="4224467" y="4439562"/>
                <a:ext cx="4888259"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85" tIns="0" rIns="243785" bIns="0" anchor="ctr">
                <a:spAutoFit/>
              </a:bodyPr>
              <a:lstStyle>
                <a:lvl1pPr defTabSz="457200" eaLnBrk="0" hangingPunct="0">
                  <a:defRPr sz="3600">
                    <a:solidFill>
                      <a:schemeClr val="tx1"/>
                    </a:solidFill>
                    <a:latin typeface="Lato Light" pitchFamily="34" charset="0"/>
                    <a:ea typeface="MS PGothic" panose="020B0600070205080204" pitchFamily="34" charset="-128"/>
                  </a:defRPr>
                </a:lvl1pPr>
                <a:lvl2pPr marL="742950" indent="-285750" defTabSz="457200" eaLnBrk="0" hangingPunct="0">
                  <a:defRPr sz="3600">
                    <a:solidFill>
                      <a:schemeClr val="tx1"/>
                    </a:solidFill>
                    <a:latin typeface="Lato Light" pitchFamily="34" charset="0"/>
                    <a:ea typeface="MS PGothic" panose="020B0600070205080204" pitchFamily="34" charset="-128"/>
                  </a:defRPr>
                </a:lvl2pPr>
                <a:lvl3pPr marL="1143000" indent="-228600" defTabSz="457200" eaLnBrk="0" hangingPunct="0">
                  <a:defRPr sz="3600">
                    <a:solidFill>
                      <a:schemeClr val="tx1"/>
                    </a:solidFill>
                    <a:latin typeface="Lato Light" pitchFamily="34" charset="0"/>
                    <a:ea typeface="MS PGothic" panose="020B0600070205080204" pitchFamily="34" charset="-128"/>
                  </a:defRPr>
                </a:lvl3pPr>
                <a:lvl4pPr marL="1600200" indent="-228600" defTabSz="457200" eaLnBrk="0" hangingPunct="0">
                  <a:defRPr sz="3600">
                    <a:solidFill>
                      <a:schemeClr val="tx1"/>
                    </a:solidFill>
                    <a:latin typeface="Lato Light" pitchFamily="34" charset="0"/>
                    <a:ea typeface="MS PGothic" panose="020B0600070205080204" pitchFamily="34" charset="-128"/>
                  </a:defRPr>
                </a:lvl4pPr>
                <a:lvl5pPr marL="2057400" indent="-228600" defTabSz="457200" eaLnBrk="0" hangingPunct="0">
                  <a:defRPr sz="3600">
                    <a:solidFill>
                      <a:schemeClr val="tx1"/>
                    </a:solidFill>
                    <a:latin typeface="Lato Light" pitchFamily="34" charset="0"/>
                    <a:ea typeface="MS PGothic" panose="020B0600070205080204"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eaLnBrk="1" hangingPunct="1"/>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6" name="Rectangle 49"/>
            <p:cNvSpPr/>
            <p:nvPr/>
          </p:nvSpPr>
          <p:spPr>
            <a:xfrm>
              <a:off x="2366663" y="5879349"/>
              <a:ext cx="1070007" cy="1071440"/>
            </a:xfrm>
            <a:prstGeom prst="rect">
              <a:avLst/>
            </a:prstGeom>
            <a:solidFill>
              <a:schemeClr val="tx2">
                <a:lumMod val="75000"/>
              </a:schemeClr>
            </a:solidFill>
            <a:ln w="12700" cap="flat" cmpd="sng" algn="ctr">
              <a:noFill/>
              <a:prstDash val="solid"/>
              <a:miter lim="800000"/>
            </a:ln>
            <a:effectLst/>
          </p:spPr>
          <p:txBody>
            <a:bodyPr lIns="182843" tIns="91422" rIns="182843" bIns="91422"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7" name="AutoShape 38"/>
            <p:cNvSpPr/>
            <p:nvPr/>
          </p:nvSpPr>
          <p:spPr bwMode="auto">
            <a:xfrm>
              <a:off x="2650835" y="6182528"/>
              <a:ext cx="479439" cy="4825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rgbClr val="FFFFFF"/>
            </a:solidFill>
            <a:ln>
              <a:noFill/>
            </a:ln>
            <a:effectLst/>
          </p:spPr>
          <p:txBody>
            <a:bodyPr lIns="101578" tIns="101578" rIns="101578" bIns="101578" anchor="ctr"/>
            <a:lstStyle/>
            <a:p>
              <a:pPr marL="0" marR="0" lvl="0" indent="0" defTabSz="342265" eaLnBrk="1" fontAlgn="auto" latinLnBrk="0" hangingPunct="1">
                <a:lnSpc>
                  <a:spcPct val="100000"/>
                </a:lnSpc>
                <a:spcBef>
                  <a:spcPts val="0"/>
                </a:spcBef>
                <a:spcAft>
                  <a:spcPts val="0"/>
                </a:spcAft>
                <a:buClrTx/>
                <a:buSzTx/>
                <a:buFontTx/>
                <a:buNone/>
                <a:defRPr/>
              </a:pPr>
              <a:endParaRPr kumimoji="0" lang="es-ES" sz="2200" b="0" i="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Gill Sans" charset="0"/>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710113" y="1131590"/>
            <a:ext cx="7894223" cy="315035"/>
          </a:xfrm>
          <a:prstGeom prst="homePlat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01</a:t>
            </a:r>
            <a:endParaRPr lang="zh-CN" altLang="en-US" sz="1600">
              <a:latin typeface="+mj-lt"/>
            </a:endParaRPr>
          </a:p>
        </p:txBody>
      </p:sp>
      <p:sp>
        <p:nvSpPr>
          <p:cNvPr id="3" name="五边形 2"/>
          <p:cNvSpPr/>
          <p:nvPr/>
        </p:nvSpPr>
        <p:spPr>
          <a:xfrm>
            <a:off x="2683668" y="1484472"/>
            <a:ext cx="5920668" cy="315035"/>
          </a:xfrm>
          <a:prstGeom prst="homePlat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02</a:t>
            </a:r>
            <a:endParaRPr lang="zh-CN" altLang="en-US" sz="1600">
              <a:latin typeface="+mj-lt"/>
            </a:endParaRPr>
          </a:p>
        </p:txBody>
      </p:sp>
      <p:sp>
        <p:nvSpPr>
          <p:cNvPr id="4" name="五边形 3"/>
          <p:cNvSpPr/>
          <p:nvPr/>
        </p:nvSpPr>
        <p:spPr>
          <a:xfrm>
            <a:off x="4657223" y="1837354"/>
            <a:ext cx="3947111" cy="315035"/>
          </a:xfrm>
          <a:prstGeom prst="homePlat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03</a:t>
            </a:r>
            <a:endParaRPr lang="zh-CN" altLang="en-US" sz="1600">
              <a:latin typeface="+mj-lt"/>
            </a:endParaRPr>
          </a:p>
        </p:txBody>
      </p:sp>
      <p:sp>
        <p:nvSpPr>
          <p:cNvPr id="5" name="五边形 4"/>
          <p:cNvSpPr/>
          <p:nvPr/>
        </p:nvSpPr>
        <p:spPr>
          <a:xfrm>
            <a:off x="6630779" y="2190237"/>
            <a:ext cx="1973555" cy="315035"/>
          </a:xfrm>
          <a:prstGeom prst="homePlat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04</a:t>
            </a:r>
            <a:endParaRPr lang="zh-CN" altLang="en-US" sz="1600">
              <a:latin typeface="+mj-lt"/>
            </a:endParaRPr>
          </a:p>
        </p:txBody>
      </p:sp>
      <p:sp>
        <p:nvSpPr>
          <p:cNvPr id="6" name="矩形 5"/>
          <p:cNvSpPr/>
          <p:nvPr/>
        </p:nvSpPr>
        <p:spPr>
          <a:xfrm>
            <a:off x="665107" y="2142087"/>
            <a:ext cx="1890208" cy="2031325"/>
          </a:xfrm>
          <a:prstGeom prst="rect">
            <a:avLst/>
          </a:prstGeom>
        </p:spPr>
        <p:txBody>
          <a:bodyPr wrap="square">
            <a:spAutoFit/>
          </a:bodyPr>
          <a:lstStyle/>
          <a:p>
            <a:pPr>
              <a:lnSpc>
                <a:spcPct val="150000"/>
              </a:lnSpc>
            </a:pPr>
            <a:r>
              <a:rPr lang="zh-CN" altLang="en-US" sz="105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这里输入简单的文字概述里输入简单文字概述这里输入简单的文字概述里输入简单文字概述这里输入简单的文字概述里输入简单文字概述这里输入简单的文字概述里输入简单文字概述这里输入简单的文字概述</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665106" y="1748220"/>
            <a:ext cx="1890208" cy="307777"/>
          </a:xfrm>
          <a:prstGeom prst="rect">
            <a:avLst/>
          </a:prstGeom>
        </p:spPr>
        <p:txBody>
          <a:bodyPr wrap="square">
            <a:spAutoFit/>
          </a:bodyPr>
          <a:lstStyle/>
          <a:p>
            <a:pPr lvl="0"/>
            <a:r>
              <a:rPr lang="zh-CN" altLang="en-US" sz="14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在此输入你的文本容</a:t>
            </a:r>
            <a:endParaRPr lang="zh-CN" altLang="en-US" sz="14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4670553" y="2649919"/>
            <a:ext cx="1890208" cy="1546577"/>
          </a:xfrm>
          <a:prstGeom prst="rect">
            <a:avLst/>
          </a:prstGeom>
        </p:spPr>
        <p:txBody>
          <a:bodyPr wrap="square">
            <a:spAutoFit/>
          </a:bodyPr>
          <a:lstStyle/>
          <a:p>
            <a:pPr>
              <a:lnSpc>
                <a:spcPct val="150000"/>
              </a:lnSpc>
            </a:pPr>
            <a:r>
              <a:rPr lang="zh-CN" altLang="en-US" sz="105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这里输入简单的文字概述里输入简单文字概述这里输入简单的文字概述里输入简单文字概述这里输入简单的文字概述里输入简单文字概述这里输入简单的文字概述</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4670552" y="2326027"/>
            <a:ext cx="1890208" cy="307777"/>
          </a:xfrm>
          <a:prstGeom prst="rect">
            <a:avLst/>
          </a:prstGeom>
        </p:spPr>
        <p:txBody>
          <a:bodyPr wrap="square">
            <a:spAutoFit/>
          </a:bodyPr>
          <a:lstStyle/>
          <a:p>
            <a:pPr lvl="0"/>
            <a:r>
              <a:rPr lang="zh-CN" altLang="en-US" sz="1400" b="1" dirty="0" smtClean="0">
                <a:solidFill>
                  <a:schemeClr val="tx2">
                    <a:lumMod val="50000"/>
                  </a:schemeClr>
                </a:solidFill>
                <a:latin typeface="微软雅黑" panose="020B0503020204020204" pitchFamily="34" charset="-122"/>
                <a:ea typeface="微软雅黑" panose="020B0503020204020204" pitchFamily="34" charset="-122"/>
              </a:rPr>
              <a:t>在此输入你的文本</a:t>
            </a:r>
            <a:endParaRPr lang="zh-CN" altLang="en-US" sz="14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2645328" y="2396003"/>
            <a:ext cx="1890208" cy="1760418"/>
          </a:xfrm>
          <a:prstGeom prst="rect">
            <a:avLst/>
          </a:prstGeom>
        </p:spPr>
        <p:txBody>
          <a:bodyPr wrap="square">
            <a:spAutoFit/>
          </a:bodyPr>
          <a:lstStyle/>
          <a:p>
            <a:pPr>
              <a:lnSpc>
                <a:spcPct val="150000"/>
              </a:lnSpc>
            </a:pPr>
            <a:r>
              <a:rPr lang="zh-CN" altLang="en-US" sz="105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这里输入简单的文字概述里输入简单文字概述这里输入简单的文字概述里输入简单文字概述这里输入简单的文字概述里输入简单文字概述这里输入简单的文字概述里输入简单文字概述</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2645327" y="2063255"/>
            <a:ext cx="1890208" cy="307777"/>
          </a:xfrm>
          <a:prstGeom prst="rect">
            <a:avLst/>
          </a:prstGeom>
        </p:spPr>
        <p:txBody>
          <a:bodyPr wrap="square">
            <a:spAutoFit/>
          </a:bodyPr>
          <a:lstStyle/>
          <a:p>
            <a:pPr lvl="0"/>
            <a:r>
              <a:rPr lang="zh-CN" altLang="en-US" sz="1400" b="1" dirty="0" smtClean="0">
                <a:solidFill>
                  <a:schemeClr val="tx2">
                    <a:lumMod val="50000"/>
                  </a:schemeClr>
                </a:solidFill>
                <a:latin typeface="微软雅黑" panose="020B0503020204020204" pitchFamily="34" charset="-122"/>
                <a:ea typeface="微软雅黑" panose="020B0503020204020204" pitchFamily="34" charset="-122"/>
              </a:rPr>
              <a:t>在此输入你的文本</a:t>
            </a:r>
            <a:endParaRPr lang="zh-CN" altLang="en-US" sz="14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6605768" y="2903834"/>
            <a:ext cx="1890208" cy="1275670"/>
          </a:xfrm>
          <a:prstGeom prst="rect">
            <a:avLst/>
          </a:prstGeom>
        </p:spPr>
        <p:txBody>
          <a:bodyPr wrap="square">
            <a:spAutoFit/>
          </a:bodyPr>
          <a:lstStyle/>
          <a:p>
            <a:pPr>
              <a:lnSpc>
                <a:spcPct val="150000"/>
              </a:lnSpc>
            </a:pPr>
            <a:r>
              <a:rPr lang="zh-CN" altLang="en-US" sz="105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这里输入简单的文字概述里输入简单文字概述这里输入简单的文字概述里输入简单文字概述这里输入简单的文字概述里输入简单文字概述</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605767" y="2603315"/>
            <a:ext cx="1890208" cy="307777"/>
          </a:xfrm>
          <a:prstGeom prst="rect">
            <a:avLst/>
          </a:prstGeom>
        </p:spPr>
        <p:txBody>
          <a:bodyPr wrap="square">
            <a:spAutoFit/>
          </a:bodyPr>
          <a:lstStyle/>
          <a:p>
            <a:pPr lvl="0"/>
            <a:r>
              <a:rPr lang="zh-CN" altLang="en-US" sz="1400" b="1" dirty="0" smtClean="0">
                <a:solidFill>
                  <a:schemeClr val="tx2">
                    <a:lumMod val="50000"/>
                  </a:schemeClr>
                </a:solidFill>
                <a:latin typeface="微软雅黑" panose="020B0503020204020204" pitchFamily="34" charset="-122"/>
                <a:ea typeface="微软雅黑" panose="020B0503020204020204" pitchFamily="34" charset="-122"/>
              </a:rPr>
              <a:t>在此输入你的文本</a:t>
            </a:r>
            <a:endParaRPr lang="zh-CN" altLang="en-US" sz="1400" b="1" dirty="0">
              <a:solidFill>
                <a:schemeClr val="tx2">
                  <a:lumMod val="50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2555316" y="2543597"/>
            <a:ext cx="0" cy="140261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580541" y="2911092"/>
            <a:ext cx="0" cy="1035115"/>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560761" y="3203916"/>
            <a:ext cx="0" cy="74229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childTnLst>
                          </p:cTn>
                        </p:par>
                        <p:par>
                          <p:cTn id="56" fill="hold">
                            <p:stCondLst>
                              <p:cond delay="6500"/>
                            </p:stCondLst>
                            <p:childTnLst>
                              <p:par>
                                <p:cTn id="57" presetID="53" presetClass="entr" presetSubtype="16"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childTnLst>
                          </p:cTn>
                        </p:par>
                        <p:par>
                          <p:cTn id="62" fill="hold">
                            <p:stCondLst>
                              <p:cond delay="7000"/>
                            </p:stCondLst>
                            <p:childTnLst>
                              <p:par>
                                <p:cTn id="63" presetID="42"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1000"/>
                                        <p:tgtEl>
                                          <p:spTgt spid="12"/>
                                        </p:tgtEl>
                                      </p:cBhvr>
                                    </p:animEffect>
                                    <p:anim calcmode="lin" valueType="num">
                                      <p:cBhvr>
                                        <p:cTn id="66" dur="1000" fill="hold"/>
                                        <p:tgtEl>
                                          <p:spTgt spid="12"/>
                                        </p:tgtEl>
                                        <p:attrNameLst>
                                          <p:attrName>ppt_x</p:attrName>
                                        </p:attrNameLst>
                                      </p:cBhvr>
                                      <p:tavLst>
                                        <p:tav tm="0">
                                          <p:val>
                                            <p:strVal val="#ppt_x"/>
                                          </p:val>
                                        </p:tav>
                                        <p:tav tm="100000">
                                          <p:val>
                                            <p:strVal val="#ppt_x"/>
                                          </p:val>
                                        </p:tav>
                                      </p:tavLst>
                                    </p:anim>
                                    <p:anim calcmode="lin" valueType="num">
                                      <p:cBhvr>
                                        <p:cTn id="67" dur="1000" fill="hold"/>
                                        <p:tgtEl>
                                          <p:spTgt spid="12"/>
                                        </p:tgtEl>
                                        <p:attrNameLst>
                                          <p:attrName>ppt_y</p:attrName>
                                        </p:attrNameLst>
                                      </p:cBhvr>
                                      <p:tavLst>
                                        <p:tav tm="0">
                                          <p:val>
                                            <p:strVal val="#ppt_y+.1"/>
                                          </p:val>
                                        </p:tav>
                                        <p:tav tm="100000">
                                          <p:val>
                                            <p:strVal val="#ppt_y"/>
                                          </p:val>
                                        </p:tav>
                                      </p:tavLst>
                                    </p:anim>
                                  </p:childTnLst>
                                </p:cTn>
                              </p:par>
                            </p:childTnLst>
                          </p:cTn>
                        </p:par>
                        <p:par>
                          <p:cTn id="68" fill="hold">
                            <p:stCondLst>
                              <p:cond delay="8000"/>
                            </p:stCondLst>
                            <p:childTnLst>
                              <p:par>
                                <p:cTn id="69" presetID="1" presetClass="entr" presetSubtype="0"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childTnLst>
                                </p:cTn>
                              </p:par>
                            </p:childTnLst>
                          </p:cTn>
                        </p:par>
                        <p:par>
                          <p:cTn id="71" fill="hold">
                            <p:stCondLst>
                              <p:cond delay="8000"/>
                            </p:stCondLst>
                            <p:childTnLst>
                              <p:par>
                                <p:cTn id="72" presetID="1" presetClass="entr" presetSubtype="0" fill="hold" nodeType="afterEffect">
                                  <p:stCondLst>
                                    <p:cond delay="0"/>
                                  </p:stCondLst>
                                  <p:childTnLst>
                                    <p:set>
                                      <p:cBhvr>
                                        <p:cTn id="73" dur="1" fill="hold">
                                          <p:stCondLst>
                                            <p:cond delay="0"/>
                                          </p:stCondLst>
                                        </p:cTn>
                                        <p:tgtEl>
                                          <p:spTgt spid="15"/>
                                        </p:tgtEl>
                                        <p:attrNameLst>
                                          <p:attrName>style.visibility</p:attrName>
                                        </p:attrNameLst>
                                      </p:cBhvr>
                                      <p:to>
                                        <p:strVal val="visible"/>
                                      </p:to>
                                    </p:set>
                                  </p:childTnLst>
                                </p:cTn>
                              </p:par>
                            </p:childTnLst>
                          </p:cTn>
                        </p:par>
                        <p:par>
                          <p:cTn id="74" fill="hold">
                            <p:stCondLst>
                              <p:cond delay="8000"/>
                            </p:stCondLst>
                            <p:childTnLst>
                              <p:par>
                                <p:cTn id="75" presetID="1" presetClass="entr" presetSubtype="0" fill="hold" nodeType="afterEffect">
                                  <p:stCondLst>
                                    <p:cond delay="0"/>
                                  </p:stCondLst>
                                  <p:childTnLst>
                                    <p:set>
                                      <p:cBhvr>
                                        <p:cTn id="7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83568" y="771550"/>
            <a:ext cx="2567483" cy="2434328"/>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矩形 2"/>
          <p:cNvSpPr/>
          <p:nvPr/>
        </p:nvSpPr>
        <p:spPr>
          <a:xfrm>
            <a:off x="3327936" y="786703"/>
            <a:ext cx="2567483" cy="243432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683568" y="3286982"/>
            <a:ext cx="2567483" cy="113606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矩形 4"/>
          <p:cNvSpPr/>
          <p:nvPr/>
        </p:nvSpPr>
        <p:spPr>
          <a:xfrm>
            <a:off x="3327937" y="3286982"/>
            <a:ext cx="2567483" cy="113606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5972305" y="792401"/>
            <a:ext cx="2567483" cy="241347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矩形 7"/>
          <p:cNvSpPr/>
          <p:nvPr/>
        </p:nvSpPr>
        <p:spPr>
          <a:xfrm>
            <a:off x="5972305" y="3286982"/>
            <a:ext cx="2567483" cy="113606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AutoShape 4"/>
          <p:cNvSpPr/>
          <p:nvPr/>
        </p:nvSpPr>
        <p:spPr bwMode="auto">
          <a:xfrm>
            <a:off x="993920" y="3668875"/>
            <a:ext cx="371263" cy="37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nvGrpSpPr>
          <p:cNvPr id="10" name="Group 48"/>
          <p:cNvGrpSpPr/>
          <p:nvPr/>
        </p:nvGrpSpPr>
        <p:grpSpPr>
          <a:xfrm>
            <a:off x="6235730" y="3654554"/>
            <a:ext cx="315866" cy="421635"/>
            <a:chOff x="2639219" y="3510757"/>
            <a:chExt cx="348456" cy="465138"/>
          </a:xfrm>
          <a:solidFill>
            <a:schemeClr val="bg1"/>
          </a:solidFill>
        </p:grpSpPr>
        <p:sp>
          <p:nvSpPr>
            <p:cNvPr id="11"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2"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13" name="组合 12"/>
          <p:cNvGrpSpPr/>
          <p:nvPr/>
        </p:nvGrpSpPr>
        <p:grpSpPr>
          <a:xfrm>
            <a:off x="3491819" y="3668875"/>
            <a:ext cx="367024" cy="419353"/>
            <a:chOff x="1504950" y="5164138"/>
            <a:chExt cx="812800" cy="928687"/>
          </a:xfrm>
          <a:solidFill>
            <a:schemeClr val="bg1"/>
          </a:solidFill>
        </p:grpSpPr>
        <p:sp>
          <p:nvSpPr>
            <p:cNvPr id="14" name="AutoShape 131"/>
            <p:cNvSpPr/>
            <p:nvPr/>
          </p:nvSpPr>
          <p:spPr bwMode="auto">
            <a:xfrm>
              <a:off x="1504950" y="5164138"/>
              <a:ext cx="812800"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15" name="AutoShape 132"/>
            <p:cNvSpPr/>
            <p:nvPr/>
          </p:nvSpPr>
          <p:spPr bwMode="auto">
            <a:xfrm>
              <a:off x="1679575" y="5540375"/>
              <a:ext cx="115888" cy="436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16" name="AutoShape 133"/>
            <p:cNvSpPr/>
            <p:nvPr/>
          </p:nvSpPr>
          <p:spPr bwMode="auto">
            <a:xfrm>
              <a:off x="1854200" y="5540375"/>
              <a:ext cx="115888" cy="436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17" name="AutoShape 134"/>
            <p:cNvSpPr/>
            <p:nvPr/>
          </p:nvSpPr>
          <p:spPr bwMode="auto">
            <a:xfrm>
              <a:off x="2027238" y="5540375"/>
              <a:ext cx="115887" cy="436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grpSp>
      <p:sp>
        <p:nvSpPr>
          <p:cNvPr id="18" name="矩形 55"/>
          <p:cNvSpPr/>
          <p:nvPr/>
        </p:nvSpPr>
        <p:spPr>
          <a:xfrm>
            <a:off x="1373287" y="3605085"/>
            <a:ext cx="1783173" cy="461665"/>
          </a:xfrm>
          <a:prstGeom prst="rect">
            <a:avLst/>
          </a:prstGeom>
        </p:spPr>
        <p:txBody>
          <a:bodyPr wrap="square">
            <a:spAutoFit/>
          </a:bodyPr>
          <a:lstStyle/>
          <a:p>
            <a:r>
              <a:rPr lang="zh-CN" altLang="en-US" sz="8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这里输入简单的文字概述这里输入简单文字概述简单的文字概述这里输入简单的文字概述这里输入简单</a:t>
            </a:r>
            <a:endParaRPr lang="zh-CN" altLang="en-US" sz="8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矩形 55"/>
          <p:cNvSpPr/>
          <p:nvPr/>
        </p:nvSpPr>
        <p:spPr>
          <a:xfrm>
            <a:off x="3891200" y="3624963"/>
            <a:ext cx="1783173" cy="461665"/>
          </a:xfrm>
          <a:prstGeom prst="rect">
            <a:avLst/>
          </a:prstGeom>
        </p:spPr>
        <p:txBody>
          <a:bodyPr wrap="square">
            <a:spAutoFit/>
          </a:bodyPr>
          <a:lstStyle/>
          <a:p>
            <a:r>
              <a:rPr lang="zh-CN" altLang="en-US" sz="8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这里输入简单的文字概述这里输入简单文字概述简单的文字概述这里输入简单的文字概述这里输入简单</a:t>
            </a:r>
            <a:endParaRPr lang="zh-CN" altLang="en-US" sz="8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矩形 55"/>
          <p:cNvSpPr/>
          <p:nvPr/>
        </p:nvSpPr>
        <p:spPr>
          <a:xfrm>
            <a:off x="6607896" y="3618337"/>
            <a:ext cx="1783173" cy="461665"/>
          </a:xfrm>
          <a:prstGeom prst="rect">
            <a:avLst/>
          </a:prstGeom>
        </p:spPr>
        <p:txBody>
          <a:bodyPr wrap="square">
            <a:spAutoFit/>
          </a:bodyPr>
          <a:lstStyle/>
          <a:p>
            <a:r>
              <a:rPr lang="zh-CN" altLang="en-US" sz="8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这里输入简单的文字概述这里输入简单文字概述简单的文字概述这里输入简单的文字概述这里输入简单</a:t>
            </a:r>
            <a:endParaRPr lang="zh-CN" altLang="en-US" sz="8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TextBox 22"/>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par>
                          <p:cTn id="59" fill="hold">
                            <p:stCondLst>
                              <p:cond delay="3500"/>
                            </p:stCondLst>
                            <p:childTnLst>
                              <p:par>
                                <p:cTn id="60" presetID="45" presetClass="entr" presetSubtype="0" fill="hold" grpId="1" nodeType="after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300"/>
                                        <p:tgtEl>
                                          <p:spTgt spid="2"/>
                                        </p:tgtEl>
                                      </p:cBhvr>
                                    </p:animEffect>
                                    <p:anim calcmode="lin" valueType="num">
                                      <p:cBhvr>
                                        <p:cTn id="63" dur="300" fill="hold"/>
                                        <p:tgtEl>
                                          <p:spTgt spid="2"/>
                                        </p:tgtEl>
                                        <p:attrNameLst>
                                          <p:attrName>ppt_w</p:attrName>
                                        </p:attrNameLst>
                                      </p:cBhvr>
                                      <p:tavLst>
                                        <p:tav tm="0" fmla="#ppt_w*sin(2.5*pi*$)">
                                          <p:val>
                                            <p:fltVal val="0"/>
                                          </p:val>
                                        </p:tav>
                                        <p:tav tm="100000">
                                          <p:val>
                                            <p:fltVal val="1"/>
                                          </p:val>
                                        </p:tav>
                                      </p:tavLst>
                                    </p:anim>
                                    <p:anim calcmode="lin" valueType="num">
                                      <p:cBhvr>
                                        <p:cTn id="64" dur="300" fill="hold"/>
                                        <p:tgtEl>
                                          <p:spTgt spid="2"/>
                                        </p:tgtEl>
                                        <p:attrNameLst>
                                          <p:attrName>ppt_h</p:attrName>
                                        </p:attrNameLst>
                                      </p:cBhvr>
                                      <p:tavLst>
                                        <p:tav tm="0">
                                          <p:val>
                                            <p:strVal val="#ppt_h"/>
                                          </p:val>
                                        </p:tav>
                                        <p:tav tm="100000">
                                          <p:val>
                                            <p:strVal val="#ppt_h"/>
                                          </p:val>
                                        </p:tav>
                                      </p:tavLst>
                                    </p:anim>
                                  </p:childTnLst>
                                </p:cTn>
                              </p:par>
                            </p:childTnLst>
                          </p:cTn>
                        </p:par>
                        <p:par>
                          <p:cTn id="65" fill="hold">
                            <p:stCondLst>
                              <p:cond delay="4000"/>
                            </p:stCondLst>
                            <p:childTnLst>
                              <p:par>
                                <p:cTn id="66" presetID="45" presetClass="entr" presetSubtype="0" fill="hold" grpId="1"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300"/>
                                        <p:tgtEl>
                                          <p:spTgt spid="3"/>
                                        </p:tgtEl>
                                      </p:cBhvr>
                                    </p:animEffect>
                                    <p:anim calcmode="lin" valueType="num">
                                      <p:cBhvr>
                                        <p:cTn id="69" dur="300" fill="hold"/>
                                        <p:tgtEl>
                                          <p:spTgt spid="3"/>
                                        </p:tgtEl>
                                        <p:attrNameLst>
                                          <p:attrName>ppt_w</p:attrName>
                                        </p:attrNameLst>
                                      </p:cBhvr>
                                      <p:tavLst>
                                        <p:tav tm="0" fmla="#ppt_w*sin(2.5*pi*$)">
                                          <p:val>
                                            <p:fltVal val="0"/>
                                          </p:val>
                                        </p:tav>
                                        <p:tav tm="100000">
                                          <p:val>
                                            <p:fltVal val="1"/>
                                          </p:val>
                                        </p:tav>
                                      </p:tavLst>
                                    </p:anim>
                                    <p:anim calcmode="lin" valueType="num">
                                      <p:cBhvr>
                                        <p:cTn id="70" dur="300" fill="hold"/>
                                        <p:tgtEl>
                                          <p:spTgt spid="3"/>
                                        </p:tgtEl>
                                        <p:attrNameLst>
                                          <p:attrName>ppt_h</p:attrName>
                                        </p:attrNameLst>
                                      </p:cBhvr>
                                      <p:tavLst>
                                        <p:tav tm="0">
                                          <p:val>
                                            <p:strVal val="#ppt_h"/>
                                          </p:val>
                                        </p:tav>
                                        <p:tav tm="100000">
                                          <p:val>
                                            <p:strVal val="#ppt_h"/>
                                          </p:val>
                                        </p:tav>
                                      </p:tavLst>
                                    </p:anim>
                                  </p:childTnLst>
                                </p:cTn>
                              </p:par>
                            </p:childTnLst>
                          </p:cTn>
                        </p:par>
                        <p:par>
                          <p:cTn id="71" fill="hold">
                            <p:stCondLst>
                              <p:cond delay="4500"/>
                            </p:stCondLst>
                            <p:childTnLst>
                              <p:par>
                                <p:cTn id="72" presetID="45" presetClass="entr" presetSubtype="0" fill="hold" grpId="1" nodeType="after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300"/>
                                        <p:tgtEl>
                                          <p:spTgt spid="6"/>
                                        </p:tgtEl>
                                      </p:cBhvr>
                                    </p:animEffect>
                                    <p:anim calcmode="lin" valueType="num">
                                      <p:cBhvr>
                                        <p:cTn id="75" dur="300" fill="hold"/>
                                        <p:tgtEl>
                                          <p:spTgt spid="6"/>
                                        </p:tgtEl>
                                        <p:attrNameLst>
                                          <p:attrName>ppt_w</p:attrName>
                                        </p:attrNameLst>
                                      </p:cBhvr>
                                      <p:tavLst>
                                        <p:tav tm="0" fmla="#ppt_w*sin(2.5*pi*$)">
                                          <p:val>
                                            <p:fltVal val="0"/>
                                          </p:val>
                                        </p:tav>
                                        <p:tav tm="100000">
                                          <p:val>
                                            <p:fltVal val="1"/>
                                          </p:val>
                                        </p:tav>
                                      </p:tavLst>
                                    </p:anim>
                                    <p:anim calcmode="lin" valueType="num">
                                      <p:cBhvr>
                                        <p:cTn id="76" dur="3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5" grpId="0" animBg="1"/>
      <p:bldP spid="6" grpId="0" animBg="1"/>
      <p:bldP spid="6" grpId="1" animBg="1"/>
      <p:bldP spid="8" grpId="0" animBg="1"/>
      <p:bldP spid="9" grpId="0" animBg="1"/>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05000" y="968970"/>
            <a:ext cx="1616075" cy="1624013"/>
            <a:chOff x="1905000" y="876300"/>
            <a:chExt cx="1616075" cy="1624013"/>
          </a:xfrm>
          <a:solidFill>
            <a:schemeClr val="tx2">
              <a:lumMod val="75000"/>
            </a:schemeClr>
          </a:solidFill>
        </p:grpSpPr>
        <p:sp>
          <p:nvSpPr>
            <p:cNvPr id="3" name="Freeform 5"/>
            <p:cNvSpPr>
              <a:spLocks noChangeArrowheads="1"/>
            </p:cNvSpPr>
            <p:nvPr/>
          </p:nvSpPr>
          <p:spPr bwMode="auto">
            <a:xfrm>
              <a:off x="1905000" y="876300"/>
              <a:ext cx="1616075" cy="1624013"/>
            </a:xfrm>
            <a:custGeom>
              <a:avLst/>
              <a:gdLst>
                <a:gd name="T0" fmla="*/ 31 w 524"/>
                <a:gd name="T1" fmla="*/ 527 h 527"/>
                <a:gd name="T2" fmla="*/ 183 w 524"/>
                <a:gd name="T3" fmla="*/ 183 h 527"/>
                <a:gd name="T4" fmla="*/ 524 w 524"/>
                <a:gd name="T5" fmla="*/ 31 h 527"/>
                <a:gd name="T6" fmla="*/ 524 w 524"/>
                <a:gd name="T7" fmla="*/ 0 h 527"/>
                <a:gd name="T8" fmla="*/ 0 w 524"/>
                <a:gd name="T9" fmla="*/ 527 h 527"/>
                <a:gd name="T10" fmla="*/ 31 w 524"/>
                <a:gd name="T11" fmla="*/ 527 h 527"/>
                <a:gd name="T12" fmla="*/ 0 60000 65536"/>
                <a:gd name="T13" fmla="*/ 0 60000 65536"/>
                <a:gd name="T14" fmla="*/ 0 60000 65536"/>
                <a:gd name="T15" fmla="*/ 0 60000 65536"/>
                <a:gd name="T16" fmla="*/ 0 60000 65536"/>
                <a:gd name="T17" fmla="*/ 0 60000 65536"/>
                <a:gd name="T18" fmla="*/ 0 w 524"/>
                <a:gd name="T19" fmla="*/ 0 h 527"/>
                <a:gd name="T20" fmla="*/ 524 w 524"/>
                <a:gd name="T21" fmla="*/ 527 h 527"/>
              </a:gdLst>
              <a:ahLst/>
              <a:cxnLst>
                <a:cxn ang="T12">
                  <a:pos x="T0" y="T1"/>
                </a:cxn>
                <a:cxn ang="T13">
                  <a:pos x="T2" y="T3"/>
                </a:cxn>
                <a:cxn ang="T14">
                  <a:pos x="T4" y="T5"/>
                </a:cxn>
                <a:cxn ang="T15">
                  <a:pos x="T6" y="T7"/>
                </a:cxn>
                <a:cxn ang="T16">
                  <a:pos x="T8" y="T9"/>
                </a:cxn>
                <a:cxn ang="T17">
                  <a:pos x="T10" y="T11"/>
                </a:cxn>
              </a:cxnLst>
              <a:rect l="T18" t="T19" r="T20" b="T21"/>
              <a:pathLst>
                <a:path w="524" h="527">
                  <a:moveTo>
                    <a:pt x="31" y="527"/>
                  </a:moveTo>
                  <a:cubicBezTo>
                    <a:pt x="37" y="393"/>
                    <a:pt x="94" y="272"/>
                    <a:pt x="183" y="183"/>
                  </a:cubicBezTo>
                  <a:cubicBezTo>
                    <a:pt x="272" y="95"/>
                    <a:pt x="391" y="38"/>
                    <a:pt x="524" y="31"/>
                  </a:cubicBezTo>
                  <a:cubicBezTo>
                    <a:pt x="524" y="0"/>
                    <a:pt x="524" y="0"/>
                    <a:pt x="524" y="0"/>
                  </a:cubicBezTo>
                  <a:cubicBezTo>
                    <a:pt x="240" y="14"/>
                    <a:pt x="13" y="243"/>
                    <a:pt x="0" y="527"/>
                  </a:cubicBezTo>
                  <a:lnTo>
                    <a:pt x="31" y="52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4" name="Freeform 9"/>
            <p:cNvSpPr>
              <a:spLocks noChangeArrowheads="1"/>
            </p:cNvSpPr>
            <p:nvPr/>
          </p:nvSpPr>
          <p:spPr bwMode="auto">
            <a:xfrm>
              <a:off x="2046288" y="1017588"/>
              <a:ext cx="1474787" cy="1482725"/>
            </a:xfrm>
            <a:custGeom>
              <a:avLst/>
              <a:gdLst>
                <a:gd name="T0" fmla="*/ 31 w 478"/>
                <a:gd name="T1" fmla="*/ 481 h 481"/>
                <a:gd name="T2" fmla="*/ 170 w 478"/>
                <a:gd name="T3" fmla="*/ 169 h 481"/>
                <a:gd name="T4" fmla="*/ 478 w 478"/>
                <a:gd name="T5" fmla="*/ 31 h 481"/>
                <a:gd name="T6" fmla="*/ 478 w 478"/>
                <a:gd name="T7" fmla="*/ 0 h 481"/>
                <a:gd name="T8" fmla="*/ 0 w 478"/>
                <a:gd name="T9" fmla="*/ 481 h 481"/>
                <a:gd name="T10" fmla="*/ 31 w 478"/>
                <a:gd name="T11" fmla="*/ 481 h 481"/>
                <a:gd name="T12" fmla="*/ 0 60000 65536"/>
                <a:gd name="T13" fmla="*/ 0 60000 65536"/>
                <a:gd name="T14" fmla="*/ 0 60000 65536"/>
                <a:gd name="T15" fmla="*/ 0 60000 65536"/>
                <a:gd name="T16" fmla="*/ 0 60000 65536"/>
                <a:gd name="T17" fmla="*/ 0 60000 65536"/>
                <a:gd name="T18" fmla="*/ 0 w 478"/>
                <a:gd name="T19" fmla="*/ 0 h 481"/>
                <a:gd name="T20" fmla="*/ 478 w 478"/>
                <a:gd name="T21" fmla="*/ 481 h 481"/>
              </a:gdLst>
              <a:ahLst/>
              <a:cxnLst>
                <a:cxn ang="T12">
                  <a:pos x="T0" y="T1"/>
                </a:cxn>
                <a:cxn ang="T13">
                  <a:pos x="T2" y="T3"/>
                </a:cxn>
                <a:cxn ang="T14">
                  <a:pos x="T4" y="T5"/>
                </a:cxn>
                <a:cxn ang="T15">
                  <a:pos x="T6" y="T7"/>
                </a:cxn>
                <a:cxn ang="T16">
                  <a:pos x="T8" y="T9"/>
                </a:cxn>
                <a:cxn ang="T17">
                  <a:pos x="T10" y="T11"/>
                </a:cxn>
              </a:cxnLst>
              <a:rect l="T18" t="T19" r="T20" b="T21"/>
              <a:pathLst>
                <a:path w="478" h="481">
                  <a:moveTo>
                    <a:pt x="31" y="481"/>
                  </a:moveTo>
                  <a:cubicBezTo>
                    <a:pt x="37" y="360"/>
                    <a:pt x="89" y="250"/>
                    <a:pt x="170" y="169"/>
                  </a:cubicBezTo>
                  <a:cubicBezTo>
                    <a:pt x="250" y="89"/>
                    <a:pt x="358" y="38"/>
                    <a:pt x="478" y="31"/>
                  </a:cubicBezTo>
                  <a:cubicBezTo>
                    <a:pt x="478" y="0"/>
                    <a:pt x="478" y="0"/>
                    <a:pt x="478" y="0"/>
                  </a:cubicBezTo>
                  <a:cubicBezTo>
                    <a:pt x="220" y="14"/>
                    <a:pt x="12" y="222"/>
                    <a:pt x="0" y="481"/>
                  </a:cubicBezTo>
                  <a:lnTo>
                    <a:pt x="31" y="48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5" name="Freeform 14"/>
            <p:cNvSpPr>
              <a:spLocks noChangeArrowheads="1"/>
            </p:cNvSpPr>
            <p:nvPr/>
          </p:nvSpPr>
          <p:spPr bwMode="auto">
            <a:xfrm>
              <a:off x="2189163" y="1158875"/>
              <a:ext cx="1331912" cy="1341438"/>
            </a:xfrm>
            <a:custGeom>
              <a:avLst/>
              <a:gdLst>
                <a:gd name="T0" fmla="*/ 31 w 432"/>
                <a:gd name="T1" fmla="*/ 435 h 435"/>
                <a:gd name="T2" fmla="*/ 156 w 432"/>
                <a:gd name="T3" fmla="*/ 156 h 435"/>
                <a:gd name="T4" fmla="*/ 432 w 432"/>
                <a:gd name="T5" fmla="*/ 31 h 435"/>
                <a:gd name="T6" fmla="*/ 432 w 432"/>
                <a:gd name="T7" fmla="*/ 0 h 435"/>
                <a:gd name="T8" fmla="*/ 0 w 432"/>
                <a:gd name="T9" fmla="*/ 435 h 435"/>
                <a:gd name="T10" fmla="*/ 31 w 432"/>
                <a:gd name="T11" fmla="*/ 435 h 435"/>
                <a:gd name="T12" fmla="*/ 0 60000 65536"/>
                <a:gd name="T13" fmla="*/ 0 60000 65536"/>
                <a:gd name="T14" fmla="*/ 0 60000 65536"/>
                <a:gd name="T15" fmla="*/ 0 60000 65536"/>
                <a:gd name="T16" fmla="*/ 0 60000 65536"/>
                <a:gd name="T17" fmla="*/ 0 60000 65536"/>
                <a:gd name="T18" fmla="*/ 0 w 432"/>
                <a:gd name="T19" fmla="*/ 0 h 435"/>
                <a:gd name="T20" fmla="*/ 432 w 432"/>
                <a:gd name="T21" fmla="*/ 435 h 435"/>
              </a:gdLst>
              <a:ahLst/>
              <a:cxnLst>
                <a:cxn ang="T12">
                  <a:pos x="T0" y="T1"/>
                </a:cxn>
                <a:cxn ang="T13">
                  <a:pos x="T2" y="T3"/>
                </a:cxn>
                <a:cxn ang="T14">
                  <a:pos x="T4" y="T5"/>
                </a:cxn>
                <a:cxn ang="T15">
                  <a:pos x="T6" y="T7"/>
                </a:cxn>
                <a:cxn ang="T16">
                  <a:pos x="T8" y="T9"/>
                </a:cxn>
                <a:cxn ang="T17">
                  <a:pos x="T10" y="T11"/>
                </a:cxn>
              </a:cxnLst>
              <a:rect l="T18" t="T19" r="T20" b="T21"/>
              <a:pathLst>
                <a:path w="432" h="435">
                  <a:moveTo>
                    <a:pt x="31" y="435"/>
                  </a:moveTo>
                  <a:cubicBezTo>
                    <a:pt x="37" y="326"/>
                    <a:pt x="84" y="228"/>
                    <a:pt x="156" y="156"/>
                  </a:cubicBezTo>
                  <a:cubicBezTo>
                    <a:pt x="228" y="84"/>
                    <a:pt x="325" y="38"/>
                    <a:pt x="432" y="31"/>
                  </a:cubicBezTo>
                  <a:cubicBezTo>
                    <a:pt x="432" y="0"/>
                    <a:pt x="432" y="0"/>
                    <a:pt x="432" y="0"/>
                  </a:cubicBezTo>
                  <a:cubicBezTo>
                    <a:pt x="199" y="14"/>
                    <a:pt x="12" y="201"/>
                    <a:pt x="0" y="435"/>
                  </a:cubicBezTo>
                  <a:lnTo>
                    <a:pt x="31" y="435"/>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6" name="Freeform 17"/>
            <p:cNvSpPr>
              <a:spLocks noChangeArrowheads="1"/>
            </p:cNvSpPr>
            <p:nvPr/>
          </p:nvSpPr>
          <p:spPr bwMode="auto">
            <a:xfrm>
              <a:off x="2330450" y="1301750"/>
              <a:ext cx="1190625" cy="1198563"/>
            </a:xfrm>
            <a:custGeom>
              <a:avLst/>
              <a:gdLst>
                <a:gd name="T0" fmla="*/ 31 w 386"/>
                <a:gd name="T1" fmla="*/ 389 h 389"/>
                <a:gd name="T2" fmla="*/ 142 w 386"/>
                <a:gd name="T3" fmla="*/ 142 h 389"/>
                <a:gd name="T4" fmla="*/ 386 w 386"/>
                <a:gd name="T5" fmla="*/ 31 h 389"/>
                <a:gd name="T6" fmla="*/ 386 w 386"/>
                <a:gd name="T7" fmla="*/ 0 h 389"/>
                <a:gd name="T8" fmla="*/ 0 w 386"/>
                <a:gd name="T9" fmla="*/ 389 h 389"/>
                <a:gd name="T10" fmla="*/ 31 w 386"/>
                <a:gd name="T11" fmla="*/ 389 h 389"/>
                <a:gd name="T12" fmla="*/ 0 60000 65536"/>
                <a:gd name="T13" fmla="*/ 0 60000 65536"/>
                <a:gd name="T14" fmla="*/ 0 60000 65536"/>
                <a:gd name="T15" fmla="*/ 0 60000 65536"/>
                <a:gd name="T16" fmla="*/ 0 60000 65536"/>
                <a:gd name="T17" fmla="*/ 0 60000 65536"/>
                <a:gd name="T18" fmla="*/ 0 w 386"/>
                <a:gd name="T19" fmla="*/ 0 h 389"/>
                <a:gd name="T20" fmla="*/ 386 w 386"/>
                <a:gd name="T21" fmla="*/ 389 h 389"/>
              </a:gdLst>
              <a:ahLst/>
              <a:cxnLst>
                <a:cxn ang="T12">
                  <a:pos x="T0" y="T1"/>
                </a:cxn>
                <a:cxn ang="T13">
                  <a:pos x="T2" y="T3"/>
                </a:cxn>
                <a:cxn ang="T14">
                  <a:pos x="T4" y="T5"/>
                </a:cxn>
                <a:cxn ang="T15">
                  <a:pos x="T6" y="T7"/>
                </a:cxn>
                <a:cxn ang="T16">
                  <a:pos x="T8" y="T9"/>
                </a:cxn>
                <a:cxn ang="T17">
                  <a:pos x="T10" y="T11"/>
                </a:cxn>
              </a:cxnLst>
              <a:rect l="T18" t="T19" r="T20" b="T21"/>
              <a:pathLst>
                <a:path w="386" h="389">
                  <a:moveTo>
                    <a:pt x="31" y="389"/>
                  </a:moveTo>
                  <a:cubicBezTo>
                    <a:pt x="37" y="293"/>
                    <a:pt x="78" y="206"/>
                    <a:pt x="142" y="142"/>
                  </a:cubicBezTo>
                  <a:cubicBezTo>
                    <a:pt x="206" y="79"/>
                    <a:pt x="291" y="37"/>
                    <a:pt x="386" y="31"/>
                  </a:cubicBezTo>
                  <a:cubicBezTo>
                    <a:pt x="386" y="0"/>
                    <a:pt x="386" y="0"/>
                    <a:pt x="386" y="0"/>
                  </a:cubicBezTo>
                  <a:cubicBezTo>
                    <a:pt x="178" y="13"/>
                    <a:pt x="12" y="181"/>
                    <a:pt x="0" y="389"/>
                  </a:cubicBezTo>
                  <a:lnTo>
                    <a:pt x="31" y="3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7" name="Freeform 21"/>
            <p:cNvSpPr>
              <a:spLocks noChangeArrowheads="1"/>
            </p:cNvSpPr>
            <p:nvPr/>
          </p:nvSpPr>
          <p:spPr bwMode="auto">
            <a:xfrm>
              <a:off x="2468563" y="1439863"/>
              <a:ext cx="1052512" cy="1060450"/>
            </a:xfrm>
            <a:custGeom>
              <a:avLst/>
              <a:gdLst>
                <a:gd name="T0" fmla="*/ 32 w 341"/>
                <a:gd name="T1" fmla="*/ 344 h 344"/>
                <a:gd name="T2" fmla="*/ 130 w 341"/>
                <a:gd name="T3" fmla="*/ 130 h 344"/>
                <a:gd name="T4" fmla="*/ 341 w 341"/>
                <a:gd name="T5" fmla="*/ 32 h 344"/>
                <a:gd name="T6" fmla="*/ 341 w 341"/>
                <a:gd name="T7" fmla="*/ 0 h 344"/>
                <a:gd name="T8" fmla="*/ 0 w 341"/>
                <a:gd name="T9" fmla="*/ 344 h 344"/>
                <a:gd name="T10" fmla="*/ 32 w 341"/>
                <a:gd name="T11" fmla="*/ 344 h 344"/>
                <a:gd name="T12" fmla="*/ 0 60000 65536"/>
                <a:gd name="T13" fmla="*/ 0 60000 65536"/>
                <a:gd name="T14" fmla="*/ 0 60000 65536"/>
                <a:gd name="T15" fmla="*/ 0 60000 65536"/>
                <a:gd name="T16" fmla="*/ 0 60000 65536"/>
                <a:gd name="T17" fmla="*/ 0 60000 65536"/>
                <a:gd name="T18" fmla="*/ 0 w 341"/>
                <a:gd name="T19" fmla="*/ 0 h 344"/>
                <a:gd name="T20" fmla="*/ 341 w 341"/>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341" h="344">
                  <a:moveTo>
                    <a:pt x="32" y="344"/>
                  </a:moveTo>
                  <a:cubicBezTo>
                    <a:pt x="38" y="261"/>
                    <a:pt x="74" y="186"/>
                    <a:pt x="130" y="130"/>
                  </a:cubicBezTo>
                  <a:cubicBezTo>
                    <a:pt x="185" y="74"/>
                    <a:pt x="259" y="38"/>
                    <a:pt x="341" y="32"/>
                  </a:cubicBezTo>
                  <a:cubicBezTo>
                    <a:pt x="341" y="0"/>
                    <a:pt x="341" y="0"/>
                    <a:pt x="341" y="0"/>
                  </a:cubicBezTo>
                  <a:cubicBezTo>
                    <a:pt x="159" y="14"/>
                    <a:pt x="13" y="161"/>
                    <a:pt x="0" y="344"/>
                  </a:cubicBezTo>
                  <a:lnTo>
                    <a:pt x="32" y="34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8" name="Freeform 25"/>
            <p:cNvSpPr>
              <a:spLocks noChangeArrowheads="1"/>
            </p:cNvSpPr>
            <p:nvPr/>
          </p:nvSpPr>
          <p:spPr bwMode="auto">
            <a:xfrm>
              <a:off x="2611438" y="1581150"/>
              <a:ext cx="909637" cy="919163"/>
            </a:xfrm>
            <a:custGeom>
              <a:avLst/>
              <a:gdLst>
                <a:gd name="T0" fmla="*/ 31 w 295"/>
                <a:gd name="T1" fmla="*/ 298 h 298"/>
                <a:gd name="T2" fmla="*/ 116 w 295"/>
                <a:gd name="T3" fmla="*/ 116 h 298"/>
                <a:gd name="T4" fmla="*/ 295 w 295"/>
                <a:gd name="T5" fmla="*/ 32 h 298"/>
                <a:gd name="T6" fmla="*/ 295 w 295"/>
                <a:gd name="T7" fmla="*/ 0 h 298"/>
                <a:gd name="T8" fmla="*/ 0 w 295"/>
                <a:gd name="T9" fmla="*/ 298 h 298"/>
                <a:gd name="T10" fmla="*/ 31 w 295"/>
                <a:gd name="T11" fmla="*/ 298 h 298"/>
                <a:gd name="T12" fmla="*/ 0 60000 65536"/>
                <a:gd name="T13" fmla="*/ 0 60000 65536"/>
                <a:gd name="T14" fmla="*/ 0 60000 65536"/>
                <a:gd name="T15" fmla="*/ 0 60000 65536"/>
                <a:gd name="T16" fmla="*/ 0 60000 65536"/>
                <a:gd name="T17" fmla="*/ 0 60000 65536"/>
                <a:gd name="T18" fmla="*/ 0 w 295"/>
                <a:gd name="T19" fmla="*/ 0 h 298"/>
                <a:gd name="T20" fmla="*/ 295 w 295"/>
                <a:gd name="T21" fmla="*/ 298 h 298"/>
              </a:gdLst>
              <a:ahLst/>
              <a:cxnLst>
                <a:cxn ang="T12">
                  <a:pos x="T0" y="T1"/>
                </a:cxn>
                <a:cxn ang="T13">
                  <a:pos x="T2" y="T3"/>
                </a:cxn>
                <a:cxn ang="T14">
                  <a:pos x="T4" y="T5"/>
                </a:cxn>
                <a:cxn ang="T15">
                  <a:pos x="T6" y="T7"/>
                </a:cxn>
                <a:cxn ang="T16">
                  <a:pos x="T8" y="T9"/>
                </a:cxn>
                <a:cxn ang="T17">
                  <a:pos x="T10" y="T11"/>
                </a:cxn>
              </a:cxnLst>
              <a:rect l="T18" t="T19" r="T20" b="T21"/>
              <a:pathLst>
                <a:path w="295" h="298">
                  <a:moveTo>
                    <a:pt x="31" y="298"/>
                  </a:moveTo>
                  <a:cubicBezTo>
                    <a:pt x="38" y="227"/>
                    <a:pt x="69" y="164"/>
                    <a:pt x="116" y="116"/>
                  </a:cubicBezTo>
                  <a:cubicBezTo>
                    <a:pt x="163" y="69"/>
                    <a:pt x="226" y="38"/>
                    <a:pt x="295" y="32"/>
                  </a:cubicBezTo>
                  <a:cubicBezTo>
                    <a:pt x="295" y="0"/>
                    <a:pt x="295" y="0"/>
                    <a:pt x="295" y="0"/>
                  </a:cubicBezTo>
                  <a:cubicBezTo>
                    <a:pt x="138" y="14"/>
                    <a:pt x="12" y="140"/>
                    <a:pt x="0" y="298"/>
                  </a:cubicBezTo>
                  <a:lnTo>
                    <a:pt x="31" y="29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9" name="Freeform 30"/>
            <p:cNvSpPr>
              <a:spLocks noChangeArrowheads="1"/>
            </p:cNvSpPr>
            <p:nvPr/>
          </p:nvSpPr>
          <p:spPr bwMode="auto">
            <a:xfrm>
              <a:off x="2752725" y="1724025"/>
              <a:ext cx="768350" cy="776288"/>
            </a:xfrm>
            <a:custGeom>
              <a:avLst/>
              <a:gdLst>
                <a:gd name="T0" fmla="*/ 31 w 249"/>
                <a:gd name="T1" fmla="*/ 252 h 252"/>
                <a:gd name="T2" fmla="*/ 103 w 249"/>
                <a:gd name="T3" fmla="*/ 102 h 252"/>
                <a:gd name="T4" fmla="*/ 249 w 249"/>
                <a:gd name="T5" fmla="*/ 32 h 252"/>
                <a:gd name="T6" fmla="*/ 249 w 249"/>
                <a:gd name="T7" fmla="*/ 0 h 252"/>
                <a:gd name="T8" fmla="*/ 0 w 249"/>
                <a:gd name="T9" fmla="*/ 252 h 252"/>
                <a:gd name="T10" fmla="*/ 31 w 249"/>
                <a:gd name="T11" fmla="*/ 252 h 252"/>
                <a:gd name="T12" fmla="*/ 0 60000 65536"/>
                <a:gd name="T13" fmla="*/ 0 60000 65536"/>
                <a:gd name="T14" fmla="*/ 0 60000 65536"/>
                <a:gd name="T15" fmla="*/ 0 60000 65536"/>
                <a:gd name="T16" fmla="*/ 0 60000 65536"/>
                <a:gd name="T17" fmla="*/ 0 60000 65536"/>
                <a:gd name="T18" fmla="*/ 0 w 249"/>
                <a:gd name="T19" fmla="*/ 0 h 252"/>
                <a:gd name="T20" fmla="*/ 249 w 249"/>
                <a:gd name="T21" fmla="*/ 252 h 252"/>
              </a:gdLst>
              <a:ahLst/>
              <a:cxnLst>
                <a:cxn ang="T12">
                  <a:pos x="T0" y="T1"/>
                </a:cxn>
                <a:cxn ang="T13">
                  <a:pos x="T2" y="T3"/>
                </a:cxn>
                <a:cxn ang="T14">
                  <a:pos x="T4" y="T5"/>
                </a:cxn>
                <a:cxn ang="T15">
                  <a:pos x="T6" y="T7"/>
                </a:cxn>
                <a:cxn ang="T16">
                  <a:pos x="T8" y="T9"/>
                </a:cxn>
                <a:cxn ang="T17">
                  <a:pos x="T10" y="T11"/>
                </a:cxn>
              </a:cxnLst>
              <a:rect l="T18" t="T19" r="T20" b="T21"/>
              <a:pathLst>
                <a:path w="249" h="252">
                  <a:moveTo>
                    <a:pt x="31" y="252"/>
                  </a:moveTo>
                  <a:cubicBezTo>
                    <a:pt x="37" y="194"/>
                    <a:pt x="63" y="142"/>
                    <a:pt x="103" y="102"/>
                  </a:cubicBezTo>
                  <a:cubicBezTo>
                    <a:pt x="141" y="64"/>
                    <a:pt x="192" y="38"/>
                    <a:pt x="249" y="32"/>
                  </a:cubicBezTo>
                  <a:cubicBezTo>
                    <a:pt x="249" y="0"/>
                    <a:pt x="249" y="0"/>
                    <a:pt x="249" y="0"/>
                  </a:cubicBezTo>
                  <a:cubicBezTo>
                    <a:pt x="117" y="14"/>
                    <a:pt x="12" y="119"/>
                    <a:pt x="0" y="252"/>
                  </a:cubicBezTo>
                  <a:lnTo>
                    <a:pt x="31" y="25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0" name="Freeform 33"/>
            <p:cNvSpPr>
              <a:spLocks noChangeArrowheads="1"/>
            </p:cNvSpPr>
            <p:nvPr/>
          </p:nvSpPr>
          <p:spPr bwMode="auto">
            <a:xfrm>
              <a:off x="2894013" y="1868488"/>
              <a:ext cx="627062" cy="631825"/>
            </a:xfrm>
            <a:custGeom>
              <a:avLst/>
              <a:gdLst>
                <a:gd name="T0" fmla="*/ 32 w 203"/>
                <a:gd name="T1" fmla="*/ 205 h 205"/>
                <a:gd name="T2" fmla="*/ 89 w 203"/>
                <a:gd name="T3" fmla="*/ 88 h 205"/>
                <a:gd name="T4" fmla="*/ 203 w 203"/>
                <a:gd name="T5" fmla="*/ 31 h 205"/>
                <a:gd name="T6" fmla="*/ 203 w 203"/>
                <a:gd name="T7" fmla="*/ 0 h 205"/>
                <a:gd name="T8" fmla="*/ 0 w 203"/>
                <a:gd name="T9" fmla="*/ 205 h 205"/>
                <a:gd name="T10" fmla="*/ 32 w 203"/>
                <a:gd name="T11" fmla="*/ 205 h 205"/>
                <a:gd name="T12" fmla="*/ 0 60000 65536"/>
                <a:gd name="T13" fmla="*/ 0 60000 65536"/>
                <a:gd name="T14" fmla="*/ 0 60000 65536"/>
                <a:gd name="T15" fmla="*/ 0 60000 65536"/>
                <a:gd name="T16" fmla="*/ 0 60000 65536"/>
                <a:gd name="T17" fmla="*/ 0 60000 65536"/>
                <a:gd name="T18" fmla="*/ 0 w 203"/>
                <a:gd name="T19" fmla="*/ 0 h 205"/>
                <a:gd name="T20" fmla="*/ 203 w 203"/>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203" h="205">
                  <a:moveTo>
                    <a:pt x="32" y="205"/>
                  </a:moveTo>
                  <a:cubicBezTo>
                    <a:pt x="37" y="160"/>
                    <a:pt x="58" y="119"/>
                    <a:pt x="89" y="88"/>
                  </a:cubicBezTo>
                  <a:cubicBezTo>
                    <a:pt x="119" y="58"/>
                    <a:pt x="159" y="37"/>
                    <a:pt x="203" y="31"/>
                  </a:cubicBezTo>
                  <a:cubicBezTo>
                    <a:pt x="203" y="0"/>
                    <a:pt x="203" y="0"/>
                    <a:pt x="203" y="0"/>
                  </a:cubicBezTo>
                  <a:cubicBezTo>
                    <a:pt x="97" y="12"/>
                    <a:pt x="12" y="98"/>
                    <a:pt x="0" y="205"/>
                  </a:cubicBezTo>
                  <a:lnTo>
                    <a:pt x="32" y="205"/>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1" name="Freeform 39"/>
            <p:cNvSpPr>
              <a:spLocks noChangeArrowheads="1"/>
            </p:cNvSpPr>
            <p:nvPr/>
          </p:nvSpPr>
          <p:spPr bwMode="auto">
            <a:xfrm>
              <a:off x="3040063" y="2009775"/>
              <a:ext cx="481012" cy="490538"/>
            </a:xfrm>
            <a:custGeom>
              <a:avLst/>
              <a:gdLst>
                <a:gd name="T0" fmla="*/ 31 w 156"/>
                <a:gd name="T1" fmla="*/ 159 h 159"/>
                <a:gd name="T2" fmla="*/ 74 w 156"/>
                <a:gd name="T3" fmla="*/ 74 h 159"/>
                <a:gd name="T4" fmla="*/ 156 w 156"/>
                <a:gd name="T5" fmla="*/ 31 h 159"/>
                <a:gd name="T6" fmla="*/ 156 w 156"/>
                <a:gd name="T7" fmla="*/ 0 h 159"/>
                <a:gd name="T8" fmla="*/ 0 w 156"/>
                <a:gd name="T9" fmla="*/ 159 h 159"/>
                <a:gd name="T10" fmla="*/ 31 w 156"/>
                <a:gd name="T11" fmla="*/ 159 h 159"/>
                <a:gd name="T12" fmla="*/ 0 60000 65536"/>
                <a:gd name="T13" fmla="*/ 0 60000 65536"/>
                <a:gd name="T14" fmla="*/ 0 60000 65536"/>
                <a:gd name="T15" fmla="*/ 0 60000 65536"/>
                <a:gd name="T16" fmla="*/ 0 60000 65536"/>
                <a:gd name="T17" fmla="*/ 0 60000 65536"/>
                <a:gd name="T18" fmla="*/ 0 w 156"/>
                <a:gd name="T19" fmla="*/ 0 h 159"/>
                <a:gd name="T20" fmla="*/ 156 w 156"/>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56" h="159">
                  <a:moveTo>
                    <a:pt x="31" y="159"/>
                  </a:moveTo>
                  <a:cubicBezTo>
                    <a:pt x="36" y="126"/>
                    <a:pt x="52" y="97"/>
                    <a:pt x="74" y="74"/>
                  </a:cubicBezTo>
                  <a:cubicBezTo>
                    <a:pt x="96" y="52"/>
                    <a:pt x="125" y="37"/>
                    <a:pt x="156" y="31"/>
                  </a:cubicBezTo>
                  <a:cubicBezTo>
                    <a:pt x="156" y="0"/>
                    <a:pt x="156" y="0"/>
                    <a:pt x="156" y="0"/>
                  </a:cubicBezTo>
                  <a:cubicBezTo>
                    <a:pt x="75" y="12"/>
                    <a:pt x="11" y="77"/>
                    <a:pt x="0" y="159"/>
                  </a:cubicBezTo>
                  <a:lnTo>
                    <a:pt x="31" y="15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grpSp>
      <p:grpSp>
        <p:nvGrpSpPr>
          <p:cNvPr id="12" name="组合 11"/>
          <p:cNvGrpSpPr/>
          <p:nvPr/>
        </p:nvGrpSpPr>
        <p:grpSpPr>
          <a:xfrm>
            <a:off x="1905000" y="2746970"/>
            <a:ext cx="1616075" cy="1627188"/>
            <a:chOff x="1905000" y="2654300"/>
            <a:chExt cx="1616075" cy="1627188"/>
          </a:xfrm>
          <a:solidFill>
            <a:schemeClr val="tx2">
              <a:lumMod val="75000"/>
            </a:schemeClr>
          </a:solidFill>
        </p:grpSpPr>
        <p:sp>
          <p:nvSpPr>
            <p:cNvPr id="13" name="Freeform 6"/>
            <p:cNvSpPr>
              <a:spLocks noChangeArrowheads="1"/>
            </p:cNvSpPr>
            <p:nvPr/>
          </p:nvSpPr>
          <p:spPr bwMode="auto">
            <a:xfrm>
              <a:off x="1905000" y="2654300"/>
              <a:ext cx="1616075" cy="1627188"/>
            </a:xfrm>
            <a:custGeom>
              <a:avLst/>
              <a:gdLst>
                <a:gd name="T0" fmla="*/ 31 w 524"/>
                <a:gd name="T1" fmla="*/ 0 h 528"/>
                <a:gd name="T2" fmla="*/ 0 w 524"/>
                <a:gd name="T3" fmla="*/ 0 h 528"/>
                <a:gd name="T4" fmla="*/ 524 w 524"/>
                <a:gd name="T5" fmla="*/ 528 h 528"/>
                <a:gd name="T6" fmla="*/ 524 w 524"/>
                <a:gd name="T7" fmla="*/ 497 h 528"/>
                <a:gd name="T8" fmla="*/ 183 w 524"/>
                <a:gd name="T9" fmla="*/ 344 h 528"/>
                <a:gd name="T10" fmla="*/ 31 w 524"/>
                <a:gd name="T11" fmla="*/ 0 h 528"/>
                <a:gd name="T12" fmla="*/ 0 60000 65536"/>
                <a:gd name="T13" fmla="*/ 0 60000 65536"/>
                <a:gd name="T14" fmla="*/ 0 60000 65536"/>
                <a:gd name="T15" fmla="*/ 0 60000 65536"/>
                <a:gd name="T16" fmla="*/ 0 60000 65536"/>
                <a:gd name="T17" fmla="*/ 0 60000 65536"/>
                <a:gd name="T18" fmla="*/ 0 w 524"/>
                <a:gd name="T19" fmla="*/ 0 h 528"/>
                <a:gd name="T20" fmla="*/ 524 w 524"/>
                <a:gd name="T21" fmla="*/ 528 h 528"/>
              </a:gdLst>
              <a:ahLst/>
              <a:cxnLst>
                <a:cxn ang="T12">
                  <a:pos x="T0" y="T1"/>
                </a:cxn>
                <a:cxn ang="T13">
                  <a:pos x="T2" y="T3"/>
                </a:cxn>
                <a:cxn ang="T14">
                  <a:pos x="T4" y="T5"/>
                </a:cxn>
                <a:cxn ang="T15">
                  <a:pos x="T6" y="T7"/>
                </a:cxn>
                <a:cxn ang="T16">
                  <a:pos x="T8" y="T9"/>
                </a:cxn>
                <a:cxn ang="T17">
                  <a:pos x="T10" y="T11"/>
                </a:cxn>
              </a:cxnLst>
              <a:rect l="T18" t="T19" r="T20" b="T21"/>
              <a:pathLst>
                <a:path w="524" h="528">
                  <a:moveTo>
                    <a:pt x="31" y="0"/>
                  </a:moveTo>
                  <a:cubicBezTo>
                    <a:pt x="0" y="0"/>
                    <a:pt x="0" y="0"/>
                    <a:pt x="0" y="0"/>
                  </a:cubicBezTo>
                  <a:cubicBezTo>
                    <a:pt x="13" y="285"/>
                    <a:pt x="240" y="513"/>
                    <a:pt x="524" y="528"/>
                  </a:cubicBezTo>
                  <a:cubicBezTo>
                    <a:pt x="524" y="497"/>
                    <a:pt x="524" y="497"/>
                    <a:pt x="524" y="497"/>
                  </a:cubicBezTo>
                  <a:cubicBezTo>
                    <a:pt x="391" y="490"/>
                    <a:pt x="272" y="433"/>
                    <a:pt x="183" y="344"/>
                  </a:cubicBezTo>
                  <a:cubicBezTo>
                    <a:pt x="94" y="255"/>
                    <a:pt x="37" y="135"/>
                    <a:pt x="3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4" name="Freeform 10"/>
            <p:cNvSpPr>
              <a:spLocks noChangeArrowheads="1"/>
            </p:cNvSpPr>
            <p:nvPr/>
          </p:nvSpPr>
          <p:spPr bwMode="auto">
            <a:xfrm>
              <a:off x="2046288" y="2654300"/>
              <a:ext cx="1474787" cy="1485900"/>
            </a:xfrm>
            <a:custGeom>
              <a:avLst/>
              <a:gdLst>
                <a:gd name="T0" fmla="*/ 31 w 478"/>
                <a:gd name="T1" fmla="*/ 0 h 482"/>
                <a:gd name="T2" fmla="*/ 0 w 478"/>
                <a:gd name="T3" fmla="*/ 0 h 482"/>
                <a:gd name="T4" fmla="*/ 478 w 478"/>
                <a:gd name="T5" fmla="*/ 482 h 482"/>
                <a:gd name="T6" fmla="*/ 478 w 478"/>
                <a:gd name="T7" fmla="*/ 451 h 482"/>
                <a:gd name="T8" fmla="*/ 170 w 478"/>
                <a:gd name="T9" fmla="*/ 312 h 482"/>
                <a:gd name="T10" fmla="*/ 31 w 478"/>
                <a:gd name="T11" fmla="*/ 0 h 482"/>
                <a:gd name="T12" fmla="*/ 0 60000 65536"/>
                <a:gd name="T13" fmla="*/ 0 60000 65536"/>
                <a:gd name="T14" fmla="*/ 0 60000 65536"/>
                <a:gd name="T15" fmla="*/ 0 60000 65536"/>
                <a:gd name="T16" fmla="*/ 0 60000 65536"/>
                <a:gd name="T17" fmla="*/ 0 60000 65536"/>
                <a:gd name="T18" fmla="*/ 0 w 478"/>
                <a:gd name="T19" fmla="*/ 0 h 482"/>
                <a:gd name="T20" fmla="*/ 478 w 478"/>
                <a:gd name="T21" fmla="*/ 482 h 482"/>
              </a:gdLst>
              <a:ahLst/>
              <a:cxnLst>
                <a:cxn ang="T12">
                  <a:pos x="T0" y="T1"/>
                </a:cxn>
                <a:cxn ang="T13">
                  <a:pos x="T2" y="T3"/>
                </a:cxn>
                <a:cxn ang="T14">
                  <a:pos x="T4" y="T5"/>
                </a:cxn>
                <a:cxn ang="T15">
                  <a:pos x="T6" y="T7"/>
                </a:cxn>
                <a:cxn ang="T16">
                  <a:pos x="T8" y="T9"/>
                </a:cxn>
                <a:cxn ang="T17">
                  <a:pos x="T10" y="T11"/>
                </a:cxn>
              </a:cxnLst>
              <a:rect l="T18" t="T19" r="T20" b="T21"/>
              <a:pathLst>
                <a:path w="478" h="482">
                  <a:moveTo>
                    <a:pt x="31" y="0"/>
                  </a:moveTo>
                  <a:cubicBezTo>
                    <a:pt x="0" y="0"/>
                    <a:pt x="0" y="0"/>
                    <a:pt x="0" y="0"/>
                  </a:cubicBezTo>
                  <a:cubicBezTo>
                    <a:pt x="12" y="260"/>
                    <a:pt x="220" y="468"/>
                    <a:pt x="478" y="482"/>
                  </a:cubicBezTo>
                  <a:cubicBezTo>
                    <a:pt x="478" y="451"/>
                    <a:pt x="478" y="451"/>
                    <a:pt x="478" y="451"/>
                  </a:cubicBezTo>
                  <a:cubicBezTo>
                    <a:pt x="358" y="444"/>
                    <a:pt x="250" y="392"/>
                    <a:pt x="170" y="312"/>
                  </a:cubicBezTo>
                  <a:cubicBezTo>
                    <a:pt x="89" y="231"/>
                    <a:pt x="37" y="122"/>
                    <a:pt x="3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5" name="Freeform 13"/>
            <p:cNvSpPr>
              <a:spLocks noChangeArrowheads="1"/>
            </p:cNvSpPr>
            <p:nvPr/>
          </p:nvSpPr>
          <p:spPr bwMode="auto">
            <a:xfrm>
              <a:off x="2189163" y="2654300"/>
              <a:ext cx="1331912" cy="1344613"/>
            </a:xfrm>
            <a:custGeom>
              <a:avLst/>
              <a:gdLst>
                <a:gd name="T0" fmla="*/ 31 w 432"/>
                <a:gd name="T1" fmla="*/ 0 h 436"/>
                <a:gd name="T2" fmla="*/ 0 w 432"/>
                <a:gd name="T3" fmla="*/ 0 h 436"/>
                <a:gd name="T4" fmla="*/ 432 w 432"/>
                <a:gd name="T5" fmla="*/ 436 h 436"/>
                <a:gd name="T6" fmla="*/ 432 w 432"/>
                <a:gd name="T7" fmla="*/ 405 h 436"/>
                <a:gd name="T8" fmla="*/ 156 w 432"/>
                <a:gd name="T9" fmla="*/ 280 h 436"/>
                <a:gd name="T10" fmla="*/ 31 w 432"/>
                <a:gd name="T11" fmla="*/ 0 h 436"/>
                <a:gd name="T12" fmla="*/ 0 60000 65536"/>
                <a:gd name="T13" fmla="*/ 0 60000 65536"/>
                <a:gd name="T14" fmla="*/ 0 60000 65536"/>
                <a:gd name="T15" fmla="*/ 0 60000 65536"/>
                <a:gd name="T16" fmla="*/ 0 60000 65536"/>
                <a:gd name="T17" fmla="*/ 0 60000 65536"/>
                <a:gd name="T18" fmla="*/ 0 w 432"/>
                <a:gd name="T19" fmla="*/ 0 h 436"/>
                <a:gd name="T20" fmla="*/ 432 w 432"/>
                <a:gd name="T21" fmla="*/ 436 h 436"/>
              </a:gdLst>
              <a:ahLst/>
              <a:cxnLst>
                <a:cxn ang="T12">
                  <a:pos x="T0" y="T1"/>
                </a:cxn>
                <a:cxn ang="T13">
                  <a:pos x="T2" y="T3"/>
                </a:cxn>
                <a:cxn ang="T14">
                  <a:pos x="T4" y="T5"/>
                </a:cxn>
                <a:cxn ang="T15">
                  <a:pos x="T6" y="T7"/>
                </a:cxn>
                <a:cxn ang="T16">
                  <a:pos x="T8" y="T9"/>
                </a:cxn>
                <a:cxn ang="T17">
                  <a:pos x="T10" y="T11"/>
                </a:cxn>
              </a:cxnLst>
              <a:rect l="T18" t="T19" r="T20" b="T21"/>
              <a:pathLst>
                <a:path w="432" h="436">
                  <a:moveTo>
                    <a:pt x="31" y="0"/>
                  </a:moveTo>
                  <a:cubicBezTo>
                    <a:pt x="0" y="0"/>
                    <a:pt x="0" y="0"/>
                    <a:pt x="0" y="0"/>
                  </a:cubicBezTo>
                  <a:cubicBezTo>
                    <a:pt x="12" y="234"/>
                    <a:pt x="199" y="422"/>
                    <a:pt x="432" y="436"/>
                  </a:cubicBezTo>
                  <a:cubicBezTo>
                    <a:pt x="432" y="405"/>
                    <a:pt x="432" y="405"/>
                    <a:pt x="432" y="405"/>
                  </a:cubicBezTo>
                  <a:cubicBezTo>
                    <a:pt x="325" y="398"/>
                    <a:pt x="228" y="351"/>
                    <a:pt x="156" y="280"/>
                  </a:cubicBezTo>
                  <a:cubicBezTo>
                    <a:pt x="84" y="207"/>
                    <a:pt x="37" y="109"/>
                    <a:pt x="3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6" name="Freeform 18"/>
            <p:cNvSpPr>
              <a:spLocks noChangeArrowheads="1"/>
            </p:cNvSpPr>
            <p:nvPr/>
          </p:nvSpPr>
          <p:spPr bwMode="auto">
            <a:xfrm>
              <a:off x="2330450" y="2654300"/>
              <a:ext cx="1190625" cy="1201738"/>
            </a:xfrm>
            <a:custGeom>
              <a:avLst/>
              <a:gdLst>
                <a:gd name="T0" fmla="*/ 31 w 386"/>
                <a:gd name="T1" fmla="*/ 0 h 390"/>
                <a:gd name="T2" fmla="*/ 0 w 386"/>
                <a:gd name="T3" fmla="*/ 0 h 390"/>
                <a:gd name="T4" fmla="*/ 386 w 386"/>
                <a:gd name="T5" fmla="*/ 390 h 390"/>
                <a:gd name="T6" fmla="*/ 386 w 386"/>
                <a:gd name="T7" fmla="*/ 359 h 390"/>
                <a:gd name="T8" fmla="*/ 142 w 386"/>
                <a:gd name="T9" fmla="*/ 247 h 390"/>
                <a:gd name="T10" fmla="*/ 31 w 386"/>
                <a:gd name="T11" fmla="*/ 0 h 390"/>
                <a:gd name="T12" fmla="*/ 0 60000 65536"/>
                <a:gd name="T13" fmla="*/ 0 60000 65536"/>
                <a:gd name="T14" fmla="*/ 0 60000 65536"/>
                <a:gd name="T15" fmla="*/ 0 60000 65536"/>
                <a:gd name="T16" fmla="*/ 0 60000 65536"/>
                <a:gd name="T17" fmla="*/ 0 60000 65536"/>
                <a:gd name="T18" fmla="*/ 0 w 386"/>
                <a:gd name="T19" fmla="*/ 0 h 390"/>
                <a:gd name="T20" fmla="*/ 386 w 386"/>
                <a:gd name="T21" fmla="*/ 390 h 390"/>
              </a:gdLst>
              <a:ahLst/>
              <a:cxnLst>
                <a:cxn ang="T12">
                  <a:pos x="T0" y="T1"/>
                </a:cxn>
                <a:cxn ang="T13">
                  <a:pos x="T2" y="T3"/>
                </a:cxn>
                <a:cxn ang="T14">
                  <a:pos x="T4" y="T5"/>
                </a:cxn>
                <a:cxn ang="T15">
                  <a:pos x="T6" y="T7"/>
                </a:cxn>
                <a:cxn ang="T16">
                  <a:pos x="T8" y="T9"/>
                </a:cxn>
                <a:cxn ang="T17">
                  <a:pos x="T10" y="T11"/>
                </a:cxn>
              </a:cxnLst>
              <a:rect l="T18" t="T19" r="T20" b="T21"/>
              <a:pathLst>
                <a:path w="386" h="390">
                  <a:moveTo>
                    <a:pt x="31" y="0"/>
                  </a:moveTo>
                  <a:cubicBezTo>
                    <a:pt x="0" y="0"/>
                    <a:pt x="0" y="0"/>
                    <a:pt x="0" y="0"/>
                  </a:cubicBezTo>
                  <a:cubicBezTo>
                    <a:pt x="12" y="209"/>
                    <a:pt x="178" y="376"/>
                    <a:pt x="386" y="390"/>
                  </a:cubicBezTo>
                  <a:cubicBezTo>
                    <a:pt x="386" y="359"/>
                    <a:pt x="386" y="359"/>
                    <a:pt x="386" y="359"/>
                  </a:cubicBezTo>
                  <a:cubicBezTo>
                    <a:pt x="291" y="352"/>
                    <a:pt x="206" y="311"/>
                    <a:pt x="142" y="247"/>
                  </a:cubicBezTo>
                  <a:cubicBezTo>
                    <a:pt x="78" y="183"/>
                    <a:pt x="37" y="97"/>
                    <a:pt x="3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7" name="Freeform 22"/>
            <p:cNvSpPr>
              <a:spLocks noChangeArrowheads="1"/>
            </p:cNvSpPr>
            <p:nvPr/>
          </p:nvSpPr>
          <p:spPr bwMode="auto">
            <a:xfrm>
              <a:off x="2468563" y="2654300"/>
              <a:ext cx="1052512" cy="1060450"/>
            </a:xfrm>
            <a:custGeom>
              <a:avLst/>
              <a:gdLst>
                <a:gd name="T0" fmla="*/ 32 w 341"/>
                <a:gd name="T1" fmla="*/ 0 h 344"/>
                <a:gd name="T2" fmla="*/ 0 w 341"/>
                <a:gd name="T3" fmla="*/ 0 h 344"/>
                <a:gd name="T4" fmla="*/ 341 w 341"/>
                <a:gd name="T5" fmla="*/ 344 h 344"/>
                <a:gd name="T6" fmla="*/ 341 w 341"/>
                <a:gd name="T7" fmla="*/ 313 h 344"/>
                <a:gd name="T8" fmla="*/ 130 w 341"/>
                <a:gd name="T9" fmla="*/ 215 h 344"/>
                <a:gd name="T10" fmla="*/ 32 w 341"/>
                <a:gd name="T11" fmla="*/ 0 h 344"/>
                <a:gd name="T12" fmla="*/ 0 60000 65536"/>
                <a:gd name="T13" fmla="*/ 0 60000 65536"/>
                <a:gd name="T14" fmla="*/ 0 60000 65536"/>
                <a:gd name="T15" fmla="*/ 0 60000 65536"/>
                <a:gd name="T16" fmla="*/ 0 60000 65536"/>
                <a:gd name="T17" fmla="*/ 0 60000 65536"/>
                <a:gd name="T18" fmla="*/ 0 w 341"/>
                <a:gd name="T19" fmla="*/ 0 h 344"/>
                <a:gd name="T20" fmla="*/ 341 w 341"/>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341" h="344">
                  <a:moveTo>
                    <a:pt x="32" y="0"/>
                  </a:moveTo>
                  <a:cubicBezTo>
                    <a:pt x="0" y="0"/>
                    <a:pt x="0" y="0"/>
                    <a:pt x="0" y="0"/>
                  </a:cubicBezTo>
                  <a:cubicBezTo>
                    <a:pt x="13" y="184"/>
                    <a:pt x="159" y="330"/>
                    <a:pt x="341" y="344"/>
                  </a:cubicBezTo>
                  <a:cubicBezTo>
                    <a:pt x="341" y="313"/>
                    <a:pt x="341" y="313"/>
                    <a:pt x="341" y="313"/>
                  </a:cubicBezTo>
                  <a:cubicBezTo>
                    <a:pt x="259" y="306"/>
                    <a:pt x="185" y="270"/>
                    <a:pt x="130" y="215"/>
                  </a:cubicBezTo>
                  <a:cubicBezTo>
                    <a:pt x="74" y="159"/>
                    <a:pt x="38" y="84"/>
                    <a:pt x="32"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8" name="Freeform 26"/>
            <p:cNvSpPr>
              <a:spLocks noChangeArrowheads="1"/>
            </p:cNvSpPr>
            <p:nvPr/>
          </p:nvSpPr>
          <p:spPr bwMode="auto">
            <a:xfrm>
              <a:off x="2611438" y="2654300"/>
              <a:ext cx="909637" cy="919163"/>
            </a:xfrm>
            <a:custGeom>
              <a:avLst/>
              <a:gdLst>
                <a:gd name="T0" fmla="*/ 31 w 295"/>
                <a:gd name="T1" fmla="*/ 0 h 298"/>
                <a:gd name="T2" fmla="*/ 0 w 295"/>
                <a:gd name="T3" fmla="*/ 0 h 298"/>
                <a:gd name="T4" fmla="*/ 295 w 295"/>
                <a:gd name="T5" fmla="*/ 298 h 298"/>
                <a:gd name="T6" fmla="*/ 295 w 295"/>
                <a:gd name="T7" fmla="*/ 267 h 298"/>
                <a:gd name="T8" fmla="*/ 116 w 295"/>
                <a:gd name="T9" fmla="*/ 182 h 298"/>
                <a:gd name="T10" fmla="*/ 31 w 295"/>
                <a:gd name="T11" fmla="*/ 0 h 298"/>
                <a:gd name="T12" fmla="*/ 0 60000 65536"/>
                <a:gd name="T13" fmla="*/ 0 60000 65536"/>
                <a:gd name="T14" fmla="*/ 0 60000 65536"/>
                <a:gd name="T15" fmla="*/ 0 60000 65536"/>
                <a:gd name="T16" fmla="*/ 0 60000 65536"/>
                <a:gd name="T17" fmla="*/ 0 60000 65536"/>
                <a:gd name="T18" fmla="*/ 0 w 295"/>
                <a:gd name="T19" fmla="*/ 0 h 298"/>
                <a:gd name="T20" fmla="*/ 295 w 295"/>
                <a:gd name="T21" fmla="*/ 298 h 298"/>
              </a:gdLst>
              <a:ahLst/>
              <a:cxnLst>
                <a:cxn ang="T12">
                  <a:pos x="T0" y="T1"/>
                </a:cxn>
                <a:cxn ang="T13">
                  <a:pos x="T2" y="T3"/>
                </a:cxn>
                <a:cxn ang="T14">
                  <a:pos x="T4" y="T5"/>
                </a:cxn>
                <a:cxn ang="T15">
                  <a:pos x="T6" y="T7"/>
                </a:cxn>
                <a:cxn ang="T16">
                  <a:pos x="T8" y="T9"/>
                </a:cxn>
                <a:cxn ang="T17">
                  <a:pos x="T10" y="T11"/>
                </a:cxn>
              </a:cxnLst>
              <a:rect l="T18" t="T19" r="T20" b="T21"/>
              <a:pathLst>
                <a:path w="295" h="298">
                  <a:moveTo>
                    <a:pt x="31" y="0"/>
                  </a:moveTo>
                  <a:cubicBezTo>
                    <a:pt x="0" y="0"/>
                    <a:pt x="0" y="0"/>
                    <a:pt x="0" y="0"/>
                  </a:cubicBezTo>
                  <a:cubicBezTo>
                    <a:pt x="12" y="158"/>
                    <a:pt x="138" y="285"/>
                    <a:pt x="295" y="298"/>
                  </a:cubicBezTo>
                  <a:cubicBezTo>
                    <a:pt x="295" y="267"/>
                    <a:pt x="295" y="267"/>
                    <a:pt x="295" y="267"/>
                  </a:cubicBezTo>
                  <a:cubicBezTo>
                    <a:pt x="226" y="260"/>
                    <a:pt x="163" y="229"/>
                    <a:pt x="116" y="182"/>
                  </a:cubicBezTo>
                  <a:cubicBezTo>
                    <a:pt x="69" y="135"/>
                    <a:pt x="38" y="71"/>
                    <a:pt x="3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9" name="Freeform 29"/>
            <p:cNvSpPr>
              <a:spLocks noChangeArrowheads="1"/>
            </p:cNvSpPr>
            <p:nvPr/>
          </p:nvSpPr>
          <p:spPr bwMode="auto">
            <a:xfrm>
              <a:off x="2752725" y="2654300"/>
              <a:ext cx="768350" cy="776288"/>
            </a:xfrm>
            <a:custGeom>
              <a:avLst/>
              <a:gdLst>
                <a:gd name="T0" fmla="*/ 31 w 249"/>
                <a:gd name="T1" fmla="*/ 0 h 252"/>
                <a:gd name="T2" fmla="*/ 0 w 249"/>
                <a:gd name="T3" fmla="*/ 0 h 252"/>
                <a:gd name="T4" fmla="*/ 249 w 249"/>
                <a:gd name="T5" fmla="*/ 252 h 252"/>
                <a:gd name="T6" fmla="*/ 249 w 249"/>
                <a:gd name="T7" fmla="*/ 221 h 252"/>
                <a:gd name="T8" fmla="*/ 103 w 249"/>
                <a:gd name="T9" fmla="*/ 150 h 252"/>
                <a:gd name="T10" fmla="*/ 31 w 249"/>
                <a:gd name="T11" fmla="*/ 0 h 252"/>
                <a:gd name="T12" fmla="*/ 0 60000 65536"/>
                <a:gd name="T13" fmla="*/ 0 60000 65536"/>
                <a:gd name="T14" fmla="*/ 0 60000 65536"/>
                <a:gd name="T15" fmla="*/ 0 60000 65536"/>
                <a:gd name="T16" fmla="*/ 0 60000 65536"/>
                <a:gd name="T17" fmla="*/ 0 60000 65536"/>
                <a:gd name="T18" fmla="*/ 0 w 249"/>
                <a:gd name="T19" fmla="*/ 0 h 252"/>
                <a:gd name="T20" fmla="*/ 249 w 249"/>
                <a:gd name="T21" fmla="*/ 252 h 252"/>
              </a:gdLst>
              <a:ahLst/>
              <a:cxnLst>
                <a:cxn ang="T12">
                  <a:pos x="T0" y="T1"/>
                </a:cxn>
                <a:cxn ang="T13">
                  <a:pos x="T2" y="T3"/>
                </a:cxn>
                <a:cxn ang="T14">
                  <a:pos x="T4" y="T5"/>
                </a:cxn>
                <a:cxn ang="T15">
                  <a:pos x="T6" y="T7"/>
                </a:cxn>
                <a:cxn ang="T16">
                  <a:pos x="T8" y="T9"/>
                </a:cxn>
                <a:cxn ang="T17">
                  <a:pos x="T10" y="T11"/>
                </a:cxn>
              </a:cxnLst>
              <a:rect l="T18" t="T19" r="T20" b="T21"/>
              <a:pathLst>
                <a:path w="249" h="252">
                  <a:moveTo>
                    <a:pt x="31" y="0"/>
                  </a:moveTo>
                  <a:cubicBezTo>
                    <a:pt x="0" y="0"/>
                    <a:pt x="0" y="0"/>
                    <a:pt x="0" y="0"/>
                  </a:cubicBezTo>
                  <a:cubicBezTo>
                    <a:pt x="12" y="133"/>
                    <a:pt x="117" y="239"/>
                    <a:pt x="249" y="252"/>
                  </a:cubicBezTo>
                  <a:cubicBezTo>
                    <a:pt x="249" y="221"/>
                    <a:pt x="249" y="221"/>
                    <a:pt x="249" y="221"/>
                  </a:cubicBezTo>
                  <a:cubicBezTo>
                    <a:pt x="192" y="214"/>
                    <a:pt x="141" y="189"/>
                    <a:pt x="103" y="150"/>
                  </a:cubicBezTo>
                  <a:cubicBezTo>
                    <a:pt x="63" y="111"/>
                    <a:pt x="37" y="59"/>
                    <a:pt x="3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20" name="Freeform 34"/>
            <p:cNvSpPr>
              <a:spLocks noChangeArrowheads="1"/>
            </p:cNvSpPr>
            <p:nvPr/>
          </p:nvSpPr>
          <p:spPr bwMode="auto">
            <a:xfrm>
              <a:off x="2894013" y="2654300"/>
              <a:ext cx="627062" cy="635000"/>
            </a:xfrm>
            <a:custGeom>
              <a:avLst/>
              <a:gdLst>
                <a:gd name="T0" fmla="*/ 32 w 203"/>
                <a:gd name="T1" fmla="*/ 0 h 206"/>
                <a:gd name="T2" fmla="*/ 0 w 203"/>
                <a:gd name="T3" fmla="*/ 0 h 206"/>
                <a:gd name="T4" fmla="*/ 203 w 203"/>
                <a:gd name="T5" fmla="*/ 206 h 206"/>
                <a:gd name="T6" fmla="*/ 203 w 203"/>
                <a:gd name="T7" fmla="*/ 175 h 206"/>
                <a:gd name="T8" fmla="*/ 89 w 203"/>
                <a:gd name="T9" fmla="*/ 118 h 206"/>
                <a:gd name="T10" fmla="*/ 32 w 203"/>
                <a:gd name="T11" fmla="*/ 0 h 206"/>
                <a:gd name="T12" fmla="*/ 0 60000 65536"/>
                <a:gd name="T13" fmla="*/ 0 60000 65536"/>
                <a:gd name="T14" fmla="*/ 0 60000 65536"/>
                <a:gd name="T15" fmla="*/ 0 60000 65536"/>
                <a:gd name="T16" fmla="*/ 0 60000 65536"/>
                <a:gd name="T17" fmla="*/ 0 60000 65536"/>
                <a:gd name="T18" fmla="*/ 0 w 203"/>
                <a:gd name="T19" fmla="*/ 0 h 206"/>
                <a:gd name="T20" fmla="*/ 203 w 203"/>
                <a:gd name="T21" fmla="*/ 206 h 206"/>
              </a:gdLst>
              <a:ahLst/>
              <a:cxnLst>
                <a:cxn ang="T12">
                  <a:pos x="T0" y="T1"/>
                </a:cxn>
                <a:cxn ang="T13">
                  <a:pos x="T2" y="T3"/>
                </a:cxn>
                <a:cxn ang="T14">
                  <a:pos x="T4" y="T5"/>
                </a:cxn>
                <a:cxn ang="T15">
                  <a:pos x="T6" y="T7"/>
                </a:cxn>
                <a:cxn ang="T16">
                  <a:pos x="T8" y="T9"/>
                </a:cxn>
                <a:cxn ang="T17">
                  <a:pos x="T10" y="T11"/>
                </a:cxn>
              </a:cxnLst>
              <a:rect l="T18" t="T19" r="T20" b="T21"/>
              <a:pathLst>
                <a:path w="203" h="206">
                  <a:moveTo>
                    <a:pt x="32" y="0"/>
                  </a:moveTo>
                  <a:cubicBezTo>
                    <a:pt x="0" y="0"/>
                    <a:pt x="0" y="0"/>
                    <a:pt x="0" y="0"/>
                  </a:cubicBezTo>
                  <a:cubicBezTo>
                    <a:pt x="12" y="108"/>
                    <a:pt x="97" y="193"/>
                    <a:pt x="203" y="206"/>
                  </a:cubicBezTo>
                  <a:cubicBezTo>
                    <a:pt x="203" y="175"/>
                    <a:pt x="203" y="175"/>
                    <a:pt x="203" y="175"/>
                  </a:cubicBezTo>
                  <a:cubicBezTo>
                    <a:pt x="159" y="168"/>
                    <a:pt x="119" y="148"/>
                    <a:pt x="89" y="118"/>
                  </a:cubicBezTo>
                  <a:cubicBezTo>
                    <a:pt x="58" y="87"/>
                    <a:pt x="37" y="46"/>
                    <a:pt x="32"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21" name="Freeform 40"/>
            <p:cNvSpPr>
              <a:spLocks noChangeArrowheads="1"/>
            </p:cNvSpPr>
            <p:nvPr/>
          </p:nvSpPr>
          <p:spPr bwMode="auto">
            <a:xfrm>
              <a:off x="3040063" y="2654300"/>
              <a:ext cx="481012" cy="493713"/>
            </a:xfrm>
            <a:custGeom>
              <a:avLst/>
              <a:gdLst>
                <a:gd name="T0" fmla="*/ 31 w 156"/>
                <a:gd name="T1" fmla="*/ 0 h 160"/>
                <a:gd name="T2" fmla="*/ 0 w 156"/>
                <a:gd name="T3" fmla="*/ 0 h 160"/>
                <a:gd name="T4" fmla="*/ 156 w 156"/>
                <a:gd name="T5" fmla="*/ 160 h 160"/>
                <a:gd name="T6" fmla="*/ 156 w 156"/>
                <a:gd name="T7" fmla="*/ 128 h 160"/>
                <a:gd name="T8" fmla="*/ 74 w 156"/>
                <a:gd name="T9" fmla="*/ 85 h 160"/>
                <a:gd name="T10" fmla="*/ 31 w 156"/>
                <a:gd name="T11" fmla="*/ 0 h 160"/>
                <a:gd name="T12" fmla="*/ 0 60000 65536"/>
                <a:gd name="T13" fmla="*/ 0 60000 65536"/>
                <a:gd name="T14" fmla="*/ 0 60000 65536"/>
                <a:gd name="T15" fmla="*/ 0 60000 65536"/>
                <a:gd name="T16" fmla="*/ 0 60000 65536"/>
                <a:gd name="T17" fmla="*/ 0 60000 65536"/>
                <a:gd name="T18" fmla="*/ 0 w 156"/>
                <a:gd name="T19" fmla="*/ 0 h 160"/>
                <a:gd name="T20" fmla="*/ 156 w 156"/>
                <a:gd name="T21" fmla="*/ 160 h 160"/>
              </a:gdLst>
              <a:ahLst/>
              <a:cxnLst>
                <a:cxn ang="T12">
                  <a:pos x="T0" y="T1"/>
                </a:cxn>
                <a:cxn ang="T13">
                  <a:pos x="T2" y="T3"/>
                </a:cxn>
                <a:cxn ang="T14">
                  <a:pos x="T4" y="T5"/>
                </a:cxn>
                <a:cxn ang="T15">
                  <a:pos x="T6" y="T7"/>
                </a:cxn>
                <a:cxn ang="T16">
                  <a:pos x="T8" y="T9"/>
                </a:cxn>
                <a:cxn ang="T17">
                  <a:pos x="T10" y="T11"/>
                </a:cxn>
              </a:cxnLst>
              <a:rect l="T18" t="T19" r="T20" b="T21"/>
              <a:pathLst>
                <a:path w="156" h="160">
                  <a:moveTo>
                    <a:pt x="31" y="0"/>
                  </a:moveTo>
                  <a:cubicBezTo>
                    <a:pt x="0" y="0"/>
                    <a:pt x="0" y="0"/>
                    <a:pt x="0" y="0"/>
                  </a:cubicBezTo>
                  <a:cubicBezTo>
                    <a:pt x="11" y="82"/>
                    <a:pt x="75" y="147"/>
                    <a:pt x="156" y="160"/>
                  </a:cubicBezTo>
                  <a:cubicBezTo>
                    <a:pt x="156" y="128"/>
                    <a:pt x="156" y="128"/>
                    <a:pt x="156" y="128"/>
                  </a:cubicBezTo>
                  <a:cubicBezTo>
                    <a:pt x="125" y="122"/>
                    <a:pt x="96" y="107"/>
                    <a:pt x="74" y="85"/>
                  </a:cubicBezTo>
                  <a:cubicBezTo>
                    <a:pt x="52" y="63"/>
                    <a:pt x="36" y="33"/>
                    <a:pt x="3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grpSp>
      <p:grpSp>
        <p:nvGrpSpPr>
          <p:cNvPr id="22" name="组合 21"/>
          <p:cNvGrpSpPr/>
          <p:nvPr/>
        </p:nvGrpSpPr>
        <p:grpSpPr>
          <a:xfrm>
            <a:off x="3678238" y="3140670"/>
            <a:ext cx="2687637" cy="1233488"/>
            <a:chOff x="3678238" y="3048000"/>
            <a:chExt cx="2687637" cy="1233488"/>
          </a:xfrm>
          <a:solidFill>
            <a:schemeClr val="tx2">
              <a:lumMod val="75000"/>
            </a:schemeClr>
          </a:solidFill>
        </p:grpSpPr>
        <p:sp>
          <p:nvSpPr>
            <p:cNvPr id="23" name="Freeform 8"/>
            <p:cNvSpPr>
              <a:spLocks noChangeArrowheads="1"/>
            </p:cNvSpPr>
            <p:nvPr/>
          </p:nvSpPr>
          <p:spPr bwMode="auto">
            <a:xfrm>
              <a:off x="3678238" y="4186238"/>
              <a:ext cx="1735137" cy="95250"/>
            </a:xfrm>
            <a:custGeom>
              <a:avLst/>
              <a:gdLst>
                <a:gd name="T0" fmla="*/ 563 w 563"/>
                <a:gd name="T1" fmla="*/ 0 h 31"/>
                <a:gd name="T2" fmla="*/ 0 w 563"/>
                <a:gd name="T3" fmla="*/ 0 h 31"/>
                <a:gd name="T4" fmla="*/ 0 w 563"/>
                <a:gd name="T5" fmla="*/ 31 h 31"/>
                <a:gd name="T6" fmla="*/ 563 w 563"/>
                <a:gd name="T7" fmla="*/ 31 h 31"/>
                <a:gd name="T8" fmla="*/ 563 w 563"/>
                <a:gd name="T9" fmla="*/ 0 h 31"/>
                <a:gd name="T10" fmla="*/ 0 60000 65536"/>
                <a:gd name="T11" fmla="*/ 0 60000 65536"/>
                <a:gd name="T12" fmla="*/ 0 60000 65536"/>
                <a:gd name="T13" fmla="*/ 0 60000 65536"/>
                <a:gd name="T14" fmla="*/ 0 60000 65536"/>
                <a:gd name="T15" fmla="*/ 0 w 563"/>
                <a:gd name="T16" fmla="*/ 0 h 31"/>
                <a:gd name="T17" fmla="*/ 563 w 563"/>
                <a:gd name="T18" fmla="*/ 31 h 31"/>
              </a:gdLst>
              <a:ahLst/>
              <a:cxnLst>
                <a:cxn ang="T10">
                  <a:pos x="T0" y="T1"/>
                </a:cxn>
                <a:cxn ang="T11">
                  <a:pos x="T2" y="T3"/>
                </a:cxn>
                <a:cxn ang="T12">
                  <a:pos x="T4" y="T5"/>
                </a:cxn>
                <a:cxn ang="T13">
                  <a:pos x="T6" y="T7"/>
                </a:cxn>
                <a:cxn ang="T14">
                  <a:pos x="T8" y="T9"/>
                </a:cxn>
              </a:cxnLst>
              <a:rect l="T15" t="T16" r="T17" b="T18"/>
              <a:pathLst>
                <a:path w="563" h="31">
                  <a:moveTo>
                    <a:pt x="563" y="0"/>
                  </a:moveTo>
                  <a:cubicBezTo>
                    <a:pt x="562" y="0"/>
                    <a:pt x="1" y="0"/>
                    <a:pt x="0" y="0"/>
                  </a:cubicBezTo>
                  <a:cubicBezTo>
                    <a:pt x="0" y="31"/>
                    <a:pt x="0" y="31"/>
                    <a:pt x="0" y="31"/>
                  </a:cubicBezTo>
                  <a:cubicBezTo>
                    <a:pt x="1" y="31"/>
                    <a:pt x="562" y="31"/>
                    <a:pt x="563" y="31"/>
                  </a:cubicBezTo>
                  <a:lnTo>
                    <a:pt x="56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24" name="Freeform 12"/>
            <p:cNvSpPr>
              <a:spLocks noChangeArrowheads="1"/>
            </p:cNvSpPr>
            <p:nvPr/>
          </p:nvSpPr>
          <p:spPr bwMode="auto">
            <a:xfrm>
              <a:off x="3678238" y="4044950"/>
              <a:ext cx="2530475" cy="95250"/>
            </a:xfrm>
            <a:custGeom>
              <a:avLst/>
              <a:gdLst>
                <a:gd name="T0" fmla="*/ 821 w 821"/>
                <a:gd name="T1" fmla="*/ 0 h 31"/>
                <a:gd name="T2" fmla="*/ 0 w 821"/>
                <a:gd name="T3" fmla="*/ 0 h 31"/>
                <a:gd name="T4" fmla="*/ 0 w 821"/>
                <a:gd name="T5" fmla="*/ 31 h 31"/>
                <a:gd name="T6" fmla="*/ 821 w 821"/>
                <a:gd name="T7" fmla="*/ 31 h 31"/>
                <a:gd name="T8" fmla="*/ 821 w 821"/>
                <a:gd name="T9" fmla="*/ 0 h 31"/>
                <a:gd name="T10" fmla="*/ 0 60000 65536"/>
                <a:gd name="T11" fmla="*/ 0 60000 65536"/>
                <a:gd name="T12" fmla="*/ 0 60000 65536"/>
                <a:gd name="T13" fmla="*/ 0 60000 65536"/>
                <a:gd name="T14" fmla="*/ 0 60000 65536"/>
                <a:gd name="T15" fmla="*/ 0 w 821"/>
                <a:gd name="T16" fmla="*/ 0 h 31"/>
                <a:gd name="T17" fmla="*/ 821 w 821"/>
                <a:gd name="T18" fmla="*/ 31 h 31"/>
              </a:gdLst>
              <a:ahLst/>
              <a:cxnLst>
                <a:cxn ang="T10">
                  <a:pos x="T0" y="T1"/>
                </a:cxn>
                <a:cxn ang="T11">
                  <a:pos x="T2" y="T3"/>
                </a:cxn>
                <a:cxn ang="T12">
                  <a:pos x="T4" y="T5"/>
                </a:cxn>
                <a:cxn ang="T13">
                  <a:pos x="T6" y="T7"/>
                </a:cxn>
                <a:cxn ang="T14">
                  <a:pos x="T8" y="T9"/>
                </a:cxn>
              </a:cxnLst>
              <a:rect l="T15" t="T16" r="T17" b="T18"/>
              <a:pathLst>
                <a:path w="821" h="31">
                  <a:moveTo>
                    <a:pt x="821" y="0"/>
                  </a:moveTo>
                  <a:cubicBezTo>
                    <a:pt x="820" y="0"/>
                    <a:pt x="1" y="0"/>
                    <a:pt x="0" y="0"/>
                  </a:cubicBezTo>
                  <a:cubicBezTo>
                    <a:pt x="0" y="31"/>
                    <a:pt x="0" y="31"/>
                    <a:pt x="0" y="31"/>
                  </a:cubicBezTo>
                  <a:cubicBezTo>
                    <a:pt x="1" y="31"/>
                    <a:pt x="820" y="31"/>
                    <a:pt x="821" y="31"/>
                  </a:cubicBezTo>
                  <a:lnTo>
                    <a:pt x="821"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25" name="Freeform 16"/>
            <p:cNvSpPr>
              <a:spLocks noChangeArrowheads="1"/>
            </p:cNvSpPr>
            <p:nvPr/>
          </p:nvSpPr>
          <p:spPr bwMode="auto">
            <a:xfrm>
              <a:off x="3678238" y="3902075"/>
              <a:ext cx="933450" cy="96838"/>
            </a:xfrm>
            <a:custGeom>
              <a:avLst/>
              <a:gdLst>
                <a:gd name="T0" fmla="*/ 303 w 303"/>
                <a:gd name="T1" fmla="*/ 0 h 31"/>
                <a:gd name="T2" fmla="*/ 0 w 303"/>
                <a:gd name="T3" fmla="*/ 0 h 31"/>
                <a:gd name="T4" fmla="*/ 0 w 303"/>
                <a:gd name="T5" fmla="*/ 31 h 31"/>
                <a:gd name="T6" fmla="*/ 303 w 303"/>
                <a:gd name="T7" fmla="*/ 31 h 31"/>
                <a:gd name="T8" fmla="*/ 303 w 303"/>
                <a:gd name="T9" fmla="*/ 0 h 31"/>
                <a:gd name="T10" fmla="*/ 0 60000 65536"/>
                <a:gd name="T11" fmla="*/ 0 60000 65536"/>
                <a:gd name="T12" fmla="*/ 0 60000 65536"/>
                <a:gd name="T13" fmla="*/ 0 60000 65536"/>
                <a:gd name="T14" fmla="*/ 0 60000 65536"/>
                <a:gd name="T15" fmla="*/ 0 w 303"/>
                <a:gd name="T16" fmla="*/ 0 h 31"/>
                <a:gd name="T17" fmla="*/ 303 w 303"/>
                <a:gd name="T18" fmla="*/ 31 h 31"/>
              </a:gdLst>
              <a:ahLst/>
              <a:cxnLst>
                <a:cxn ang="T10">
                  <a:pos x="T0" y="T1"/>
                </a:cxn>
                <a:cxn ang="T11">
                  <a:pos x="T2" y="T3"/>
                </a:cxn>
                <a:cxn ang="T12">
                  <a:pos x="T4" y="T5"/>
                </a:cxn>
                <a:cxn ang="T13">
                  <a:pos x="T6" y="T7"/>
                </a:cxn>
                <a:cxn ang="T14">
                  <a:pos x="T8" y="T9"/>
                </a:cxn>
              </a:cxnLst>
              <a:rect l="T15" t="T16" r="T17" b="T18"/>
              <a:pathLst>
                <a:path w="303" h="31">
                  <a:moveTo>
                    <a:pt x="303" y="0"/>
                  </a:moveTo>
                  <a:cubicBezTo>
                    <a:pt x="301" y="0"/>
                    <a:pt x="1" y="0"/>
                    <a:pt x="0" y="0"/>
                  </a:cubicBezTo>
                  <a:cubicBezTo>
                    <a:pt x="0" y="31"/>
                    <a:pt x="0" y="31"/>
                    <a:pt x="0" y="31"/>
                  </a:cubicBezTo>
                  <a:cubicBezTo>
                    <a:pt x="1" y="31"/>
                    <a:pt x="301" y="31"/>
                    <a:pt x="303" y="31"/>
                  </a:cubicBezTo>
                  <a:lnTo>
                    <a:pt x="30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26" name="Freeform 20"/>
            <p:cNvSpPr>
              <a:spLocks noChangeArrowheads="1"/>
            </p:cNvSpPr>
            <p:nvPr/>
          </p:nvSpPr>
          <p:spPr bwMode="auto">
            <a:xfrm>
              <a:off x="3678238" y="3760788"/>
              <a:ext cx="1639887" cy="95250"/>
            </a:xfrm>
            <a:custGeom>
              <a:avLst/>
              <a:gdLst>
                <a:gd name="T0" fmla="*/ 532 w 532"/>
                <a:gd name="T1" fmla="*/ 0 h 31"/>
                <a:gd name="T2" fmla="*/ 0 w 532"/>
                <a:gd name="T3" fmla="*/ 0 h 31"/>
                <a:gd name="T4" fmla="*/ 0 w 532"/>
                <a:gd name="T5" fmla="*/ 31 h 31"/>
                <a:gd name="T6" fmla="*/ 532 w 532"/>
                <a:gd name="T7" fmla="*/ 31 h 31"/>
                <a:gd name="T8" fmla="*/ 532 w 532"/>
                <a:gd name="T9" fmla="*/ 0 h 31"/>
                <a:gd name="T10" fmla="*/ 0 60000 65536"/>
                <a:gd name="T11" fmla="*/ 0 60000 65536"/>
                <a:gd name="T12" fmla="*/ 0 60000 65536"/>
                <a:gd name="T13" fmla="*/ 0 60000 65536"/>
                <a:gd name="T14" fmla="*/ 0 60000 65536"/>
                <a:gd name="T15" fmla="*/ 0 w 532"/>
                <a:gd name="T16" fmla="*/ 0 h 31"/>
                <a:gd name="T17" fmla="*/ 532 w 532"/>
                <a:gd name="T18" fmla="*/ 31 h 31"/>
              </a:gdLst>
              <a:ahLst/>
              <a:cxnLst>
                <a:cxn ang="T10">
                  <a:pos x="T0" y="T1"/>
                </a:cxn>
                <a:cxn ang="T11">
                  <a:pos x="T2" y="T3"/>
                </a:cxn>
                <a:cxn ang="T12">
                  <a:pos x="T4" y="T5"/>
                </a:cxn>
                <a:cxn ang="T13">
                  <a:pos x="T6" y="T7"/>
                </a:cxn>
                <a:cxn ang="T14">
                  <a:pos x="T8" y="T9"/>
                </a:cxn>
              </a:cxnLst>
              <a:rect l="T15" t="T16" r="T17" b="T18"/>
              <a:pathLst>
                <a:path w="532" h="31">
                  <a:moveTo>
                    <a:pt x="532" y="0"/>
                  </a:moveTo>
                  <a:cubicBezTo>
                    <a:pt x="531" y="0"/>
                    <a:pt x="1" y="0"/>
                    <a:pt x="0" y="0"/>
                  </a:cubicBezTo>
                  <a:cubicBezTo>
                    <a:pt x="0" y="31"/>
                    <a:pt x="0" y="31"/>
                    <a:pt x="0" y="31"/>
                  </a:cubicBezTo>
                  <a:cubicBezTo>
                    <a:pt x="1" y="31"/>
                    <a:pt x="531" y="31"/>
                    <a:pt x="532" y="31"/>
                  </a:cubicBezTo>
                  <a:lnTo>
                    <a:pt x="532"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27" name="Freeform 24"/>
            <p:cNvSpPr>
              <a:spLocks noChangeArrowheads="1"/>
            </p:cNvSpPr>
            <p:nvPr/>
          </p:nvSpPr>
          <p:spPr bwMode="auto">
            <a:xfrm>
              <a:off x="3678238" y="3619500"/>
              <a:ext cx="1185862" cy="95250"/>
            </a:xfrm>
            <a:custGeom>
              <a:avLst/>
              <a:gdLst>
                <a:gd name="T0" fmla="*/ 385 w 385"/>
                <a:gd name="T1" fmla="*/ 0 h 31"/>
                <a:gd name="T2" fmla="*/ 0 w 385"/>
                <a:gd name="T3" fmla="*/ 0 h 31"/>
                <a:gd name="T4" fmla="*/ 0 w 385"/>
                <a:gd name="T5" fmla="*/ 31 h 31"/>
                <a:gd name="T6" fmla="*/ 385 w 385"/>
                <a:gd name="T7" fmla="*/ 31 h 31"/>
                <a:gd name="T8" fmla="*/ 385 w 385"/>
                <a:gd name="T9" fmla="*/ 0 h 31"/>
                <a:gd name="T10" fmla="*/ 0 60000 65536"/>
                <a:gd name="T11" fmla="*/ 0 60000 65536"/>
                <a:gd name="T12" fmla="*/ 0 60000 65536"/>
                <a:gd name="T13" fmla="*/ 0 60000 65536"/>
                <a:gd name="T14" fmla="*/ 0 60000 65536"/>
                <a:gd name="T15" fmla="*/ 0 w 385"/>
                <a:gd name="T16" fmla="*/ 0 h 31"/>
                <a:gd name="T17" fmla="*/ 385 w 385"/>
                <a:gd name="T18" fmla="*/ 31 h 31"/>
              </a:gdLst>
              <a:ahLst/>
              <a:cxnLst>
                <a:cxn ang="T10">
                  <a:pos x="T0" y="T1"/>
                </a:cxn>
                <a:cxn ang="T11">
                  <a:pos x="T2" y="T3"/>
                </a:cxn>
                <a:cxn ang="T12">
                  <a:pos x="T4" y="T5"/>
                </a:cxn>
                <a:cxn ang="T13">
                  <a:pos x="T6" y="T7"/>
                </a:cxn>
                <a:cxn ang="T14">
                  <a:pos x="T8" y="T9"/>
                </a:cxn>
              </a:cxnLst>
              <a:rect l="T15" t="T16" r="T17" b="T18"/>
              <a:pathLst>
                <a:path w="385" h="31">
                  <a:moveTo>
                    <a:pt x="385" y="0"/>
                  </a:moveTo>
                  <a:cubicBezTo>
                    <a:pt x="383" y="0"/>
                    <a:pt x="1" y="0"/>
                    <a:pt x="0" y="0"/>
                  </a:cubicBezTo>
                  <a:cubicBezTo>
                    <a:pt x="0" y="31"/>
                    <a:pt x="0" y="31"/>
                    <a:pt x="0" y="31"/>
                  </a:cubicBezTo>
                  <a:cubicBezTo>
                    <a:pt x="1" y="31"/>
                    <a:pt x="383" y="31"/>
                    <a:pt x="385" y="31"/>
                  </a:cubicBezTo>
                  <a:lnTo>
                    <a:pt x="385"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28" name="Freeform 28"/>
            <p:cNvSpPr>
              <a:spLocks noChangeArrowheads="1"/>
            </p:cNvSpPr>
            <p:nvPr/>
          </p:nvSpPr>
          <p:spPr bwMode="auto">
            <a:xfrm>
              <a:off x="3678238" y="3476625"/>
              <a:ext cx="2543175" cy="96838"/>
            </a:xfrm>
            <a:custGeom>
              <a:avLst/>
              <a:gdLst>
                <a:gd name="T0" fmla="*/ 825 w 825"/>
                <a:gd name="T1" fmla="*/ 0 h 31"/>
                <a:gd name="T2" fmla="*/ 0 w 825"/>
                <a:gd name="T3" fmla="*/ 0 h 31"/>
                <a:gd name="T4" fmla="*/ 0 w 825"/>
                <a:gd name="T5" fmla="*/ 31 h 31"/>
                <a:gd name="T6" fmla="*/ 825 w 825"/>
                <a:gd name="T7" fmla="*/ 31 h 31"/>
                <a:gd name="T8" fmla="*/ 825 w 825"/>
                <a:gd name="T9" fmla="*/ 0 h 31"/>
                <a:gd name="T10" fmla="*/ 0 60000 65536"/>
                <a:gd name="T11" fmla="*/ 0 60000 65536"/>
                <a:gd name="T12" fmla="*/ 0 60000 65536"/>
                <a:gd name="T13" fmla="*/ 0 60000 65536"/>
                <a:gd name="T14" fmla="*/ 0 60000 65536"/>
                <a:gd name="T15" fmla="*/ 0 w 825"/>
                <a:gd name="T16" fmla="*/ 0 h 31"/>
                <a:gd name="T17" fmla="*/ 825 w 825"/>
                <a:gd name="T18" fmla="*/ 31 h 31"/>
              </a:gdLst>
              <a:ahLst/>
              <a:cxnLst>
                <a:cxn ang="T10">
                  <a:pos x="T0" y="T1"/>
                </a:cxn>
                <a:cxn ang="T11">
                  <a:pos x="T2" y="T3"/>
                </a:cxn>
                <a:cxn ang="T12">
                  <a:pos x="T4" y="T5"/>
                </a:cxn>
                <a:cxn ang="T13">
                  <a:pos x="T6" y="T7"/>
                </a:cxn>
                <a:cxn ang="T14">
                  <a:pos x="T8" y="T9"/>
                </a:cxn>
              </a:cxnLst>
              <a:rect l="T15" t="T16" r="T17" b="T18"/>
              <a:pathLst>
                <a:path w="825" h="31">
                  <a:moveTo>
                    <a:pt x="825" y="0"/>
                  </a:moveTo>
                  <a:cubicBezTo>
                    <a:pt x="823" y="0"/>
                    <a:pt x="1" y="0"/>
                    <a:pt x="0" y="0"/>
                  </a:cubicBezTo>
                  <a:cubicBezTo>
                    <a:pt x="0" y="31"/>
                    <a:pt x="0" y="31"/>
                    <a:pt x="0" y="31"/>
                  </a:cubicBezTo>
                  <a:cubicBezTo>
                    <a:pt x="1" y="31"/>
                    <a:pt x="823" y="31"/>
                    <a:pt x="825" y="31"/>
                  </a:cubicBezTo>
                  <a:lnTo>
                    <a:pt x="825"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29" name="Freeform 32"/>
            <p:cNvSpPr>
              <a:spLocks noChangeArrowheads="1"/>
            </p:cNvSpPr>
            <p:nvPr/>
          </p:nvSpPr>
          <p:spPr bwMode="auto">
            <a:xfrm>
              <a:off x="3678238" y="3335338"/>
              <a:ext cx="1858962" cy="98425"/>
            </a:xfrm>
            <a:custGeom>
              <a:avLst/>
              <a:gdLst>
                <a:gd name="T0" fmla="*/ 603 w 603"/>
                <a:gd name="T1" fmla="*/ 0 h 32"/>
                <a:gd name="T2" fmla="*/ 0 w 603"/>
                <a:gd name="T3" fmla="*/ 0 h 32"/>
                <a:gd name="T4" fmla="*/ 0 w 603"/>
                <a:gd name="T5" fmla="*/ 32 h 32"/>
                <a:gd name="T6" fmla="*/ 603 w 603"/>
                <a:gd name="T7" fmla="*/ 31 h 32"/>
                <a:gd name="T8" fmla="*/ 603 w 603"/>
                <a:gd name="T9" fmla="*/ 0 h 32"/>
                <a:gd name="T10" fmla="*/ 0 60000 65536"/>
                <a:gd name="T11" fmla="*/ 0 60000 65536"/>
                <a:gd name="T12" fmla="*/ 0 60000 65536"/>
                <a:gd name="T13" fmla="*/ 0 60000 65536"/>
                <a:gd name="T14" fmla="*/ 0 60000 65536"/>
                <a:gd name="T15" fmla="*/ 0 w 603"/>
                <a:gd name="T16" fmla="*/ 0 h 32"/>
                <a:gd name="T17" fmla="*/ 603 w 603"/>
                <a:gd name="T18" fmla="*/ 32 h 32"/>
              </a:gdLst>
              <a:ahLst/>
              <a:cxnLst>
                <a:cxn ang="T10">
                  <a:pos x="T0" y="T1"/>
                </a:cxn>
                <a:cxn ang="T11">
                  <a:pos x="T2" y="T3"/>
                </a:cxn>
                <a:cxn ang="T12">
                  <a:pos x="T4" y="T5"/>
                </a:cxn>
                <a:cxn ang="T13">
                  <a:pos x="T6" y="T7"/>
                </a:cxn>
                <a:cxn ang="T14">
                  <a:pos x="T8" y="T9"/>
                </a:cxn>
              </a:cxnLst>
              <a:rect l="T15" t="T16" r="T17" b="T18"/>
              <a:pathLst>
                <a:path w="603" h="32">
                  <a:moveTo>
                    <a:pt x="603" y="0"/>
                  </a:moveTo>
                  <a:cubicBezTo>
                    <a:pt x="601" y="0"/>
                    <a:pt x="1" y="0"/>
                    <a:pt x="0" y="0"/>
                  </a:cubicBezTo>
                  <a:cubicBezTo>
                    <a:pt x="0" y="32"/>
                    <a:pt x="0" y="32"/>
                    <a:pt x="0" y="32"/>
                  </a:cubicBezTo>
                  <a:cubicBezTo>
                    <a:pt x="1" y="31"/>
                    <a:pt x="601" y="31"/>
                    <a:pt x="603" y="31"/>
                  </a:cubicBezTo>
                  <a:lnTo>
                    <a:pt x="60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30" name="Freeform 36"/>
            <p:cNvSpPr>
              <a:spLocks noChangeArrowheads="1"/>
            </p:cNvSpPr>
            <p:nvPr/>
          </p:nvSpPr>
          <p:spPr bwMode="auto">
            <a:xfrm>
              <a:off x="3678238" y="3194050"/>
              <a:ext cx="2016125" cy="98425"/>
            </a:xfrm>
            <a:custGeom>
              <a:avLst/>
              <a:gdLst>
                <a:gd name="T0" fmla="*/ 654 w 654"/>
                <a:gd name="T1" fmla="*/ 0 h 32"/>
                <a:gd name="T2" fmla="*/ 0 w 654"/>
                <a:gd name="T3" fmla="*/ 0 h 32"/>
                <a:gd name="T4" fmla="*/ 0 w 654"/>
                <a:gd name="T5" fmla="*/ 32 h 32"/>
                <a:gd name="T6" fmla="*/ 654 w 654"/>
                <a:gd name="T7" fmla="*/ 31 h 32"/>
                <a:gd name="T8" fmla="*/ 654 w 654"/>
                <a:gd name="T9" fmla="*/ 0 h 32"/>
                <a:gd name="T10" fmla="*/ 0 60000 65536"/>
                <a:gd name="T11" fmla="*/ 0 60000 65536"/>
                <a:gd name="T12" fmla="*/ 0 60000 65536"/>
                <a:gd name="T13" fmla="*/ 0 60000 65536"/>
                <a:gd name="T14" fmla="*/ 0 60000 65536"/>
                <a:gd name="T15" fmla="*/ 0 w 654"/>
                <a:gd name="T16" fmla="*/ 0 h 32"/>
                <a:gd name="T17" fmla="*/ 654 w 654"/>
                <a:gd name="T18" fmla="*/ 32 h 32"/>
              </a:gdLst>
              <a:ahLst/>
              <a:cxnLst>
                <a:cxn ang="T10">
                  <a:pos x="T0" y="T1"/>
                </a:cxn>
                <a:cxn ang="T11">
                  <a:pos x="T2" y="T3"/>
                </a:cxn>
                <a:cxn ang="T12">
                  <a:pos x="T4" y="T5"/>
                </a:cxn>
                <a:cxn ang="T13">
                  <a:pos x="T6" y="T7"/>
                </a:cxn>
                <a:cxn ang="T14">
                  <a:pos x="T8" y="T9"/>
                </a:cxn>
              </a:cxnLst>
              <a:rect l="T15" t="T16" r="T17" b="T18"/>
              <a:pathLst>
                <a:path w="654" h="32">
                  <a:moveTo>
                    <a:pt x="654" y="0"/>
                  </a:moveTo>
                  <a:cubicBezTo>
                    <a:pt x="653" y="0"/>
                    <a:pt x="1" y="0"/>
                    <a:pt x="0" y="0"/>
                  </a:cubicBezTo>
                  <a:cubicBezTo>
                    <a:pt x="0" y="32"/>
                    <a:pt x="0" y="32"/>
                    <a:pt x="0" y="32"/>
                  </a:cubicBezTo>
                  <a:cubicBezTo>
                    <a:pt x="1" y="31"/>
                    <a:pt x="653" y="31"/>
                    <a:pt x="654" y="31"/>
                  </a:cubicBezTo>
                  <a:lnTo>
                    <a:pt x="654"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31" name="Freeform 38"/>
            <p:cNvSpPr>
              <a:spLocks noChangeArrowheads="1"/>
            </p:cNvSpPr>
            <p:nvPr/>
          </p:nvSpPr>
          <p:spPr bwMode="auto">
            <a:xfrm>
              <a:off x="3678238" y="3048000"/>
              <a:ext cx="2687637" cy="100013"/>
            </a:xfrm>
            <a:custGeom>
              <a:avLst/>
              <a:gdLst>
                <a:gd name="T0" fmla="*/ 872 w 872"/>
                <a:gd name="T1" fmla="*/ 0 h 32"/>
                <a:gd name="T2" fmla="*/ 0 w 872"/>
                <a:gd name="T3" fmla="*/ 1 h 32"/>
                <a:gd name="T4" fmla="*/ 0 w 872"/>
                <a:gd name="T5" fmla="*/ 32 h 32"/>
                <a:gd name="T6" fmla="*/ 872 w 872"/>
                <a:gd name="T7" fmla="*/ 32 h 32"/>
                <a:gd name="T8" fmla="*/ 872 w 872"/>
                <a:gd name="T9" fmla="*/ 0 h 32"/>
                <a:gd name="T10" fmla="*/ 0 60000 65536"/>
                <a:gd name="T11" fmla="*/ 0 60000 65536"/>
                <a:gd name="T12" fmla="*/ 0 60000 65536"/>
                <a:gd name="T13" fmla="*/ 0 60000 65536"/>
                <a:gd name="T14" fmla="*/ 0 60000 65536"/>
                <a:gd name="T15" fmla="*/ 0 w 872"/>
                <a:gd name="T16" fmla="*/ 0 h 32"/>
                <a:gd name="T17" fmla="*/ 872 w 872"/>
                <a:gd name="T18" fmla="*/ 32 h 32"/>
              </a:gdLst>
              <a:ahLst/>
              <a:cxnLst>
                <a:cxn ang="T10">
                  <a:pos x="T0" y="T1"/>
                </a:cxn>
                <a:cxn ang="T11">
                  <a:pos x="T2" y="T3"/>
                </a:cxn>
                <a:cxn ang="T12">
                  <a:pos x="T4" y="T5"/>
                </a:cxn>
                <a:cxn ang="T13">
                  <a:pos x="T6" y="T7"/>
                </a:cxn>
                <a:cxn ang="T14">
                  <a:pos x="T8" y="T9"/>
                </a:cxn>
              </a:cxnLst>
              <a:rect l="T15" t="T16" r="T17" b="T18"/>
              <a:pathLst>
                <a:path w="872" h="32">
                  <a:moveTo>
                    <a:pt x="872" y="0"/>
                  </a:moveTo>
                  <a:cubicBezTo>
                    <a:pt x="871" y="1"/>
                    <a:pt x="1" y="1"/>
                    <a:pt x="0" y="1"/>
                  </a:cubicBezTo>
                  <a:cubicBezTo>
                    <a:pt x="0" y="32"/>
                    <a:pt x="0" y="32"/>
                    <a:pt x="0" y="32"/>
                  </a:cubicBezTo>
                  <a:cubicBezTo>
                    <a:pt x="1" y="32"/>
                    <a:pt x="871" y="32"/>
                    <a:pt x="872" y="32"/>
                  </a:cubicBezTo>
                  <a:lnTo>
                    <a:pt x="872"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32" name="Oval 41"/>
            <p:cNvSpPr>
              <a:spLocks noChangeArrowheads="1"/>
            </p:cNvSpPr>
            <p:nvPr/>
          </p:nvSpPr>
          <p:spPr bwMode="auto">
            <a:xfrm>
              <a:off x="5284788" y="3698875"/>
              <a:ext cx="180975" cy="180975"/>
            </a:xfrm>
            <a:prstGeom prst="ellipse">
              <a:avLst/>
            </a:prstGeom>
            <a:grpFill/>
            <a:ln>
              <a:noFill/>
            </a:ln>
            <a:extLst>
              <a:ext uri="{91240B29-F687-4F45-9708-019B960494DF}">
                <a14:hiddenLine xmlns:a14="http://schemas.microsoft.com/office/drawing/2010/main" w="5">
                  <a:solidFill>
                    <a:srgbClr val="000000"/>
                  </a:solidFill>
                  <a:round/>
                </a14:hiddenLine>
              </a:ext>
            </a:extLst>
          </p:spPr>
          <p:txBody>
            <a:bodyPr/>
            <a:lstStyle/>
            <a:p>
              <a:endParaRPr lang="zh-CN" altLang="zh-CN">
                <a:solidFill>
                  <a:srgbClr val="000000"/>
                </a:solidFill>
                <a:sym typeface="宋体" panose="02010600030101010101" pitchFamily="2" charset="-122"/>
              </a:endParaRPr>
            </a:p>
          </p:txBody>
        </p:sp>
        <p:sp>
          <p:nvSpPr>
            <p:cNvPr id="33" name="Oval 42"/>
            <p:cNvSpPr>
              <a:spLocks noChangeArrowheads="1"/>
            </p:cNvSpPr>
            <p:nvPr/>
          </p:nvSpPr>
          <p:spPr bwMode="auto">
            <a:xfrm>
              <a:off x="5321300" y="3735388"/>
              <a:ext cx="107950" cy="107950"/>
            </a:xfrm>
            <a:prstGeom prst="ellipse">
              <a:avLst/>
            </a:prstGeom>
            <a:grpFill/>
            <a:ln w="0" cap="flat" cmpd="sng">
              <a:solidFill>
                <a:srgbClr val="FFFFFF"/>
              </a:solidFill>
              <a:round/>
            </a:ln>
          </p:spPr>
          <p:txBody>
            <a:bodyPr/>
            <a:lstStyle/>
            <a:p>
              <a:endParaRPr lang="zh-CN" altLang="zh-CN">
                <a:solidFill>
                  <a:srgbClr val="000000"/>
                </a:solidFill>
                <a:sym typeface="宋体" panose="02010600030101010101" pitchFamily="2" charset="-122"/>
              </a:endParaRPr>
            </a:p>
          </p:txBody>
        </p:sp>
        <p:sp>
          <p:nvSpPr>
            <p:cNvPr id="34" name="Oval 58"/>
            <p:cNvSpPr>
              <a:spLocks noChangeArrowheads="1"/>
            </p:cNvSpPr>
            <p:nvPr/>
          </p:nvSpPr>
          <p:spPr bwMode="auto">
            <a:xfrm>
              <a:off x="5638800" y="3130550"/>
              <a:ext cx="182563" cy="182563"/>
            </a:xfrm>
            <a:prstGeom prst="ellipse">
              <a:avLst/>
            </a:prstGeom>
            <a:grpFill/>
            <a:ln>
              <a:noFill/>
            </a:ln>
            <a:extLst>
              <a:ext uri="{91240B29-F687-4F45-9708-019B960494DF}">
                <a14:hiddenLine xmlns:a14="http://schemas.microsoft.com/office/drawing/2010/main" w="5">
                  <a:solidFill>
                    <a:srgbClr val="000000"/>
                  </a:solidFill>
                  <a:round/>
                </a14:hiddenLine>
              </a:ext>
            </a:extLst>
          </p:spPr>
          <p:txBody>
            <a:bodyPr/>
            <a:lstStyle/>
            <a:p>
              <a:endParaRPr lang="zh-CN" altLang="zh-CN">
                <a:solidFill>
                  <a:srgbClr val="000000"/>
                </a:solidFill>
                <a:sym typeface="宋体" panose="02010600030101010101" pitchFamily="2" charset="-122"/>
              </a:endParaRPr>
            </a:p>
          </p:txBody>
        </p:sp>
        <p:sp>
          <p:nvSpPr>
            <p:cNvPr id="35" name="Oval 59"/>
            <p:cNvSpPr>
              <a:spLocks noChangeArrowheads="1"/>
            </p:cNvSpPr>
            <p:nvPr/>
          </p:nvSpPr>
          <p:spPr bwMode="auto">
            <a:xfrm>
              <a:off x="5675313" y="3168650"/>
              <a:ext cx="104775" cy="107950"/>
            </a:xfrm>
            <a:prstGeom prst="ellipse">
              <a:avLst/>
            </a:prstGeom>
            <a:grpFill/>
            <a:ln w="0" cap="flat" cmpd="sng">
              <a:solidFill>
                <a:srgbClr val="FFFFFF"/>
              </a:solidFill>
              <a:round/>
            </a:ln>
          </p:spPr>
          <p:txBody>
            <a:bodyPr/>
            <a:lstStyle/>
            <a:p>
              <a:endParaRPr lang="zh-CN" altLang="zh-CN">
                <a:solidFill>
                  <a:srgbClr val="000000"/>
                </a:solidFill>
                <a:sym typeface="宋体" panose="02010600030101010101" pitchFamily="2" charset="-122"/>
              </a:endParaRPr>
            </a:p>
          </p:txBody>
        </p:sp>
        <p:sp>
          <p:nvSpPr>
            <p:cNvPr id="36" name="Oval 75"/>
            <p:cNvSpPr>
              <a:spLocks noChangeArrowheads="1"/>
            </p:cNvSpPr>
            <p:nvPr/>
          </p:nvSpPr>
          <p:spPr bwMode="auto">
            <a:xfrm>
              <a:off x="6129338" y="3438525"/>
              <a:ext cx="180975" cy="182563"/>
            </a:xfrm>
            <a:prstGeom prst="ellipse">
              <a:avLst/>
            </a:prstGeom>
            <a:grpFill/>
            <a:ln>
              <a:noFill/>
            </a:ln>
            <a:extLst>
              <a:ext uri="{91240B29-F687-4F45-9708-019B960494DF}">
                <a14:hiddenLine xmlns:a14="http://schemas.microsoft.com/office/drawing/2010/main" w="5">
                  <a:solidFill>
                    <a:srgbClr val="000000"/>
                  </a:solidFill>
                  <a:round/>
                </a14:hiddenLine>
              </a:ext>
            </a:extLst>
          </p:spPr>
          <p:txBody>
            <a:bodyPr/>
            <a:lstStyle/>
            <a:p>
              <a:endParaRPr lang="zh-CN" altLang="zh-CN">
                <a:solidFill>
                  <a:srgbClr val="000000"/>
                </a:solidFill>
                <a:sym typeface="宋体" panose="02010600030101010101" pitchFamily="2" charset="-122"/>
              </a:endParaRPr>
            </a:p>
          </p:txBody>
        </p:sp>
        <p:sp>
          <p:nvSpPr>
            <p:cNvPr id="37" name="Oval 76"/>
            <p:cNvSpPr>
              <a:spLocks noChangeArrowheads="1"/>
            </p:cNvSpPr>
            <p:nvPr/>
          </p:nvSpPr>
          <p:spPr bwMode="auto">
            <a:xfrm>
              <a:off x="6169025" y="3476625"/>
              <a:ext cx="104775" cy="107950"/>
            </a:xfrm>
            <a:prstGeom prst="ellipse">
              <a:avLst/>
            </a:prstGeom>
            <a:grpFill/>
            <a:ln w="0" cap="flat" cmpd="sng">
              <a:solidFill>
                <a:srgbClr val="FFFFFF"/>
              </a:solidFill>
              <a:round/>
            </a:ln>
          </p:spPr>
          <p:txBody>
            <a:bodyPr/>
            <a:lstStyle/>
            <a:p>
              <a:endParaRPr lang="zh-CN" altLang="zh-CN">
                <a:solidFill>
                  <a:srgbClr val="000000"/>
                </a:solidFill>
                <a:sym typeface="宋体" panose="02010600030101010101" pitchFamily="2" charset="-122"/>
              </a:endParaRPr>
            </a:p>
          </p:txBody>
        </p:sp>
        <p:sp>
          <p:nvSpPr>
            <p:cNvPr id="38" name="Oval 92"/>
            <p:cNvSpPr>
              <a:spLocks noChangeArrowheads="1"/>
            </p:cNvSpPr>
            <p:nvPr/>
          </p:nvSpPr>
          <p:spPr bwMode="auto">
            <a:xfrm>
              <a:off x="6129338" y="4006850"/>
              <a:ext cx="177800" cy="180975"/>
            </a:xfrm>
            <a:prstGeom prst="ellipse">
              <a:avLst/>
            </a:prstGeom>
            <a:grpFill/>
            <a:ln>
              <a:noFill/>
            </a:ln>
            <a:extLst>
              <a:ext uri="{91240B29-F687-4F45-9708-019B960494DF}">
                <a14:hiddenLine xmlns:a14="http://schemas.microsoft.com/office/drawing/2010/main" w="5">
                  <a:solidFill>
                    <a:srgbClr val="000000"/>
                  </a:solidFill>
                  <a:round/>
                </a14:hiddenLine>
              </a:ext>
            </a:extLst>
          </p:spPr>
          <p:txBody>
            <a:bodyPr/>
            <a:lstStyle/>
            <a:p>
              <a:endParaRPr lang="zh-CN" altLang="zh-CN">
                <a:solidFill>
                  <a:srgbClr val="000000"/>
                </a:solidFill>
                <a:sym typeface="宋体" panose="02010600030101010101" pitchFamily="2" charset="-122"/>
              </a:endParaRPr>
            </a:p>
          </p:txBody>
        </p:sp>
        <p:sp>
          <p:nvSpPr>
            <p:cNvPr id="39" name="Oval 93"/>
            <p:cNvSpPr>
              <a:spLocks noChangeArrowheads="1"/>
            </p:cNvSpPr>
            <p:nvPr/>
          </p:nvSpPr>
          <p:spPr bwMode="auto">
            <a:xfrm>
              <a:off x="6165850" y="4043363"/>
              <a:ext cx="104775" cy="104775"/>
            </a:xfrm>
            <a:prstGeom prst="ellipse">
              <a:avLst/>
            </a:prstGeom>
            <a:grpFill/>
            <a:ln w="0" cap="flat" cmpd="sng">
              <a:solidFill>
                <a:srgbClr val="FFFFFF"/>
              </a:solidFill>
              <a:round/>
            </a:ln>
          </p:spPr>
          <p:txBody>
            <a:bodyPr/>
            <a:lstStyle/>
            <a:p>
              <a:endParaRPr lang="zh-CN" altLang="zh-CN">
                <a:solidFill>
                  <a:srgbClr val="000000"/>
                </a:solidFill>
                <a:sym typeface="宋体" panose="02010600030101010101" pitchFamily="2" charset="-122"/>
              </a:endParaRPr>
            </a:p>
          </p:txBody>
        </p:sp>
      </p:grpSp>
      <p:grpSp>
        <p:nvGrpSpPr>
          <p:cNvPr id="40" name="组合 39"/>
          <p:cNvGrpSpPr/>
          <p:nvPr/>
        </p:nvGrpSpPr>
        <p:grpSpPr>
          <a:xfrm>
            <a:off x="3678238" y="921345"/>
            <a:ext cx="2743200" cy="1311275"/>
            <a:chOff x="3678238" y="828675"/>
            <a:chExt cx="2743200" cy="1311275"/>
          </a:xfrm>
          <a:solidFill>
            <a:schemeClr val="tx2">
              <a:lumMod val="75000"/>
            </a:schemeClr>
          </a:solidFill>
        </p:grpSpPr>
        <p:sp>
          <p:nvSpPr>
            <p:cNvPr id="41" name="Freeform 7"/>
            <p:cNvSpPr>
              <a:spLocks noChangeArrowheads="1"/>
            </p:cNvSpPr>
            <p:nvPr/>
          </p:nvSpPr>
          <p:spPr bwMode="auto">
            <a:xfrm>
              <a:off x="3678238" y="876300"/>
              <a:ext cx="2503487" cy="95250"/>
            </a:xfrm>
            <a:custGeom>
              <a:avLst/>
              <a:gdLst>
                <a:gd name="T0" fmla="*/ 812 w 812"/>
                <a:gd name="T1" fmla="*/ 0 h 31"/>
                <a:gd name="T2" fmla="*/ 0 w 812"/>
                <a:gd name="T3" fmla="*/ 0 h 31"/>
                <a:gd name="T4" fmla="*/ 0 w 812"/>
                <a:gd name="T5" fmla="*/ 31 h 31"/>
                <a:gd name="T6" fmla="*/ 812 w 812"/>
                <a:gd name="T7" fmla="*/ 31 h 31"/>
                <a:gd name="T8" fmla="*/ 812 w 812"/>
                <a:gd name="T9" fmla="*/ 0 h 31"/>
                <a:gd name="T10" fmla="*/ 0 60000 65536"/>
                <a:gd name="T11" fmla="*/ 0 60000 65536"/>
                <a:gd name="T12" fmla="*/ 0 60000 65536"/>
                <a:gd name="T13" fmla="*/ 0 60000 65536"/>
                <a:gd name="T14" fmla="*/ 0 60000 65536"/>
                <a:gd name="T15" fmla="*/ 0 w 812"/>
                <a:gd name="T16" fmla="*/ 0 h 31"/>
                <a:gd name="T17" fmla="*/ 812 w 812"/>
                <a:gd name="T18" fmla="*/ 31 h 31"/>
              </a:gdLst>
              <a:ahLst/>
              <a:cxnLst>
                <a:cxn ang="T10">
                  <a:pos x="T0" y="T1"/>
                </a:cxn>
                <a:cxn ang="T11">
                  <a:pos x="T2" y="T3"/>
                </a:cxn>
                <a:cxn ang="T12">
                  <a:pos x="T4" y="T5"/>
                </a:cxn>
                <a:cxn ang="T13">
                  <a:pos x="T6" y="T7"/>
                </a:cxn>
                <a:cxn ang="T14">
                  <a:pos x="T8" y="T9"/>
                </a:cxn>
              </a:cxnLst>
              <a:rect l="T15" t="T16" r="T17" b="T18"/>
              <a:pathLst>
                <a:path w="812" h="31">
                  <a:moveTo>
                    <a:pt x="812" y="0"/>
                  </a:moveTo>
                  <a:cubicBezTo>
                    <a:pt x="811" y="0"/>
                    <a:pt x="1" y="0"/>
                    <a:pt x="0" y="0"/>
                  </a:cubicBezTo>
                  <a:cubicBezTo>
                    <a:pt x="0" y="31"/>
                    <a:pt x="0" y="31"/>
                    <a:pt x="0" y="31"/>
                  </a:cubicBezTo>
                  <a:cubicBezTo>
                    <a:pt x="1" y="31"/>
                    <a:pt x="811" y="31"/>
                    <a:pt x="812" y="31"/>
                  </a:cubicBezTo>
                  <a:lnTo>
                    <a:pt x="812"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42" name="Freeform 11"/>
            <p:cNvSpPr>
              <a:spLocks noChangeArrowheads="1"/>
            </p:cNvSpPr>
            <p:nvPr/>
          </p:nvSpPr>
          <p:spPr bwMode="auto">
            <a:xfrm>
              <a:off x="3678238" y="1014413"/>
              <a:ext cx="2232025" cy="98425"/>
            </a:xfrm>
            <a:custGeom>
              <a:avLst/>
              <a:gdLst>
                <a:gd name="T0" fmla="*/ 724 w 724"/>
                <a:gd name="T1" fmla="*/ 1 h 32"/>
                <a:gd name="T2" fmla="*/ 0 w 724"/>
                <a:gd name="T3" fmla="*/ 0 h 32"/>
                <a:gd name="T4" fmla="*/ 0 w 724"/>
                <a:gd name="T5" fmla="*/ 32 h 32"/>
                <a:gd name="T6" fmla="*/ 724 w 724"/>
                <a:gd name="T7" fmla="*/ 32 h 32"/>
                <a:gd name="T8" fmla="*/ 724 w 724"/>
                <a:gd name="T9" fmla="*/ 1 h 32"/>
                <a:gd name="T10" fmla="*/ 0 60000 65536"/>
                <a:gd name="T11" fmla="*/ 0 60000 65536"/>
                <a:gd name="T12" fmla="*/ 0 60000 65536"/>
                <a:gd name="T13" fmla="*/ 0 60000 65536"/>
                <a:gd name="T14" fmla="*/ 0 60000 65536"/>
                <a:gd name="T15" fmla="*/ 0 w 724"/>
                <a:gd name="T16" fmla="*/ 0 h 32"/>
                <a:gd name="T17" fmla="*/ 724 w 724"/>
                <a:gd name="T18" fmla="*/ 32 h 32"/>
              </a:gdLst>
              <a:ahLst/>
              <a:cxnLst>
                <a:cxn ang="T10">
                  <a:pos x="T0" y="T1"/>
                </a:cxn>
                <a:cxn ang="T11">
                  <a:pos x="T2" y="T3"/>
                </a:cxn>
                <a:cxn ang="T12">
                  <a:pos x="T4" y="T5"/>
                </a:cxn>
                <a:cxn ang="T13">
                  <a:pos x="T6" y="T7"/>
                </a:cxn>
                <a:cxn ang="T14">
                  <a:pos x="T8" y="T9"/>
                </a:cxn>
              </a:cxnLst>
              <a:rect l="T15" t="T16" r="T17" b="T18"/>
              <a:pathLst>
                <a:path w="724" h="32">
                  <a:moveTo>
                    <a:pt x="724" y="1"/>
                  </a:moveTo>
                  <a:cubicBezTo>
                    <a:pt x="722" y="1"/>
                    <a:pt x="1" y="1"/>
                    <a:pt x="0" y="0"/>
                  </a:cubicBezTo>
                  <a:cubicBezTo>
                    <a:pt x="0" y="32"/>
                    <a:pt x="0" y="32"/>
                    <a:pt x="0" y="32"/>
                  </a:cubicBezTo>
                  <a:cubicBezTo>
                    <a:pt x="1" y="32"/>
                    <a:pt x="722" y="32"/>
                    <a:pt x="724" y="32"/>
                  </a:cubicBezTo>
                  <a:lnTo>
                    <a:pt x="724" y="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43" name="Freeform 15"/>
            <p:cNvSpPr>
              <a:spLocks noChangeArrowheads="1"/>
            </p:cNvSpPr>
            <p:nvPr/>
          </p:nvSpPr>
          <p:spPr bwMode="auto">
            <a:xfrm>
              <a:off x="3678238" y="1155700"/>
              <a:ext cx="2625725" cy="98425"/>
            </a:xfrm>
            <a:custGeom>
              <a:avLst/>
              <a:gdLst>
                <a:gd name="T0" fmla="*/ 852 w 852"/>
                <a:gd name="T1" fmla="*/ 1 h 32"/>
                <a:gd name="T2" fmla="*/ 0 w 852"/>
                <a:gd name="T3" fmla="*/ 0 h 32"/>
                <a:gd name="T4" fmla="*/ 0 w 852"/>
                <a:gd name="T5" fmla="*/ 31 h 32"/>
                <a:gd name="T6" fmla="*/ 852 w 852"/>
                <a:gd name="T7" fmla="*/ 32 h 32"/>
                <a:gd name="T8" fmla="*/ 852 w 852"/>
                <a:gd name="T9" fmla="*/ 1 h 32"/>
                <a:gd name="T10" fmla="*/ 0 60000 65536"/>
                <a:gd name="T11" fmla="*/ 0 60000 65536"/>
                <a:gd name="T12" fmla="*/ 0 60000 65536"/>
                <a:gd name="T13" fmla="*/ 0 60000 65536"/>
                <a:gd name="T14" fmla="*/ 0 60000 65536"/>
                <a:gd name="T15" fmla="*/ 0 w 852"/>
                <a:gd name="T16" fmla="*/ 0 h 32"/>
                <a:gd name="T17" fmla="*/ 852 w 852"/>
                <a:gd name="T18" fmla="*/ 32 h 32"/>
              </a:gdLst>
              <a:ahLst/>
              <a:cxnLst>
                <a:cxn ang="T10">
                  <a:pos x="T0" y="T1"/>
                </a:cxn>
                <a:cxn ang="T11">
                  <a:pos x="T2" y="T3"/>
                </a:cxn>
                <a:cxn ang="T12">
                  <a:pos x="T4" y="T5"/>
                </a:cxn>
                <a:cxn ang="T13">
                  <a:pos x="T6" y="T7"/>
                </a:cxn>
                <a:cxn ang="T14">
                  <a:pos x="T8" y="T9"/>
                </a:cxn>
              </a:cxnLst>
              <a:rect l="T15" t="T16" r="T17" b="T18"/>
              <a:pathLst>
                <a:path w="852" h="32">
                  <a:moveTo>
                    <a:pt x="852" y="1"/>
                  </a:moveTo>
                  <a:cubicBezTo>
                    <a:pt x="850" y="1"/>
                    <a:pt x="1" y="0"/>
                    <a:pt x="0" y="0"/>
                  </a:cubicBezTo>
                  <a:cubicBezTo>
                    <a:pt x="0" y="31"/>
                    <a:pt x="0" y="31"/>
                    <a:pt x="0" y="31"/>
                  </a:cubicBezTo>
                  <a:cubicBezTo>
                    <a:pt x="1" y="31"/>
                    <a:pt x="850" y="32"/>
                    <a:pt x="852" y="32"/>
                  </a:cubicBezTo>
                  <a:lnTo>
                    <a:pt x="852" y="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44" name="Freeform 19"/>
            <p:cNvSpPr>
              <a:spLocks noChangeArrowheads="1"/>
            </p:cNvSpPr>
            <p:nvPr/>
          </p:nvSpPr>
          <p:spPr bwMode="auto">
            <a:xfrm>
              <a:off x="3678238" y="1298575"/>
              <a:ext cx="1685925" cy="98425"/>
            </a:xfrm>
            <a:custGeom>
              <a:avLst/>
              <a:gdLst>
                <a:gd name="T0" fmla="*/ 547 w 547"/>
                <a:gd name="T1" fmla="*/ 0 h 32"/>
                <a:gd name="T2" fmla="*/ 0 w 547"/>
                <a:gd name="T3" fmla="*/ 0 h 32"/>
                <a:gd name="T4" fmla="*/ 0 w 547"/>
                <a:gd name="T5" fmla="*/ 31 h 32"/>
                <a:gd name="T6" fmla="*/ 547 w 547"/>
                <a:gd name="T7" fmla="*/ 32 h 32"/>
                <a:gd name="T8" fmla="*/ 547 w 547"/>
                <a:gd name="T9" fmla="*/ 0 h 32"/>
                <a:gd name="T10" fmla="*/ 0 60000 65536"/>
                <a:gd name="T11" fmla="*/ 0 60000 65536"/>
                <a:gd name="T12" fmla="*/ 0 60000 65536"/>
                <a:gd name="T13" fmla="*/ 0 60000 65536"/>
                <a:gd name="T14" fmla="*/ 0 60000 65536"/>
                <a:gd name="T15" fmla="*/ 0 w 547"/>
                <a:gd name="T16" fmla="*/ 0 h 32"/>
                <a:gd name="T17" fmla="*/ 547 w 547"/>
                <a:gd name="T18" fmla="*/ 32 h 32"/>
              </a:gdLst>
              <a:ahLst/>
              <a:cxnLst>
                <a:cxn ang="T10">
                  <a:pos x="T0" y="T1"/>
                </a:cxn>
                <a:cxn ang="T11">
                  <a:pos x="T2" y="T3"/>
                </a:cxn>
                <a:cxn ang="T12">
                  <a:pos x="T4" y="T5"/>
                </a:cxn>
                <a:cxn ang="T13">
                  <a:pos x="T6" y="T7"/>
                </a:cxn>
                <a:cxn ang="T14">
                  <a:pos x="T8" y="T9"/>
                </a:cxn>
              </a:cxnLst>
              <a:rect l="T15" t="T16" r="T17" b="T18"/>
              <a:pathLst>
                <a:path w="547" h="32">
                  <a:moveTo>
                    <a:pt x="547" y="0"/>
                  </a:moveTo>
                  <a:cubicBezTo>
                    <a:pt x="545" y="0"/>
                    <a:pt x="1" y="0"/>
                    <a:pt x="0" y="0"/>
                  </a:cubicBezTo>
                  <a:cubicBezTo>
                    <a:pt x="0" y="31"/>
                    <a:pt x="0" y="31"/>
                    <a:pt x="0" y="31"/>
                  </a:cubicBezTo>
                  <a:cubicBezTo>
                    <a:pt x="1" y="31"/>
                    <a:pt x="545" y="31"/>
                    <a:pt x="547" y="32"/>
                  </a:cubicBezTo>
                  <a:lnTo>
                    <a:pt x="547"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45" name="Freeform 23"/>
            <p:cNvSpPr>
              <a:spLocks noChangeArrowheads="1"/>
            </p:cNvSpPr>
            <p:nvPr/>
          </p:nvSpPr>
          <p:spPr bwMode="auto">
            <a:xfrm>
              <a:off x="3678238" y="1439863"/>
              <a:ext cx="2163762" cy="98425"/>
            </a:xfrm>
            <a:custGeom>
              <a:avLst/>
              <a:gdLst>
                <a:gd name="T0" fmla="*/ 702 w 702"/>
                <a:gd name="T1" fmla="*/ 0 h 32"/>
                <a:gd name="T2" fmla="*/ 0 w 702"/>
                <a:gd name="T3" fmla="*/ 0 h 32"/>
                <a:gd name="T4" fmla="*/ 0 w 702"/>
                <a:gd name="T5" fmla="*/ 31 h 32"/>
                <a:gd name="T6" fmla="*/ 702 w 702"/>
                <a:gd name="T7" fmla="*/ 32 h 32"/>
                <a:gd name="T8" fmla="*/ 702 w 702"/>
                <a:gd name="T9" fmla="*/ 0 h 32"/>
                <a:gd name="T10" fmla="*/ 0 60000 65536"/>
                <a:gd name="T11" fmla="*/ 0 60000 65536"/>
                <a:gd name="T12" fmla="*/ 0 60000 65536"/>
                <a:gd name="T13" fmla="*/ 0 60000 65536"/>
                <a:gd name="T14" fmla="*/ 0 60000 65536"/>
                <a:gd name="T15" fmla="*/ 0 w 702"/>
                <a:gd name="T16" fmla="*/ 0 h 32"/>
                <a:gd name="T17" fmla="*/ 702 w 702"/>
                <a:gd name="T18" fmla="*/ 32 h 32"/>
              </a:gdLst>
              <a:ahLst/>
              <a:cxnLst>
                <a:cxn ang="T10">
                  <a:pos x="T0" y="T1"/>
                </a:cxn>
                <a:cxn ang="T11">
                  <a:pos x="T2" y="T3"/>
                </a:cxn>
                <a:cxn ang="T12">
                  <a:pos x="T4" y="T5"/>
                </a:cxn>
                <a:cxn ang="T13">
                  <a:pos x="T6" y="T7"/>
                </a:cxn>
                <a:cxn ang="T14">
                  <a:pos x="T8" y="T9"/>
                </a:cxn>
              </a:cxnLst>
              <a:rect l="T15" t="T16" r="T17" b="T18"/>
              <a:pathLst>
                <a:path w="702" h="32">
                  <a:moveTo>
                    <a:pt x="702" y="0"/>
                  </a:moveTo>
                  <a:cubicBezTo>
                    <a:pt x="700" y="0"/>
                    <a:pt x="1" y="0"/>
                    <a:pt x="0" y="0"/>
                  </a:cubicBezTo>
                  <a:cubicBezTo>
                    <a:pt x="0" y="31"/>
                    <a:pt x="0" y="31"/>
                    <a:pt x="0" y="31"/>
                  </a:cubicBezTo>
                  <a:cubicBezTo>
                    <a:pt x="1" y="31"/>
                    <a:pt x="700" y="31"/>
                    <a:pt x="702" y="32"/>
                  </a:cubicBezTo>
                  <a:lnTo>
                    <a:pt x="702"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46" name="Freeform 27"/>
            <p:cNvSpPr>
              <a:spLocks noChangeArrowheads="1"/>
            </p:cNvSpPr>
            <p:nvPr/>
          </p:nvSpPr>
          <p:spPr bwMode="auto">
            <a:xfrm>
              <a:off x="3678238" y="1581150"/>
              <a:ext cx="1087437" cy="95250"/>
            </a:xfrm>
            <a:custGeom>
              <a:avLst/>
              <a:gdLst>
                <a:gd name="T0" fmla="*/ 353 w 353"/>
                <a:gd name="T1" fmla="*/ 0 h 31"/>
                <a:gd name="T2" fmla="*/ 0 w 353"/>
                <a:gd name="T3" fmla="*/ 0 h 31"/>
                <a:gd name="T4" fmla="*/ 0 w 353"/>
                <a:gd name="T5" fmla="*/ 31 h 31"/>
                <a:gd name="T6" fmla="*/ 353 w 353"/>
                <a:gd name="T7" fmla="*/ 31 h 31"/>
                <a:gd name="T8" fmla="*/ 353 w 353"/>
                <a:gd name="T9" fmla="*/ 0 h 31"/>
                <a:gd name="T10" fmla="*/ 0 60000 65536"/>
                <a:gd name="T11" fmla="*/ 0 60000 65536"/>
                <a:gd name="T12" fmla="*/ 0 60000 65536"/>
                <a:gd name="T13" fmla="*/ 0 60000 65536"/>
                <a:gd name="T14" fmla="*/ 0 60000 65536"/>
                <a:gd name="T15" fmla="*/ 0 w 353"/>
                <a:gd name="T16" fmla="*/ 0 h 31"/>
                <a:gd name="T17" fmla="*/ 353 w 353"/>
                <a:gd name="T18" fmla="*/ 31 h 31"/>
              </a:gdLst>
              <a:ahLst/>
              <a:cxnLst>
                <a:cxn ang="T10">
                  <a:pos x="T0" y="T1"/>
                </a:cxn>
                <a:cxn ang="T11">
                  <a:pos x="T2" y="T3"/>
                </a:cxn>
                <a:cxn ang="T12">
                  <a:pos x="T4" y="T5"/>
                </a:cxn>
                <a:cxn ang="T13">
                  <a:pos x="T6" y="T7"/>
                </a:cxn>
                <a:cxn ang="T14">
                  <a:pos x="T8" y="T9"/>
                </a:cxn>
              </a:cxnLst>
              <a:rect l="T15" t="T16" r="T17" b="T18"/>
              <a:pathLst>
                <a:path w="353" h="31">
                  <a:moveTo>
                    <a:pt x="353" y="0"/>
                  </a:moveTo>
                  <a:cubicBezTo>
                    <a:pt x="351" y="0"/>
                    <a:pt x="1" y="0"/>
                    <a:pt x="0" y="0"/>
                  </a:cubicBezTo>
                  <a:cubicBezTo>
                    <a:pt x="0" y="31"/>
                    <a:pt x="0" y="31"/>
                    <a:pt x="0" y="31"/>
                  </a:cubicBezTo>
                  <a:cubicBezTo>
                    <a:pt x="1" y="31"/>
                    <a:pt x="351" y="31"/>
                    <a:pt x="353" y="31"/>
                  </a:cubicBezTo>
                  <a:lnTo>
                    <a:pt x="35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47" name="Freeform 31"/>
            <p:cNvSpPr>
              <a:spLocks noChangeArrowheads="1"/>
            </p:cNvSpPr>
            <p:nvPr/>
          </p:nvSpPr>
          <p:spPr bwMode="auto">
            <a:xfrm>
              <a:off x="3678238" y="1724025"/>
              <a:ext cx="1393825" cy="98425"/>
            </a:xfrm>
            <a:custGeom>
              <a:avLst/>
              <a:gdLst>
                <a:gd name="T0" fmla="*/ 452 w 452"/>
                <a:gd name="T1" fmla="*/ 0 h 32"/>
                <a:gd name="T2" fmla="*/ 0 w 452"/>
                <a:gd name="T3" fmla="*/ 0 h 32"/>
                <a:gd name="T4" fmla="*/ 0 w 452"/>
                <a:gd name="T5" fmla="*/ 31 h 32"/>
                <a:gd name="T6" fmla="*/ 452 w 452"/>
                <a:gd name="T7" fmla="*/ 32 h 32"/>
                <a:gd name="T8" fmla="*/ 452 w 452"/>
                <a:gd name="T9" fmla="*/ 0 h 32"/>
                <a:gd name="T10" fmla="*/ 0 60000 65536"/>
                <a:gd name="T11" fmla="*/ 0 60000 65536"/>
                <a:gd name="T12" fmla="*/ 0 60000 65536"/>
                <a:gd name="T13" fmla="*/ 0 60000 65536"/>
                <a:gd name="T14" fmla="*/ 0 60000 65536"/>
                <a:gd name="T15" fmla="*/ 0 w 452"/>
                <a:gd name="T16" fmla="*/ 0 h 32"/>
                <a:gd name="T17" fmla="*/ 452 w 452"/>
                <a:gd name="T18" fmla="*/ 32 h 32"/>
              </a:gdLst>
              <a:ahLst/>
              <a:cxnLst>
                <a:cxn ang="T10">
                  <a:pos x="T0" y="T1"/>
                </a:cxn>
                <a:cxn ang="T11">
                  <a:pos x="T2" y="T3"/>
                </a:cxn>
                <a:cxn ang="T12">
                  <a:pos x="T4" y="T5"/>
                </a:cxn>
                <a:cxn ang="T13">
                  <a:pos x="T6" y="T7"/>
                </a:cxn>
                <a:cxn ang="T14">
                  <a:pos x="T8" y="T9"/>
                </a:cxn>
              </a:cxnLst>
              <a:rect l="T15" t="T16" r="T17" b="T18"/>
              <a:pathLst>
                <a:path w="452" h="32">
                  <a:moveTo>
                    <a:pt x="452" y="0"/>
                  </a:moveTo>
                  <a:cubicBezTo>
                    <a:pt x="450" y="0"/>
                    <a:pt x="1" y="0"/>
                    <a:pt x="0" y="0"/>
                  </a:cubicBezTo>
                  <a:cubicBezTo>
                    <a:pt x="0" y="31"/>
                    <a:pt x="0" y="31"/>
                    <a:pt x="0" y="31"/>
                  </a:cubicBezTo>
                  <a:cubicBezTo>
                    <a:pt x="1" y="31"/>
                    <a:pt x="450" y="31"/>
                    <a:pt x="452" y="32"/>
                  </a:cubicBezTo>
                  <a:lnTo>
                    <a:pt x="452"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48" name="Freeform 35"/>
            <p:cNvSpPr>
              <a:spLocks noChangeArrowheads="1"/>
            </p:cNvSpPr>
            <p:nvPr/>
          </p:nvSpPr>
          <p:spPr bwMode="auto">
            <a:xfrm>
              <a:off x="3678238" y="1865313"/>
              <a:ext cx="2032000" cy="98425"/>
            </a:xfrm>
            <a:custGeom>
              <a:avLst/>
              <a:gdLst>
                <a:gd name="T0" fmla="*/ 659 w 659"/>
                <a:gd name="T1" fmla="*/ 0 h 32"/>
                <a:gd name="T2" fmla="*/ 0 w 659"/>
                <a:gd name="T3" fmla="*/ 0 h 32"/>
                <a:gd name="T4" fmla="*/ 0 w 659"/>
                <a:gd name="T5" fmla="*/ 31 h 32"/>
                <a:gd name="T6" fmla="*/ 659 w 659"/>
                <a:gd name="T7" fmla="*/ 32 h 32"/>
                <a:gd name="T8" fmla="*/ 659 w 659"/>
                <a:gd name="T9" fmla="*/ 0 h 32"/>
                <a:gd name="T10" fmla="*/ 0 60000 65536"/>
                <a:gd name="T11" fmla="*/ 0 60000 65536"/>
                <a:gd name="T12" fmla="*/ 0 60000 65536"/>
                <a:gd name="T13" fmla="*/ 0 60000 65536"/>
                <a:gd name="T14" fmla="*/ 0 60000 65536"/>
                <a:gd name="T15" fmla="*/ 0 w 659"/>
                <a:gd name="T16" fmla="*/ 0 h 32"/>
                <a:gd name="T17" fmla="*/ 659 w 659"/>
                <a:gd name="T18" fmla="*/ 32 h 32"/>
              </a:gdLst>
              <a:ahLst/>
              <a:cxnLst>
                <a:cxn ang="T10">
                  <a:pos x="T0" y="T1"/>
                </a:cxn>
                <a:cxn ang="T11">
                  <a:pos x="T2" y="T3"/>
                </a:cxn>
                <a:cxn ang="T12">
                  <a:pos x="T4" y="T5"/>
                </a:cxn>
                <a:cxn ang="T13">
                  <a:pos x="T6" y="T7"/>
                </a:cxn>
                <a:cxn ang="T14">
                  <a:pos x="T8" y="T9"/>
                </a:cxn>
              </a:cxnLst>
              <a:rect l="T15" t="T16" r="T17" b="T18"/>
              <a:pathLst>
                <a:path w="659" h="32">
                  <a:moveTo>
                    <a:pt x="659" y="0"/>
                  </a:moveTo>
                  <a:cubicBezTo>
                    <a:pt x="658" y="0"/>
                    <a:pt x="1" y="0"/>
                    <a:pt x="0" y="0"/>
                  </a:cubicBezTo>
                  <a:cubicBezTo>
                    <a:pt x="0" y="31"/>
                    <a:pt x="0" y="31"/>
                    <a:pt x="0" y="31"/>
                  </a:cubicBezTo>
                  <a:cubicBezTo>
                    <a:pt x="1" y="31"/>
                    <a:pt x="658" y="32"/>
                    <a:pt x="659" y="32"/>
                  </a:cubicBezTo>
                  <a:lnTo>
                    <a:pt x="659"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49" name="Freeform 37"/>
            <p:cNvSpPr>
              <a:spLocks noChangeArrowheads="1"/>
            </p:cNvSpPr>
            <p:nvPr/>
          </p:nvSpPr>
          <p:spPr bwMode="auto">
            <a:xfrm>
              <a:off x="3678238" y="2006600"/>
              <a:ext cx="1689100" cy="98425"/>
            </a:xfrm>
            <a:custGeom>
              <a:avLst/>
              <a:gdLst>
                <a:gd name="T0" fmla="*/ 548 w 548"/>
                <a:gd name="T1" fmla="*/ 1 h 32"/>
                <a:gd name="T2" fmla="*/ 0 w 548"/>
                <a:gd name="T3" fmla="*/ 0 h 32"/>
                <a:gd name="T4" fmla="*/ 0 w 548"/>
                <a:gd name="T5" fmla="*/ 31 h 32"/>
                <a:gd name="T6" fmla="*/ 548 w 548"/>
                <a:gd name="T7" fmla="*/ 32 h 32"/>
                <a:gd name="T8" fmla="*/ 548 w 548"/>
                <a:gd name="T9" fmla="*/ 1 h 32"/>
                <a:gd name="T10" fmla="*/ 0 60000 65536"/>
                <a:gd name="T11" fmla="*/ 0 60000 65536"/>
                <a:gd name="T12" fmla="*/ 0 60000 65536"/>
                <a:gd name="T13" fmla="*/ 0 60000 65536"/>
                <a:gd name="T14" fmla="*/ 0 60000 65536"/>
                <a:gd name="T15" fmla="*/ 0 w 548"/>
                <a:gd name="T16" fmla="*/ 0 h 32"/>
                <a:gd name="T17" fmla="*/ 548 w 548"/>
                <a:gd name="T18" fmla="*/ 32 h 32"/>
              </a:gdLst>
              <a:ahLst/>
              <a:cxnLst>
                <a:cxn ang="T10">
                  <a:pos x="T0" y="T1"/>
                </a:cxn>
                <a:cxn ang="T11">
                  <a:pos x="T2" y="T3"/>
                </a:cxn>
                <a:cxn ang="T12">
                  <a:pos x="T4" y="T5"/>
                </a:cxn>
                <a:cxn ang="T13">
                  <a:pos x="T6" y="T7"/>
                </a:cxn>
                <a:cxn ang="T14">
                  <a:pos x="T8" y="T9"/>
                </a:cxn>
              </a:cxnLst>
              <a:rect l="T15" t="T16" r="T17" b="T18"/>
              <a:pathLst>
                <a:path w="548" h="32">
                  <a:moveTo>
                    <a:pt x="548" y="1"/>
                  </a:moveTo>
                  <a:cubicBezTo>
                    <a:pt x="546" y="0"/>
                    <a:pt x="1" y="0"/>
                    <a:pt x="0" y="0"/>
                  </a:cubicBezTo>
                  <a:cubicBezTo>
                    <a:pt x="0" y="31"/>
                    <a:pt x="0" y="31"/>
                    <a:pt x="0" y="31"/>
                  </a:cubicBezTo>
                  <a:cubicBezTo>
                    <a:pt x="1" y="32"/>
                    <a:pt x="546" y="32"/>
                    <a:pt x="548" y="32"/>
                  </a:cubicBezTo>
                  <a:lnTo>
                    <a:pt x="548" y="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50" name="Oval 109"/>
            <p:cNvSpPr>
              <a:spLocks noChangeArrowheads="1"/>
            </p:cNvSpPr>
            <p:nvPr/>
          </p:nvSpPr>
          <p:spPr bwMode="auto">
            <a:xfrm>
              <a:off x="5721350" y="1392238"/>
              <a:ext cx="180975" cy="182562"/>
            </a:xfrm>
            <a:prstGeom prst="ellipse">
              <a:avLst/>
            </a:prstGeom>
            <a:grpFill/>
            <a:ln>
              <a:noFill/>
            </a:ln>
            <a:extLst>
              <a:ext uri="{91240B29-F687-4F45-9708-019B960494DF}">
                <a14:hiddenLine xmlns:a14="http://schemas.microsoft.com/office/drawing/2010/main" w="5">
                  <a:solidFill>
                    <a:srgbClr val="000000"/>
                  </a:solidFill>
                  <a:round/>
                </a14:hiddenLine>
              </a:ext>
            </a:extLst>
          </p:spPr>
          <p:txBody>
            <a:bodyPr/>
            <a:lstStyle/>
            <a:p>
              <a:endParaRPr lang="zh-CN" altLang="zh-CN">
                <a:solidFill>
                  <a:srgbClr val="000000"/>
                </a:solidFill>
                <a:sym typeface="宋体" panose="02010600030101010101" pitchFamily="2" charset="-122"/>
              </a:endParaRPr>
            </a:p>
          </p:txBody>
        </p:sp>
        <p:sp>
          <p:nvSpPr>
            <p:cNvPr id="51" name="Oval 110"/>
            <p:cNvSpPr>
              <a:spLocks noChangeArrowheads="1"/>
            </p:cNvSpPr>
            <p:nvPr/>
          </p:nvSpPr>
          <p:spPr bwMode="auto">
            <a:xfrm>
              <a:off x="5759450" y="1430338"/>
              <a:ext cx="107950" cy="107950"/>
            </a:xfrm>
            <a:prstGeom prst="ellipse">
              <a:avLst/>
            </a:prstGeom>
            <a:grpFill/>
            <a:ln w="0" cap="flat" cmpd="sng">
              <a:solidFill>
                <a:srgbClr val="FFFFFF"/>
              </a:solidFill>
              <a:round/>
            </a:ln>
          </p:spPr>
          <p:txBody>
            <a:bodyPr/>
            <a:lstStyle/>
            <a:p>
              <a:endParaRPr lang="zh-CN" altLang="zh-CN">
                <a:solidFill>
                  <a:srgbClr val="000000"/>
                </a:solidFill>
                <a:sym typeface="宋体" panose="02010600030101010101" pitchFamily="2" charset="-122"/>
              </a:endParaRPr>
            </a:p>
          </p:txBody>
        </p:sp>
        <p:sp>
          <p:nvSpPr>
            <p:cNvPr id="52" name="Oval 126"/>
            <p:cNvSpPr>
              <a:spLocks noChangeArrowheads="1"/>
            </p:cNvSpPr>
            <p:nvPr/>
          </p:nvSpPr>
          <p:spPr bwMode="auto">
            <a:xfrm>
              <a:off x="4978400" y="1681163"/>
              <a:ext cx="184150" cy="182562"/>
            </a:xfrm>
            <a:prstGeom prst="ellipse">
              <a:avLst/>
            </a:prstGeom>
            <a:grpFill/>
            <a:ln>
              <a:noFill/>
            </a:ln>
            <a:extLst>
              <a:ext uri="{91240B29-F687-4F45-9708-019B960494DF}">
                <a14:hiddenLine xmlns:a14="http://schemas.microsoft.com/office/drawing/2010/main" w="5">
                  <a:solidFill>
                    <a:srgbClr val="000000"/>
                  </a:solidFill>
                  <a:round/>
                </a14:hiddenLine>
              </a:ext>
            </a:extLst>
          </p:spPr>
          <p:txBody>
            <a:bodyPr/>
            <a:lstStyle/>
            <a:p>
              <a:endParaRPr lang="zh-CN" altLang="zh-CN">
                <a:solidFill>
                  <a:srgbClr val="000000"/>
                </a:solidFill>
                <a:sym typeface="宋体" panose="02010600030101010101" pitchFamily="2" charset="-122"/>
              </a:endParaRPr>
            </a:p>
          </p:txBody>
        </p:sp>
        <p:sp>
          <p:nvSpPr>
            <p:cNvPr id="53" name="Oval 127"/>
            <p:cNvSpPr>
              <a:spLocks noChangeArrowheads="1"/>
            </p:cNvSpPr>
            <p:nvPr/>
          </p:nvSpPr>
          <p:spPr bwMode="auto">
            <a:xfrm>
              <a:off x="5016500" y="1719263"/>
              <a:ext cx="107950" cy="104775"/>
            </a:xfrm>
            <a:prstGeom prst="ellipse">
              <a:avLst/>
            </a:prstGeom>
            <a:grpFill/>
            <a:ln w="0" cap="flat" cmpd="sng">
              <a:solidFill>
                <a:srgbClr val="FFFFFF"/>
              </a:solidFill>
              <a:round/>
            </a:ln>
          </p:spPr>
          <p:txBody>
            <a:bodyPr/>
            <a:lstStyle/>
            <a:p>
              <a:endParaRPr lang="zh-CN" altLang="zh-CN">
                <a:solidFill>
                  <a:srgbClr val="000000"/>
                </a:solidFill>
                <a:sym typeface="宋体" panose="02010600030101010101" pitchFamily="2" charset="-122"/>
              </a:endParaRPr>
            </a:p>
          </p:txBody>
        </p:sp>
        <p:sp>
          <p:nvSpPr>
            <p:cNvPr id="54" name="Oval 143"/>
            <p:cNvSpPr>
              <a:spLocks noChangeArrowheads="1"/>
            </p:cNvSpPr>
            <p:nvPr/>
          </p:nvSpPr>
          <p:spPr bwMode="auto">
            <a:xfrm>
              <a:off x="6240463" y="1103313"/>
              <a:ext cx="180975" cy="180975"/>
            </a:xfrm>
            <a:prstGeom prst="ellipse">
              <a:avLst/>
            </a:prstGeom>
            <a:grpFill/>
            <a:ln>
              <a:noFill/>
            </a:ln>
            <a:extLst>
              <a:ext uri="{91240B29-F687-4F45-9708-019B960494DF}">
                <a14:hiddenLine xmlns:a14="http://schemas.microsoft.com/office/drawing/2010/main" w="5">
                  <a:solidFill>
                    <a:srgbClr val="000000"/>
                  </a:solidFill>
                  <a:round/>
                </a14:hiddenLine>
              </a:ext>
            </a:extLst>
          </p:spPr>
          <p:txBody>
            <a:bodyPr/>
            <a:lstStyle/>
            <a:p>
              <a:endParaRPr lang="zh-CN" altLang="zh-CN">
                <a:solidFill>
                  <a:srgbClr val="000000"/>
                </a:solidFill>
                <a:sym typeface="宋体" panose="02010600030101010101" pitchFamily="2" charset="-122"/>
              </a:endParaRPr>
            </a:p>
          </p:txBody>
        </p:sp>
        <p:sp>
          <p:nvSpPr>
            <p:cNvPr id="55" name="Oval 144"/>
            <p:cNvSpPr>
              <a:spLocks noChangeArrowheads="1"/>
            </p:cNvSpPr>
            <p:nvPr/>
          </p:nvSpPr>
          <p:spPr bwMode="auto">
            <a:xfrm>
              <a:off x="6280150" y="1139825"/>
              <a:ext cx="104775" cy="104775"/>
            </a:xfrm>
            <a:prstGeom prst="ellipse">
              <a:avLst/>
            </a:prstGeom>
            <a:grpFill/>
            <a:ln w="0" cap="flat" cmpd="sng">
              <a:solidFill>
                <a:srgbClr val="FFFFFF"/>
              </a:solidFill>
              <a:round/>
            </a:ln>
          </p:spPr>
          <p:txBody>
            <a:bodyPr/>
            <a:lstStyle/>
            <a:p>
              <a:endParaRPr lang="zh-CN" altLang="zh-CN">
                <a:solidFill>
                  <a:srgbClr val="000000"/>
                </a:solidFill>
                <a:sym typeface="宋体" panose="02010600030101010101" pitchFamily="2" charset="-122"/>
              </a:endParaRPr>
            </a:p>
          </p:txBody>
        </p:sp>
        <p:sp>
          <p:nvSpPr>
            <p:cNvPr id="56" name="Oval 160"/>
            <p:cNvSpPr>
              <a:spLocks noChangeArrowheads="1"/>
            </p:cNvSpPr>
            <p:nvPr/>
          </p:nvSpPr>
          <p:spPr bwMode="auto">
            <a:xfrm>
              <a:off x="6119813" y="828675"/>
              <a:ext cx="182562" cy="182563"/>
            </a:xfrm>
            <a:prstGeom prst="ellipse">
              <a:avLst/>
            </a:prstGeom>
            <a:grpFill/>
            <a:ln>
              <a:noFill/>
            </a:ln>
            <a:extLst>
              <a:ext uri="{91240B29-F687-4F45-9708-019B960494DF}">
                <a14:hiddenLine xmlns:a14="http://schemas.microsoft.com/office/drawing/2010/main" w="5">
                  <a:solidFill>
                    <a:srgbClr val="000000"/>
                  </a:solidFill>
                  <a:round/>
                </a14:hiddenLine>
              </a:ext>
            </a:extLst>
          </p:spPr>
          <p:txBody>
            <a:bodyPr/>
            <a:lstStyle/>
            <a:p>
              <a:endParaRPr lang="zh-CN" altLang="zh-CN">
                <a:solidFill>
                  <a:srgbClr val="000000"/>
                </a:solidFill>
                <a:sym typeface="宋体" panose="02010600030101010101" pitchFamily="2" charset="-122"/>
              </a:endParaRPr>
            </a:p>
          </p:txBody>
        </p:sp>
        <p:sp>
          <p:nvSpPr>
            <p:cNvPr id="57" name="Oval 161"/>
            <p:cNvSpPr>
              <a:spLocks noChangeArrowheads="1"/>
            </p:cNvSpPr>
            <p:nvPr/>
          </p:nvSpPr>
          <p:spPr bwMode="auto">
            <a:xfrm>
              <a:off x="6159500" y="868363"/>
              <a:ext cx="104775" cy="104775"/>
            </a:xfrm>
            <a:prstGeom prst="ellipse">
              <a:avLst/>
            </a:prstGeom>
            <a:grpFill/>
            <a:ln w="0" cap="flat" cmpd="sng">
              <a:solidFill>
                <a:srgbClr val="FFFFFF"/>
              </a:solidFill>
              <a:round/>
            </a:ln>
          </p:spPr>
          <p:txBody>
            <a:bodyPr/>
            <a:lstStyle/>
            <a:p>
              <a:endParaRPr lang="zh-CN" altLang="zh-CN">
                <a:solidFill>
                  <a:srgbClr val="000000"/>
                </a:solidFill>
                <a:sym typeface="宋体" panose="02010600030101010101" pitchFamily="2" charset="-122"/>
              </a:endParaRPr>
            </a:p>
          </p:txBody>
        </p:sp>
        <p:sp>
          <p:nvSpPr>
            <p:cNvPr id="58" name="Oval 109"/>
            <p:cNvSpPr>
              <a:spLocks noChangeArrowheads="1"/>
            </p:cNvSpPr>
            <p:nvPr/>
          </p:nvSpPr>
          <p:spPr bwMode="auto">
            <a:xfrm>
              <a:off x="5253038" y="1957388"/>
              <a:ext cx="180975" cy="182562"/>
            </a:xfrm>
            <a:prstGeom prst="ellipse">
              <a:avLst/>
            </a:prstGeom>
            <a:grpFill/>
            <a:ln>
              <a:noFill/>
            </a:ln>
            <a:extLst>
              <a:ext uri="{91240B29-F687-4F45-9708-019B960494DF}">
                <a14:hiddenLine xmlns:a14="http://schemas.microsoft.com/office/drawing/2010/main" w="5">
                  <a:solidFill>
                    <a:srgbClr val="000000"/>
                  </a:solidFill>
                  <a:round/>
                </a14:hiddenLine>
              </a:ext>
            </a:extLst>
          </p:spPr>
          <p:txBody>
            <a:bodyPr/>
            <a:lstStyle/>
            <a:p>
              <a:endParaRPr lang="zh-CN" altLang="zh-CN">
                <a:solidFill>
                  <a:srgbClr val="000000"/>
                </a:solidFill>
                <a:sym typeface="宋体" panose="02010600030101010101" pitchFamily="2" charset="-122"/>
              </a:endParaRPr>
            </a:p>
          </p:txBody>
        </p:sp>
        <p:sp>
          <p:nvSpPr>
            <p:cNvPr id="59" name="Oval 110"/>
            <p:cNvSpPr>
              <a:spLocks noChangeArrowheads="1"/>
            </p:cNvSpPr>
            <p:nvPr/>
          </p:nvSpPr>
          <p:spPr bwMode="auto">
            <a:xfrm>
              <a:off x="5289550" y="1995488"/>
              <a:ext cx="107950" cy="107950"/>
            </a:xfrm>
            <a:prstGeom prst="ellipse">
              <a:avLst/>
            </a:prstGeom>
            <a:grpFill/>
            <a:ln w="0" cap="flat" cmpd="sng">
              <a:solidFill>
                <a:srgbClr val="FFFFFF"/>
              </a:solidFill>
              <a:round/>
            </a:ln>
          </p:spPr>
          <p:txBody>
            <a:bodyPr/>
            <a:lstStyle/>
            <a:p>
              <a:endParaRPr lang="zh-CN" altLang="zh-CN">
                <a:solidFill>
                  <a:srgbClr val="000000"/>
                </a:solidFill>
                <a:sym typeface="宋体" panose="02010600030101010101" pitchFamily="2" charset="-122"/>
              </a:endParaRPr>
            </a:p>
          </p:txBody>
        </p:sp>
      </p:grpSp>
      <p:sp>
        <p:nvSpPr>
          <p:cNvPr id="60" name="TextBox 205"/>
          <p:cNvSpPr>
            <a:spLocks noChangeArrowheads="1"/>
          </p:cNvSpPr>
          <p:nvPr/>
        </p:nvSpPr>
        <p:spPr bwMode="auto">
          <a:xfrm>
            <a:off x="6526153" y="84355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dirty="0">
              <a:solidFill>
                <a:schemeClr val="tx1">
                  <a:lumMod val="65000"/>
                  <a:lumOff val="35000"/>
                </a:schemeClr>
              </a:solidFill>
            </a:endParaRPr>
          </a:p>
        </p:txBody>
      </p:sp>
      <p:sp>
        <p:nvSpPr>
          <p:cNvPr id="61" name="TextBox 206"/>
          <p:cNvSpPr>
            <a:spLocks noChangeArrowheads="1"/>
          </p:cNvSpPr>
          <p:nvPr/>
        </p:nvSpPr>
        <p:spPr bwMode="auto">
          <a:xfrm>
            <a:off x="6564253" y="344229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a:solidFill>
                <a:schemeClr val="tx1">
                  <a:lumMod val="65000"/>
                  <a:lumOff val="35000"/>
                </a:schemeClr>
              </a:solidFill>
            </a:endParaRPr>
          </a:p>
        </p:txBody>
      </p:sp>
      <p:sp>
        <p:nvSpPr>
          <p:cNvPr id="62" name="TextBox 207"/>
          <p:cNvSpPr>
            <a:spLocks noChangeArrowheads="1"/>
          </p:cNvSpPr>
          <p:nvPr/>
        </p:nvSpPr>
        <p:spPr bwMode="auto">
          <a:xfrm>
            <a:off x="6600766" y="1127720"/>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a:solidFill>
                <a:schemeClr val="tx1">
                  <a:lumMod val="65000"/>
                  <a:lumOff val="35000"/>
                </a:schemeClr>
              </a:solidFill>
            </a:endParaRPr>
          </a:p>
        </p:txBody>
      </p:sp>
      <p:sp>
        <p:nvSpPr>
          <p:cNvPr id="63" name="TextBox 208"/>
          <p:cNvSpPr>
            <a:spLocks noChangeArrowheads="1"/>
          </p:cNvSpPr>
          <p:nvPr/>
        </p:nvSpPr>
        <p:spPr bwMode="auto">
          <a:xfrm>
            <a:off x="6066572" y="1413470"/>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a:solidFill>
                <a:schemeClr val="tx1">
                  <a:lumMod val="65000"/>
                  <a:lumOff val="35000"/>
                </a:schemeClr>
              </a:solidFill>
            </a:endParaRPr>
          </a:p>
        </p:txBody>
      </p:sp>
      <p:sp>
        <p:nvSpPr>
          <p:cNvPr id="64" name="TextBox 209"/>
          <p:cNvSpPr>
            <a:spLocks noChangeArrowheads="1"/>
          </p:cNvSpPr>
          <p:nvPr/>
        </p:nvSpPr>
        <p:spPr bwMode="auto">
          <a:xfrm>
            <a:off x="5306953" y="168810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a:solidFill>
                <a:schemeClr val="tx1">
                  <a:lumMod val="65000"/>
                  <a:lumOff val="35000"/>
                </a:schemeClr>
              </a:solidFill>
            </a:endParaRPr>
          </a:p>
        </p:txBody>
      </p:sp>
      <p:sp>
        <p:nvSpPr>
          <p:cNvPr id="65" name="TextBox 210"/>
          <p:cNvSpPr>
            <a:spLocks noChangeArrowheads="1"/>
          </p:cNvSpPr>
          <p:nvPr/>
        </p:nvSpPr>
        <p:spPr bwMode="auto">
          <a:xfrm>
            <a:off x="5587941" y="1991320"/>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a:solidFill>
                <a:schemeClr val="tx1">
                  <a:lumMod val="65000"/>
                  <a:lumOff val="35000"/>
                </a:schemeClr>
              </a:solidFill>
            </a:endParaRPr>
          </a:p>
        </p:txBody>
      </p:sp>
      <p:sp>
        <p:nvSpPr>
          <p:cNvPr id="66" name="TextBox 211"/>
          <p:cNvSpPr>
            <a:spLocks noChangeArrowheads="1"/>
          </p:cNvSpPr>
          <p:nvPr/>
        </p:nvSpPr>
        <p:spPr bwMode="auto">
          <a:xfrm>
            <a:off x="5918141" y="3177183"/>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dirty="0">
              <a:solidFill>
                <a:schemeClr val="tx1">
                  <a:lumMod val="65000"/>
                  <a:lumOff val="35000"/>
                </a:schemeClr>
              </a:solidFill>
            </a:endParaRPr>
          </a:p>
        </p:txBody>
      </p:sp>
      <p:sp>
        <p:nvSpPr>
          <p:cNvPr id="67" name="TextBox 212"/>
          <p:cNvSpPr>
            <a:spLocks noChangeArrowheads="1"/>
          </p:cNvSpPr>
          <p:nvPr/>
        </p:nvSpPr>
        <p:spPr bwMode="auto">
          <a:xfrm>
            <a:off x="5601434" y="372804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a:solidFill>
                <a:schemeClr val="tx1">
                  <a:lumMod val="65000"/>
                  <a:lumOff val="35000"/>
                </a:schemeClr>
              </a:solidFill>
            </a:endParaRPr>
          </a:p>
        </p:txBody>
      </p:sp>
      <p:sp>
        <p:nvSpPr>
          <p:cNvPr id="68" name="TextBox 213"/>
          <p:cNvSpPr>
            <a:spLocks noChangeArrowheads="1"/>
          </p:cNvSpPr>
          <p:nvPr/>
        </p:nvSpPr>
        <p:spPr bwMode="auto">
          <a:xfrm>
            <a:off x="6393597" y="4036020"/>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a:solidFill>
                <a:schemeClr val="tx1">
                  <a:lumMod val="65000"/>
                  <a:lumOff val="35000"/>
                </a:schemeClr>
              </a:solidFill>
            </a:endParaRPr>
          </a:p>
        </p:txBody>
      </p:sp>
      <p:sp>
        <p:nvSpPr>
          <p:cNvPr id="69" name="TextBox 692"/>
          <p:cNvSpPr>
            <a:spLocks noChangeArrowheads="1"/>
          </p:cNvSpPr>
          <p:nvPr/>
        </p:nvSpPr>
        <p:spPr bwMode="auto">
          <a:xfrm>
            <a:off x="1288535" y="1753195"/>
            <a:ext cx="4032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dirty="0">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3" name="矩形 72"/>
          <p:cNvSpPr/>
          <p:nvPr/>
        </p:nvSpPr>
        <p:spPr>
          <a:xfrm>
            <a:off x="0" y="4793728"/>
            <a:ext cx="9144000" cy="34977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8414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4006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9598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55190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70782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86374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101966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117558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133151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148743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164335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179927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95519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211111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226703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p:cNvSpPr/>
          <p:nvPr/>
        </p:nvSpPr>
        <p:spPr>
          <a:xfrm>
            <a:off x="242295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257887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273479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289072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304664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320256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p:cNvSpPr/>
          <p:nvPr/>
        </p:nvSpPr>
        <p:spPr>
          <a:xfrm>
            <a:off x="335848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351440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367032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382624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398216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413808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429400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444993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a:off x="460585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476177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a:off x="491769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507361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矩形 108"/>
          <p:cNvSpPr/>
          <p:nvPr/>
        </p:nvSpPr>
        <p:spPr>
          <a:xfrm>
            <a:off x="522953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矩形 109"/>
          <p:cNvSpPr/>
          <p:nvPr/>
        </p:nvSpPr>
        <p:spPr>
          <a:xfrm>
            <a:off x="538545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p:cNvSpPr/>
          <p:nvPr/>
        </p:nvSpPr>
        <p:spPr>
          <a:xfrm>
            <a:off x="554137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矩形 111"/>
          <p:cNvSpPr/>
          <p:nvPr/>
        </p:nvSpPr>
        <p:spPr>
          <a:xfrm>
            <a:off x="569729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585321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矩形 172"/>
          <p:cNvSpPr/>
          <p:nvPr/>
        </p:nvSpPr>
        <p:spPr>
          <a:xfrm>
            <a:off x="600914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a:off x="616506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a:off x="632098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矩形 175"/>
          <p:cNvSpPr/>
          <p:nvPr/>
        </p:nvSpPr>
        <p:spPr>
          <a:xfrm>
            <a:off x="647690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矩形 176"/>
          <p:cNvSpPr/>
          <p:nvPr/>
        </p:nvSpPr>
        <p:spPr>
          <a:xfrm>
            <a:off x="663282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p:cNvSpPr/>
          <p:nvPr/>
        </p:nvSpPr>
        <p:spPr>
          <a:xfrm>
            <a:off x="678874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p:cNvSpPr/>
          <p:nvPr/>
        </p:nvSpPr>
        <p:spPr>
          <a:xfrm>
            <a:off x="694466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矩形 179"/>
          <p:cNvSpPr/>
          <p:nvPr/>
        </p:nvSpPr>
        <p:spPr>
          <a:xfrm>
            <a:off x="710058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矩形 180"/>
          <p:cNvSpPr/>
          <p:nvPr/>
        </p:nvSpPr>
        <p:spPr>
          <a:xfrm>
            <a:off x="725650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矩形 181"/>
          <p:cNvSpPr/>
          <p:nvPr/>
        </p:nvSpPr>
        <p:spPr>
          <a:xfrm>
            <a:off x="7412429"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矩形 182"/>
          <p:cNvSpPr/>
          <p:nvPr/>
        </p:nvSpPr>
        <p:spPr>
          <a:xfrm>
            <a:off x="7568350"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矩形 183"/>
          <p:cNvSpPr/>
          <p:nvPr/>
        </p:nvSpPr>
        <p:spPr>
          <a:xfrm>
            <a:off x="7724271"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矩形 184"/>
          <p:cNvSpPr/>
          <p:nvPr/>
        </p:nvSpPr>
        <p:spPr>
          <a:xfrm>
            <a:off x="7880192"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矩形 185"/>
          <p:cNvSpPr/>
          <p:nvPr/>
        </p:nvSpPr>
        <p:spPr>
          <a:xfrm>
            <a:off x="8036113"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矩形 186"/>
          <p:cNvSpPr/>
          <p:nvPr/>
        </p:nvSpPr>
        <p:spPr>
          <a:xfrm>
            <a:off x="8192034"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矩形 187"/>
          <p:cNvSpPr/>
          <p:nvPr/>
        </p:nvSpPr>
        <p:spPr>
          <a:xfrm>
            <a:off x="8347955"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矩形 188"/>
          <p:cNvSpPr/>
          <p:nvPr/>
        </p:nvSpPr>
        <p:spPr>
          <a:xfrm>
            <a:off x="8503876"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a:off x="865979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矩形 190"/>
          <p:cNvSpPr/>
          <p:nvPr/>
        </p:nvSpPr>
        <p:spPr>
          <a:xfrm>
            <a:off x="8815718"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矩形 191"/>
          <p:cNvSpPr/>
          <p:nvPr/>
        </p:nvSpPr>
        <p:spPr>
          <a:xfrm>
            <a:off x="8971667" y="4924452"/>
            <a:ext cx="94882" cy="62490"/>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TextBox 194"/>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96" name="矩形 195"/>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197" name="图片 19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1000"/>
                                        <p:tgtEl>
                                          <p:spTgt spid="2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500"/>
                                        <p:tgtEl>
                                          <p:spTgt spid="66"/>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500"/>
                                        <p:tgtEl>
                                          <p:spTgt spid="61"/>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fade">
                                      <p:cBhvr>
                                        <p:cTn id="43" dur="500"/>
                                        <p:tgtEl>
                                          <p:spTgt spid="67"/>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45984" y="997099"/>
            <a:ext cx="1981028" cy="2889791"/>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55"/>
          <p:cNvSpPr/>
          <p:nvPr/>
        </p:nvSpPr>
        <p:spPr>
          <a:xfrm>
            <a:off x="854218" y="4100143"/>
            <a:ext cx="7435564" cy="400110"/>
          </a:xfrm>
          <a:prstGeom prst="rect">
            <a:avLst/>
          </a:prstGeom>
        </p:spPr>
        <p:txBody>
          <a:bodyPr wrap="square">
            <a:spAutoFit/>
          </a:bodyPr>
          <a:lstStyle/>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单击选中图片，右键，设置图片格式，填充，图片或文理填充，文件，选择你要的图片即可</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（备注，建议使用图片前先将图片裁剪成如图差不多的长方形，图片不会变形）</a:t>
            </a:r>
            <a:endPar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文本框 22"/>
          <p:cNvSpPr txBox="1"/>
          <p:nvPr/>
        </p:nvSpPr>
        <p:spPr>
          <a:xfrm>
            <a:off x="2895473" y="1308053"/>
            <a:ext cx="1282050" cy="707886"/>
          </a:xfrm>
          <a:prstGeom prst="rect">
            <a:avLst/>
          </a:prstGeom>
          <a:noFill/>
        </p:spPr>
        <p:txBody>
          <a:bodyPr wrap="square" rtlCol="0">
            <a:spAutoFit/>
          </a:bodyPr>
          <a:lstStyle/>
          <a:p>
            <a:pPr algn="ctr"/>
            <a:r>
              <a:rPr lang="en-US" altLang="zh-CN" sz="4000" dirty="0" smtClean="0">
                <a:solidFill>
                  <a:schemeClr val="bg1"/>
                </a:solidFill>
                <a:latin typeface="HelveticaNeueLT Pro 67 MdCn" panose="020B0606030502030204" pitchFamily="34" charset="0"/>
              </a:rPr>
              <a:t>34%</a:t>
            </a:r>
            <a:endParaRPr lang="zh-CN" altLang="en-US" sz="4000" dirty="0">
              <a:solidFill>
                <a:schemeClr val="bg1"/>
              </a:solidFill>
              <a:latin typeface="HelveticaNeueLT Pro 67 MdCn" panose="020B0606030502030204" pitchFamily="34" charset="0"/>
            </a:endParaRPr>
          </a:p>
        </p:txBody>
      </p:sp>
      <p:cxnSp>
        <p:nvCxnSpPr>
          <p:cNvPr id="5" name="直接连接符 4"/>
          <p:cNvCxnSpPr/>
          <p:nvPr/>
        </p:nvCxnSpPr>
        <p:spPr>
          <a:xfrm>
            <a:off x="3060943" y="2009998"/>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 name="文本框 24"/>
          <p:cNvSpPr txBox="1"/>
          <p:nvPr/>
        </p:nvSpPr>
        <p:spPr>
          <a:xfrm>
            <a:off x="2895473" y="2020654"/>
            <a:ext cx="1282050" cy="338554"/>
          </a:xfrm>
          <a:prstGeom prst="rect">
            <a:avLst/>
          </a:prstGeom>
          <a:noFill/>
        </p:spPr>
        <p:txBody>
          <a:bodyPr wrap="square" rtlCol="0">
            <a:spAutoFit/>
          </a:bodyPr>
          <a:lstStyle/>
          <a:p>
            <a:pPr algn="ctr"/>
            <a:r>
              <a:rPr lang="en-US" altLang="zh-CN" sz="1600" dirty="0" smtClean="0">
                <a:solidFill>
                  <a:schemeClr val="bg1"/>
                </a:solidFill>
                <a:latin typeface="HelveticaNeueLT Pro 67 MdCn" panose="020B0606030502030204" pitchFamily="34" charset="0"/>
              </a:rPr>
              <a:t>From 2014 </a:t>
            </a:r>
            <a:endParaRPr lang="zh-CN" altLang="en-US" sz="1600" dirty="0">
              <a:solidFill>
                <a:schemeClr val="bg1"/>
              </a:solidFill>
              <a:latin typeface="HelveticaNeueLT Pro 67 MdCn" panose="020B0606030502030204" pitchFamily="34" charset="0"/>
            </a:endParaRPr>
          </a:p>
        </p:txBody>
      </p:sp>
      <p:sp>
        <p:nvSpPr>
          <p:cNvPr id="7" name="矩形 55"/>
          <p:cNvSpPr/>
          <p:nvPr/>
        </p:nvSpPr>
        <p:spPr>
          <a:xfrm>
            <a:off x="2724020" y="2400641"/>
            <a:ext cx="1624956" cy="965392"/>
          </a:xfrm>
          <a:prstGeom prst="rect">
            <a:avLst/>
          </a:prstGeom>
        </p:spPr>
        <p:txBody>
          <a:bodyPr wrap="square">
            <a:spAutoFit/>
          </a:bodyPr>
          <a:lstStyle/>
          <a:p>
            <a:pPr algn="ctr"/>
            <a:r>
              <a:rPr lang="zh-CN" altLang="en-US" sz="800" dirty="0" smtClean="0">
                <a:solidFill>
                  <a:schemeClr val="bg1"/>
                </a:solidFill>
                <a:latin typeface="微软雅黑" panose="020B0503020204020204" pitchFamily="34" charset="-122"/>
                <a:ea typeface="微软雅黑" panose="020B0503020204020204" pitchFamily="34" charset="-122"/>
              </a:rPr>
              <a:t>单击选中图片，右键，设置图片格式，填充，图片或文理填充，文件，选择你要的图片即可</a:t>
            </a:r>
            <a:endParaRPr lang="en-US" altLang="zh-CN" sz="800" dirty="0" smtClean="0">
              <a:solidFill>
                <a:schemeClr val="bg1"/>
              </a:solidFill>
              <a:latin typeface="微软雅黑" panose="020B0503020204020204" pitchFamily="34" charset="-122"/>
              <a:ea typeface="微软雅黑" panose="020B0503020204020204" pitchFamily="34" charset="-122"/>
            </a:endParaRPr>
          </a:p>
          <a:p>
            <a:pPr algn="ctr"/>
            <a:r>
              <a:rPr lang="zh-CN" altLang="en-US" sz="800" dirty="0" smtClean="0">
                <a:solidFill>
                  <a:schemeClr val="bg1"/>
                </a:solidFill>
                <a:latin typeface="微软雅黑" panose="020B0503020204020204" pitchFamily="34" charset="-122"/>
                <a:ea typeface="微软雅黑" panose="020B0503020204020204" pitchFamily="34" charset="-122"/>
              </a:rPr>
              <a:t>（备注，建议使用图片前先将图片裁剪成如图差不多的长方形，图片不会变形）</a:t>
            </a:r>
            <a:endParaRPr lang="zh-CN" altLang="en-US" sz="800" dirty="0" smtClean="0">
              <a:solidFill>
                <a:schemeClr val="bg1"/>
              </a:solidFill>
              <a:latin typeface="微软雅黑" panose="020B0503020204020204" pitchFamily="34" charset="-122"/>
              <a:ea typeface="微软雅黑" panose="020B0503020204020204" pitchFamily="34" charset="-122"/>
            </a:endParaRPr>
          </a:p>
          <a:p>
            <a:pPr algn="ctr">
              <a:lnSpc>
                <a:spcPct val="120000"/>
              </a:lnSpc>
            </a:pPr>
            <a:endParaRPr lang="zh-CN" altLang="en-US"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8" name="矩形 7"/>
          <p:cNvSpPr/>
          <p:nvPr/>
        </p:nvSpPr>
        <p:spPr>
          <a:xfrm>
            <a:off x="431434" y="987574"/>
            <a:ext cx="1981028" cy="2889791"/>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641484" y="987574"/>
            <a:ext cx="1981028" cy="288979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775084" y="997099"/>
            <a:ext cx="1981028" cy="288979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900"/>
                                        <p:tgtEl>
                                          <p:spTgt spid="10"/>
                                        </p:tgtEl>
                                      </p:cBhvr>
                                    </p:animEffect>
                                  </p:childTnLst>
                                </p:cTn>
                              </p:par>
                              <p:par>
                                <p:cTn id="8" presetID="35" presetClass="path" presetSubtype="0" accel="90000" decel="10000" fill="hold" grpId="1" nodeType="withEffect">
                                  <p:stCondLst>
                                    <p:cond delay="0"/>
                                  </p:stCondLst>
                                  <p:childTnLst>
                                    <p:animMotion origin="layout" path="M 0 0 L -0.25 0 E" pathEditMode="relative" ptsTypes="">
                                      <p:cBhvr>
                                        <p:cTn id="9" dur="1000" spd="-100000" fill="hold"/>
                                        <p:tgtEl>
                                          <p:spTgt spid="10"/>
                                        </p:tgtEl>
                                        <p:attrNameLst>
                                          <p:attrName>ppt_x</p:attrName>
                                          <p:attrName>ppt_y</p:attrName>
                                        </p:attrNameLst>
                                      </p:cBhvr>
                                    </p:animMotion>
                                  </p:childTnLst>
                                </p:cTn>
                              </p:par>
                              <p:par>
                                <p:cTn id="10" presetID="6" presetClass="emph" presetSubtype="0" autoRev="1" fill="hold" grpId="2" nodeType="withEffect">
                                  <p:stCondLst>
                                    <p:cond delay="0"/>
                                  </p:stCondLst>
                                  <p:childTnLst>
                                    <p:animScale>
                                      <p:cBhvr>
                                        <p:cTn id="11" dur="500" fill="hold"/>
                                        <p:tgtEl>
                                          <p:spTgt spid="10"/>
                                        </p:tgtEl>
                                      </p:cBhvr>
                                      <p:by x="120000" y="120000"/>
                                    </p:animScale>
                                  </p:childTnLst>
                                </p:cTn>
                              </p:par>
                              <p:par>
                                <p:cTn id="12" presetID="10" presetClass="entr" presetSubtype="0" fill="hold" grpId="0" nodeType="withEffect">
                                  <p:stCondLst>
                                    <p:cond delay="7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900"/>
                                        <p:tgtEl>
                                          <p:spTgt spid="2"/>
                                        </p:tgtEl>
                                      </p:cBhvr>
                                    </p:animEffect>
                                  </p:childTnLst>
                                </p:cTn>
                              </p:par>
                              <p:par>
                                <p:cTn id="15" presetID="35" presetClass="path" presetSubtype="0" accel="90000" decel="10000" fill="hold" grpId="1" nodeType="withEffect">
                                  <p:stCondLst>
                                    <p:cond delay="200"/>
                                  </p:stCondLst>
                                  <p:childTnLst>
                                    <p:animMotion origin="layout" path="M 0 0 L -0.25 0 E" pathEditMode="relative" ptsTypes="">
                                      <p:cBhvr>
                                        <p:cTn id="16" dur="1000" spd="-100000" fill="hold"/>
                                        <p:tgtEl>
                                          <p:spTgt spid="2"/>
                                        </p:tgtEl>
                                        <p:attrNameLst>
                                          <p:attrName>ppt_x</p:attrName>
                                          <p:attrName>ppt_y</p:attrName>
                                        </p:attrNameLst>
                                      </p:cBhvr>
                                    </p:animMotion>
                                  </p:childTnLst>
                                </p:cTn>
                              </p:par>
                              <p:par>
                                <p:cTn id="17" presetID="6" presetClass="emph" presetSubtype="0" autoRev="1" fill="hold" grpId="2" nodeType="withEffect">
                                  <p:stCondLst>
                                    <p:cond delay="200"/>
                                  </p:stCondLst>
                                  <p:childTnLst>
                                    <p:animScale>
                                      <p:cBhvr>
                                        <p:cTn id="18" dur="500" fill="hold"/>
                                        <p:tgtEl>
                                          <p:spTgt spid="2"/>
                                        </p:tgtEl>
                                      </p:cBhvr>
                                      <p:by x="120000" y="120000"/>
                                    </p:animScale>
                                  </p:childTnLst>
                                </p:cTn>
                              </p:par>
                              <p:par>
                                <p:cTn id="19" presetID="10" presetClass="entr" presetSubtype="0" fill="hold" grpId="0" nodeType="withEffect">
                                  <p:stCondLst>
                                    <p:cond delay="18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6" presetClass="entr" presetSubtype="37" fill="hold" nodeType="withEffect">
                                  <p:stCondLst>
                                    <p:cond delay="1600"/>
                                  </p:stCondLst>
                                  <p:childTnLst>
                                    <p:set>
                                      <p:cBhvr>
                                        <p:cTn id="23" dur="1" fill="hold">
                                          <p:stCondLst>
                                            <p:cond delay="0"/>
                                          </p:stCondLst>
                                        </p:cTn>
                                        <p:tgtEl>
                                          <p:spTgt spid="5"/>
                                        </p:tgtEl>
                                        <p:attrNameLst>
                                          <p:attrName>style.visibility</p:attrName>
                                        </p:attrNameLst>
                                      </p:cBhvr>
                                      <p:to>
                                        <p:strVal val="visible"/>
                                      </p:to>
                                    </p:set>
                                    <p:animEffect transition="in" filter="barn(outVertical)">
                                      <p:cBhvr>
                                        <p:cTn id="24" dur="250"/>
                                        <p:tgtEl>
                                          <p:spTgt spid="5"/>
                                        </p:tgtEl>
                                      </p:cBhvr>
                                    </p:animEffect>
                                  </p:childTnLst>
                                </p:cTn>
                              </p:par>
                              <p:par>
                                <p:cTn id="25" presetID="10" presetClass="entr" presetSubtype="0" fill="hold" grpId="0" nodeType="withEffect">
                                  <p:stCondLst>
                                    <p:cond delay="185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50" presetClass="entr" presetSubtype="0" decel="100000" fill="hold" grpId="0" nodeType="withEffect">
                                  <p:stCondLst>
                                    <p:cond delay="1600"/>
                                  </p:stCondLst>
                                  <p:iterate type="lt">
                                    <p:tmPct val="10000"/>
                                  </p:iterate>
                                  <p:childTnLst>
                                    <p:set>
                                      <p:cBhvr>
                                        <p:cTn id="29" dur="1" fill="hold">
                                          <p:stCondLst>
                                            <p:cond delay="0"/>
                                          </p:stCondLst>
                                        </p:cTn>
                                        <p:tgtEl>
                                          <p:spTgt spid="7"/>
                                        </p:tgtEl>
                                        <p:attrNameLst>
                                          <p:attrName>style.visibility</p:attrName>
                                        </p:attrNameLst>
                                      </p:cBhvr>
                                      <p:to>
                                        <p:strVal val="visible"/>
                                      </p:to>
                                    </p:set>
                                    <p:anim calcmode="lin" valueType="num">
                                      <p:cBhvr>
                                        <p:cTn id="30" dur="50" fill="hold"/>
                                        <p:tgtEl>
                                          <p:spTgt spid="7"/>
                                        </p:tgtEl>
                                        <p:attrNameLst>
                                          <p:attrName>ppt_w</p:attrName>
                                        </p:attrNameLst>
                                      </p:cBhvr>
                                      <p:tavLst>
                                        <p:tav tm="0">
                                          <p:val>
                                            <p:strVal val="#ppt_w+.3"/>
                                          </p:val>
                                        </p:tav>
                                        <p:tav tm="100000">
                                          <p:val>
                                            <p:strVal val="#ppt_w"/>
                                          </p:val>
                                        </p:tav>
                                      </p:tavLst>
                                    </p:anim>
                                    <p:anim calcmode="lin" valueType="num">
                                      <p:cBhvr>
                                        <p:cTn id="31" dur="50" fill="hold"/>
                                        <p:tgtEl>
                                          <p:spTgt spid="7"/>
                                        </p:tgtEl>
                                        <p:attrNameLst>
                                          <p:attrName>ppt_h</p:attrName>
                                        </p:attrNameLst>
                                      </p:cBhvr>
                                      <p:tavLst>
                                        <p:tav tm="0">
                                          <p:val>
                                            <p:strVal val="#ppt_h"/>
                                          </p:val>
                                        </p:tav>
                                        <p:tav tm="100000">
                                          <p:val>
                                            <p:strVal val="#ppt_h"/>
                                          </p:val>
                                        </p:tav>
                                      </p:tavLst>
                                    </p:anim>
                                    <p:animEffect transition="in" filter="fade">
                                      <p:cBhvr>
                                        <p:cTn id="32" dur="50"/>
                                        <p:tgtEl>
                                          <p:spTgt spid="7"/>
                                        </p:tgtEl>
                                      </p:cBhvr>
                                    </p:animEffect>
                                  </p:childTnLst>
                                </p:cTn>
                              </p:par>
                              <p:par>
                                <p:cTn id="33" presetID="10" presetClass="entr" presetSubtype="0" fill="hold" grpId="0" nodeType="withEffect">
                                  <p:stCondLst>
                                    <p:cond delay="310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childTnLst>
                                </p:cTn>
                              </p:par>
                              <p:par>
                                <p:cTn id="36" presetID="10" presetClass="entr" presetSubtype="0" fill="hold" grpId="0" nodeType="withEffect">
                                  <p:stCondLst>
                                    <p:cond delay="70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900"/>
                                        <p:tgtEl>
                                          <p:spTgt spid="8"/>
                                        </p:tgtEl>
                                      </p:cBhvr>
                                    </p:animEffect>
                                  </p:childTnLst>
                                </p:cTn>
                              </p:par>
                              <p:par>
                                <p:cTn id="39" presetID="35" presetClass="path" presetSubtype="0" accel="90000" decel="10000" fill="hold" grpId="1" nodeType="withEffect">
                                  <p:stCondLst>
                                    <p:cond delay="200"/>
                                  </p:stCondLst>
                                  <p:childTnLst>
                                    <p:animMotion origin="layout" path="M 0 0 L -0.25 0 E" pathEditMode="relative" ptsTypes="">
                                      <p:cBhvr>
                                        <p:cTn id="40" dur="1000" spd="-100000" fill="hold"/>
                                        <p:tgtEl>
                                          <p:spTgt spid="8"/>
                                        </p:tgtEl>
                                        <p:attrNameLst>
                                          <p:attrName>ppt_x</p:attrName>
                                          <p:attrName>ppt_y</p:attrName>
                                        </p:attrNameLst>
                                      </p:cBhvr>
                                    </p:animMotion>
                                  </p:childTnLst>
                                </p:cTn>
                              </p:par>
                              <p:par>
                                <p:cTn id="41" presetID="6" presetClass="emph" presetSubtype="0" autoRev="1" fill="hold" grpId="2" nodeType="withEffect">
                                  <p:stCondLst>
                                    <p:cond delay="200"/>
                                  </p:stCondLst>
                                  <p:childTnLst>
                                    <p:animScale>
                                      <p:cBhvr>
                                        <p:cTn id="42" dur="500" fill="hold"/>
                                        <p:tgtEl>
                                          <p:spTgt spid="8"/>
                                        </p:tgtEl>
                                      </p:cBhvr>
                                      <p:by x="120000" y="120000"/>
                                    </p:animScale>
                                  </p:childTnLst>
                                </p:cTn>
                              </p:par>
                              <p:par>
                                <p:cTn id="43" presetID="10" presetClass="entr" presetSubtype="0" fill="hold" grpId="0" nodeType="withEffect">
                                  <p:stCondLst>
                                    <p:cond delay="7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900"/>
                                        <p:tgtEl>
                                          <p:spTgt spid="9"/>
                                        </p:tgtEl>
                                      </p:cBhvr>
                                    </p:animEffect>
                                  </p:childTnLst>
                                </p:cTn>
                              </p:par>
                              <p:par>
                                <p:cTn id="46" presetID="35" presetClass="path" presetSubtype="0" accel="90000" decel="10000" fill="hold" grpId="1" nodeType="withEffect">
                                  <p:stCondLst>
                                    <p:cond delay="200"/>
                                  </p:stCondLst>
                                  <p:childTnLst>
                                    <p:animMotion origin="layout" path="M 0 0 L -0.25 0 E" pathEditMode="relative" ptsTypes="">
                                      <p:cBhvr>
                                        <p:cTn id="47" dur="1000" spd="-100000" fill="hold"/>
                                        <p:tgtEl>
                                          <p:spTgt spid="9"/>
                                        </p:tgtEl>
                                        <p:attrNameLst>
                                          <p:attrName>ppt_x</p:attrName>
                                          <p:attrName>ppt_y</p:attrName>
                                        </p:attrNameLst>
                                      </p:cBhvr>
                                    </p:animMotion>
                                  </p:childTnLst>
                                </p:cTn>
                              </p:par>
                              <p:par>
                                <p:cTn id="48" presetID="6" presetClass="emph" presetSubtype="0" autoRev="1" fill="hold" grpId="2" nodeType="withEffect">
                                  <p:stCondLst>
                                    <p:cond delay="200"/>
                                  </p:stCondLst>
                                  <p:childTnLst>
                                    <p:animScale>
                                      <p:cBhvr>
                                        <p:cTn id="49" dur="500" fill="hold"/>
                                        <p:tgtEl>
                                          <p:spTgt spid="9"/>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p:bldP spid="4" grpId="0"/>
      <p:bldP spid="6" grpId="0"/>
      <p:bldP spid="7" grpId="0"/>
      <p:bldP spid="8" grpId="0" animBg="1"/>
      <p:bldP spid="8" grpId="1" animBg="1"/>
      <p:bldP spid="8" grpId="2" animBg="1"/>
      <p:bldP spid="9" grpId="0" animBg="1"/>
      <p:bldP spid="9" grpId="1" animBg="1"/>
      <p:bldP spid="9" grpId="2" animBg="1"/>
      <p:bldP spid="10" grpId="0" animBg="1"/>
      <p:bldP spid="10" grpId="1" animBg="1"/>
      <p:bldP spid="10"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5"/>
          <p:cNvGrpSpPr/>
          <p:nvPr/>
        </p:nvGrpSpPr>
        <p:grpSpPr bwMode="auto">
          <a:xfrm>
            <a:off x="3450373" y="3039567"/>
            <a:ext cx="1916112" cy="1778000"/>
            <a:chOff x="0" y="0"/>
            <a:chExt cx="1916608" cy="2273300"/>
          </a:xfrm>
          <a:solidFill>
            <a:schemeClr val="tx2">
              <a:lumMod val="75000"/>
            </a:schemeClr>
          </a:solidFill>
        </p:grpSpPr>
        <p:sp>
          <p:nvSpPr>
            <p:cNvPr id="4" name="Freeform 5"/>
            <p:cNvSpPr>
              <a:spLocks noChangeArrowheads="1"/>
            </p:cNvSpPr>
            <p:nvPr/>
          </p:nvSpPr>
          <p:spPr bwMode="auto">
            <a:xfrm>
              <a:off x="865187" y="0"/>
              <a:ext cx="196850" cy="2273300"/>
            </a:xfrm>
            <a:custGeom>
              <a:avLst/>
              <a:gdLst>
                <a:gd name="T0" fmla="*/ 0 w 124"/>
                <a:gd name="T1" fmla="*/ 0 h 1432"/>
                <a:gd name="T2" fmla="*/ 196850 w 124"/>
                <a:gd name="T3" fmla="*/ 0 h 1432"/>
                <a:gd name="T4" fmla="*/ 196850 w 124"/>
                <a:gd name="T5" fmla="*/ 2273300 h 1432"/>
                <a:gd name="T6" fmla="*/ 0 w 124"/>
                <a:gd name="T7" fmla="*/ 2273300 h 1432"/>
                <a:gd name="T8" fmla="*/ 0 w 124"/>
                <a:gd name="T9" fmla="*/ 0 h 1432"/>
                <a:gd name="T10" fmla="*/ 0 w 124"/>
                <a:gd name="T11" fmla="*/ 0 h 1432"/>
                <a:gd name="T12" fmla="*/ 0 60000 65536"/>
                <a:gd name="T13" fmla="*/ 0 60000 65536"/>
                <a:gd name="T14" fmla="*/ 0 60000 65536"/>
                <a:gd name="T15" fmla="*/ 0 60000 65536"/>
                <a:gd name="T16" fmla="*/ 0 60000 65536"/>
                <a:gd name="T17" fmla="*/ 0 60000 65536"/>
                <a:gd name="T18" fmla="*/ 0 w 124"/>
                <a:gd name="T19" fmla="*/ 0 h 1432"/>
                <a:gd name="T20" fmla="*/ 124 w 124"/>
                <a:gd name="T21" fmla="*/ 1432 h 1432"/>
              </a:gdLst>
              <a:ahLst/>
              <a:cxnLst>
                <a:cxn ang="T12">
                  <a:pos x="T0" y="T1"/>
                </a:cxn>
                <a:cxn ang="T13">
                  <a:pos x="T2" y="T3"/>
                </a:cxn>
                <a:cxn ang="T14">
                  <a:pos x="T4" y="T5"/>
                </a:cxn>
                <a:cxn ang="T15">
                  <a:pos x="T6" y="T7"/>
                </a:cxn>
                <a:cxn ang="T16">
                  <a:pos x="T8" y="T9"/>
                </a:cxn>
                <a:cxn ang="T17">
                  <a:pos x="T10" y="T11"/>
                </a:cxn>
              </a:cxnLst>
              <a:rect l="T18" t="T19" r="T20" b="T21"/>
              <a:pathLst>
                <a:path w="124" h="1432">
                  <a:moveTo>
                    <a:pt x="0" y="0"/>
                  </a:moveTo>
                  <a:lnTo>
                    <a:pt x="124" y="0"/>
                  </a:lnTo>
                  <a:lnTo>
                    <a:pt x="124" y="1432"/>
                  </a:lnTo>
                  <a:lnTo>
                    <a:pt x="0" y="1432"/>
                  </a:lnTo>
                  <a:lnTo>
                    <a:pt x="0"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5" name="Freeform 6"/>
            <p:cNvSpPr>
              <a:spLocks noChangeArrowheads="1"/>
            </p:cNvSpPr>
            <p:nvPr/>
          </p:nvSpPr>
          <p:spPr bwMode="auto">
            <a:xfrm>
              <a:off x="973137" y="0"/>
              <a:ext cx="814388" cy="2273300"/>
            </a:xfrm>
            <a:custGeom>
              <a:avLst/>
              <a:gdLst>
                <a:gd name="T0" fmla="*/ 0 w 513"/>
                <a:gd name="T1" fmla="*/ 0 h 1432"/>
                <a:gd name="T2" fmla="*/ 609600 w 513"/>
                <a:gd name="T3" fmla="*/ 2273300 h 1432"/>
                <a:gd name="T4" fmla="*/ 814388 w 513"/>
                <a:gd name="T5" fmla="*/ 2273300 h 1432"/>
                <a:gd name="T6" fmla="*/ 206375 w 513"/>
                <a:gd name="T7" fmla="*/ 0 h 1432"/>
                <a:gd name="T8" fmla="*/ 0 w 513"/>
                <a:gd name="T9" fmla="*/ 0 h 1432"/>
                <a:gd name="T10" fmla="*/ 0 w 513"/>
                <a:gd name="T11" fmla="*/ 0 h 1432"/>
                <a:gd name="T12" fmla="*/ 0 60000 65536"/>
                <a:gd name="T13" fmla="*/ 0 60000 65536"/>
                <a:gd name="T14" fmla="*/ 0 60000 65536"/>
                <a:gd name="T15" fmla="*/ 0 60000 65536"/>
                <a:gd name="T16" fmla="*/ 0 60000 65536"/>
                <a:gd name="T17" fmla="*/ 0 60000 65536"/>
                <a:gd name="T18" fmla="*/ 0 w 513"/>
                <a:gd name="T19" fmla="*/ 0 h 1432"/>
                <a:gd name="T20" fmla="*/ 513 w 513"/>
                <a:gd name="T21" fmla="*/ 1432 h 1432"/>
              </a:gdLst>
              <a:ahLst/>
              <a:cxnLst>
                <a:cxn ang="T12">
                  <a:pos x="T0" y="T1"/>
                </a:cxn>
                <a:cxn ang="T13">
                  <a:pos x="T2" y="T3"/>
                </a:cxn>
                <a:cxn ang="T14">
                  <a:pos x="T4" y="T5"/>
                </a:cxn>
                <a:cxn ang="T15">
                  <a:pos x="T6" y="T7"/>
                </a:cxn>
                <a:cxn ang="T16">
                  <a:pos x="T8" y="T9"/>
                </a:cxn>
                <a:cxn ang="T17">
                  <a:pos x="T10" y="T11"/>
                </a:cxn>
              </a:cxnLst>
              <a:rect l="T18" t="T19" r="T20" b="T21"/>
              <a:pathLst>
                <a:path w="513" h="1432">
                  <a:moveTo>
                    <a:pt x="0" y="0"/>
                  </a:moveTo>
                  <a:lnTo>
                    <a:pt x="384" y="1432"/>
                  </a:lnTo>
                  <a:lnTo>
                    <a:pt x="513" y="1432"/>
                  </a:lnTo>
                  <a:lnTo>
                    <a:pt x="130" y="0"/>
                  </a:lnTo>
                  <a:lnTo>
                    <a:pt x="0"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6" name="Freeform 7"/>
            <p:cNvSpPr>
              <a:spLocks noChangeArrowheads="1"/>
            </p:cNvSpPr>
            <p:nvPr/>
          </p:nvSpPr>
          <p:spPr bwMode="auto">
            <a:xfrm>
              <a:off x="139700" y="0"/>
              <a:ext cx="812800" cy="2273300"/>
            </a:xfrm>
            <a:custGeom>
              <a:avLst/>
              <a:gdLst>
                <a:gd name="T0" fmla="*/ 812800 w 512"/>
                <a:gd name="T1" fmla="*/ 0 h 1432"/>
                <a:gd name="T2" fmla="*/ 204788 w 512"/>
                <a:gd name="T3" fmla="*/ 2273300 h 1432"/>
                <a:gd name="T4" fmla="*/ 0 w 512"/>
                <a:gd name="T5" fmla="*/ 2273300 h 1432"/>
                <a:gd name="T6" fmla="*/ 608013 w 512"/>
                <a:gd name="T7" fmla="*/ 0 h 1432"/>
                <a:gd name="T8" fmla="*/ 812800 w 512"/>
                <a:gd name="T9" fmla="*/ 0 h 1432"/>
                <a:gd name="T10" fmla="*/ 812800 w 512"/>
                <a:gd name="T11" fmla="*/ 0 h 1432"/>
                <a:gd name="T12" fmla="*/ 0 60000 65536"/>
                <a:gd name="T13" fmla="*/ 0 60000 65536"/>
                <a:gd name="T14" fmla="*/ 0 60000 65536"/>
                <a:gd name="T15" fmla="*/ 0 60000 65536"/>
                <a:gd name="T16" fmla="*/ 0 60000 65536"/>
                <a:gd name="T17" fmla="*/ 0 60000 65536"/>
                <a:gd name="T18" fmla="*/ 0 w 512"/>
                <a:gd name="T19" fmla="*/ 0 h 1432"/>
                <a:gd name="T20" fmla="*/ 512 w 512"/>
                <a:gd name="T21" fmla="*/ 1432 h 1432"/>
              </a:gdLst>
              <a:ahLst/>
              <a:cxnLst>
                <a:cxn ang="T12">
                  <a:pos x="T0" y="T1"/>
                </a:cxn>
                <a:cxn ang="T13">
                  <a:pos x="T2" y="T3"/>
                </a:cxn>
                <a:cxn ang="T14">
                  <a:pos x="T4" y="T5"/>
                </a:cxn>
                <a:cxn ang="T15">
                  <a:pos x="T6" y="T7"/>
                </a:cxn>
                <a:cxn ang="T16">
                  <a:pos x="T8" y="T9"/>
                </a:cxn>
                <a:cxn ang="T17">
                  <a:pos x="T10" y="T11"/>
                </a:cxn>
              </a:cxnLst>
              <a:rect l="T18" t="T19" r="T20" b="T21"/>
              <a:pathLst>
                <a:path w="512" h="1432">
                  <a:moveTo>
                    <a:pt x="512" y="0"/>
                  </a:moveTo>
                  <a:lnTo>
                    <a:pt x="129" y="1432"/>
                  </a:lnTo>
                  <a:lnTo>
                    <a:pt x="0" y="1432"/>
                  </a:lnTo>
                  <a:lnTo>
                    <a:pt x="383" y="0"/>
                  </a:lnTo>
                  <a:lnTo>
                    <a:pt x="512"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7" name="Freeform 11"/>
            <p:cNvSpPr>
              <a:spLocks noChangeArrowheads="1"/>
            </p:cNvSpPr>
            <p:nvPr/>
          </p:nvSpPr>
          <p:spPr bwMode="auto">
            <a:xfrm>
              <a:off x="0" y="1208088"/>
              <a:ext cx="1916608" cy="170798"/>
            </a:xfrm>
            <a:custGeom>
              <a:avLst/>
              <a:gdLst>
                <a:gd name="T0" fmla="*/ 79016 w 1043"/>
                <a:gd name="T1" fmla="*/ 0 h 86"/>
                <a:gd name="T2" fmla="*/ 1837592 w 1043"/>
                <a:gd name="T3" fmla="*/ 0 h 86"/>
                <a:gd name="T4" fmla="*/ 1916608 w 1043"/>
                <a:gd name="T5" fmla="*/ 85399 h 86"/>
                <a:gd name="T6" fmla="*/ 1916608 w 1043"/>
                <a:gd name="T7" fmla="*/ 85399 h 86"/>
                <a:gd name="T8" fmla="*/ 1837592 w 1043"/>
                <a:gd name="T9" fmla="*/ 170798 h 86"/>
                <a:gd name="T10" fmla="*/ 79016 w 1043"/>
                <a:gd name="T11" fmla="*/ 170798 h 86"/>
                <a:gd name="T12" fmla="*/ 0 w 1043"/>
                <a:gd name="T13" fmla="*/ 85399 h 86"/>
                <a:gd name="T14" fmla="*/ 0 w 1043"/>
                <a:gd name="T15" fmla="*/ 85399 h 86"/>
                <a:gd name="T16" fmla="*/ 79016 w 1043"/>
                <a:gd name="T17" fmla="*/ 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43"/>
                <a:gd name="T28" fmla="*/ 0 h 86"/>
                <a:gd name="T29" fmla="*/ 1043 w 1043"/>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43" h="86">
                  <a:moveTo>
                    <a:pt x="43" y="0"/>
                  </a:moveTo>
                  <a:cubicBezTo>
                    <a:pt x="1000" y="0"/>
                    <a:pt x="1000" y="0"/>
                    <a:pt x="1000" y="0"/>
                  </a:cubicBezTo>
                  <a:cubicBezTo>
                    <a:pt x="1024" y="0"/>
                    <a:pt x="1043" y="19"/>
                    <a:pt x="1043" y="43"/>
                  </a:cubicBezTo>
                  <a:cubicBezTo>
                    <a:pt x="1043" y="43"/>
                    <a:pt x="1043" y="43"/>
                    <a:pt x="1043" y="43"/>
                  </a:cubicBezTo>
                  <a:cubicBezTo>
                    <a:pt x="1043" y="66"/>
                    <a:pt x="1024" y="86"/>
                    <a:pt x="1000" y="86"/>
                  </a:cubicBezTo>
                  <a:cubicBezTo>
                    <a:pt x="43" y="86"/>
                    <a:pt x="43" y="86"/>
                    <a:pt x="43" y="86"/>
                  </a:cubicBezTo>
                  <a:cubicBezTo>
                    <a:pt x="20" y="86"/>
                    <a:pt x="0" y="66"/>
                    <a:pt x="0" y="43"/>
                  </a:cubicBezTo>
                  <a:cubicBezTo>
                    <a:pt x="0" y="43"/>
                    <a:pt x="0" y="43"/>
                    <a:pt x="0" y="43"/>
                  </a:cubicBezTo>
                  <a:cubicBezTo>
                    <a:pt x="0" y="19"/>
                    <a:pt x="20" y="0"/>
                    <a:pt x="4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grpSp>
      <p:grpSp>
        <p:nvGrpSpPr>
          <p:cNvPr id="8" name="组合 14"/>
          <p:cNvGrpSpPr/>
          <p:nvPr/>
        </p:nvGrpSpPr>
        <p:grpSpPr bwMode="auto">
          <a:xfrm>
            <a:off x="2229585" y="1031380"/>
            <a:ext cx="4470400" cy="2378075"/>
            <a:chOff x="0" y="0"/>
            <a:chExt cx="3654425" cy="2378075"/>
          </a:xfrm>
        </p:grpSpPr>
        <p:sp>
          <p:nvSpPr>
            <p:cNvPr id="9" name="Freeform 8"/>
            <p:cNvSpPr>
              <a:spLocks noChangeArrowheads="1"/>
            </p:cNvSpPr>
            <p:nvPr/>
          </p:nvSpPr>
          <p:spPr bwMode="auto">
            <a:xfrm>
              <a:off x="0" y="0"/>
              <a:ext cx="3654425" cy="2378075"/>
            </a:xfrm>
            <a:custGeom>
              <a:avLst/>
              <a:gdLst>
                <a:gd name="T0" fmla="*/ 121923 w 2248"/>
                <a:gd name="T1" fmla="*/ 2378075 h 1462"/>
                <a:gd name="T2" fmla="*/ 3532502 w 2248"/>
                <a:gd name="T3" fmla="*/ 2378075 h 1462"/>
                <a:gd name="T4" fmla="*/ 3654425 w 2248"/>
                <a:gd name="T5" fmla="*/ 2256081 h 1462"/>
                <a:gd name="T6" fmla="*/ 3654425 w 2248"/>
                <a:gd name="T7" fmla="*/ 121994 h 1462"/>
                <a:gd name="T8" fmla="*/ 3532502 w 2248"/>
                <a:gd name="T9" fmla="*/ 0 h 1462"/>
                <a:gd name="T10" fmla="*/ 121923 w 2248"/>
                <a:gd name="T11" fmla="*/ 0 h 1462"/>
                <a:gd name="T12" fmla="*/ 0 w 2248"/>
                <a:gd name="T13" fmla="*/ 121994 h 1462"/>
                <a:gd name="T14" fmla="*/ 0 w 2248"/>
                <a:gd name="T15" fmla="*/ 2256081 h 1462"/>
                <a:gd name="T16" fmla="*/ 121923 w 2248"/>
                <a:gd name="T17" fmla="*/ 2378075 h 14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48"/>
                <a:gd name="T28" fmla="*/ 0 h 1462"/>
                <a:gd name="T29" fmla="*/ 2248 w 2248"/>
                <a:gd name="T30" fmla="*/ 1462 h 14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48" h="1462">
                  <a:moveTo>
                    <a:pt x="75" y="1462"/>
                  </a:moveTo>
                  <a:cubicBezTo>
                    <a:pt x="2173" y="1462"/>
                    <a:pt x="2173" y="1462"/>
                    <a:pt x="2173" y="1462"/>
                  </a:cubicBezTo>
                  <a:cubicBezTo>
                    <a:pt x="2214" y="1462"/>
                    <a:pt x="2248" y="1428"/>
                    <a:pt x="2248" y="1387"/>
                  </a:cubicBezTo>
                  <a:cubicBezTo>
                    <a:pt x="2248" y="75"/>
                    <a:pt x="2248" y="75"/>
                    <a:pt x="2248" y="75"/>
                  </a:cubicBezTo>
                  <a:cubicBezTo>
                    <a:pt x="2248" y="34"/>
                    <a:pt x="2214" y="0"/>
                    <a:pt x="2173" y="0"/>
                  </a:cubicBezTo>
                  <a:cubicBezTo>
                    <a:pt x="75" y="0"/>
                    <a:pt x="75" y="0"/>
                    <a:pt x="75" y="0"/>
                  </a:cubicBezTo>
                  <a:cubicBezTo>
                    <a:pt x="33" y="0"/>
                    <a:pt x="0" y="34"/>
                    <a:pt x="0" y="75"/>
                  </a:cubicBezTo>
                  <a:cubicBezTo>
                    <a:pt x="0" y="1387"/>
                    <a:pt x="0" y="1387"/>
                    <a:pt x="0" y="1387"/>
                  </a:cubicBezTo>
                  <a:cubicBezTo>
                    <a:pt x="0" y="1428"/>
                    <a:pt x="33" y="1462"/>
                    <a:pt x="75" y="1462"/>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0" name="Freeform 9"/>
            <p:cNvSpPr>
              <a:spLocks noChangeArrowheads="1"/>
            </p:cNvSpPr>
            <p:nvPr/>
          </p:nvSpPr>
          <p:spPr bwMode="auto">
            <a:xfrm>
              <a:off x="190065" y="221463"/>
              <a:ext cx="3274296" cy="1935152"/>
            </a:xfrm>
            <a:custGeom>
              <a:avLst/>
              <a:gdLst>
                <a:gd name="T0" fmla="*/ 0 w 2006"/>
                <a:gd name="T1" fmla="*/ 1935152 h 1202"/>
                <a:gd name="T2" fmla="*/ 3274296 w 2006"/>
                <a:gd name="T3" fmla="*/ 1935152 h 1202"/>
                <a:gd name="T4" fmla="*/ 3274296 w 2006"/>
                <a:gd name="T5" fmla="*/ 0 h 1202"/>
                <a:gd name="T6" fmla="*/ 0 w 2006"/>
                <a:gd name="T7" fmla="*/ 0 h 1202"/>
                <a:gd name="T8" fmla="*/ 0 w 2006"/>
                <a:gd name="T9" fmla="*/ 1935152 h 1202"/>
                <a:gd name="T10" fmla="*/ 0 w 2006"/>
                <a:gd name="T11" fmla="*/ 1935152 h 1202"/>
                <a:gd name="T12" fmla="*/ 0 60000 65536"/>
                <a:gd name="T13" fmla="*/ 0 60000 65536"/>
                <a:gd name="T14" fmla="*/ 0 60000 65536"/>
                <a:gd name="T15" fmla="*/ 0 60000 65536"/>
                <a:gd name="T16" fmla="*/ 0 60000 65536"/>
                <a:gd name="T17" fmla="*/ 0 60000 65536"/>
                <a:gd name="T18" fmla="*/ 0 w 2006"/>
                <a:gd name="T19" fmla="*/ 0 h 1202"/>
                <a:gd name="T20" fmla="*/ 2006 w 2006"/>
                <a:gd name="T21" fmla="*/ 1202 h 1202"/>
              </a:gdLst>
              <a:ahLst/>
              <a:cxnLst>
                <a:cxn ang="T12">
                  <a:pos x="T0" y="T1"/>
                </a:cxn>
                <a:cxn ang="T13">
                  <a:pos x="T2" y="T3"/>
                </a:cxn>
                <a:cxn ang="T14">
                  <a:pos x="T4" y="T5"/>
                </a:cxn>
                <a:cxn ang="T15">
                  <a:pos x="T6" y="T7"/>
                </a:cxn>
                <a:cxn ang="T16">
                  <a:pos x="T8" y="T9"/>
                </a:cxn>
                <a:cxn ang="T17">
                  <a:pos x="T10" y="T11"/>
                </a:cxn>
              </a:cxnLst>
              <a:rect l="T18" t="T19" r="T20" b="T21"/>
              <a:pathLst>
                <a:path w="2006" h="1202">
                  <a:moveTo>
                    <a:pt x="0" y="1202"/>
                  </a:moveTo>
                  <a:lnTo>
                    <a:pt x="2006" y="1202"/>
                  </a:lnTo>
                  <a:lnTo>
                    <a:pt x="2006" y="0"/>
                  </a:lnTo>
                  <a:lnTo>
                    <a:pt x="0" y="0"/>
                  </a:lnTo>
                  <a:lnTo>
                    <a:pt x="0" y="1202"/>
                  </a:lnTo>
                  <a:close/>
                </a:path>
              </a:pathLst>
            </a:custGeom>
            <a:solidFill>
              <a:srgbClr val="DCDDD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1" name="Freeform 10"/>
            <p:cNvSpPr>
              <a:spLocks noChangeArrowheads="1"/>
            </p:cNvSpPr>
            <p:nvPr/>
          </p:nvSpPr>
          <p:spPr bwMode="auto">
            <a:xfrm>
              <a:off x="259289" y="288608"/>
              <a:ext cx="3204109" cy="1867536"/>
            </a:xfrm>
            <a:custGeom>
              <a:avLst/>
              <a:gdLst>
                <a:gd name="T0" fmla="*/ 0 w 1963"/>
                <a:gd name="T1" fmla="*/ 1867536 h 1160"/>
                <a:gd name="T2" fmla="*/ 3204109 w 1963"/>
                <a:gd name="T3" fmla="*/ 1867536 h 1160"/>
                <a:gd name="T4" fmla="*/ 3204109 w 1963"/>
                <a:gd name="T5" fmla="*/ 0 h 1160"/>
                <a:gd name="T6" fmla="*/ 0 w 1963"/>
                <a:gd name="T7" fmla="*/ 0 h 1160"/>
                <a:gd name="T8" fmla="*/ 0 w 1963"/>
                <a:gd name="T9" fmla="*/ 1867536 h 1160"/>
                <a:gd name="T10" fmla="*/ 0 w 1963"/>
                <a:gd name="T11" fmla="*/ 1867536 h 1160"/>
                <a:gd name="T12" fmla="*/ 0 60000 65536"/>
                <a:gd name="T13" fmla="*/ 0 60000 65536"/>
                <a:gd name="T14" fmla="*/ 0 60000 65536"/>
                <a:gd name="T15" fmla="*/ 0 60000 65536"/>
                <a:gd name="T16" fmla="*/ 0 60000 65536"/>
                <a:gd name="T17" fmla="*/ 0 60000 65536"/>
                <a:gd name="T18" fmla="*/ 0 w 1963"/>
                <a:gd name="T19" fmla="*/ 0 h 1160"/>
                <a:gd name="T20" fmla="*/ 1963 w 1963"/>
                <a:gd name="T21" fmla="*/ 1160 h 1160"/>
              </a:gdLst>
              <a:ahLst/>
              <a:cxnLst>
                <a:cxn ang="T12">
                  <a:pos x="T0" y="T1"/>
                </a:cxn>
                <a:cxn ang="T13">
                  <a:pos x="T2" y="T3"/>
                </a:cxn>
                <a:cxn ang="T14">
                  <a:pos x="T4" y="T5"/>
                </a:cxn>
                <a:cxn ang="T15">
                  <a:pos x="T6" y="T7"/>
                </a:cxn>
                <a:cxn ang="T16">
                  <a:pos x="T8" y="T9"/>
                </a:cxn>
                <a:cxn ang="T17">
                  <a:pos x="T10" y="T11"/>
                </a:cxn>
              </a:cxnLst>
              <a:rect l="T18" t="T19" r="T20" b="T21"/>
              <a:pathLst>
                <a:path w="1963" h="1160">
                  <a:moveTo>
                    <a:pt x="0" y="1160"/>
                  </a:moveTo>
                  <a:lnTo>
                    <a:pt x="1963" y="1160"/>
                  </a:lnTo>
                  <a:lnTo>
                    <a:pt x="1963" y="0"/>
                  </a:lnTo>
                  <a:lnTo>
                    <a:pt x="0" y="0"/>
                  </a:lnTo>
                  <a:lnTo>
                    <a:pt x="0" y="116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grpSp>
      <p:grpSp>
        <p:nvGrpSpPr>
          <p:cNvPr id="12" name="组合 30"/>
          <p:cNvGrpSpPr/>
          <p:nvPr/>
        </p:nvGrpSpPr>
        <p:grpSpPr bwMode="auto">
          <a:xfrm>
            <a:off x="2466123" y="1758455"/>
            <a:ext cx="4000500" cy="952500"/>
            <a:chOff x="0" y="0"/>
            <a:chExt cx="3812075" cy="952500"/>
          </a:xfrm>
        </p:grpSpPr>
        <p:sp>
          <p:nvSpPr>
            <p:cNvPr id="13" name="直接连接符 17"/>
            <p:cNvSpPr>
              <a:spLocks noChangeShapeType="1"/>
            </p:cNvSpPr>
            <p:nvPr/>
          </p:nvSpPr>
          <p:spPr bwMode="auto">
            <a:xfrm>
              <a:off x="0" y="0"/>
              <a:ext cx="3812075" cy="1"/>
            </a:xfrm>
            <a:prstGeom prst="line">
              <a:avLst/>
            </a:prstGeom>
            <a:noFill/>
            <a:ln w="28575" cap="flat" cmpd="sng">
              <a:solidFill>
                <a:schemeClr val="tx2">
                  <a:lumMod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 name="直接连接符 18"/>
            <p:cNvSpPr>
              <a:spLocks noChangeShapeType="1"/>
            </p:cNvSpPr>
            <p:nvPr/>
          </p:nvSpPr>
          <p:spPr bwMode="auto">
            <a:xfrm>
              <a:off x="0" y="479425"/>
              <a:ext cx="3812075" cy="1"/>
            </a:xfrm>
            <a:prstGeom prst="line">
              <a:avLst/>
            </a:prstGeom>
            <a:noFill/>
            <a:ln w="28575" cap="flat" cmpd="sng">
              <a:solidFill>
                <a:schemeClr val="tx2">
                  <a:lumMod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5" name="直接连接符 19"/>
            <p:cNvSpPr>
              <a:spLocks noChangeShapeType="1"/>
            </p:cNvSpPr>
            <p:nvPr/>
          </p:nvSpPr>
          <p:spPr bwMode="auto">
            <a:xfrm>
              <a:off x="0" y="952500"/>
              <a:ext cx="3812075" cy="1"/>
            </a:xfrm>
            <a:prstGeom prst="line">
              <a:avLst/>
            </a:prstGeom>
            <a:noFill/>
            <a:ln w="28575" cap="flat" cmpd="sng">
              <a:solidFill>
                <a:schemeClr val="tx2">
                  <a:lumMod val="50000"/>
                </a:schemeClr>
              </a:solidFill>
              <a:bevel/>
            </a:ln>
            <a:extLst>
              <a:ext uri="{909E8E84-426E-40DD-AFC4-6F175D3DCCD1}">
                <a14:hiddenFill xmlns:a14="http://schemas.microsoft.com/office/drawing/2010/main">
                  <a:noFill/>
                </a14:hiddenFill>
              </a:ext>
            </a:extLst>
          </p:spPr>
          <p:txBody>
            <a:bodyPr/>
            <a:lstStyle/>
            <a:p>
              <a:endParaRPr lang="zh-CN" altLang="en-US"/>
            </a:p>
          </p:txBody>
        </p:sp>
      </p:grpSp>
      <p:sp>
        <p:nvSpPr>
          <p:cNvPr id="16" name="矩形 20"/>
          <p:cNvSpPr>
            <a:spLocks noChangeArrowheads="1"/>
          </p:cNvSpPr>
          <p:nvPr/>
        </p:nvSpPr>
        <p:spPr bwMode="auto">
          <a:xfrm>
            <a:off x="3085248" y="1388567"/>
            <a:ext cx="600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solidFill>
                  <a:schemeClr val="tx2">
                    <a:lumMod val="75000"/>
                  </a:schemeClr>
                </a:solidFill>
                <a:latin typeface="Impact" panose="020B0806030902050204" pitchFamily="34" charset="0"/>
                <a:ea typeface="微软雅黑" panose="020B0503020204020204" pitchFamily="34" charset="-122"/>
                <a:sym typeface="宋体" panose="02010600030101010101" pitchFamily="2" charset="-122"/>
              </a:rPr>
              <a:t>2011</a:t>
            </a:r>
            <a:endParaRPr lang="zh-CN" altLang="en-US" dirty="0">
              <a:solidFill>
                <a:schemeClr val="tx2">
                  <a:lumMod val="75000"/>
                </a:schemeClr>
              </a:solidFill>
              <a:ea typeface="微软雅黑" panose="020B0503020204020204" pitchFamily="34" charset="-122"/>
              <a:sym typeface="宋体" panose="02010600030101010101" pitchFamily="2" charset="-122"/>
            </a:endParaRPr>
          </a:p>
        </p:txBody>
      </p:sp>
      <p:sp>
        <p:nvSpPr>
          <p:cNvPr id="17" name="矩形 21"/>
          <p:cNvSpPr>
            <a:spLocks noChangeArrowheads="1"/>
          </p:cNvSpPr>
          <p:nvPr/>
        </p:nvSpPr>
        <p:spPr bwMode="auto">
          <a:xfrm>
            <a:off x="4825148" y="1388567"/>
            <a:ext cx="1133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solidFill>
                  <a:schemeClr val="tx2">
                    <a:lumMod val="50000"/>
                  </a:schemeClr>
                </a:solidFill>
                <a:latin typeface="Impact" panose="020B0806030902050204" pitchFamily="34" charset="0"/>
                <a:ea typeface="微软雅黑" panose="020B0503020204020204" pitchFamily="34" charset="-122"/>
                <a:sym typeface="Impact" panose="020B0806030902050204" pitchFamily="34" charset="0"/>
              </a:rPr>
              <a:t>500</a:t>
            </a:r>
            <a:r>
              <a:rPr lang="en-US" dirty="0">
                <a:solidFill>
                  <a:srgbClr val="F88A44"/>
                </a:solidFill>
                <a:latin typeface="Impact" panose="020B0806030902050204" pitchFamily="34" charset="0"/>
                <a:ea typeface="微软雅黑" panose="020B0503020204020204" pitchFamily="34" charset="-122"/>
                <a:sym typeface="Impact" panose="020B0806030902050204" pitchFamily="34" charset="0"/>
              </a:rPr>
              <a:t> </a:t>
            </a:r>
            <a:r>
              <a:rPr lang="zh-CN" altLang="en-US" sz="1400" dirty="0">
                <a:solidFill>
                  <a:srgbClr val="3F3F3F"/>
                </a:solidFill>
                <a:latin typeface="Impact" panose="020B0806030902050204" pitchFamily="34" charset="0"/>
                <a:ea typeface="微软雅黑" panose="020B0503020204020204" pitchFamily="34" charset="-122"/>
                <a:sym typeface="Impact" panose="020B0806030902050204" pitchFamily="34" charset="0"/>
              </a:rPr>
              <a:t>亿美元</a:t>
            </a:r>
            <a:endParaRPr lang="zh-CN" altLang="en-US" sz="1400" dirty="0">
              <a:solidFill>
                <a:srgbClr val="3F3F3F"/>
              </a:solidFill>
            </a:endParaRPr>
          </a:p>
        </p:txBody>
      </p:sp>
      <p:sp>
        <p:nvSpPr>
          <p:cNvPr id="18" name="直接连接符 23"/>
          <p:cNvSpPr>
            <a:spLocks noChangeShapeType="1"/>
          </p:cNvSpPr>
          <p:nvPr/>
        </p:nvSpPr>
        <p:spPr bwMode="auto">
          <a:xfrm>
            <a:off x="4402873" y="1253630"/>
            <a:ext cx="1587" cy="1920875"/>
          </a:xfrm>
          <a:prstGeom prst="line">
            <a:avLst/>
          </a:prstGeom>
          <a:noFill/>
          <a:ln w="28575" cap="flat" cmpd="sng">
            <a:solidFill>
              <a:schemeClr val="tx2">
                <a:lumMod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9" name="矩形 24"/>
          <p:cNvSpPr>
            <a:spLocks noChangeArrowheads="1"/>
          </p:cNvSpPr>
          <p:nvPr/>
        </p:nvSpPr>
        <p:spPr bwMode="auto">
          <a:xfrm>
            <a:off x="3085248" y="1833067"/>
            <a:ext cx="627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solidFill>
                  <a:schemeClr val="tx2">
                    <a:lumMod val="75000"/>
                  </a:schemeClr>
                </a:solidFill>
                <a:latin typeface="Impact" panose="020B0806030902050204" pitchFamily="34" charset="0"/>
                <a:ea typeface="微软雅黑" panose="020B0503020204020204" pitchFamily="34" charset="-122"/>
                <a:sym typeface="宋体" panose="02010600030101010101" pitchFamily="2" charset="-122"/>
              </a:rPr>
              <a:t>2012</a:t>
            </a:r>
            <a:endParaRPr lang="zh-CN" altLang="en-US">
              <a:solidFill>
                <a:schemeClr val="tx2">
                  <a:lumMod val="75000"/>
                </a:schemeClr>
              </a:solidFill>
              <a:ea typeface="微软雅黑" panose="020B0503020204020204" pitchFamily="34" charset="-122"/>
              <a:sym typeface="宋体" panose="02010600030101010101" pitchFamily="2" charset="-122"/>
            </a:endParaRPr>
          </a:p>
        </p:txBody>
      </p:sp>
      <p:sp>
        <p:nvSpPr>
          <p:cNvPr id="20" name="矩形 25"/>
          <p:cNvSpPr>
            <a:spLocks noChangeArrowheads="1"/>
          </p:cNvSpPr>
          <p:nvPr/>
        </p:nvSpPr>
        <p:spPr bwMode="auto">
          <a:xfrm>
            <a:off x="4825148" y="1833067"/>
            <a:ext cx="1189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solidFill>
                  <a:schemeClr val="tx2">
                    <a:lumMod val="50000"/>
                  </a:schemeClr>
                </a:solidFill>
                <a:latin typeface="Impact" panose="020B0806030902050204" pitchFamily="34" charset="0"/>
                <a:ea typeface="微软雅黑" panose="020B0503020204020204" pitchFamily="34" charset="-122"/>
                <a:sym typeface="Impact" panose="020B0806030902050204" pitchFamily="34" charset="0"/>
              </a:rPr>
              <a:t>1070</a:t>
            </a:r>
            <a:r>
              <a:rPr lang="en-US" dirty="0">
                <a:solidFill>
                  <a:srgbClr val="036DB7"/>
                </a:solidFill>
                <a:latin typeface="Impact" panose="020B0806030902050204" pitchFamily="34" charset="0"/>
                <a:ea typeface="微软雅黑" panose="020B0503020204020204" pitchFamily="34" charset="-122"/>
                <a:sym typeface="Impact" panose="020B0806030902050204" pitchFamily="34" charset="0"/>
              </a:rPr>
              <a:t> </a:t>
            </a:r>
            <a:r>
              <a:rPr lang="zh-CN" altLang="en-US" sz="1400" dirty="0">
                <a:solidFill>
                  <a:srgbClr val="3F3F3F"/>
                </a:solidFill>
                <a:latin typeface="Impact" panose="020B0806030902050204" pitchFamily="34" charset="0"/>
                <a:ea typeface="微软雅黑" panose="020B0503020204020204" pitchFamily="34" charset="-122"/>
                <a:sym typeface="Impact" panose="020B0806030902050204" pitchFamily="34" charset="0"/>
              </a:rPr>
              <a:t>亿美元</a:t>
            </a:r>
            <a:endParaRPr lang="zh-CN" altLang="en-US" sz="1400" dirty="0">
              <a:solidFill>
                <a:srgbClr val="3F3F3F"/>
              </a:solidFill>
            </a:endParaRPr>
          </a:p>
        </p:txBody>
      </p:sp>
      <p:sp>
        <p:nvSpPr>
          <p:cNvPr id="21" name="矩形 26"/>
          <p:cNvSpPr>
            <a:spLocks noChangeArrowheads="1"/>
          </p:cNvSpPr>
          <p:nvPr/>
        </p:nvSpPr>
        <p:spPr bwMode="auto">
          <a:xfrm>
            <a:off x="3085248" y="2290267"/>
            <a:ext cx="633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solidFill>
                  <a:schemeClr val="tx2">
                    <a:lumMod val="75000"/>
                  </a:schemeClr>
                </a:solidFill>
                <a:latin typeface="Impact" panose="020B0806030902050204" pitchFamily="34" charset="0"/>
                <a:ea typeface="微软雅黑" panose="020B0503020204020204" pitchFamily="34" charset="-122"/>
                <a:sym typeface="宋体" panose="02010600030101010101" pitchFamily="2" charset="-122"/>
              </a:rPr>
              <a:t>2013</a:t>
            </a:r>
            <a:endParaRPr lang="zh-CN" altLang="en-US">
              <a:solidFill>
                <a:schemeClr val="tx2">
                  <a:lumMod val="75000"/>
                </a:schemeClr>
              </a:solidFill>
              <a:ea typeface="微软雅黑" panose="020B0503020204020204" pitchFamily="34" charset="-122"/>
              <a:sym typeface="宋体" panose="02010600030101010101" pitchFamily="2" charset="-122"/>
            </a:endParaRPr>
          </a:p>
        </p:txBody>
      </p:sp>
      <p:sp>
        <p:nvSpPr>
          <p:cNvPr id="22" name="矩形 27"/>
          <p:cNvSpPr>
            <a:spLocks noChangeArrowheads="1"/>
          </p:cNvSpPr>
          <p:nvPr/>
        </p:nvSpPr>
        <p:spPr bwMode="auto">
          <a:xfrm>
            <a:off x="4825148" y="2290267"/>
            <a:ext cx="1154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solidFill>
                  <a:schemeClr val="tx2">
                    <a:lumMod val="50000"/>
                  </a:schemeClr>
                </a:solidFill>
                <a:latin typeface="Impact" panose="020B0806030902050204" pitchFamily="34" charset="0"/>
                <a:ea typeface="微软雅黑" panose="020B0503020204020204" pitchFamily="34" charset="-122"/>
                <a:sym typeface="Impact" panose="020B0806030902050204" pitchFamily="34" charset="0"/>
              </a:rPr>
              <a:t>1770</a:t>
            </a:r>
            <a:r>
              <a:rPr lang="en-US" dirty="0">
                <a:solidFill>
                  <a:srgbClr val="F88A44"/>
                </a:solidFill>
                <a:latin typeface="Impact" panose="020B0806030902050204" pitchFamily="34" charset="0"/>
                <a:ea typeface="微软雅黑" panose="020B0503020204020204" pitchFamily="34" charset="-122"/>
                <a:sym typeface="Impact" panose="020B0806030902050204" pitchFamily="34" charset="0"/>
              </a:rPr>
              <a:t> </a:t>
            </a:r>
            <a:r>
              <a:rPr lang="zh-CN" altLang="en-US" sz="1400" dirty="0">
                <a:solidFill>
                  <a:srgbClr val="3F3F3F"/>
                </a:solidFill>
                <a:latin typeface="Impact" panose="020B0806030902050204" pitchFamily="34" charset="0"/>
                <a:ea typeface="微软雅黑" panose="020B0503020204020204" pitchFamily="34" charset="-122"/>
                <a:sym typeface="Impact" panose="020B0806030902050204" pitchFamily="34" charset="0"/>
              </a:rPr>
              <a:t>亿美元</a:t>
            </a:r>
            <a:endParaRPr lang="zh-CN" altLang="en-US" sz="1400" dirty="0">
              <a:solidFill>
                <a:srgbClr val="3F3F3F"/>
              </a:solidFill>
            </a:endParaRPr>
          </a:p>
        </p:txBody>
      </p:sp>
      <p:sp>
        <p:nvSpPr>
          <p:cNvPr id="23" name="矩形 28"/>
          <p:cNvSpPr>
            <a:spLocks noChangeArrowheads="1"/>
          </p:cNvSpPr>
          <p:nvPr/>
        </p:nvSpPr>
        <p:spPr bwMode="auto">
          <a:xfrm>
            <a:off x="3085248" y="2747467"/>
            <a:ext cx="627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solidFill>
                  <a:schemeClr val="tx2">
                    <a:lumMod val="75000"/>
                  </a:schemeClr>
                </a:solidFill>
                <a:latin typeface="Impact" panose="020B0806030902050204" pitchFamily="34" charset="0"/>
                <a:ea typeface="微软雅黑" panose="020B0503020204020204" pitchFamily="34" charset="-122"/>
                <a:sym typeface="宋体" panose="02010600030101010101" pitchFamily="2" charset="-122"/>
              </a:rPr>
              <a:t>2014</a:t>
            </a:r>
            <a:endParaRPr lang="zh-CN" altLang="en-US">
              <a:solidFill>
                <a:schemeClr val="tx2">
                  <a:lumMod val="75000"/>
                </a:schemeClr>
              </a:solidFill>
              <a:ea typeface="微软雅黑" panose="020B0503020204020204" pitchFamily="34" charset="-122"/>
              <a:sym typeface="宋体" panose="02010600030101010101" pitchFamily="2" charset="-122"/>
            </a:endParaRPr>
          </a:p>
        </p:txBody>
      </p:sp>
      <p:sp>
        <p:nvSpPr>
          <p:cNvPr id="24" name="矩形 29"/>
          <p:cNvSpPr>
            <a:spLocks noChangeArrowheads="1"/>
          </p:cNvSpPr>
          <p:nvPr/>
        </p:nvSpPr>
        <p:spPr bwMode="auto">
          <a:xfrm>
            <a:off x="4825148" y="2747467"/>
            <a:ext cx="1249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dirty="0">
                <a:solidFill>
                  <a:schemeClr val="tx2">
                    <a:lumMod val="50000"/>
                  </a:schemeClr>
                </a:solidFill>
                <a:latin typeface="Impact" panose="020B0806030902050204" pitchFamily="34" charset="0"/>
                <a:ea typeface="微软雅黑" panose="020B0503020204020204" pitchFamily="34" charset="-122"/>
                <a:sym typeface="Impact" panose="020B0806030902050204" pitchFamily="34" charset="0"/>
              </a:rPr>
              <a:t>2850</a:t>
            </a:r>
            <a:r>
              <a:rPr lang="en-US" dirty="0">
                <a:solidFill>
                  <a:srgbClr val="F88A44"/>
                </a:solidFill>
                <a:latin typeface="Impact" panose="020B0806030902050204" pitchFamily="34" charset="0"/>
                <a:ea typeface="微软雅黑" panose="020B0503020204020204" pitchFamily="34" charset="-122"/>
                <a:sym typeface="Impact" panose="020B0806030902050204" pitchFamily="34" charset="0"/>
              </a:rPr>
              <a:t> </a:t>
            </a:r>
            <a:r>
              <a:rPr lang="zh-CN" altLang="en-US" sz="1400" dirty="0">
                <a:solidFill>
                  <a:srgbClr val="3F3F3F"/>
                </a:solidFill>
                <a:latin typeface="Impact" panose="020B0806030902050204" pitchFamily="34" charset="0"/>
                <a:ea typeface="微软雅黑" panose="020B0503020204020204" pitchFamily="34" charset="-122"/>
                <a:sym typeface="Impact" panose="020B0806030902050204" pitchFamily="34" charset="0"/>
              </a:rPr>
              <a:t>亿美元</a:t>
            </a:r>
            <a:endParaRPr lang="zh-CN" altLang="en-US" sz="1400" dirty="0">
              <a:solidFill>
                <a:srgbClr val="3F3F3F"/>
              </a:solidFill>
            </a:endParaRPr>
          </a:p>
        </p:txBody>
      </p:sp>
      <p:sp>
        <p:nvSpPr>
          <p:cNvPr id="31" name="TextBox 30"/>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2991569" y="1630949"/>
            <a:ext cx="3084512" cy="328612"/>
            <a:chOff x="4027264" y="2821185"/>
            <a:chExt cx="4113068" cy="438727"/>
          </a:xfrm>
          <a:solidFill>
            <a:schemeClr val="tx2">
              <a:lumMod val="75000"/>
            </a:schemeClr>
          </a:solidFill>
        </p:grpSpPr>
        <p:sp>
          <p:nvSpPr>
            <p:cNvPr id="3" name="Freeform 4"/>
            <p:cNvSpPr/>
            <p:nvPr/>
          </p:nvSpPr>
          <p:spPr bwMode="auto">
            <a:xfrm>
              <a:off x="4027264" y="2821185"/>
              <a:ext cx="4113068" cy="438727"/>
            </a:xfrm>
            <a:custGeom>
              <a:avLst/>
              <a:gdLst>
                <a:gd name="T0" fmla="*/ 855 w 2177"/>
                <a:gd name="T1" fmla="*/ 0 h 232"/>
                <a:gd name="T2" fmla="*/ 544 w 2177"/>
                <a:gd name="T3" fmla="*/ 0 h 232"/>
                <a:gd name="T4" fmla="*/ 133 w 2177"/>
                <a:gd name="T5" fmla="*/ 0 h 232"/>
                <a:gd name="T6" fmla="*/ 0 w 2177"/>
                <a:gd name="T7" fmla="*/ 232 h 232"/>
                <a:gd name="T8" fmla="*/ 544 w 2177"/>
                <a:gd name="T9" fmla="*/ 232 h 232"/>
                <a:gd name="T10" fmla="*/ 855 w 2177"/>
                <a:gd name="T11" fmla="*/ 232 h 232"/>
                <a:gd name="T12" fmla="*/ 2074 w 2177"/>
                <a:gd name="T13" fmla="*/ 232 h 232"/>
                <a:gd name="T14" fmla="*/ 2177 w 2177"/>
                <a:gd name="T15" fmla="*/ 130 h 232"/>
                <a:gd name="T16" fmla="*/ 2177 w 2177"/>
                <a:gd name="T17" fmla="*/ 104 h 232"/>
                <a:gd name="T18" fmla="*/ 2074 w 2177"/>
                <a:gd name="T19" fmla="*/ 0 h 232"/>
                <a:gd name="T20" fmla="*/ 855 w 2177"/>
                <a:gd name="T2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77" h="232">
                  <a:moveTo>
                    <a:pt x="855" y="0"/>
                  </a:moveTo>
                  <a:cubicBezTo>
                    <a:pt x="544" y="0"/>
                    <a:pt x="544" y="0"/>
                    <a:pt x="544" y="0"/>
                  </a:cubicBezTo>
                  <a:cubicBezTo>
                    <a:pt x="133" y="0"/>
                    <a:pt x="133" y="0"/>
                    <a:pt x="133" y="0"/>
                  </a:cubicBezTo>
                  <a:cubicBezTo>
                    <a:pt x="0" y="232"/>
                    <a:pt x="0" y="232"/>
                    <a:pt x="0" y="232"/>
                  </a:cubicBezTo>
                  <a:cubicBezTo>
                    <a:pt x="544" y="232"/>
                    <a:pt x="544" y="232"/>
                    <a:pt x="544" y="232"/>
                  </a:cubicBezTo>
                  <a:cubicBezTo>
                    <a:pt x="855" y="232"/>
                    <a:pt x="855" y="232"/>
                    <a:pt x="855" y="232"/>
                  </a:cubicBezTo>
                  <a:cubicBezTo>
                    <a:pt x="2074" y="232"/>
                    <a:pt x="2074" y="232"/>
                    <a:pt x="2074" y="232"/>
                  </a:cubicBezTo>
                  <a:cubicBezTo>
                    <a:pt x="2130" y="232"/>
                    <a:pt x="2177" y="187"/>
                    <a:pt x="2177" y="130"/>
                  </a:cubicBezTo>
                  <a:cubicBezTo>
                    <a:pt x="2177" y="104"/>
                    <a:pt x="2177" y="104"/>
                    <a:pt x="2177" y="104"/>
                  </a:cubicBezTo>
                  <a:cubicBezTo>
                    <a:pt x="2177" y="47"/>
                    <a:pt x="2130" y="0"/>
                    <a:pt x="2074" y="0"/>
                  </a:cubicBezTo>
                  <a:cubicBezTo>
                    <a:pt x="855" y="0"/>
                    <a:pt x="855" y="0"/>
                    <a:pt x="855" y="0"/>
                  </a:cubicBezTo>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4" name="Text Placeholder 2"/>
            <p:cNvSpPr txBox="1"/>
            <p:nvPr/>
          </p:nvSpPr>
          <p:spPr bwMode="auto">
            <a:xfrm>
              <a:off x="4456951" y="2919627"/>
              <a:ext cx="1207205" cy="293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pitchFamily="34" charset="0"/>
                  <a:ea typeface="MS PGothic" panose="020B0600070205080204" pitchFamily="34" charset="-128"/>
                </a:defRPr>
              </a:lvl1pPr>
              <a:lvl2pPr marL="742950" indent="-285750">
                <a:defRPr sz="1400">
                  <a:solidFill>
                    <a:schemeClr val="tx1"/>
                  </a:solidFill>
                  <a:latin typeface="Open Sans" panose="020B0606030504020204" pitchFamily="34" charset="0"/>
                  <a:ea typeface="MS PGothic" panose="020B0600070205080204" pitchFamily="34" charset="-128"/>
                </a:defRPr>
              </a:lvl2pPr>
              <a:lvl3pPr marL="1143000" indent="-228600">
                <a:defRPr sz="1400">
                  <a:solidFill>
                    <a:schemeClr val="tx1"/>
                  </a:solidFill>
                  <a:latin typeface="Open Sans" panose="020B0606030504020204" pitchFamily="34" charset="0"/>
                  <a:ea typeface="MS PGothic" panose="020B0600070205080204" pitchFamily="34" charset="-128"/>
                </a:defRPr>
              </a:lvl3pPr>
              <a:lvl4pPr marL="1600200" indent="-228600">
                <a:defRPr sz="1400">
                  <a:solidFill>
                    <a:schemeClr val="tx1"/>
                  </a:solidFill>
                  <a:latin typeface="Open Sans" panose="020B0606030504020204" pitchFamily="34" charset="0"/>
                  <a:ea typeface="MS PGothic" panose="020B0600070205080204" pitchFamily="34" charset="-128"/>
                </a:defRPr>
              </a:lvl4pPr>
              <a:lvl5pPr marL="2057400" indent="-228600">
                <a:defRPr sz="1400">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900" b="1"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rPr>
                <a:t>Vision</a:t>
              </a:r>
              <a:endParaRPr kumimoji="0" lang="en-AU" sz="900" b="0"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endParaRPr>
            </a:p>
          </p:txBody>
        </p:sp>
        <p:sp>
          <p:nvSpPr>
            <p:cNvPr id="5" name="Text Placeholder 2"/>
            <p:cNvSpPr txBox="1"/>
            <p:nvPr/>
          </p:nvSpPr>
          <p:spPr bwMode="auto">
            <a:xfrm>
              <a:off x="6384032" y="2852936"/>
              <a:ext cx="619486" cy="3549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pitchFamily="34" charset="0"/>
                  <a:ea typeface="MS PGothic" panose="020B0600070205080204" pitchFamily="34" charset="-128"/>
                </a:defRPr>
              </a:lvl1pPr>
              <a:lvl2pPr marL="742950" indent="-285750">
                <a:defRPr sz="1400">
                  <a:solidFill>
                    <a:schemeClr val="tx1"/>
                  </a:solidFill>
                  <a:latin typeface="Open Sans" panose="020B0606030504020204" pitchFamily="34" charset="0"/>
                  <a:ea typeface="MS PGothic" panose="020B0600070205080204" pitchFamily="34" charset="-128"/>
                </a:defRPr>
              </a:lvl2pPr>
              <a:lvl3pPr marL="1143000" indent="-228600">
                <a:defRPr sz="1400">
                  <a:solidFill>
                    <a:schemeClr val="tx1"/>
                  </a:solidFill>
                  <a:latin typeface="Open Sans" panose="020B0606030504020204" pitchFamily="34" charset="0"/>
                  <a:ea typeface="MS PGothic" panose="020B0600070205080204" pitchFamily="34" charset="-128"/>
                </a:defRPr>
              </a:lvl3pPr>
              <a:lvl4pPr marL="1600200" indent="-228600">
                <a:defRPr sz="1400">
                  <a:solidFill>
                    <a:schemeClr val="tx1"/>
                  </a:solidFill>
                  <a:latin typeface="Open Sans" panose="020B0606030504020204" pitchFamily="34" charset="0"/>
                  <a:ea typeface="MS PGothic" panose="020B0600070205080204" pitchFamily="34" charset="-128"/>
                </a:defRPr>
              </a:lvl4pPr>
              <a:lvl5pPr marL="2057400" indent="-228600">
                <a:defRPr sz="1400">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9pPr>
            </a:lstStyle>
            <a:p>
              <a:pPr marL="0" marR="0" lvl="0" indent="0" defTabSz="91440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1200" b="1"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rPr>
                <a:t>30%</a:t>
              </a:r>
              <a:endParaRPr kumimoji="0" lang="en-AU" sz="1200" b="0"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endParaRPr>
            </a:p>
          </p:txBody>
        </p:sp>
      </p:grpSp>
      <p:grpSp>
        <p:nvGrpSpPr>
          <p:cNvPr id="6" name="Group 6"/>
          <p:cNvGrpSpPr/>
          <p:nvPr/>
        </p:nvGrpSpPr>
        <p:grpSpPr bwMode="auto">
          <a:xfrm>
            <a:off x="2936006" y="1946861"/>
            <a:ext cx="2794000" cy="339725"/>
            <a:chOff x="3953662" y="3243451"/>
            <a:chExt cx="3724853" cy="451716"/>
          </a:xfrm>
          <a:solidFill>
            <a:schemeClr val="tx2">
              <a:lumMod val="75000"/>
            </a:schemeClr>
          </a:solidFill>
        </p:grpSpPr>
        <p:sp>
          <p:nvSpPr>
            <p:cNvPr id="7" name="Freeform 7"/>
            <p:cNvSpPr/>
            <p:nvPr/>
          </p:nvSpPr>
          <p:spPr bwMode="auto">
            <a:xfrm>
              <a:off x="3953662" y="3243451"/>
              <a:ext cx="3724853" cy="451716"/>
            </a:xfrm>
            <a:custGeom>
              <a:avLst/>
              <a:gdLst>
                <a:gd name="T0" fmla="*/ 0 w 1972"/>
                <a:gd name="T1" fmla="*/ 239 h 239"/>
                <a:gd name="T2" fmla="*/ 339 w 1972"/>
                <a:gd name="T3" fmla="*/ 239 h 239"/>
                <a:gd name="T4" fmla="*/ 651 w 1972"/>
                <a:gd name="T5" fmla="*/ 239 h 239"/>
                <a:gd name="T6" fmla="*/ 1873 w 1972"/>
                <a:gd name="T7" fmla="*/ 239 h 239"/>
                <a:gd name="T8" fmla="*/ 1972 w 1972"/>
                <a:gd name="T9" fmla="*/ 137 h 239"/>
                <a:gd name="T10" fmla="*/ 1972 w 1972"/>
                <a:gd name="T11" fmla="*/ 111 h 239"/>
                <a:gd name="T12" fmla="*/ 1873 w 1972"/>
                <a:gd name="T13" fmla="*/ 7 h 239"/>
                <a:gd name="T14" fmla="*/ 651 w 1972"/>
                <a:gd name="T15" fmla="*/ 7 h 239"/>
                <a:gd name="T16" fmla="*/ 339 w 1972"/>
                <a:gd name="T17" fmla="*/ 7 h 239"/>
                <a:gd name="T18" fmla="*/ 13 w 1972"/>
                <a:gd name="T19" fmla="*/ 0 h 239"/>
                <a:gd name="T20" fmla="*/ 0 w 1972"/>
                <a:gd name="T21"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72" h="239">
                  <a:moveTo>
                    <a:pt x="0" y="239"/>
                  </a:moveTo>
                  <a:cubicBezTo>
                    <a:pt x="339" y="239"/>
                    <a:pt x="339" y="239"/>
                    <a:pt x="339" y="239"/>
                  </a:cubicBezTo>
                  <a:cubicBezTo>
                    <a:pt x="651" y="239"/>
                    <a:pt x="651" y="239"/>
                    <a:pt x="651" y="239"/>
                  </a:cubicBezTo>
                  <a:cubicBezTo>
                    <a:pt x="1873" y="239"/>
                    <a:pt x="1873" y="239"/>
                    <a:pt x="1873" y="239"/>
                  </a:cubicBezTo>
                  <a:cubicBezTo>
                    <a:pt x="1930" y="239"/>
                    <a:pt x="1972" y="194"/>
                    <a:pt x="1972" y="137"/>
                  </a:cubicBezTo>
                  <a:cubicBezTo>
                    <a:pt x="1972" y="111"/>
                    <a:pt x="1972" y="111"/>
                    <a:pt x="1972" y="111"/>
                  </a:cubicBezTo>
                  <a:cubicBezTo>
                    <a:pt x="1972" y="53"/>
                    <a:pt x="1930" y="7"/>
                    <a:pt x="1873" y="7"/>
                  </a:cubicBezTo>
                  <a:cubicBezTo>
                    <a:pt x="651" y="7"/>
                    <a:pt x="651" y="7"/>
                    <a:pt x="651" y="7"/>
                  </a:cubicBezTo>
                  <a:cubicBezTo>
                    <a:pt x="339" y="7"/>
                    <a:pt x="339" y="7"/>
                    <a:pt x="339" y="7"/>
                  </a:cubicBezTo>
                  <a:cubicBezTo>
                    <a:pt x="13" y="0"/>
                    <a:pt x="13" y="0"/>
                    <a:pt x="13" y="0"/>
                  </a:cubicBezTo>
                  <a:cubicBezTo>
                    <a:pt x="0" y="239"/>
                    <a:pt x="0" y="239"/>
                    <a:pt x="0" y="239"/>
                  </a:cubicBezTo>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8" name="Text Placeholder 2"/>
            <p:cNvSpPr txBox="1"/>
            <p:nvPr/>
          </p:nvSpPr>
          <p:spPr bwMode="auto">
            <a:xfrm>
              <a:off x="4396590" y="3351675"/>
              <a:ext cx="1327926" cy="293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pitchFamily="34" charset="0"/>
                  <a:ea typeface="MS PGothic" panose="020B0600070205080204" pitchFamily="34" charset="-128"/>
                </a:defRPr>
              </a:lvl1pPr>
              <a:lvl2pPr marL="742950" indent="-285750">
                <a:defRPr sz="1400">
                  <a:solidFill>
                    <a:schemeClr val="tx1"/>
                  </a:solidFill>
                  <a:latin typeface="Open Sans" panose="020B0606030504020204" pitchFamily="34" charset="0"/>
                  <a:ea typeface="MS PGothic" panose="020B0600070205080204" pitchFamily="34" charset="-128"/>
                </a:defRPr>
              </a:lvl2pPr>
              <a:lvl3pPr marL="1143000" indent="-228600">
                <a:defRPr sz="1400">
                  <a:solidFill>
                    <a:schemeClr val="tx1"/>
                  </a:solidFill>
                  <a:latin typeface="Open Sans" panose="020B0606030504020204" pitchFamily="34" charset="0"/>
                  <a:ea typeface="MS PGothic" panose="020B0600070205080204" pitchFamily="34" charset="-128"/>
                </a:defRPr>
              </a:lvl3pPr>
              <a:lvl4pPr marL="1600200" indent="-228600">
                <a:defRPr sz="1400">
                  <a:solidFill>
                    <a:schemeClr val="tx1"/>
                  </a:solidFill>
                  <a:latin typeface="Open Sans" panose="020B0606030504020204" pitchFamily="34" charset="0"/>
                  <a:ea typeface="MS PGothic" panose="020B0600070205080204" pitchFamily="34" charset="-128"/>
                </a:defRPr>
              </a:lvl4pPr>
              <a:lvl5pPr marL="2057400" indent="-228600">
                <a:defRPr sz="1400">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900" b="1"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rPr>
                <a:t>Motivation</a:t>
              </a:r>
              <a:endParaRPr kumimoji="0" lang="en-AU" sz="900" b="0"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endParaRPr>
            </a:p>
          </p:txBody>
        </p:sp>
        <p:sp>
          <p:nvSpPr>
            <p:cNvPr id="9" name="Text Placeholder 2"/>
            <p:cNvSpPr txBox="1"/>
            <p:nvPr/>
          </p:nvSpPr>
          <p:spPr bwMode="auto">
            <a:xfrm>
              <a:off x="6384032" y="3284984"/>
              <a:ext cx="619486" cy="3549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pitchFamily="34" charset="0"/>
                  <a:ea typeface="MS PGothic" panose="020B0600070205080204" pitchFamily="34" charset="-128"/>
                </a:defRPr>
              </a:lvl1pPr>
              <a:lvl2pPr marL="742950" indent="-285750">
                <a:defRPr sz="1400">
                  <a:solidFill>
                    <a:schemeClr val="tx1"/>
                  </a:solidFill>
                  <a:latin typeface="Open Sans" panose="020B0606030504020204" pitchFamily="34" charset="0"/>
                  <a:ea typeface="MS PGothic" panose="020B0600070205080204" pitchFamily="34" charset="-128"/>
                </a:defRPr>
              </a:lvl2pPr>
              <a:lvl3pPr marL="1143000" indent="-228600">
                <a:defRPr sz="1400">
                  <a:solidFill>
                    <a:schemeClr val="tx1"/>
                  </a:solidFill>
                  <a:latin typeface="Open Sans" panose="020B0606030504020204" pitchFamily="34" charset="0"/>
                  <a:ea typeface="MS PGothic" panose="020B0600070205080204" pitchFamily="34" charset="-128"/>
                </a:defRPr>
              </a:lvl3pPr>
              <a:lvl4pPr marL="1600200" indent="-228600">
                <a:defRPr sz="1400">
                  <a:solidFill>
                    <a:schemeClr val="tx1"/>
                  </a:solidFill>
                  <a:latin typeface="Open Sans" panose="020B0606030504020204" pitchFamily="34" charset="0"/>
                  <a:ea typeface="MS PGothic" panose="020B0600070205080204" pitchFamily="34" charset="-128"/>
                </a:defRPr>
              </a:lvl4pPr>
              <a:lvl5pPr marL="2057400" indent="-228600">
                <a:defRPr sz="1400">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9pPr>
            </a:lstStyle>
            <a:p>
              <a:pPr marL="0" marR="0" lvl="0" indent="0" defTabSz="91440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1200" b="1"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rPr>
                <a:t>25%</a:t>
              </a:r>
              <a:endParaRPr kumimoji="0" lang="en-AU" sz="1200" b="0"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endParaRPr>
            </a:p>
          </p:txBody>
        </p:sp>
      </p:grpSp>
      <p:grpSp>
        <p:nvGrpSpPr>
          <p:cNvPr id="10" name="Group 7"/>
          <p:cNvGrpSpPr/>
          <p:nvPr/>
        </p:nvGrpSpPr>
        <p:grpSpPr bwMode="auto">
          <a:xfrm>
            <a:off x="2867744" y="2286586"/>
            <a:ext cx="3041650" cy="333375"/>
            <a:chOff x="3863869" y="3695167"/>
            <a:chExt cx="4055341" cy="445944"/>
          </a:xfrm>
          <a:solidFill>
            <a:schemeClr val="tx2">
              <a:lumMod val="75000"/>
            </a:schemeClr>
          </a:solidFill>
        </p:grpSpPr>
        <p:sp>
          <p:nvSpPr>
            <p:cNvPr id="11" name="Freeform 10"/>
            <p:cNvSpPr/>
            <p:nvPr/>
          </p:nvSpPr>
          <p:spPr bwMode="auto">
            <a:xfrm>
              <a:off x="3863869" y="3695167"/>
              <a:ext cx="4055341" cy="445944"/>
            </a:xfrm>
            <a:custGeom>
              <a:avLst/>
              <a:gdLst>
                <a:gd name="T0" fmla="*/ 821 w 2146"/>
                <a:gd name="T1" fmla="*/ 0 h 236"/>
                <a:gd name="T2" fmla="*/ 508 w 2146"/>
                <a:gd name="T3" fmla="*/ 0 h 236"/>
                <a:gd name="T4" fmla="*/ 0 w 2146"/>
                <a:gd name="T5" fmla="*/ 0 h 236"/>
                <a:gd name="T6" fmla="*/ 76 w 2146"/>
                <a:gd name="T7" fmla="*/ 236 h 236"/>
                <a:gd name="T8" fmla="*/ 508 w 2146"/>
                <a:gd name="T9" fmla="*/ 236 h 236"/>
                <a:gd name="T10" fmla="*/ 821 w 2146"/>
                <a:gd name="T11" fmla="*/ 236 h 236"/>
                <a:gd name="T12" fmla="*/ 2049 w 2146"/>
                <a:gd name="T13" fmla="*/ 236 h 236"/>
                <a:gd name="T14" fmla="*/ 2146 w 2146"/>
                <a:gd name="T15" fmla="*/ 126 h 236"/>
                <a:gd name="T16" fmla="*/ 2146 w 2146"/>
                <a:gd name="T17" fmla="*/ 100 h 236"/>
                <a:gd name="T18" fmla="*/ 2049 w 2146"/>
                <a:gd name="T19" fmla="*/ 0 h 236"/>
                <a:gd name="T20" fmla="*/ 821 w 2146"/>
                <a:gd name="T21"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 h="236">
                  <a:moveTo>
                    <a:pt x="821" y="0"/>
                  </a:moveTo>
                  <a:cubicBezTo>
                    <a:pt x="508" y="0"/>
                    <a:pt x="508" y="0"/>
                    <a:pt x="508" y="0"/>
                  </a:cubicBezTo>
                  <a:cubicBezTo>
                    <a:pt x="0" y="0"/>
                    <a:pt x="0" y="0"/>
                    <a:pt x="0" y="0"/>
                  </a:cubicBezTo>
                  <a:cubicBezTo>
                    <a:pt x="76" y="236"/>
                    <a:pt x="76" y="236"/>
                    <a:pt x="76" y="236"/>
                  </a:cubicBezTo>
                  <a:cubicBezTo>
                    <a:pt x="508" y="236"/>
                    <a:pt x="508" y="236"/>
                    <a:pt x="508" y="236"/>
                  </a:cubicBezTo>
                  <a:cubicBezTo>
                    <a:pt x="821" y="236"/>
                    <a:pt x="821" y="236"/>
                    <a:pt x="821" y="236"/>
                  </a:cubicBezTo>
                  <a:cubicBezTo>
                    <a:pt x="2049" y="236"/>
                    <a:pt x="2049" y="236"/>
                    <a:pt x="2049" y="236"/>
                  </a:cubicBezTo>
                  <a:cubicBezTo>
                    <a:pt x="2107" y="236"/>
                    <a:pt x="2146" y="183"/>
                    <a:pt x="2146" y="126"/>
                  </a:cubicBezTo>
                  <a:cubicBezTo>
                    <a:pt x="2146" y="100"/>
                    <a:pt x="2146" y="100"/>
                    <a:pt x="2146" y="100"/>
                  </a:cubicBezTo>
                  <a:cubicBezTo>
                    <a:pt x="2146" y="43"/>
                    <a:pt x="2107" y="0"/>
                    <a:pt x="2049" y="0"/>
                  </a:cubicBezTo>
                  <a:cubicBezTo>
                    <a:pt x="821" y="0"/>
                    <a:pt x="821" y="0"/>
                    <a:pt x="821" y="0"/>
                  </a:cubicBezTo>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12" name="Text Placeholder 2"/>
            <p:cNvSpPr txBox="1"/>
            <p:nvPr/>
          </p:nvSpPr>
          <p:spPr bwMode="auto">
            <a:xfrm>
              <a:off x="4396590" y="3783723"/>
              <a:ext cx="1327926" cy="293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pitchFamily="34" charset="0"/>
                  <a:ea typeface="MS PGothic" panose="020B0600070205080204" pitchFamily="34" charset="-128"/>
                </a:defRPr>
              </a:lvl1pPr>
              <a:lvl2pPr marL="742950" indent="-285750">
                <a:defRPr sz="1400">
                  <a:solidFill>
                    <a:schemeClr val="tx1"/>
                  </a:solidFill>
                  <a:latin typeface="Open Sans" panose="020B0606030504020204" pitchFamily="34" charset="0"/>
                  <a:ea typeface="MS PGothic" panose="020B0600070205080204" pitchFamily="34" charset="-128"/>
                </a:defRPr>
              </a:lvl2pPr>
              <a:lvl3pPr marL="1143000" indent="-228600">
                <a:defRPr sz="1400">
                  <a:solidFill>
                    <a:schemeClr val="tx1"/>
                  </a:solidFill>
                  <a:latin typeface="Open Sans" panose="020B0606030504020204" pitchFamily="34" charset="0"/>
                  <a:ea typeface="MS PGothic" panose="020B0600070205080204" pitchFamily="34" charset="-128"/>
                </a:defRPr>
              </a:lvl3pPr>
              <a:lvl4pPr marL="1600200" indent="-228600">
                <a:defRPr sz="1400">
                  <a:solidFill>
                    <a:schemeClr val="tx1"/>
                  </a:solidFill>
                  <a:latin typeface="Open Sans" panose="020B0606030504020204" pitchFamily="34" charset="0"/>
                  <a:ea typeface="MS PGothic" panose="020B0600070205080204" pitchFamily="34" charset="-128"/>
                </a:defRPr>
              </a:lvl4pPr>
              <a:lvl5pPr marL="2057400" indent="-228600">
                <a:defRPr sz="1400">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900" b="1"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rPr>
                <a:t>Innovation</a:t>
              </a:r>
              <a:endParaRPr kumimoji="0" lang="en-AU" sz="900" b="0"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endParaRPr>
            </a:p>
          </p:txBody>
        </p:sp>
        <p:sp>
          <p:nvSpPr>
            <p:cNvPr id="13" name="Text Placeholder 2"/>
            <p:cNvSpPr txBox="1"/>
            <p:nvPr/>
          </p:nvSpPr>
          <p:spPr bwMode="auto">
            <a:xfrm>
              <a:off x="6384032" y="3717032"/>
              <a:ext cx="619486" cy="3549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pitchFamily="34" charset="0"/>
                  <a:ea typeface="MS PGothic" panose="020B0600070205080204" pitchFamily="34" charset="-128"/>
                </a:defRPr>
              </a:lvl1pPr>
              <a:lvl2pPr marL="742950" indent="-285750">
                <a:defRPr sz="1400">
                  <a:solidFill>
                    <a:schemeClr val="tx1"/>
                  </a:solidFill>
                  <a:latin typeface="Open Sans" panose="020B0606030504020204" pitchFamily="34" charset="0"/>
                  <a:ea typeface="MS PGothic" panose="020B0600070205080204" pitchFamily="34" charset="-128"/>
                </a:defRPr>
              </a:lvl2pPr>
              <a:lvl3pPr marL="1143000" indent="-228600">
                <a:defRPr sz="1400">
                  <a:solidFill>
                    <a:schemeClr val="tx1"/>
                  </a:solidFill>
                  <a:latin typeface="Open Sans" panose="020B0606030504020204" pitchFamily="34" charset="0"/>
                  <a:ea typeface="MS PGothic" panose="020B0600070205080204" pitchFamily="34" charset="-128"/>
                </a:defRPr>
              </a:lvl3pPr>
              <a:lvl4pPr marL="1600200" indent="-228600">
                <a:defRPr sz="1400">
                  <a:solidFill>
                    <a:schemeClr val="tx1"/>
                  </a:solidFill>
                  <a:latin typeface="Open Sans" panose="020B0606030504020204" pitchFamily="34" charset="0"/>
                  <a:ea typeface="MS PGothic" panose="020B0600070205080204" pitchFamily="34" charset="-128"/>
                </a:defRPr>
              </a:lvl4pPr>
              <a:lvl5pPr marL="2057400" indent="-228600">
                <a:defRPr sz="1400">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9pPr>
            </a:lstStyle>
            <a:p>
              <a:pPr marL="0" marR="0" lvl="0" indent="0" defTabSz="91440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1200" b="1"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rPr>
                <a:t>20%</a:t>
              </a:r>
              <a:endParaRPr kumimoji="0" lang="en-AU" sz="1200" b="0"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endParaRPr>
            </a:p>
          </p:txBody>
        </p:sp>
      </p:grpSp>
      <p:grpSp>
        <p:nvGrpSpPr>
          <p:cNvPr id="14" name="Group 8"/>
          <p:cNvGrpSpPr/>
          <p:nvPr/>
        </p:nvGrpSpPr>
        <p:grpSpPr bwMode="auto">
          <a:xfrm>
            <a:off x="2953469" y="2619961"/>
            <a:ext cx="3371850" cy="330200"/>
            <a:chOff x="3978196" y="4141111"/>
            <a:chExt cx="4494068" cy="440171"/>
          </a:xfrm>
          <a:solidFill>
            <a:schemeClr val="tx2">
              <a:lumMod val="75000"/>
            </a:schemeClr>
          </a:solidFill>
        </p:grpSpPr>
        <p:sp>
          <p:nvSpPr>
            <p:cNvPr id="15" name="Freeform 13"/>
            <p:cNvSpPr/>
            <p:nvPr/>
          </p:nvSpPr>
          <p:spPr bwMode="auto">
            <a:xfrm>
              <a:off x="3978196" y="4141111"/>
              <a:ext cx="4494068" cy="440171"/>
            </a:xfrm>
            <a:custGeom>
              <a:avLst/>
              <a:gdLst>
                <a:gd name="T0" fmla="*/ 1052 w 2379"/>
                <a:gd name="T1" fmla="*/ 0 h 233"/>
                <a:gd name="T2" fmla="*/ 739 w 2379"/>
                <a:gd name="T3" fmla="*/ 0 h 233"/>
                <a:gd name="T4" fmla="*/ 0 w 2379"/>
                <a:gd name="T5" fmla="*/ 0 h 233"/>
                <a:gd name="T6" fmla="*/ 144 w 2379"/>
                <a:gd name="T7" fmla="*/ 233 h 233"/>
                <a:gd name="T8" fmla="*/ 739 w 2379"/>
                <a:gd name="T9" fmla="*/ 232 h 233"/>
                <a:gd name="T10" fmla="*/ 1052 w 2379"/>
                <a:gd name="T11" fmla="*/ 232 h 233"/>
                <a:gd name="T12" fmla="*/ 2280 w 2379"/>
                <a:gd name="T13" fmla="*/ 232 h 233"/>
                <a:gd name="T14" fmla="*/ 2379 w 2379"/>
                <a:gd name="T15" fmla="*/ 126 h 233"/>
                <a:gd name="T16" fmla="*/ 2379 w 2379"/>
                <a:gd name="T17" fmla="*/ 100 h 233"/>
                <a:gd name="T18" fmla="*/ 2280 w 2379"/>
                <a:gd name="T19" fmla="*/ 0 h 233"/>
                <a:gd name="T20" fmla="*/ 1052 w 2379"/>
                <a:gd name="T21"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9" h="233">
                  <a:moveTo>
                    <a:pt x="1052" y="0"/>
                  </a:moveTo>
                  <a:cubicBezTo>
                    <a:pt x="739" y="0"/>
                    <a:pt x="739" y="0"/>
                    <a:pt x="739" y="0"/>
                  </a:cubicBezTo>
                  <a:cubicBezTo>
                    <a:pt x="0" y="0"/>
                    <a:pt x="0" y="0"/>
                    <a:pt x="0" y="0"/>
                  </a:cubicBezTo>
                  <a:cubicBezTo>
                    <a:pt x="144" y="233"/>
                    <a:pt x="144" y="233"/>
                    <a:pt x="144" y="233"/>
                  </a:cubicBezTo>
                  <a:cubicBezTo>
                    <a:pt x="739" y="232"/>
                    <a:pt x="739" y="232"/>
                    <a:pt x="739" y="232"/>
                  </a:cubicBezTo>
                  <a:cubicBezTo>
                    <a:pt x="1052" y="232"/>
                    <a:pt x="1052" y="232"/>
                    <a:pt x="1052" y="232"/>
                  </a:cubicBezTo>
                  <a:cubicBezTo>
                    <a:pt x="2280" y="232"/>
                    <a:pt x="2280" y="232"/>
                    <a:pt x="2280" y="232"/>
                  </a:cubicBezTo>
                  <a:cubicBezTo>
                    <a:pt x="2337" y="232"/>
                    <a:pt x="2379" y="183"/>
                    <a:pt x="2379" y="126"/>
                  </a:cubicBezTo>
                  <a:cubicBezTo>
                    <a:pt x="2379" y="100"/>
                    <a:pt x="2379" y="100"/>
                    <a:pt x="2379" y="100"/>
                  </a:cubicBezTo>
                  <a:cubicBezTo>
                    <a:pt x="2379" y="43"/>
                    <a:pt x="2337" y="0"/>
                    <a:pt x="2280" y="0"/>
                  </a:cubicBezTo>
                  <a:cubicBezTo>
                    <a:pt x="1052" y="0"/>
                    <a:pt x="1052" y="0"/>
                    <a:pt x="1052" y="0"/>
                  </a:cubicBezTo>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16" name="Text Placeholder 2"/>
            <p:cNvSpPr txBox="1"/>
            <p:nvPr/>
          </p:nvSpPr>
          <p:spPr bwMode="auto">
            <a:xfrm>
              <a:off x="4456951" y="4215771"/>
              <a:ext cx="1207205" cy="293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pitchFamily="34" charset="0"/>
                  <a:ea typeface="MS PGothic" panose="020B0600070205080204" pitchFamily="34" charset="-128"/>
                </a:defRPr>
              </a:lvl1pPr>
              <a:lvl2pPr marL="742950" indent="-285750">
                <a:defRPr sz="1400">
                  <a:solidFill>
                    <a:schemeClr val="tx1"/>
                  </a:solidFill>
                  <a:latin typeface="Open Sans" panose="020B0606030504020204" pitchFamily="34" charset="0"/>
                  <a:ea typeface="MS PGothic" panose="020B0600070205080204" pitchFamily="34" charset="-128"/>
                </a:defRPr>
              </a:lvl2pPr>
              <a:lvl3pPr marL="1143000" indent="-228600">
                <a:defRPr sz="1400">
                  <a:solidFill>
                    <a:schemeClr val="tx1"/>
                  </a:solidFill>
                  <a:latin typeface="Open Sans" panose="020B0606030504020204" pitchFamily="34" charset="0"/>
                  <a:ea typeface="MS PGothic" panose="020B0600070205080204" pitchFamily="34" charset="-128"/>
                </a:defRPr>
              </a:lvl3pPr>
              <a:lvl4pPr marL="1600200" indent="-228600">
                <a:defRPr sz="1400">
                  <a:solidFill>
                    <a:schemeClr val="tx1"/>
                  </a:solidFill>
                  <a:latin typeface="Open Sans" panose="020B0606030504020204" pitchFamily="34" charset="0"/>
                  <a:ea typeface="MS PGothic" panose="020B0600070205080204" pitchFamily="34" charset="-128"/>
                </a:defRPr>
              </a:lvl4pPr>
              <a:lvl5pPr marL="2057400" indent="-228600">
                <a:defRPr sz="1400">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900" b="1"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rPr>
                <a:t>Action</a:t>
              </a:r>
              <a:endParaRPr kumimoji="0" lang="en-AU" sz="900" b="0"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endParaRPr>
            </a:p>
          </p:txBody>
        </p:sp>
        <p:sp>
          <p:nvSpPr>
            <p:cNvPr id="17" name="Text Placeholder 2"/>
            <p:cNvSpPr txBox="1"/>
            <p:nvPr/>
          </p:nvSpPr>
          <p:spPr bwMode="auto">
            <a:xfrm>
              <a:off x="6384032" y="4149080"/>
              <a:ext cx="619486" cy="3549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pitchFamily="34" charset="0"/>
                  <a:ea typeface="MS PGothic" panose="020B0600070205080204" pitchFamily="34" charset="-128"/>
                </a:defRPr>
              </a:lvl1pPr>
              <a:lvl2pPr marL="742950" indent="-285750">
                <a:defRPr sz="1400">
                  <a:solidFill>
                    <a:schemeClr val="tx1"/>
                  </a:solidFill>
                  <a:latin typeface="Open Sans" panose="020B0606030504020204" pitchFamily="34" charset="0"/>
                  <a:ea typeface="MS PGothic" panose="020B0600070205080204" pitchFamily="34" charset="-128"/>
                </a:defRPr>
              </a:lvl2pPr>
              <a:lvl3pPr marL="1143000" indent="-228600">
                <a:defRPr sz="1400">
                  <a:solidFill>
                    <a:schemeClr val="tx1"/>
                  </a:solidFill>
                  <a:latin typeface="Open Sans" panose="020B0606030504020204" pitchFamily="34" charset="0"/>
                  <a:ea typeface="MS PGothic" panose="020B0600070205080204" pitchFamily="34" charset="-128"/>
                </a:defRPr>
              </a:lvl3pPr>
              <a:lvl4pPr marL="1600200" indent="-228600">
                <a:defRPr sz="1400">
                  <a:solidFill>
                    <a:schemeClr val="tx1"/>
                  </a:solidFill>
                  <a:latin typeface="Open Sans" panose="020B0606030504020204" pitchFamily="34" charset="0"/>
                  <a:ea typeface="MS PGothic" panose="020B0600070205080204" pitchFamily="34" charset="-128"/>
                </a:defRPr>
              </a:lvl4pPr>
              <a:lvl5pPr marL="2057400" indent="-228600">
                <a:defRPr sz="1400">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sz="1400">
                  <a:solidFill>
                    <a:schemeClr val="tx1"/>
                  </a:solidFill>
                  <a:latin typeface="Open Sans" panose="020B0606030504020204" pitchFamily="34" charset="0"/>
                  <a:ea typeface="MS PGothic" panose="020B0600070205080204" pitchFamily="34" charset="-128"/>
                </a:defRPr>
              </a:lvl9pPr>
            </a:lstStyle>
            <a:p>
              <a:pPr marL="0" marR="0" lvl="0" indent="0" defTabSz="91440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1200" b="1"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rPr>
                <a:t>25%</a:t>
              </a:r>
              <a:endParaRPr kumimoji="0" lang="en-AU" sz="1200" b="0" i="0" u="none" strike="noStrike" kern="0" cap="none" spc="0" normalizeH="0" baseline="0" noProof="0" smtClean="0">
                <a:ln>
                  <a:noFill/>
                </a:ln>
                <a:solidFill>
                  <a:srgbClr val="FFFFFF"/>
                </a:solidFill>
                <a:effectLst/>
                <a:uLnTx/>
                <a:uFillTx/>
                <a:latin typeface="Roboto" panose="02000000000000000000" charset="0"/>
                <a:ea typeface="MS PGothic" panose="020B0600070205080204" pitchFamily="34" charset="-128"/>
              </a:endParaRPr>
            </a:p>
          </p:txBody>
        </p:sp>
      </p:grpSp>
      <p:sp>
        <p:nvSpPr>
          <p:cNvPr id="18" name="Text Placeholder 2"/>
          <p:cNvSpPr txBox="1"/>
          <p:nvPr/>
        </p:nvSpPr>
        <p:spPr>
          <a:xfrm>
            <a:off x="6561481" y="3482422"/>
            <a:ext cx="2135187" cy="714375"/>
          </a:xfrm>
          <a:prstGeom prst="rect">
            <a:avLst/>
          </a:prstGeom>
        </p:spPr>
        <p:txBody>
          <a:bodyPr lIns="68580" tIns="34290" rIns="68580" bIns="34290">
            <a:normAutofit fontScale="850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lvl="0" defTabSz="685165">
              <a:spcBef>
                <a:spcPct val="20000"/>
              </a:spcBef>
              <a:defRPr/>
            </a:pPr>
            <a:r>
              <a:rPr lang="zh-CN" altLang="en-US" sz="14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输入你的标题</a:t>
            </a:r>
            <a:endParaRPr lang="en-US" altLang="zh-CN" sz="1400" b="1" kern="0" dirty="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9" name="Text Placeholder 2"/>
          <p:cNvSpPr txBox="1"/>
          <p:nvPr/>
        </p:nvSpPr>
        <p:spPr>
          <a:xfrm>
            <a:off x="539553" y="3435936"/>
            <a:ext cx="2004342" cy="714375"/>
          </a:xfrm>
          <a:prstGeom prst="rect">
            <a:avLst/>
          </a:prstGeom>
        </p:spPr>
        <p:txBody>
          <a:bodyPr lIns="68580" tIns="34290" rIns="68580" bIns="34290">
            <a:normAutofit fontScale="850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lvl="0" algn="r" defTabSz="685165">
              <a:spcBef>
                <a:spcPct val="20000"/>
              </a:spcBef>
              <a:defRPr/>
            </a:pPr>
            <a:r>
              <a:rPr lang="zh-CN" altLang="en-US" sz="14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输入你的标题</a:t>
            </a:r>
            <a:endParaRPr lang="en-US" altLang="zh-CN" sz="1400" b="1" kern="0" dirty="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20" name="Group 37"/>
          <p:cNvGrpSpPr/>
          <p:nvPr/>
        </p:nvGrpSpPr>
        <p:grpSpPr>
          <a:xfrm>
            <a:off x="2656996" y="3501519"/>
            <a:ext cx="373392" cy="373392"/>
            <a:chOff x="6909469" y="5477250"/>
            <a:chExt cx="340040" cy="340040"/>
          </a:xfrm>
          <a:solidFill>
            <a:schemeClr val="tx2">
              <a:lumMod val="75000"/>
            </a:schemeClr>
          </a:solidFill>
        </p:grpSpPr>
        <p:sp>
          <p:nvSpPr>
            <p:cNvPr id="21" name="Freeform 818"/>
            <p:cNvSpPr>
              <a:spLocks noEditPoints="1"/>
            </p:cNvSpPr>
            <p:nvPr/>
          </p:nvSpPr>
          <p:spPr bwMode="auto">
            <a:xfrm>
              <a:off x="6909469" y="547725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2" name="Freeform 819"/>
            <p:cNvSpPr/>
            <p:nvPr/>
          </p:nvSpPr>
          <p:spPr bwMode="auto">
            <a:xfrm>
              <a:off x="6991283" y="5569289"/>
              <a:ext cx="79259" cy="79257"/>
            </a:xfrm>
            <a:custGeom>
              <a:avLst/>
              <a:gdLst>
                <a:gd name="T0" fmla="*/ 7 w 30"/>
                <a:gd name="T1" fmla="*/ 26 h 30"/>
                <a:gd name="T2" fmla="*/ 22 w 30"/>
                <a:gd name="T3" fmla="*/ 27 h 30"/>
                <a:gd name="T4" fmla="*/ 24 w 30"/>
                <a:gd name="T5" fmla="*/ 28 h 30"/>
                <a:gd name="T6" fmla="*/ 28 w 30"/>
                <a:gd name="T7" fmla="*/ 24 h 30"/>
                <a:gd name="T8" fmla="*/ 28 w 30"/>
                <a:gd name="T9" fmla="*/ 21 h 30"/>
                <a:gd name="T10" fmla="*/ 29 w 30"/>
                <a:gd name="T11" fmla="*/ 18 h 30"/>
                <a:gd name="T12" fmla="*/ 25 w 30"/>
                <a:gd name="T13" fmla="*/ 5 h 30"/>
                <a:gd name="T14" fmla="*/ 11 w 30"/>
                <a:gd name="T15" fmla="*/ 2 h 30"/>
                <a:gd name="T16" fmla="*/ 13 w 30"/>
                <a:gd name="T17" fmla="*/ 7 h 30"/>
                <a:gd name="T18" fmla="*/ 18 w 30"/>
                <a:gd name="T19" fmla="*/ 9 h 30"/>
                <a:gd name="T20" fmla="*/ 20 w 30"/>
                <a:gd name="T21" fmla="*/ 16 h 30"/>
                <a:gd name="T22" fmla="*/ 19 w 30"/>
                <a:gd name="T23" fmla="*/ 18 h 30"/>
                <a:gd name="T24" fmla="*/ 17 w 30"/>
                <a:gd name="T25" fmla="*/ 20 h 30"/>
                <a:gd name="T26" fmla="*/ 10 w 30"/>
                <a:gd name="T27" fmla="*/ 19 h 30"/>
                <a:gd name="T28" fmla="*/ 7 w 30"/>
                <a:gd name="T29" fmla="*/ 14 h 30"/>
                <a:gd name="T30" fmla="*/ 1 w 30"/>
                <a:gd name="T31" fmla="*/ 13 h 30"/>
                <a:gd name="T32" fmla="*/ 7 w 30"/>
                <a:gd name="T33"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0">
                  <a:moveTo>
                    <a:pt x="7" y="26"/>
                  </a:moveTo>
                  <a:cubicBezTo>
                    <a:pt x="12" y="29"/>
                    <a:pt x="18" y="30"/>
                    <a:pt x="22" y="27"/>
                  </a:cubicBezTo>
                  <a:cubicBezTo>
                    <a:pt x="24" y="28"/>
                    <a:pt x="24" y="28"/>
                    <a:pt x="24" y="28"/>
                  </a:cubicBezTo>
                  <a:cubicBezTo>
                    <a:pt x="28" y="24"/>
                    <a:pt x="28" y="24"/>
                    <a:pt x="28" y="24"/>
                  </a:cubicBezTo>
                  <a:cubicBezTo>
                    <a:pt x="28" y="23"/>
                    <a:pt x="28" y="22"/>
                    <a:pt x="28" y="21"/>
                  </a:cubicBezTo>
                  <a:cubicBezTo>
                    <a:pt x="28" y="20"/>
                    <a:pt x="28" y="19"/>
                    <a:pt x="29" y="18"/>
                  </a:cubicBezTo>
                  <a:cubicBezTo>
                    <a:pt x="30" y="13"/>
                    <a:pt x="28" y="8"/>
                    <a:pt x="25" y="5"/>
                  </a:cubicBezTo>
                  <a:cubicBezTo>
                    <a:pt x="21" y="2"/>
                    <a:pt x="15" y="0"/>
                    <a:pt x="11" y="2"/>
                  </a:cubicBezTo>
                  <a:cubicBezTo>
                    <a:pt x="10" y="2"/>
                    <a:pt x="13" y="7"/>
                    <a:pt x="13" y="7"/>
                  </a:cubicBezTo>
                  <a:cubicBezTo>
                    <a:pt x="18" y="9"/>
                    <a:pt x="18" y="9"/>
                    <a:pt x="18" y="9"/>
                  </a:cubicBezTo>
                  <a:cubicBezTo>
                    <a:pt x="20" y="16"/>
                    <a:pt x="20" y="16"/>
                    <a:pt x="20" y="16"/>
                  </a:cubicBezTo>
                  <a:cubicBezTo>
                    <a:pt x="19" y="18"/>
                    <a:pt x="19" y="18"/>
                    <a:pt x="19" y="18"/>
                  </a:cubicBezTo>
                  <a:cubicBezTo>
                    <a:pt x="17" y="20"/>
                    <a:pt x="17" y="20"/>
                    <a:pt x="17" y="20"/>
                  </a:cubicBezTo>
                  <a:cubicBezTo>
                    <a:pt x="10" y="19"/>
                    <a:pt x="10" y="19"/>
                    <a:pt x="10" y="19"/>
                  </a:cubicBezTo>
                  <a:cubicBezTo>
                    <a:pt x="7" y="14"/>
                    <a:pt x="7" y="14"/>
                    <a:pt x="7" y="14"/>
                  </a:cubicBezTo>
                  <a:cubicBezTo>
                    <a:pt x="7" y="14"/>
                    <a:pt x="1" y="12"/>
                    <a:pt x="1" y="13"/>
                  </a:cubicBezTo>
                  <a:cubicBezTo>
                    <a:pt x="0" y="18"/>
                    <a:pt x="3" y="22"/>
                    <a:pt x="7" y="26"/>
                  </a:cubicBezTo>
                  <a:close/>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3" name="Freeform 820"/>
            <p:cNvSpPr/>
            <p:nvPr/>
          </p:nvSpPr>
          <p:spPr bwMode="auto">
            <a:xfrm>
              <a:off x="7080768" y="5656217"/>
              <a:ext cx="81814" cy="63918"/>
            </a:xfrm>
            <a:custGeom>
              <a:avLst/>
              <a:gdLst>
                <a:gd name="T0" fmla="*/ 29 w 31"/>
                <a:gd name="T1" fmla="*/ 13 h 24"/>
                <a:gd name="T2" fmla="*/ 12 w 31"/>
                <a:gd name="T3" fmla="*/ 0 h 24"/>
                <a:gd name="T4" fmla="*/ 11 w 31"/>
                <a:gd name="T5" fmla="*/ 1 h 24"/>
                <a:gd name="T6" fmla="*/ 6 w 31"/>
                <a:gd name="T7" fmla="*/ 3 h 24"/>
                <a:gd name="T8" fmla="*/ 3 w 31"/>
                <a:gd name="T9" fmla="*/ 2 h 24"/>
                <a:gd name="T10" fmla="*/ 0 w 31"/>
                <a:gd name="T11" fmla="*/ 4 h 24"/>
                <a:gd name="T12" fmla="*/ 20 w 31"/>
                <a:gd name="T13" fmla="*/ 23 h 24"/>
                <a:gd name="T14" fmla="*/ 25 w 31"/>
                <a:gd name="T15" fmla="*/ 24 h 24"/>
                <a:gd name="T16" fmla="*/ 28 w 31"/>
                <a:gd name="T17" fmla="*/ 21 h 24"/>
                <a:gd name="T18" fmla="*/ 31 w 31"/>
                <a:gd name="T19" fmla="*/ 17 h 24"/>
                <a:gd name="T20" fmla="*/ 29 w 31"/>
                <a:gd name="T21"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4">
                  <a:moveTo>
                    <a:pt x="29" y="13"/>
                  </a:moveTo>
                  <a:cubicBezTo>
                    <a:pt x="12" y="0"/>
                    <a:pt x="12" y="0"/>
                    <a:pt x="12" y="0"/>
                  </a:cubicBezTo>
                  <a:cubicBezTo>
                    <a:pt x="12" y="0"/>
                    <a:pt x="11" y="1"/>
                    <a:pt x="11" y="1"/>
                  </a:cubicBezTo>
                  <a:cubicBezTo>
                    <a:pt x="9" y="2"/>
                    <a:pt x="8" y="3"/>
                    <a:pt x="6" y="3"/>
                  </a:cubicBezTo>
                  <a:cubicBezTo>
                    <a:pt x="5" y="3"/>
                    <a:pt x="4" y="2"/>
                    <a:pt x="3" y="2"/>
                  </a:cubicBezTo>
                  <a:cubicBezTo>
                    <a:pt x="0" y="4"/>
                    <a:pt x="0" y="4"/>
                    <a:pt x="0" y="4"/>
                  </a:cubicBezTo>
                  <a:cubicBezTo>
                    <a:pt x="20" y="23"/>
                    <a:pt x="20" y="23"/>
                    <a:pt x="20" y="23"/>
                  </a:cubicBezTo>
                  <a:cubicBezTo>
                    <a:pt x="25" y="24"/>
                    <a:pt x="25" y="24"/>
                    <a:pt x="25" y="24"/>
                  </a:cubicBezTo>
                  <a:cubicBezTo>
                    <a:pt x="28" y="21"/>
                    <a:pt x="28" y="21"/>
                    <a:pt x="28" y="21"/>
                  </a:cubicBezTo>
                  <a:cubicBezTo>
                    <a:pt x="31" y="17"/>
                    <a:pt x="31" y="17"/>
                    <a:pt x="31" y="17"/>
                  </a:cubicBezTo>
                  <a:lnTo>
                    <a:pt x="29" y="13"/>
                  </a:lnTo>
                  <a:close/>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4" name="Freeform 821"/>
            <p:cNvSpPr/>
            <p:nvPr/>
          </p:nvSpPr>
          <p:spPr bwMode="auto">
            <a:xfrm>
              <a:off x="6998954" y="5582072"/>
              <a:ext cx="155958" cy="132948"/>
            </a:xfrm>
            <a:custGeom>
              <a:avLst/>
              <a:gdLst>
                <a:gd name="T0" fmla="*/ 36 w 59"/>
                <a:gd name="T1" fmla="*/ 25 h 50"/>
                <a:gd name="T2" fmla="*/ 39 w 59"/>
                <a:gd name="T3" fmla="*/ 26 h 50"/>
                <a:gd name="T4" fmla="*/ 39 w 59"/>
                <a:gd name="T5" fmla="*/ 22 h 50"/>
                <a:gd name="T6" fmla="*/ 57 w 59"/>
                <a:gd name="T7" fmla="*/ 8 h 50"/>
                <a:gd name="T8" fmla="*/ 57 w 59"/>
                <a:gd name="T9" fmla="*/ 2 h 50"/>
                <a:gd name="T10" fmla="*/ 51 w 59"/>
                <a:gd name="T11" fmla="*/ 1 h 50"/>
                <a:gd name="T12" fmla="*/ 33 w 59"/>
                <a:gd name="T13" fmla="*/ 16 h 50"/>
                <a:gd name="T14" fmla="*/ 30 w 59"/>
                <a:gd name="T15" fmla="*/ 15 h 50"/>
                <a:gd name="T16" fmla="*/ 30 w 59"/>
                <a:gd name="T17" fmla="*/ 19 h 50"/>
                <a:gd name="T18" fmla="*/ 31 w 59"/>
                <a:gd name="T19" fmla="*/ 20 h 50"/>
                <a:gd name="T20" fmla="*/ 7 w 59"/>
                <a:gd name="T21" fmla="*/ 40 h 50"/>
                <a:gd name="T22" fmla="*/ 3 w 59"/>
                <a:gd name="T23" fmla="*/ 41 h 50"/>
                <a:gd name="T24" fmla="*/ 0 w 59"/>
                <a:gd name="T25" fmla="*/ 46 h 50"/>
                <a:gd name="T26" fmla="*/ 3 w 59"/>
                <a:gd name="T27" fmla="*/ 50 h 50"/>
                <a:gd name="T28" fmla="*/ 8 w 59"/>
                <a:gd name="T29" fmla="*/ 47 h 50"/>
                <a:gd name="T30" fmla="*/ 10 w 59"/>
                <a:gd name="T31" fmla="*/ 44 h 50"/>
                <a:gd name="T32" fmla="*/ 34 w 59"/>
                <a:gd name="T33" fmla="*/ 24 h 50"/>
                <a:gd name="T34" fmla="*/ 36 w 59"/>
                <a:gd name="T3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50">
                  <a:moveTo>
                    <a:pt x="36" y="25"/>
                  </a:moveTo>
                  <a:cubicBezTo>
                    <a:pt x="36" y="26"/>
                    <a:pt x="38" y="26"/>
                    <a:pt x="39" y="26"/>
                  </a:cubicBezTo>
                  <a:cubicBezTo>
                    <a:pt x="40" y="25"/>
                    <a:pt x="40" y="23"/>
                    <a:pt x="39" y="22"/>
                  </a:cubicBezTo>
                  <a:cubicBezTo>
                    <a:pt x="57" y="8"/>
                    <a:pt x="57" y="8"/>
                    <a:pt x="57" y="8"/>
                  </a:cubicBezTo>
                  <a:cubicBezTo>
                    <a:pt x="59" y="6"/>
                    <a:pt x="59" y="4"/>
                    <a:pt x="57" y="2"/>
                  </a:cubicBezTo>
                  <a:cubicBezTo>
                    <a:pt x="56" y="0"/>
                    <a:pt x="53" y="0"/>
                    <a:pt x="51" y="1"/>
                  </a:cubicBezTo>
                  <a:cubicBezTo>
                    <a:pt x="33" y="16"/>
                    <a:pt x="33" y="16"/>
                    <a:pt x="33" y="16"/>
                  </a:cubicBezTo>
                  <a:cubicBezTo>
                    <a:pt x="32" y="15"/>
                    <a:pt x="31" y="15"/>
                    <a:pt x="30" y="15"/>
                  </a:cubicBezTo>
                  <a:cubicBezTo>
                    <a:pt x="29" y="16"/>
                    <a:pt x="29" y="18"/>
                    <a:pt x="30" y="19"/>
                  </a:cubicBezTo>
                  <a:cubicBezTo>
                    <a:pt x="31" y="20"/>
                    <a:pt x="31" y="20"/>
                    <a:pt x="31" y="20"/>
                  </a:cubicBezTo>
                  <a:cubicBezTo>
                    <a:pt x="7" y="40"/>
                    <a:pt x="7" y="40"/>
                    <a:pt x="7" y="40"/>
                  </a:cubicBezTo>
                  <a:cubicBezTo>
                    <a:pt x="3" y="41"/>
                    <a:pt x="3" y="41"/>
                    <a:pt x="3" y="41"/>
                  </a:cubicBezTo>
                  <a:cubicBezTo>
                    <a:pt x="0" y="46"/>
                    <a:pt x="0" y="46"/>
                    <a:pt x="0" y="46"/>
                  </a:cubicBezTo>
                  <a:cubicBezTo>
                    <a:pt x="3" y="50"/>
                    <a:pt x="3" y="50"/>
                    <a:pt x="3" y="50"/>
                  </a:cubicBezTo>
                  <a:cubicBezTo>
                    <a:pt x="8" y="47"/>
                    <a:pt x="8" y="47"/>
                    <a:pt x="8" y="47"/>
                  </a:cubicBezTo>
                  <a:cubicBezTo>
                    <a:pt x="10" y="44"/>
                    <a:pt x="10" y="44"/>
                    <a:pt x="10" y="44"/>
                  </a:cubicBezTo>
                  <a:cubicBezTo>
                    <a:pt x="34" y="24"/>
                    <a:pt x="34" y="24"/>
                    <a:pt x="34" y="24"/>
                  </a:cubicBezTo>
                  <a:lnTo>
                    <a:pt x="36" y="25"/>
                  </a:lnTo>
                  <a:close/>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grpSp>
        <p:nvGrpSpPr>
          <p:cNvPr id="25" name="Group 42"/>
          <p:cNvGrpSpPr/>
          <p:nvPr/>
        </p:nvGrpSpPr>
        <p:grpSpPr>
          <a:xfrm>
            <a:off x="6108730" y="3501519"/>
            <a:ext cx="373392" cy="373392"/>
            <a:chOff x="10031180" y="5477250"/>
            <a:chExt cx="340040" cy="340040"/>
          </a:xfrm>
          <a:solidFill>
            <a:schemeClr val="tx2">
              <a:lumMod val="75000"/>
            </a:schemeClr>
          </a:solidFill>
        </p:grpSpPr>
        <p:sp>
          <p:nvSpPr>
            <p:cNvPr id="26" name="Freeform 1012"/>
            <p:cNvSpPr>
              <a:spLocks noEditPoints="1"/>
            </p:cNvSpPr>
            <p:nvPr/>
          </p:nvSpPr>
          <p:spPr bwMode="auto">
            <a:xfrm>
              <a:off x="10031180" y="547725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7" name="Freeform 1013"/>
            <p:cNvSpPr>
              <a:spLocks noEditPoints="1"/>
            </p:cNvSpPr>
            <p:nvPr/>
          </p:nvSpPr>
          <p:spPr bwMode="auto">
            <a:xfrm>
              <a:off x="10118108" y="5605084"/>
              <a:ext cx="168742" cy="84371"/>
            </a:xfrm>
            <a:custGeom>
              <a:avLst/>
              <a:gdLst>
                <a:gd name="T0" fmla="*/ 31 w 64"/>
                <a:gd name="T1" fmla="*/ 12 h 32"/>
                <a:gd name="T2" fmla="*/ 16 w 64"/>
                <a:gd name="T3" fmla="*/ 0 h 32"/>
                <a:gd name="T4" fmla="*/ 0 w 64"/>
                <a:gd name="T5" fmla="*/ 16 h 32"/>
                <a:gd name="T6" fmla="*/ 16 w 64"/>
                <a:gd name="T7" fmla="*/ 32 h 32"/>
                <a:gd name="T8" fmla="*/ 31 w 64"/>
                <a:gd name="T9" fmla="*/ 20 h 32"/>
                <a:gd name="T10" fmla="*/ 52 w 64"/>
                <a:gd name="T11" fmla="*/ 20 h 32"/>
                <a:gd name="T12" fmla="*/ 52 w 64"/>
                <a:gd name="T13" fmla="*/ 28 h 32"/>
                <a:gd name="T14" fmla="*/ 60 w 64"/>
                <a:gd name="T15" fmla="*/ 28 h 32"/>
                <a:gd name="T16" fmla="*/ 60 w 64"/>
                <a:gd name="T17" fmla="*/ 20 h 32"/>
                <a:gd name="T18" fmla="*/ 64 w 64"/>
                <a:gd name="T19" fmla="*/ 20 h 32"/>
                <a:gd name="T20" fmla="*/ 64 w 64"/>
                <a:gd name="T21" fmla="*/ 12 h 32"/>
                <a:gd name="T22" fmla="*/ 31 w 64"/>
                <a:gd name="T23" fmla="*/ 12 h 32"/>
                <a:gd name="T24" fmla="*/ 16 w 64"/>
                <a:gd name="T25" fmla="*/ 26 h 32"/>
                <a:gd name="T26" fmla="*/ 6 w 64"/>
                <a:gd name="T27" fmla="*/ 16 h 32"/>
                <a:gd name="T28" fmla="*/ 16 w 64"/>
                <a:gd name="T29" fmla="*/ 6 h 32"/>
                <a:gd name="T30" fmla="*/ 26 w 64"/>
                <a:gd name="T31" fmla="*/ 16 h 32"/>
                <a:gd name="T32" fmla="*/ 16 w 64"/>
                <a:gd name="T33"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32">
                  <a:moveTo>
                    <a:pt x="31" y="12"/>
                  </a:moveTo>
                  <a:cubicBezTo>
                    <a:pt x="30" y="5"/>
                    <a:pt x="23" y="0"/>
                    <a:pt x="16" y="0"/>
                  </a:cubicBezTo>
                  <a:cubicBezTo>
                    <a:pt x="7" y="0"/>
                    <a:pt x="0" y="7"/>
                    <a:pt x="0" y="16"/>
                  </a:cubicBezTo>
                  <a:cubicBezTo>
                    <a:pt x="0" y="25"/>
                    <a:pt x="7" y="32"/>
                    <a:pt x="16" y="32"/>
                  </a:cubicBezTo>
                  <a:cubicBezTo>
                    <a:pt x="23" y="32"/>
                    <a:pt x="30" y="27"/>
                    <a:pt x="31" y="20"/>
                  </a:cubicBezTo>
                  <a:cubicBezTo>
                    <a:pt x="52" y="20"/>
                    <a:pt x="52" y="20"/>
                    <a:pt x="52" y="20"/>
                  </a:cubicBezTo>
                  <a:cubicBezTo>
                    <a:pt x="52" y="28"/>
                    <a:pt x="52" y="28"/>
                    <a:pt x="52" y="28"/>
                  </a:cubicBezTo>
                  <a:cubicBezTo>
                    <a:pt x="60" y="28"/>
                    <a:pt x="60" y="28"/>
                    <a:pt x="60" y="28"/>
                  </a:cubicBezTo>
                  <a:cubicBezTo>
                    <a:pt x="60" y="20"/>
                    <a:pt x="60" y="20"/>
                    <a:pt x="60" y="20"/>
                  </a:cubicBezTo>
                  <a:cubicBezTo>
                    <a:pt x="64" y="20"/>
                    <a:pt x="64" y="20"/>
                    <a:pt x="64" y="20"/>
                  </a:cubicBezTo>
                  <a:cubicBezTo>
                    <a:pt x="64" y="12"/>
                    <a:pt x="64" y="12"/>
                    <a:pt x="64" y="12"/>
                  </a:cubicBezTo>
                  <a:lnTo>
                    <a:pt x="31" y="12"/>
                  </a:lnTo>
                  <a:close/>
                  <a:moveTo>
                    <a:pt x="16" y="26"/>
                  </a:moveTo>
                  <a:cubicBezTo>
                    <a:pt x="10" y="26"/>
                    <a:pt x="6" y="22"/>
                    <a:pt x="6" y="16"/>
                  </a:cubicBezTo>
                  <a:cubicBezTo>
                    <a:pt x="6" y="10"/>
                    <a:pt x="10" y="6"/>
                    <a:pt x="16" y="6"/>
                  </a:cubicBezTo>
                  <a:cubicBezTo>
                    <a:pt x="22" y="6"/>
                    <a:pt x="26" y="10"/>
                    <a:pt x="26" y="16"/>
                  </a:cubicBezTo>
                  <a:cubicBezTo>
                    <a:pt x="26" y="22"/>
                    <a:pt x="22" y="26"/>
                    <a:pt x="16" y="26"/>
                  </a:cubicBezTo>
                  <a:close/>
                </a:path>
              </a:pathLst>
            </a:custGeom>
            <a:grp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grpSp>
        <p:nvGrpSpPr>
          <p:cNvPr id="28" name="Group 77"/>
          <p:cNvGrpSpPr/>
          <p:nvPr/>
        </p:nvGrpSpPr>
        <p:grpSpPr bwMode="auto">
          <a:xfrm>
            <a:off x="2747094" y="1384886"/>
            <a:ext cx="2701925" cy="3078163"/>
            <a:chOff x="4133389" y="2524693"/>
            <a:chExt cx="3602182" cy="4104410"/>
          </a:xfrm>
        </p:grpSpPr>
        <p:sp>
          <p:nvSpPr>
            <p:cNvPr id="29" name="Oval 79"/>
            <p:cNvSpPr/>
            <p:nvPr/>
          </p:nvSpPr>
          <p:spPr>
            <a:xfrm>
              <a:off x="4368313" y="2636882"/>
              <a:ext cx="2211681" cy="2212020"/>
            </a:xfrm>
            <a:prstGeom prst="ellipse">
              <a:avLst/>
            </a:prstGeom>
            <a:solidFill>
              <a:srgbClr val="FFFFFF">
                <a:alpha val="3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grpSp>
          <p:nvGrpSpPr>
            <p:cNvPr id="30" name="Group 94"/>
            <p:cNvGrpSpPr/>
            <p:nvPr/>
          </p:nvGrpSpPr>
          <p:grpSpPr bwMode="auto">
            <a:xfrm>
              <a:off x="4133389" y="2524693"/>
              <a:ext cx="3602182" cy="4104410"/>
              <a:chOff x="644447" y="2396248"/>
              <a:chExt cx="3602182" cy="4104410"/>
            </a:xfrm>
          </p:grpSpPr>
          <p:sp>
            <p:nvSpPr>
              <p:cNvPr id="31" name="Freeform 16"/>
              <p:cNvSpPr/>
              <p:nvPr/>
            </p:nvSpPr>
            <p:spPr bwMode="auto">
              <a:xfrm>
                <a:off x="2551359" y="4457978"/>
                <a:ext cx="643398" cy="658315"/>
              </a:xfrm>
              <a:custGeom>
                <a:avLst/>
                <a:gdLst>
                  <a:gd name="T0" fmla="*/ 0 w 446"/>
                  <a:gd name="T1" fmla="*/ 175 h 457"/>
                  <a:gd name="T2" fmla="*/ 204 w 446"/>
                  <a:gd name="T3" fmla="*/ 457 h 457"/>
                  <a:gd name="T4" fmla="*/ 446 w 446"/>
                  <a:gd name="T5" fmla="*/ 280 h 457"/>
                  <a:gd name="T6" fmla="*/ 242 w 446"/>
                  <a:gd name="T7" fmla="*/ 0 h 457"/>
                  <a:gd name="T8" fmla="*/ 0 w 446"/>
                  <a:gd name="T9" fmla="*/ 175 h 457"/>
                </a:gdLst>
                <a:ahLst/>
                <a:cxnLst>
                  <a:cxn ang="0">
                    <a:pos x="T0" y="T1"/>
                  </a:cxn>
                  <a:cxn ang="0">
                    <a:pos x="T2" y="T3"/>
                  </a:cxn>
                  <a:cxn ang="0">
                    <a:pos x="T4" y="T5"/>
                  </a:cxn>
                  <a:cxn ang="0">
                    <a:pos x="T6" y="T7"/>
                  </a:cxn>
                  <a:cxn ang="0">
                    <a:pos x="T8" y="T9"/>
                  </a:cxn>
                </a:cxnLst>
                <a:rect l="0" t="0" r="r" b="b"/>
                <a:pathLst>
                  <a:path w="446" h="457">
                    <a:moveTo>
                      <a:pt x="0" y="175"/>
                    </a:moveTo>
                    <a:lnTo>
                      <a:pt x="204" y="457"/>
                    </a:lnTo>
                    <a:lnTo>
                      <a:pt x="446" y="280"/>
                    </a:lnTo>
                    <a:lnTo>
                      <a:pt x="242" y="0"/>
                    </a:lnTo>
                    <a:lnTo>
                      <a:pt x="0" y="175"/>
                    </a:lnTo>
                    <a:close/>
                  </a:path>
                </a:pathLst>
              </a:custGeom>
              <a:solidFill>
                <a:srgbClr val="445469"/>
              </a:solid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2" name="Freeform 18"/>
              <p:cNvSpPr/>
              <p:nvPr/>
            </p:nvSpPr>
            <p:spPr bwMode="auto">
              <a:xfrm>
                <a:off x="2646600" y="4610385"/>
                <a:ext cx="630699" cy="577878"/>
              </a:xfrm>
              <a:custGeom>
                <a:avLst/>
                <a:gdLst>
                  <a:gd name="T0" fmla="*/ 0 w 438"/>
                  <a:gd name="T1" fmla="*/ 224 h 400"/>
                  <a:gd name="T2" fmla="*/ 129 w 438"/>
                  <a:gd name="T3" fmla="*/ 400 h 400"/>
                  <a:gd name="T4" fmla="*/ 438 w 438"/>
                  <a:gd name="T5" fmla="*/ 175 h 400"/>
                  <a:gd name="T6" fmla="*/ 309 w 438"/>
                  <a:gd name="T7" fmla="*/ 0 h 400"/>
                  <a:gd name="T8" fmla="*/ 0 w 438"/>
                  <a:gd name="T9" fmla="*/ 224 h 400"/>
                </a:gdLst>
                <a:ahLst/>
                <a:cxnLst>
                  <a:cxn ang="0">
                    <a:pos x="T0" y="T1"/>
                  </a:cxn>
                  <a:cxn ang="0">
                    <a:pos x="T2" y="T3"/>
                  </a:cxn>
                  <a:cxn ang="0">
                    <a:pos x="T4" y="T5"/>
                  </a:cxn>
                  <a:cxn ang="0">
                    <a:pos x="T6" y="T7"/>
                  </a:cxn>
                  <a:cxn ang="0">
                    <a:pos x="T8" y="T9"/>
                  </a:cxn>
                </a:cxnLst>
                <a:rect l="0" t="0" r="r" b="b"/>
                <a:pathLst>
                  <a:path w="438" h="400">
                    <a:moveTo>
                      <a:pt x="0" y="224"/>
                    </a:moveTo>
                    <a:lnTo>
                      <a:pt x="129" y="400"/>
                    </a:lnTo>
                    <a:lnTo>
                      <a:pt x="438" y="175"/>
                    </a:lnTo>
                    <a:lnTo>
                      <a:pt x="309" y="0"/>
                    </a:lnTo>
                    <a:lnTo>
                      <a:pt x="0" y="224"/>
                    </a:lnTo>
                    <a:close/>
                  </a:path>
                </a:pathLst>
              </a:custGeom>
              <a:solidFill>
                <a:srgbClr val="445469"/>
              </a:solid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3" name="Freeform 20"/>
              <p:cNvSpPr/>
              <p:nvPr/>
            </p:nvSpPr>
            <p:spPr bwMode="auto">
              <a:xfrm>
                <a:off x="2754538" y="4781844"/>
                <a:ext cx="1492091" cy="1718814"/>
              </a:xfrm>
              <a:custGeom>
                <a:avLst/>
                <a:gdLst>
                  <a:gd name="T0" fmla="*/ 0 w 1034"/>
                  <a:gd name="T1" fmla="*/ 261 h 1191"/>
                  <a:gd name="T2" fmla="*/ 675 w 1034"/>
                  <a:gd name="T3" fmla="*/ 1191 h 1191"/>
                  <a:gd name="T4" fmla="*/ 1034 w 1034"/>
                  <a:gd name="T5" fmla="*/ 931 h 1191"/>
                  <a:gd name="T6" fmla="*/ 357 w 1034"/>
                  <a:gd name="T7" fmla="*/ 0 h 1191"/>
                  <a:gd name="T8" fmla="*/ 0 w 1034"/>
                  <a:gd name="T9" fmla="*/ 261 h 1191"/>
                </a:gdLst>
                <a:ahLst/>
                <a:cxnLst>
                  <a:cxn ang="0">
                    <a:pos x="T0" y="T1"/>
                  </a:cxn>
                  <a:cxn ang="0">
                    <a:pos x="T2" y="T3"/>
                  </a:cxn>
                  <a:cxn ang="0">
                    <a:pos x="T4" y="T5"/>
                  </a:cxn>
                  <a:cxn ang="0">
                    <a:pos x="T6" y="T7"/>
                  </a:cxn>
                  <a:cxn ang="0">
                    <a:pos x="T8" y="T9"/>
                  </a:cxn>
                </a:cxnLst>
                <a:rect l="0" t="0" r="r" b="b"/>
                <a:pathLst>
                  <a:path w="1034" h="1191">
                    <a:moveTo>
                      <a:pt x="0" y="261"/>
                    </a:moveTo>
                    <a:lnTo>
                      <a:pt x="675" y="1191"/>
                    </a:lnTo>
                    <a:lnTo>
                      <a:pt x="1034" y="931"/>
                    </a:lnTo>
                    <a:lnTo>
                      <a:pt x="357" y="0"/>
                    </a:lnTo>
                    <a:lnTo>
                      <a:pt x="0" y="261"/>
                    </a:lnTo>
                    <a:close/>
                  </a:path>
                </a:pathLst>
              </a:custGeom>
              <a:solidFill>
                <a:schemeClr val="tx2">
                  <a:lumMod val="75000"/>
                </a:schemeClr>
              </a:solid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4" name="Freeform 22"/>
              <p:cNvSpPr>
                <a:spLocks noEditPoints="1"/>
              </p:cNvSpPr>
              <p:nvPr/>
            </p:nvSpPr>
            <p:spPr bwMode="auto">
              <a:xfrm>
                <a:off x="644447" y="2396248"/>
                <a:ext cx="2683647" cy="2554937"/>
              </a:xfrm>
              <a:custGeom>
                <a:avLst/>
                <a:gdLst>
                  <a:gd name="T0" fmla="*/ 515 w 1420"/>
                  <a:gd name="T1" fmla="*/ 1178 h 1353"/>
                  <a:gd name="T2" fmla="*/ 175 w 1420"/>
                  <a:gd name="T3" fmla="*/ 448 h 1353"/>
                  <a:gd name="T4" fmla="*/ 905 w 1420"/>
                  <a:gd name="T5" fmla="*/ 108 h 1353"/>
                  <a:gd name="T6" fmla="*/ 1245 w 1420"/>
                  <a:gd name="T7" fmla="*/ 837 h 1353"/>
                  <a:gd name="T8" fmla="*/ 710 w 1420"/>
                  <a:gd name="T9" fmla="*/ 1212 h 1353"/>
                  <a:gd name="T10" fmla="*/ 515 w 1420"/>
                  <a:gd name="T11" fmla="*/ 1178 h 1353"/>
                  <a:gd name="T12" fmla="*/ 119 w 1420"/>
                  <a:gd name="T13" fmla="*/ 427 h 1353"/>
                  <a:gd name="T14" fmla="*/ 495 w 1420"/>
                  <a:gd name="T15" fmla="*/ 1234 h 1353"/>
                  <a:gd name="T16" fmla="*/ 1301 w 1420"/>
                  <a:gd name="T17" fmla="*/ 858 h 1353"/>
                  <a:gd name="T18" fmla="*/ 925 w 1420"/>
                  <a:gd name="T19" fmla="*/ 51 h 1353"/>
                  <a:gd name="T20" fmla="*/ 710 w 1420"/>
                  <a:gd name="T21" fmla="*/ 13 h 1353"/>
                  <a:gd name="T22" fmla="*/ 119 w 1420"/>
                  <a:gd name="T23" fmla="*/ 427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0" h="1353">
                    <a:moveTo>
                      <a:pt x="515" y="1178"/>
                    </a:moveTo>
                    <a:cubicBezTo>
                      <a:pt x="220" y="1070"/>
                      <a:pt x="67" y="743"/>
                      <a:pt x="175" y="448"/>
                    </a:cubicBezTo>
                    <a:cubicBezTo>
                      <a:pt x="282" y="152"/>
                      <a:pt x="609" y="0"/>
                      <a:pt x="905" y="108"/>
                    </a:cubicBezTo>
                    <a:cubicBezTo>
                      <a:pt x="1200" y="215"/>
                      <a:pt x="1352" y="542"/>
                      <a:pt x="1245" y="837"/>
                    </a:cubicBezTo>
                    <a:cubicBezTo>
                      <a:pt x="1161" y="1069"/>
                      <a:pt x="942" y="1212"/>
                      <a:pt x="710" y="1212"/>
                    </a:cubicBezTo>
                    <a:cubicBezTo>
                      <a:pt x="645" y="1212"/>
                      <a:pt x="579" y="1201"/>
                      <a:pt x="515" y="1178"/>
                    </a:cubicBezTo>
                    <a:moveTo>
                      <a:pt x="119" y="427"/>
                    </a:moveTo>
                    <a:cubicBezTo>
                      <a:pt x="0" y="754"/>
                      <a:pt x="168" y="1115"/>
                      <a:pt x="495" y="1234"/>
                    </a:cubicBezTo>
                    <a:cubicBezTo>
                      <a:pt x="821" y="1353"/>
                      <a:pt x="1182" y="1184"/>
                      <a:pt x="1301" y="858"/>
                    </a:cubicBezTo>
                    <a:cubicBezTo>
                      <a:pt x="1420" y="531"/>
                      <a:pt x="1252" y="170"/>
                      <a:pt x="925" y="51"/>
                    </a:cubicBezTo>
                    <a:cubicBezTo>
                      <a:pt x="854" y="26"/>
                      <a:pt x="781" y="13"/>
                      <a:pt x="710" y="13"/>
                    </a:cubicBezTo>
                    <a:cubicBezTo>
                      <a:pt x="453" y="13"/>
                      <a:pt x="212" y="172"/>
                      <a:pt x="119" y="427"/>
                    </a:cubicBezTo>
                  </a:path>
                </a:pathLst>
              </a:custGeom>
              <a:solidFill>
                <a:srgbClr val="785448"/>
              </a:solid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5" name="Freeform 25"/>
              <p:cNvSpPr>
                <a:spLocks noEditPoints="1"/>
              </p:cNvSpPr>
              <p:nvPr/>
            </p:nvSpPr>
            <p:spPr bwMode="auto">
              <a:xfrm>
                <a:off x="851858" y="2470335"/>
                <a:ext cx="2239194" cy="2239538"/>
              </a:xfrm>
              <a:custGeom>
                <a:avLst/>
                <a:gdLst>
                  <a:gd name="T0" fmla="*/ 346 w 1186"/>
                  <a:gd name="T1" fmla="*/ 94 h 1186"/>
                  <a:gd name="T2" fmla="*/ 603 w 1186"/>
                  <a:gd name="T3" fmla="*/ 33 h 1186"/>
                  <a:gd name="T4" fmla="*/ 798 w 1186"/>
                  <a:gd name="T5" fmla="*/ 67 h 1186"/>
                  <a:gd name="T6" fmla="*/ 1173 w 1186"/>
                  <a:gd name="T7" fmla="*/ 602 h 1186"/>
                  <a:gd name="T8" fmla="*/ 1138 w 1186"/>
                  <a:gd name="T9" fmla="*/ 797 h 1186"/>
                  <a:gd name="T10" fmla="*/ 859 w 1186"/>
                  <a:gd name="T11" fmla="*/ 1111 h 1186"/>
                  <a:gd name="T12" fmla="*/ 601 w 1186"/>
                  <a:gd name="T13" fmla="*/ 1173 h 1186"/>
                  <a:gd name="T14" fmla="*/ 601 w 1186"/>
                  <a:gd name="T15" fmla="*/ 1173 h 1186"/>
                  <a:gd name="T16" fmla="*/ 406 w 1186"/>
                  <a:gd name="T17" fmla="*/ 1139 h 1186"/>
                  <a:gd name="T18" fmla="*/ 265 w 1186"/>
                  <a:gd name="T19" fmla="*/ 1063 h 1186"/>
                  <a:gd name="T20" fmla="*/ 265 w 1186"/>
                  <a:gd name="T21" fmla="*/ 1063 h 1186"/>
                  <a:gd name="T22" fmla="*/ 79 w 1186"/>
                  <a:gd name="T23" fmla="*/ 831 h 1186"/>
                  <a:gd name="T24" fmla="*/ 31 w 1186"/>
                  <a:gd name="T25" fmla="*/ 604 h 1186"/>
                  <a:gd name="T26" fmla="*/ 66 w 1186"/>
                  <a:gd name="T27" fmla="*/ 409 h 1186"/>
                  <a:gd name="T28" fmla="*/ 346 w 1186"/>
                  <a:gd name="T29" fmla="*/ 94 h 1186"/>
                  <a:gd name="T30" fmla="*/ 593 w 1186"/>
                  <a:gd name="T31" fmla="*/ 0 h 1186"/>
                  <a:gd name="T32" fmla="*/ 36 w 1186"/>
                  <a:gd name="T33" fmla="*/ 390 h 1186"/>
                  <a:gd name="T34" fmla="*/ 0 w 1186"/>
                  <a:gd name="T35" fmla="*/ 593 h 1186"/>
                  <a:gd name="T36" fmla="*/ 390 w 1186"/>
                  <a:gd name="T37" fmla="*/ 1150 h 1186"/>
                  <a:gd name="T38" fmla="*/ 593 w 1186"/>
                  <a:gd name="T39" fmla="*/ 1186 h 1186"/>
                  <a:gd name="T40" fmla="*/ 1150 w 1186"/>
                  <a:gd name="T41" fmla="*/ 796 h 1186"/>
                  <a:gd name="T42" fmla="*/ 1186 w 1186"/>
                  <a:gd name="T43" fmla="*/ 593 h 1186"/>
                  <a:gd name="T44" fmla="*/ 796 w 1186"/>
                  <a:gd name="T45" fmla="*/ 36 h 1186"/>
                  <a:gd name="T46" fmla="*/ 593 w 1186"/>
                  <a:gd name="T47" fmla="*/ 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86" h="1186">
                    <a:moveTo>
                      <a:pt x="346" y="94"/>
                    </a:moveTo>
                    <a:cubicBezTo>
                      <a:pt x="425" y="55"/>
                      <a:pt x="513" y="33"/>
                      <a:pt x="603" y="33"/>
                    </a:cubicBezTo>
                    <a:cubicBezTo>
                      <a:pt x="668" y="33"/>
                      <a:pt x="734" y="44"/>
                      <a:pt x="798" y="67"/>
                    </a:cubicBezTo>
                    <a:cubicBezTo>
                      <a:pt x="1029" y="152"/>
                      <a:pt x="1173" y="370"/>
                      <a:pt x="1173" y="602"/>
                    </a:cubicBezTo>
                    <a:cubicBezTo>
                      <a:pt x="1173" y="667"/>
                      <a:pt x="1162" y="733"/>
                      <a:pt x="1138" y="797"/>
                    </a:cubicBezTo>
                    <a:cubicBezTo>
                      <a:pt x="1087" y="939"/>
                      <a:pt x="984" y="1048"/>
                      <a:pt x="859" y="1111"/>
                    </a:cubicBezTo>
                    <a:cubicBezTo>
                      <a:pt x="780" y="1151"/>
                      <a:pt x="691" y="1173"/>
                      <a:pt x="601" y="1173"/>
                    </a:cubicBezTo>
                    <a:cubicBezTo>
                      <a:pt x="601" y="1173"/>
                      <a:pt x="601" y="1173"/>
                      <a:pt x="601" y="1173"/>
                    </a:cubicBezTo>
                    <a:cubicBezTo>
                      <a:pt x="536" y="1173"/>
                      <a:pt x="470" y="1162"/>
                      <a:pt x="406" y="1139"/>
                    </a:cubicBezTo>
                    <a:cubicBezTo>
                      <a:pt x="354" y="1120"/>
                      <a:pt x="307" y="1094"/>
                      <a:pt x="265" y="1063"/>
                    </a:cubicBezTo>
                    <a:cubicBezTo>
                      <a:pt x="265" y="1063"/>
                      <a:pt x="265" y="1063"/>
                      <a:pt x="265" y="1063"/>
                    </a:cubicBezTo>
                    <a:cubicBezTo>
                      <a:pt x="182" y="1003"/>
                      <a:pt x="119" y="922"/>
                      <a:pt x="79" y="831"/>
                    </a:cubicBezTo>
                    <a:cubicBezTo>
                      <a:pt x="48" y="760"/>
                      <a:pt x="31" y="683"/>
                      <a:pt x="31" y="604"/>
                    </a:cubicBezTo>
                    <a:cubicBezTo>
                      <a:pt x="31" y="539"/>
                      <a:pt x="42" y="473"/>
                      <a:pt x="66" y="409"/>
                    </a:cubicBezTo>
                    <a:cubicBezTo>
                      <a:pt x="118" y="266"/>
                      <a:pt x="221" y="157"/>
                      <a:pt x="346" y="94"/>
                    </a:cubicBezTo>
                    <a:moveTo>
                      <a:pt x="593" y="0"/>
                    </a:moveTo>
                    <a:cubicBezTo>
                      <a:pt x="351" y="0"/>
                      <a:pt x="124" y="149"/>
                      <a:pt x="36" y="390"/>
                    </a:cubicBezTo>
                    <a:cubicBezTo>
                      <a:pt x="12" y="457"/>
                      <a:pt x="0" y="525"/>
                      <a:pt x="0" y="593"/>
                    </a:cubicBezTo>
                    <a:cubicBezTo>
                      <a:pt x="0" y="835"/>
                      <a:pt x="150" y="1062"/>
                      <a:pt x="390" y="1150"/>
                    </a:cubicBezTo>
                    <a:cubicBezTo>
                      <a:pt x="457" y="1174"/>
                      <a:pt x="526" y="1186"/>
                      <a:pt x="593" y="1186"/>
                    </a:cubicBezTo>
                    <a:cubicBezTo>
                      <a:pt x="835" y="1186"/>
                      <a:pt x="1062" y="1036"/>
                      <a:pt x="1150" y="796"/>
                    </a:cubicBezTo>
                    <a:cubicBezTo>
                      <a:pt x="1174" y="729"/>
                      <a:pt x="1186" y="660"/>
                      <a:pt x="1186" y="593"/>
                    </a:cubicBezTo>
                    <a:cubicBezTo>
                      <a:pt x="1186" y="351"/>
                      <a:pt x="1036" y="123"/>
                      <a:pt x="796" y="36"/>
                    </a:cubicBezTo>
                    <a:cubicBezTo>
                      <a:pt x="729" y="11"/>
                      <a:pt x="660" y="0"/>
                      <a:pt x="593" y="0"/>
                    </a:cubicBezTo>
                  </a:path>
                </a:pathLst>
              </a:custGeom>
              <a:solidFill>
                <a:srgbClr val="FFFFFF">
                  <a:alpha val="20000"/>
                </a:srgbClr>
              </a:solidFill>
              <a:ln>
                <a:noFill/>
              </a:ln>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grpSp>
      <p:sp>
        <p:nvSpPr>
          <p:cNvPr id="39" name="TextBox 38"/>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41" name="图片 4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1000"/>
                                        <p:tgtEl>
                                          <p:spTgt spid="6"/>
                                        </p:tgtEl>
                                      </p:cBhvr>
                                    </p:animEffect>
                                  </p:childTnLst>
                                </p:cTn>
                              </p:par>
                            </p:childTnLst>
                          </p:cTn>
                        </p:par>
                        <p:par>
                          <p:cTn id="17" fill="hold">
                            <p:stCondLst>
                              <p:cond delay="25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000"/>
                                        <p:tgtEl>
                                          <p:spTgt spid="10"/>
                                        </p:tgtEl>
                                      </p:cBhvr>
                                    </p:animEffect>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par>
                          <p:cTn id="25" fill="hold">
                            <p:stCondLst>
                              <p:cond delay="4500"/>
                            </p:stCondLst>
                            <p:childTnLst>
                              <p:par>
                                <p:cTn id="26" presetID="10"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spect="1" noChangeArrowheads="1" noTextEdit="1"/>
          </p:cNvSpPr>
          <p:nvPr/>
        </p:nvSpPr>
        <p:spPr bwMode="auto">
          <a:xfrm>
            <a:off x="2197100" y="915988"/>
            <a:ext cx="4748213"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3" name="Freeform 150"/>
          <p:cNvSpPr>
            <a:spLocks noChangeArrowheads="1"/>
          </p:cNvSpPr>
          <p:nvPr/>
        </p:nvSpPr>
        <p:spPr bwMode="auto">
          <a:xfrm>
            <a:off x="3048000" y="1771650"/>
            <a:ext cx="3049588" cy="1522413"/>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 name="T14" fmla="*/ 0 60000 65536"/>
              <a:gd name="T15" fmla="*/ 0 60000 65536"/>
              <a:gd name="T16" fmla="*/ 0 60000 65536"/>
              <a:gd name="T17" fmla="*/ 0 60000 65536"/>
              <a:gd name="T18" fmla="*/ 0 60000 65536"/>
              <a:gd name="T19" fmla="*/ 0 60000 65536"/>
              <a:gd name="T20" fmla="*/ 0 60000 65536"/>
              <a:gd name="T21" fmla="*/ 0 w 813"/>
              <a:gd name="T22" fmla="*/ 0 h 406"/>
              <a:gd name="T23" fmla="*/ 813 w 813"/>
              <a:gd name="T24" fmla="*/ 406 h 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chemeClr val="tx2">
              <a:lumMod val="75000"/>
            </a:schemeClr>
          </a:solidFill>
          <a:ln>
            <a:noFill/>
          </a:ln>
        </p:spPr>
        <p:txBody>
          <a:bodyPr/>
          <a:lstStyle/>
          <a:p>
            <a:endParaRPr lang="zh-CN" altLang="zh-CN" sz="1600">
              <a:solidFill>
                <a:srgbClr val="000000"/>
              </a:solidFill>
              <a:sym typeface="宋体" panose="02010600030101010101" pitchFamily="2" charset="-122"/>
            </a:endParaRPr>
          </a:p>
        </p:txBody>
      </p:sp>
      <p:sp>
        <p:nvSpPr>
          <p:cNvPr id="4" name="Freeform 151"/>
          <p:cNvSpPr>
            <a:spLocks noChangeArrowheads="1"/>
          </p:cNvSpPr>
          <p:nvPr/>
        </p:nvSpPr>
        <p:spPr bwMode="auto">
          <a:xfrm>
            <a:off x="2632075" y="1354138"/>
            <a:ext cx="3881438" cy="1939925"/>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 name="T14" fmla="*/ 0 60000 65536"/>
              <a:gd name="T15" fmla="*/ 0 60000 65536"/>
              <a:gd name="T16" fmla="*/ 0 60000 65536"/>
              <a:gd name="T17" fmla="*/ 0 60000 65536"/>
              <a:gd name="T18" fmla="*/ 0 60000 65536"/>
              <a:gd name="T19" fmla="*/ 0 60000 65536"/>
              <a:gd name="T20" fmla="*/ 0 60000 65536"/>
              <a:gd name="T21" fmla="*/ 0 w 1035"/>
              <a:gd name="T22" fmla="*/ 0 h 517"/>
              <a:gd name="T23" fmla="*/ 1035 w 1035"/>
              <a:gd name="T24" fmla="*/ 517 h 5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chemeClr val="tx2">
              <a:lumMod val="75000"/>
            </a:schemeClr>
          </a:solidFill>
          <a:ln>
            <a:noFill/>
          </a:ln>
        </p:spPr>
        <p:txBody>
          <a:bodyPr/>
          <a:lstStyle/>
          <a:p>
            <a:endParaRPr lang="zh-CN" altLang="zh-CN" sz="1600">
              <a:solidFill>
                <a:srgbClr val="000000"/>
              </a:solidFill>
              <a:sym typeface="宋体" panose="02010600030101010101" pitchFamily="2" charset="-122"/>
            </a:endParaRPr>
          </a:p>
        </p:txBody>
      </p:sp>
      <p:sp>
        <p:nvSpPr>
          <p:cNvPr id="5" name="Freeform 152"/>
          <p:cNvSpPr>
            <a:spLocks noChangeArrowheads="1"/>
          </p:cNvSpPr>
          <p:nvPr/>
        </p:nvSpPr>
        <p:spPr bwMode="auto">
          <a:xfrm>
            <a:off x="2197100" y="919163"/>
            <a:ext cx="4751388" cy="2374900"/>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 name="T14" fmla="*/ 0 60000 65536"/>
              <a:gd name="T15" fmla="*/ 0 60000 65536"/>
              <a:gd name="T16" fmla="*/ 0 60000 65536"/>
              <a:gd name="T17" fmla="*/ 0 60000 65536"/>
              <a:gd name="T18" fmla="*/ 0 60000 65536"/>
              <a:gd name="T19" fmla="*/ 0 60000 65536"/>
              <a:gd name="T20" fmla="*/ 0 60000 65536"/>
              <a:gd name="T21" fmla="*/ 0 w 1267"/>
              <a:gd name="T22" fmla="*/ 0 h 633"/>
              <a:gd name="T23" fmla="*/ 1267 w 1267"/>
              <a:gd name="T24" fmla="*/ 633 h 6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chemeClr val="tx2">
              <a:lumMod val="75000"/>
            </a:schemeClr>
          </a:solidFill>
          <a:ln>
            <a:noFill/>
          </a:ln>
        </p:spPr>
        <p:txBody>
          <a:bodyPr/>
          <a:lstStyle/>
          <a:p>
            <a:endParaRPr lang="zh-CN" altLang="zh-CN" sz="1600">
              <a:solidFill>
                <a:srgbClr val="000000"/>
              </a:solidFill>
              <a:sym typeface="宋体" panose="02010600030101010101" pitchFamily="2" charset="-122"/>
            </a:endParaRPr>
          </a:p>
        </p:txBody>
      </p:sp>
      <p:sp>
        <p:nvSpPr>
          <p:cNvPr id="6" name="Freeform 153"/>
          <p:cNvSpPr>
            <a:spLocks noChangeArrowheads="1"/>
          </p:cNvSpPr>
          <p:nvPr/>
        </p:nvSpPr>
        <p:spPr bwMode="auto">
          <a:xfrm>
            <a:off x="3468688" y="2190750"/>
            <a:ext cx="2208212" cy="1103313"/>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 name="T14" fmla="*/ 0 60000 65536"/>
              <a:gd name="T15" fmla="*/ 0 60000 65536"/>
              <a:gd name="T16" fmla="*/ 0 60000 65536"/>
              <a:gd name="T17" fmla="*/ 0 60000 65536"/>
              <a:gd name="T18" fmla="*/ 0 60000 65536"/>
              <a:gd name="T19" fmla="*/ 0 60000 65536"/>
              <a:gd name="T20" fmla="*/ 0 60000 65536"/>
              <a:gd name="T21" fmla="*/ 0 w 589"/>
              <a:gd name="T22" fmla="*/ 0 h 294"/>
              <a:gd name="T23" fmla="*/ 589 w 589"/>
              <a:gd name="T24" fmla="*/ 294 h 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chemeClr val="tx2">
              <a:lumMod val="75000"/>
            </a:schemeClr>
          </a:solidFill>
          <a:ln>
            <a:noFill/>
          </a:ln>
        </p:spPr>
        <p:txBody>
          <a:bodyPr/>
          <a:lstStyle/>
          <a:p>
            <a:endParaRPr lang="zh-CN" altLang="zh-CN" sz="1600">
              <a:solidFill>
                <a:srgbClr val="000000"/>
              </a:solidFill>
              <a:sym typeface="宋体" panose="02010600030101010101" pitchFamily="2" charset="-122"/>
            </a:endParaRPr>
          </a:p>
        </p:txBody>
      </p:sp>
      <p:sp>
        <p:nvSpPr>
          <p:cNvPr id="7" name="Freeform 154"/>
          <p:cNvSpPr>
            <a:spLocks noEditPoints="1" noChangeArrowheads="1"/>
          </p:cNvSpPr>
          <p:nvPr/>
        </p:nvSpPr>
        <p:spPr bwMode="auto">
          <a:xfrm>
            <a:off x="4346575" y="2867025"/>
            <a:ext cx="454025" cy="385763"/>
          </a:xfrm>
          <a:custGeom>
            <a:avLst/>
            <a:gdLst>
              <a:gd name="T0" fmla="*/ 13 w 121"/>
              <a:gd name="T1" fmla="*/ 103 h 103"/>
              <a:gd name="T2" fmla="*/ 0 w 121"/>
              <a:gd name="T3" fmla="*/ 90 h 103"/>
              <a:gd name="T4" fmla="*/ 0 w 121"/>
              <a:gd name="T5" fmla="*/ 90 h 103"/>
              <a:gd name="T6" fmla="*/ 0 w 121"/>
              <a:gd name="T7" fmla="*/ 13 h 103"/>
              <a:gd name="T8" fmla="*/ 13 w 121"/>
              <a:gd name="T9" fmla="*/ 0 h 103"/>
              <a:gd name="T10" fmla="*/ 13 w 121"/>
              <a:gd name="T11" fmla="*/ 0 h 103"/>
              <a:gd name="T12" fmla="*/ 108 w 121"/>
              <a:gd name="T13" fmla="*/ 0 h 103"/>
              <a:gd name="T14" fmla="*/ 121 w 121"/>
              <a:gd name="T15" fmla="*/ 13 h 103"/>
              <a:gd name="T16" fmla="*/ 121 w 121"/>
              <a:gd name="T17" fmla="*/ 13 h 103"/>
              <a:gd name="T18" fmla="*/ 121 w 121"/>
              <a:gd name="T19" fmla="*/ 90 h 103"/>
              <a:gd name="T20" fmla="*/ 108 w 121"/>
              <a:gd name="T21" fmla="*/ 103 h 103"/>
              <a:gd name="T22" fmla="*/ 108 w 121"/>
              <a:gd name="T23" fmla="*/ 103 h 103"/>
              <a:gd name="T24" fmla="*/ 13 w 121"/>
              <a:gd name="T25" fmla="*/ 103 h 103"/>
              <a:gd name="T26" fmla="*/ 11 w 121"/>
              <a:gd name="T27" fmla="*/ 13 h 103"/>
              <a:gd name="T28" fmla="*/ 11 w 121"/>
              <a:gd name="T29" fmla="*/ 90 h 103"/>
              <a:gd name="T30" fmla="*/ 13 w 121"/>
              <a:gd name="T31" fmla="*/ 92 h 103"/>
              <a:gd name="T32" fmla="*/ 13 w 121"/>
              <a:gd name="T33" fmla="*/ 92 h 103"/>
              <a:gd name="T34" fmla="*/ 108 w 121"/>
              <a:gd name="T35" fmla="*/ 92 h 103"/>
              <a:gd name="T36" fmla="*/ 110 w 121"/>
              <a:gd name="T37" fmla="*/ 90 h 103"/>
              <a:gd name="T38" fmla="*/ 110 w 121"/>
              <a:gd name="T39" fmla="*/ 90 h 103"/>
              <a:gd name="T40" fmla="*/ 110 w 121"/>
              <a:gd name="T41" fmla="*/ 13 h 103"/>
              <a:gd name="T42" fmla="*/ 108 w 121"/>
              <a:gd name="T43" fmla="*/ 11 h 103"/>
              <a:gd name="T44" fmla="*/ 108 w 121"/>
              <a:gd name="T45" fmla="*/ 11 h 103"/>
              <a:gd name="T46" fmla="*/ 13 w 121"/>
              <a:gd name="T47" fmla="*/ 11 h 103"/>
              <a:gd name="T48" fmla="*/ 11 w 121"/>
              <a:gd name="T49" fmla="*/ 13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
              <a:gd name="T76" fmla="*/ 0 h 103"/>
              <a:gd name="T77" fmla="*/ 121 w 121"/>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 h="103">
                <a:moveTo>
                  <a:pt x="13" y="103"/>
                </a:moveTo>
                <a:cubicBezTo>
                  <a:pt x="5" y="103"/>
                  <a:pt x="0" y="98"/>
                  <a:pt x="0" y="90"/>
                </a:cubicBezTo>
                <a:cubicBezTo>
                  <a:pt x="0" y="90"/>
                  <a:pt x="0" y="90"/>
                  <a:pt x="0" y="90"/>
                </a:cubicBezTo>
                <a:cubicBezTo>
                  <a:pt x="0" y="13"/>
                  <a:pt x="0" y="13"/>
                  <a:pt x="0" y="13"/>
                </a:cubicBezTo>
                <a:cubicBezTo>
                  <a:pt x="0" y="6"/>
                  <a:pt x="5" y="0"/>
                  <a:pt x="13" y="0"/>
                </a:cubicBezTo>
                <a:cubicBezTo>
                  <a:pt x="13" y="0"/>
                  <a:pt x="13" y="0"/>
                  <a:pt x="13" y="0"/>
                </a:cubicBezTo>
                <a:cubicBezTo>
                  <a:pt x="108" y="0"/>
                  <a:pt x="108" y="0"/>
                  <a:pt x="108" y="0"/>
                </a:cubicBezTo>
                <a:cubicBezTo>
                  <a:pt x="115" y="0"/>
                  <a:pt x="121" y="6"/>
                  <a:pt x="121" y="13"/>
                </a:cubicBezTo>
                <a:cubicBezTo>
                  <a:pt x="121" y="13"/>
                  <a:pt x="121" y="13"/>
                  <a:pt x="121" y="13"/>
                </a:cubicBezTo>
                <a:cubicBezTo>
                  <a:pt x="121" y="90"/>
                  <a:pt x="121" y="90"/>
                  <a:pt x="121" y="90"/>
                </a:cubicBezTo>
                <a:cubicBezTo>
                  <a:pt x="121" y="98"/>
                  <a:pt x="115" y="103"/>
                  <a:pt x="108" y="103"/>
                </a:cubicBezTo>
                <a:cubicBezTo>
                  <a:pt x="108" y="103"/>
                  <a:pt x="108" y="103"/>
                  <a:pt x="108" y="103"/>
                </a:cubicBezTo>
                <a:cubicBezTo>
                  <a:pt x="13" y="103"/>
                  <a:pt x="13" y="103"/>
                  <a:pt x="13" y="103"/>
                </a:cubicBezTo>
                <a:close/>
                <a:moveTo>
                  <a:pt x="11" y="13"/>
                </a:moveTo>
                <a:cubicBezTo>
                  <a:pt x="11" y="90"/>
                  <a:pt x="11" y="90"/>
                  <a:pt x="11" y="90"/>
                </a:cubicBezTo>
                <a:cubicBezTo>
                  <a:pt x="11" y="91"/>
                  <a:pt x="12" y="92"/>
                  <a:pt x="13" y="92"/>
                </a:cubicBezTo>
                <a:cubicBezTo>
                  <a:pt x="13" y="92"/>
                  <a:pt x="13" y="92"/>
                  <a:pt x="13" y="92"/>
                </a:cubicBezTo>
                <a:cubicBezTo>
                  <a:pt x="108" y="92"/>
                  <a:pt x="108" y="92"/>
                  <a:pt x="108" y="92"/>
                </a:cubicBezTo>
                <a:cubicBezTo>
                  <a:pt x="109" y="92"/>
                  <a:pt x="110" y="91"/>
                  <a:pt x="110" y="90"/>
                </a:cubicBezTo>
                <a:cubicBezTo>
                  <a:pt x="110" y="90"/>
                  <a:pt x="110" y="90"/>
                  <a:pt x="110" y="90"/>
                </a:cubicBezTo>
                <a:cubicBezTo>
                  <a:pt x="110" y="13"/>
                  <a:pt x="110" y="13"/>
                  <a:pt x="110" y="13"/>
                </a:cubicBezTo>
                <a:cubicBezTo>
                  <a:pt x="110" y="12"/>
                  <a:pt x="109" y="11"/>
                  <a:pt x="108" y="11"/>
                </a:cubicBezTo>
                <a:cubicBezTo>
                  <a:pt x="108" y="11"/>
                  <a:pt x="108" y="11"/>
                  <a:pt x="108" y="11"/>
                </a:cubicBezTo>
                <a:cubicBezTo>
                  <a:pt x="13" y="11"/>
                  <a:pt x="13" y="11"/>
                  <a:pt x="13" y="11"/>
                </a:cubicBezTo>
                <a:cubicBezTo>
                  <a:pt x="12" y="11"/>
                  <a:pt x="11" y="12"/>
                  <a:pt x="11" y="13"/>
                </a:cubicBezTo>
                <a:close/>
              </a:path>
            </a:pathLst>
          </a:custGeom>
          <a:solidFill>
            <a:schemeClr val="tx2">
              <a:lumMod val="75000"/>
            </a:schemeClr>
          </a:solidFill>
          <a:ln>
            <a:noFill/>
          </a:ln>
        </p:spPr>
        <p:txBody>
          <a:bodyPr/>
          <a:lstStyle/>
          <a:p>
            <a:endParaRPr lang="zh-CN" altLang="zh-CN">
              <a:solidFill>
                <a:srgbClr val="000000"/>
              </a:solidFill>
              <a:sym typeface="宋体" panose="02010600030101010101" pitchFamily="2" charset="-122"/>
            </a:endParaRPr>
          </a:p>
        </p:txBody>
      </p:sp>
      <p:sp>
        <p:nvSpPr>
          <p:cNvPr id="8" name="Freeform 155"/>
          <p:cNvSpPr>
            <a:spLocks noEditPoints="1" noChangeArrowheads="1"/>
          </p:cNvSpPr>
          <p:nvPr/>
        </p:nvSpPr>
        <p:spPr bwMode="auto">
          <a:xfrm>
            <a:off x="4225925" y="2619375"/>
            <a:ext cx="690563" cy="288925"/>
          </a:xfrm>
          <a:custGeom>
            <a:avLst/>
            <a:gdLst>
              <a:gd name="T0" fmla="*/ 6 w 184"/>
              <a:gd name="T1" fmla="*/ 77 h 77"/>
              <a:gd name="T2" fmla="*/ 6 w 184"/>
              <a:gd name="T3" fmla="*/ 72 h 77"/>
              <a:gd name="T4" fmla="*/ 10 w 184"/>
              <a:gd name="T5" fmla="*/ 76 h 77"/>
              <a:gd name="T6" fmla="*/ 6 w 184"/>
              <a:gd name="T7" fmla="*/ 72 h 77"/>
              <a:gd name="T8" fmla="*/ 6 w 184"/>
              <a:gd name="T9" fmla="*/ 77 h 77"/>
              <a:gd name="T10" fmla="*/ 1 w 184"/>
              <a:gd name="T11" fmla="*/ 73 h 77"/>
              <a:gd name="T12" fmla="*/ 1 w 184"/>
              <a:gd name="T13" fmla="*/ 73 h 77"/>
              <a:gd name="T14" fmla="*/ 3 w 184"/>
              <a:gd name="T15" fmla="*/ 67 h 77"/>
              <a:gd name="T16" fmla="*/ 3 w 184"/>
              <a:gd name="T17" fmla="*/ 67 h 77"/>
              <a:gd name="T18" fmla="*/ 89 w 184"/>
              <a:gd name="T19" fmla="*/ 1 h 77"/>
              <a:gd name="T20" fmla="*/ 96 w 184"/>
              <a:gd name="T21" fmla="*/ 1 h 77"/>
              <a:gd name="T22" fmla="*/ 96 w 184"/>
              <a:gd name="T23" fmla="*/ 1 h 77"/>
              <a:gd name="T24" fmla="*/ 182 w 184"/>
              <a:gd name="T25" fmla="*/ 67 h 77"/>
              <a:gd name="T26" fmla="*/ 184 w 184"/>
              <a:gd name="T27" fmla="*/ 73 h 77"/>
              <a:gd name="T28" fmla="*/ 184 w 184"/>
              <a:gd name="T29" fmla="*/ 73 h 77"/>
              <a:gd name="T30" fmla="*/ 178 w 184"/>
              <a:gd name="T31" fmla="*/ 77 h 77"/>
              <a:gd name="T32" fmla="*/ 178 w 184"/>
              <a:gd name="T33" fmla="*/ 77 h 77"/>
              <a:gd name="T34" fmla="*/ 6 w 184"/>
              <a:gd name="T35" fmla="*/ 77 h 77"/>
              <a:gd name="T36" fmla="*/ 162 w 184"/>
              <a:gd name="T37" fmla="*/ 66 h 77"/>
              <a:gd name="T38" fmla="*/ 92 w 184"/>
              <a:gd name="T39" fmla="*/ 13 h 77"/>
              <a:gd name="T40" fmla="*/ 23 w 184"/>
              <a:gd name="T41" fmla="*/ 66 h 77"/>
              <a:gd name="T42" fmla="*/ 162 w 184"/>
              <a:gd name="T43" fmla="*/ 66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4"/>
              <a:gd name="T67" fmla="*/ 0 h 77"/>
              <a:gd name="T68" fmla="*/ 184 w 184"/>
              <a:gd name="T69" fmla="*/ 77 h 7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4" h="77">
                <a:moveTo>
                  <a:pt x="6" y="77"/>
                </a:moveTo>
                <a:cubicBezTo>
                  <a:pt x="6" y="72"/>
                  <a:pt x="6" y="72"/>
                  <a:pt x="6" y="72"/>
                </a:cubicBezTo>
                <a:cubicBezTo>
                  <a:pt x="10" y="76"/>
                  <a:pt x="10" y="76"/>
                  <a:pt x="10" y="76"/>
                </a:cubicBezTo>
                <a:cubicBezTo>
                  <a:pt x="6" y="72"/>
                  <a:pt x="6" y="72"/>
                  <a:pt x="6" y="72"/>
                </a:cubicBezTo>
                <a:cubicBezTo>
                  <a:pt x="6" y="77"/>
                  <a:pt x="6" y="77"/>
                  <a:pt x="6" y="77"/>
                </a:cubicBezTo>
                <a:cubicBezTo>
                  <a:pt x="4" y="77"/>
                  <a:pt x="2" y="76"/>
                  <a:pt x="1" y="73"/>
                </a:cubicBezTo>
                <a:cubicBezTo>
                  <a:pt x="1" y="73"/>
                  <a:pt x="1" y="73"/>
                  <a:pt x="1" y="73"/>
                </a:cubicBezTo>
                <a:cubicBezTo>
                  <a:pt x="0" y="71"/>
                  <a:pt x="1" y="69"/>
                  <a:pt x="3" y="67"/>
                </a:cubicBezTo>
                <a:cubicBezTo>
                  <a:pt x="3" y="67"/>
                  <a:pt x="3" y="67"/>
                  <a:pt x="3" y="67"/>
                </a:cubicBezTo>
                <a:cubicBezTo>
                  <a:pt x="89" y="1"/>
                  <a:pt x="89" y="1"/>
                  <a:pt x="89" y="1"/>
                </a:cubicBezTo>
                <a:cubicBezTo>
                  <a:pt x="91" y="0"/>
                  <a:pt x="94" y="0"/>
                  <a:pt x="96" y="1"/>
                </a:cubicBezTo>
                <a:cubicBezTo>
                  <a:pt x="96" y="1"/>
                  <a:pt x="96" y="1"/>
                  <a:pt x="96" y="1"/>
                </a:cubicBezTo>
                <a:cubicBezTo>
                  <a:pt x="182" y="67"/>
                  <a:pt x="182" y="67"/>
                  <a:pt x="182" y="67"/>
                </a:cubicBezTo>
                <a:cubicBezTo>
                  <a:pt x="184" y="69"/>
                  <a:pt x="184" y="71"/>
                  <a:pt x="184" y="73"/>
                </a:cubicBezTo>
                <a:cubicBezTo>
                  <a:pt x="184" y="73"/>
                  <a:pt x="184" y="73"/>
                  <a:pt x="184" y="73"/>
                </a:cubicBezTo>
                <a:cubicBezTo>
                  <a:pt x="183" y="76"/>
                  <a:pt x="181" y="77"/>
                  <a:pt x="178" y="77"/>
                </a:cubicBezTo>
                <a:cubicBezTo>
                  <a:pt x="178" y="77"/>
                  <a:pt x="178" y="77"/>
                  <a:pt x="178" y="77"/>
                </a:cubicBezTo>
                <a:cubicBezTo>
                  <a:pt x="6" y="77"/>
                  <a:pt x="6" y="77"/>
                  <a:pt x="6" y="77"/>
                </a:cubicBezTo>
                <a:close/>
                <a:moveTo>
                  <a:pt x="162" y="66"/>
                </a:moveTo>
                <a:cubicBezTo>
                  <a:pt x="92" y="13"/>
                  <a:pt x="92" y="13"/>
                  <a:pt x="92" y="13"/>
                </a:cubicBezTo>
                <a:cubicBezTo>
                  <a:pt x="23" y="66"/>
                  <a:pt x="23" y="66"/>
                  <a:pt x="23" y="66"/>
                </a:cubicBezTo>
                <a:cubicBezTo>
                  <a:pt x="162" y="66"/>
                  <a:pt x="162" y="66"/>
                  <a:pt x="162" y="66"/>
                </a:cubicBezTo>
                <a:close/>
              </a:path>
            </a:pathLst>
          </a:custGeom>
          <a:solidFill>
            <a:schemeClr val="tx2">
              <a:lumMod val="75000"/>
            </a:schemeClr>
          </a:solidFill>
          <a:ln>
            <a:noFill/>
          </a:ln>
        </p:spPr>
        <p:txBody>
          <a:bodyPr/>
          <a:lstStyle/>
          <a:p>
            <a:endParaRPr lang="zh-CN" altLang="zh-CN">
              <a:solidFill>
                <a:srgbClr val="000000"/>
              </a:solidFill>
              <a:sym typeface="宋体" panose="02010600030101010101" pitchFamily="2" charset="-122"/>
            </a:endParaRPr>
          </a:p>
        </p:txBody>
      </p:sp>
      <p:sp>
        <p:nvSpPr>
          <p:cNvPr id="9" name="Freeform 156"/>
          <p:cNvSpPr>
            <a:spLocks noEditPoints="1" noChangeArrowheads="1"/>
          </p:cNvSpPr>
          <p:nvPr/>
        </p:nvSpPr>
        <p:spPr bwMode="auto">
          <a:xfrm>
            <a:off x="4492625" y="3032125"/>
            <a:ext cx="160338" cy="217488"/>
          </a:xfrm>
          <a:custGeom>
            <a:avLst/>
            <a:gdLst>
              <a:gd name="T0" fmla="*/ 11 w 43"/>
              <a:gd name="T1" fmla="*/ 58 h 58"/>
              <a:gd name="T2" fmla="*/ 0 w 43"/>
              <a:gd name="T3" fmla="*/ 47 h 58"/>
              <a:gd name="T4" fmla="*/ 0 w 43"/>
              <a:gd name="T5" fmla="*/ 47 h 58"/>
              <a:gd name="T6" fmla="*/ 0 w 43"/>
              <a:gd name="T7" fmla="*/ 11 h 58"/>
              <a:gd name="T8" fmla="*/ 11 w 43"/>
              <a:gd name="T9" fmla="*/ 0 h 58"/>
              <a:gd name="T10" fmla="*/ 11 w 43"/>
              <a:gd name="T11" fmla="*/ 0 h 58"/>
              <a:gd name="T12" fmla="*/ 32 w 43"/>
              <a:gd name="T13" fmla="*/ 0 h 58"/>
              <a:gd name="T14" fmla="*/ 43 w 43"/>
              <a:gd name="T15" fmla="*/ 11 h 58"/>
              <a:gd name="T16" fmla="*/ 43 w 43"/>
              <a:gd name="T17" fmla="*/ 11 h 58"/>
              <a:gd name="T18" fmla="*/ 43 w 43"/>
              <a:gd name="T19" fmla="*/ 47 h 58"/>
              <a:gd name="T20" fmla="*/ 32 w 43"/>
              <a:gd name="T21" fmla="*/ 58 h 58"/>
              <a:gd name="T22" fmla="*/ 32 w 43"/>
              <a:gd name="T23" fmla="*/ 58 h 58"/>
              <a:gd name="T24" fmla="*/ 11 w 43"/>
              <a:gd name="T25" fmla="*/ 58 h 58"/>
              <a:gd name="T26" fmla="*/ 7 w 43"/>
              <a:gd name="T27" fmla="*/ 47 h 58"/>
              <a:gd name="T28" fmla="*/ 11 w 43"/>
              <a:gd name="T29" fmla="*/ 51 h 58"/>
              <a:gd name="T30" fmla="*/ 11 w 43"/>
              <a:gd name="T31" fmla="*/ 51 h 58"/>
              <a:gd name="T32" fmla="*/ 32 w 43"/>
              <a:gd name="T33" fmla="*/ 51 h 58"/>
              <a:gd name="T34" fmla="*/ 36 w 43"/>
              <a:gd name="T35" fmla="*/ 47 h 58"/>
              <a:gd name="T36" fmla="*/ 36 w 43"/>
              <a:gd name="T37" fmla="*/ 47 h 58"/>
              <a:gd name="T38" fmla="*/ 36 w 43"/>
              <a:gd name="T39" fmla="*/ 11 h 58"/>
              <a:gd name="T40" fmla="*/ 32 w 43"/>
              <a:gd name="T41" fmla="*/ 7 h 58"/>
              <a:gd name="T42" fmla="*/ 32 w 43"/>
              <a:gd name="T43" fmla="*/ 7 h 58"/>
              <a:gd name="T44" fmla="*/ 11 w 43"/>
              <a:gd name="T45" fmla="*/ 7 h 58"/>
              <a:gd name="T46" fmla="*/ 7 w 43"/>
              <a:gd name="T47" fmla="*/ 11 h 58"/>
              <a:gd name="T48" fmla="*/ 7 w 43"/>
              <a:gd name="T49" fmla="*/ 11 h 58"/>
              <a:gd name="T50" fmla="*/ 7 w 43"/>
              <a:gd name="T51" fmla="*/ 47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3"/>
              <a:gd name="T79" fmla="*/ 0 h 58"/>
              <a:gd name="T80" fmla="*/ 43 w 43"/>
              <a:gd name="T81" fmla="*/ 58 h 5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3" h="58">
                <a:moveTo>
                  <a:pt x="11" y="58"/>
                </a:moveTo>
                <a:cubicBezTo>
                  <a:pt x="5" y="58"/>
                  <a:pt x="0" y="53"/>
                  <a:pt x="0" y="47"/>
                </a:cubicBezTo>
                <a:cubicBezTo>
                  <a:pt x="0" y="47"/>
                  <a:pt x="0" y="47"/>
                  <a:pt x="0" y="47"/>
                </a:cubicBezTo>
                <a:cubicBezTo>
                  <a:pt x="0" y="11"/>
                  <a:pt x="0" y="11"/>
                  <a:pt x="0" y="11"/>
                </a:cubicBezTo>
                <a:cubicBezTo>
                  <a:pt x="0" y="5"/>
                  <a:pt x="5" y="0"/>
                  <a:pt x="11" y="0"/>
                </a:cubicBezTo>
                <a:cubicBezTo>
                  <a:pt x="11" y="0"/>
                  <a:pt x="11" y="0"/>
                  <a:pt x="11" y="0"/>
                </a:cubicBezTo>
                <a:cubicBezTo>
                  <a:pt x="32" y="0"/>
                  <a:pt x="32" y="0"/>
                  <a:pt x="32" y="0"/>
                </a:cubicBezTo>
                <a:cubicBezTo>
                  <a:pt x="38" y="0"/>
                  <a:pt x="43" y="5"/>
                  <a:pt x="43" y="11"/>
                </a:cubicBezTo>
                <a:cubicBezTo>
                  <a:pt x="43" y="11"/>
                  <a:pt x="43" y="11"/>
                  <a:pt x="43" y="11"/>
                </a:cubicBezTo>
                <a:cubicBezTo>
                  <a:pt x="43" y="47"/>
                  <a:pt x="43" y="47"/>
                  <a:pt x="43" y="47"/>
                </a:cubicBezTo>
                <a:cubicBezTo>
                  <a:pt x="43" y="53"/>
                  <a:pt x="38" y="58"/>
                  <a:pt x="32" y="58"/>
                </a:cubicBezTo>
                <a:cubicBezTo>
                  <a:pt x="32" y="58"/>
                  <a:pt x="32" y="58"/>
                  <a:pt x="32" y="58"/>
                </a:cubicBezTo>
                <a:cubicBezTo>
                  <a:pt x="11" y="58"/>
                  <a:pt x="11" y="58"/>
                  <a:pt x="11" y="58"/>
                </a:cubicBezTo>
                <a:close/>
                <a:moveTo>
                  <a:pt x="7" y="47"/>
                </a:moveTo>
                <a:cubicBezTo>
                  <a:pt x="7" y="49"/>
                  <a:pt x="9" y="51"/>
                  <a:pt x="11" y="51"/>
                </a:cubicBezTo>
                <a:cubicBezTo>
                  <a:pt x="11" y="51"/>
                  <a:pt x="11" y="51"/>
                  <a:pt x="11" y="51"/>
                </a:cubicBezTo>
                <a:cubicBezTo>
                  <a:pt x="32" y="51"/>
                  <a:pt x="32" y="51"/>
                  <a:pt x="32" y="51"/>
                </a:cubicBezTo>
                <a:cubicBezTo>
                  <a:pt x="34" y="51"/>
                  <a:pt x="36" y="49"/>
                  <a:pt x="36" y="47"/>
                </a:cubicBezTo>
                <a:cubicBezTo>
                  <a:pt x="36" y="47"/>
                  <a:pt x="36" y="47"/>
                  <a:pt x="36" y="47"/>
                </a:cubicBezTo>
                <a:cubicBezTo>
                  <a:pt x="36" y="11"/>
                  <a:pt x="36" y="11"/>
                  <a:pt x="36" y="11"/>
                </a:cubicBezTo>
                <a:cubicBezTo>
                  <a:pt x="36" y="9"/>
                  <a:pt x="34" y="7"/>
                  <a:pt x="32" y="7"/>
                </a:cubicBezTo>
                <a:cubicBezTo>
                  <a:pt x="32" y="7"/>
                  <a:pt x="32" y="7"/>
                  <a:pt x="32" y="7"/>
                </a:cubicBezTo>
                <a:cubicBezTo>
                  <a:pt x="11" y="7"/>
                  <a:pt x="11" y="7"/>
                  <a:pt x="11" y="7"/>
                </a:cubicBezTo>
                <a:cubicBezTo>
                  <a:pt x="9" y="7"/>
                  <a:pt x="7" y="9"/>
                  <a:pt x="7" y="11"/>
                </a:cubicBezTo>
                <a:cubicBezTo>
                  <a:pt x="7" y="11"/>
                  <a:pt x="7" y="11"/>
                  <a:pt x="7" y="11"/>
                </a:cubicBezTo>
                <a:cubicBezTo>
                  <a:pt x="7" y="47"/>
                  <a:pt x="7" y="47"/>
                  <a:pt x="7" y="47"/>
                </a:cubicBezTo>
                <a:close/>
              </a:path>
            </a:pathLst>
          </a:custGeom>
          <a:solidFill>
            <a:schemeClr val="tx2">
              <a:lumMod val="75000"/>
            </a:schemeClr>
          </a:solidFill>
          <a:ln>
            <a:noFill/>
          </a:ln>
        </p:spPr>
        <p:txBody>
          <a:bodyPr/>
          <a:lstStyle/>
          <a:p>
            <a:endParaRPr lang="zh-CN" altLang="zh-CN">
              <a:solidFill>
                <a:srgbClr val="000000"/>
              </a:solidFill>
              <a:sym typeface="宋体" panose="02010600030101010101" pitchFamily="2" charset="-122"/>
            </a:endParaRPr>
          </a:p>
        </p:txBody>
      </p:sp>
      <p:sp>
        <p:nvSpPr>
          <p:cNvPr id="10" name="Freeform 157"/>
          <p:cNvSpPr>
            <a:spLocks noEditPoints="1" noChangeArrowheads="1"/>
          </p:cNvSpPr>
          <p:nvPr/>
        </p:nvSpPr>
        <p:spPr bwMode="auto">
          <a:xfrm>
            <a:off x="4410075" y="2952750"/>
            <a:ext cx="104775" cy="79375"/>
          </a:xfrm>
          <a:custGeom>
            <a:avLst/>
            <a:gdLst>
              <a:gd name="T0" fmla="*/ 28 w 28"/>
              <a:gd name="T1" fmla="*/ 15 h 21"/>
              <a:gd name="T2" fmla="*/ 23 w 28"/>
              <a:gd name="T3" fmla="*/ 21 h 21"/>
              <a:gd name="T4" fmla="*/ 23 w 28"/>
              <a:gd name="T5" fmla="*/ 21 h 21"/>
              <a:gd name="T6" fmla="*/ 5 w 28"/>
              <a:gd name="T7" fmla="*/ 21 h 21"/>
              <a:gd name="T8" fmla="*/ 0 w 28"/>
              <a:gd name="T9" fmla="*/ 15 h 21"/>
              <a:gd name="T10" fmla="*/ 0 w 28"/>
              <a:gd name="T11" fmla="*/ 15 h 21"/>
              <a:gd name="T12" fmla="*/ 0 w 28"/>
              <a:gd name="T13" fmla="*/ 5 h 21"/>
              <a:gd name="T14" fmla="*/ 5 w 28"/>
              <a:gd name="T15" fmla="*/ 0 h 21"/>
              <a:gd name="T16" fmla="*/ 5 w 28"/>
              <a:gd name="T17" fmla="*/ 0 h 21"/>
              <a:gd name="T18" fmla="*/ 23 w 28"/>
              <a:gd name="T19" fmla="*/ 0 h 21"/>
              <a:gd name="T20" fmla="*/ 28 w 28"/>
              <a:gd name="T21" fmla="*/ 5 h 21"/>
              <a:gd name="T22" fmla="*/ 28 w 28"/>
              <a:gd name="T23" fmla="*/ 5 h 21"/>
              <a:gd name="T24" fmla="*/ 28 w 28"/>
              <a:gd name="T25" fmla="*/ 15 h 21"/>
              <a:gd name="T26" fmla="*/ 23 w 28"/>
              <a:gd name="T27" fmla="*/ 17 h 21"/>
              <a:gd name="T28" fmla="*/ 24 w 28"/>
              <a:gd name="T29" fmla="*/ 15 h 21"/>
              <a:gd name="T30" fmla="*/ 24 w 28"/>
              <a:gd name="T31" fmla="*/ 15 h 21"/>
              <a:gd name="T32" fmla="*/ 24 w 28"/>
              <a:gd name="T33" fmla="*/ 5 h 21"/>
              <a:gd name="T34" fmla="*/ 23 w 28"/>
              <a:gd name="T35" fmla="*/ 4 h 21"/>
              <a:gd name="T36" fmla="*/ 23 w 28"/>
              <a:gd name="T37" fmla="*/ 4 h 21"/>
              <a:gd name="T38" fmla="*/ 5 w 28"/>
              <a:gd name="T39" fmla="*/ 4 h 21"/>
              <a:gd name="T40" fmla="*/ 4 w 28"/>
              <a:gd name="T41" fmla="*/ 5 h 21"/>
              <a:gd name="T42" fmla="*/ 4 w 28"/>
              <a:gd name="T43" fmla="*/ 5 h 21"/>
              <a:gd name="T44" fmla="*/ 4 w 28"/>
              <a:gd name="T45" fmla="*/ 15 h 21"/>
              <a:gd name="T46" fmla="*/ 5 w 28"/>
              <a:gd name="T47" fmla="*/ 17 h 21"/>
              <a:gd name="T48" fmla="*/ 5 w 28"/>
              <a:gd name="T49" fmla="*/ 17 h 21"/>
              <a:gd name="T50" fmla="*/ 23 w 28"/>
              <a:gd name="T51" fmla="*/ 17 h 2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
              <a:gd name="T79" fmla="*/ 0 h 21"/>
              <a:gd name="T80" fmla="*/ 28 w 28"/>
              <a:gd name="T81" fmla="*/ 21 h 2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 h="21">
                <a:moveTo>
                  <a:pt x="28" y="15"/>
                </a:moveTo>
                <a:cubicBezTo>
                  <a:pt x="28" y="18"/>
                  <a:pt x="26" y="21"/>
                  <a:pt x="23" y="21"/>
                </a:cubicBezTo>
                <a:cubicBezTo>
                  <a:pt x="23" y="21"/>
                  <a:pt x="23" y="21"/>
                  <a:pt x="23" y="21"/>
                </a:cubicBezTo>
                <a:cubicBezTo>
                  <a:pt x="5" y="21"/>
                  <a:pt x="5" y="21"/>
                  <a:pt x="5" y="21"/>
                </a:cubicBezTo>
                <a:cubicBezTo>
                  <a:pt x="2" y="21"/>
                  <a:pt x="0" y="18"/>
                  <a:pt x="0" y="15"/>
                </a:cubicBezTo>
                <a:cubicBezTo>
                  <a:pt x="0" y="15"/>
                  <a:pt x="0" y="15"/>
                  <a:pt x="0" y="15"/>
                </a:cubicBezTo>
                <a:cubicBezTo>
                  <a:pt x="0" y="5"/>
                  <a:pt x="0" y="5"/>
                  <a:pt x="0" y="5"/>
                </a:cubicBezTo>
                <a:cubicBezTo>
                  <a:pt x="0" y="2"/>
                  <a:pt x="2" y="0"/>
                  <a:pt x="5" y="0"/>
                </a:cubicBezTo>
                <a:cubicBezTo>
                  <a:pt x="5" y="0"/>
                  <a:pt x="5" y="0"/>
                  <a:pt x="5" y="0"/>
                </a:cubicBezTo>
                <a:cubicBezTo>
                  <a:pt x="23" y="0"/>
                  <a:pt x="23" y="0"/>
                  <a:pt x="23" y="0"/>
                </a:cubicBezTo>
                <a:cubicBezTo>
                  <a:pt x="26" y="0"/>
                  <a:pt x="28" y="2"/>
                  <a:pt x="28" y="5"/>
                </a:cubicBezTo>
                <a:cubicBezTo>
                  <a:pt x="28" y="5"/>
                  <a:pt x="28" y="5"/>
                  <a:pt x="28" y="5"/>
                </a:cubicBezTo>
                <a:cubicBezTo>
                  <a:pt x="28" y="15"/>
                  <a:pt x="28" y="15"/>
                  <a:pt x="28" y="15"/>
                </a:cubicBezTo>
                <a:close/>
                <a:moveTo>
                  <a:pt x="23" y="17"/>
                </a:moveTo>
                <a:cubicBezTo>
                  <a:pt x="24" y="17"/>
                  <a:pt x="24" y="16"/>
                  <a:pt x="24" y="15"/>
                </a:cubicBezTo>
                <a:cubicBezTo>
                  <a:pt x="24" y="15"/>
                  <a:pt x="24" y="15"/>
                  <a:pt x="24" y="15"/>
                </a:cubicBezTo>
                <a:cubicBezTo>
                  <a:pt x="24" y="5"/>
                  <a:pt x="24" y="5"/>
                  <a:pt x="24" y="5"/>
                </a:cubicBezTo>
                <a:cubicBezTo>
                  <a:pt x="24" y="4"/>
                  <a:pt x="24" y="4"/>
                  <a:pt x="23" y="4"/>
                </a:cubicBezTo>
                <a:cubicBezTo>
                  <a:pt x="23" y="4"/>
                  <a:pt x="23" y="4"/>
                  <a:pt x="23" y="4"/>
                </a:cubicBezTo>
                <a:cubicBezTo>
                  <a:pt x="5" y="4"/>
                  <a:pt x="5" y="4"/>
                  <a:pt x="5" y="4"/>
                </a:cubicBezTo>
                <a:cubicBezTo>
                  <a:pt x="4" y="4"/>
                  <a:pt x="4" y="4"/>
                  <a:pt x="4" y="5"/>
                </a:cubicBezTo>
                <a:cubicBezTo>
                  <a:pt x="4" y="5"/>
                  <a:pt x="4" y="5"/>
                  <a:pt x="4" y="5"/>
                </a:cubicBezTo>
                <a:cubicBezTo>
                  <a:pt x="4" y="15"/>
                  <a:pt x="4" y="15"/>
                  <a:pt x="4" y="15"/>
                </a:cubicBezTo>
                <a:cubicBezTo>
                  <a:pt x="4" y="16"/>
                  <a:pt x="4" y="17"/>
                  <a:pt x="5" y="17"/>
                </a:cubicBezTo>
                <a:cubicBezTo>
                  <a:pt x="5" y="17"/>
                  <a:pt x="5" y="17"/>
                  <a:pt x="5" y="17"/>
                </a:cubicBezTo>
                <a:cubicBezTo>
                  <a:pt x="23" y="17"/>
                  <a:pt x="23" y="17"/>
                  <a:pt x="23" y="17"/>
                </a:cubicBezTo>
                <a:close/>
              </a:path>
            </a:pathLst>
          </a:custGeom>
          <a:solidFill>
            <a:schemeClr val="tx2">
              <a:lumMod val="75000"/>
            </a:schemeClr>
          </a:solidFill>
          <a:ln>
            <a:noFill/>
          </a:ln>
        </p:spPr>
        <p:txBody>
          <a:bodyPr/>
          <a:lstStyle/>
          <a:p>
            <a:endParaRPr lang="zh-CN" altLang="zh-CN">
              <a:solidFill>
                <a:srgbClr val="000000"/>
              </a:solidFill>
              <a:sym typeface="宋体" panose="02010600030101010101" pitchFamily="2" charset="-122"/>
            </a:endParaRPr>
          </a:p>
        </p:txBody>
      </p:sp>
      <p:sp>
        <p:nvSpPr>
          <p:cNvPr id="11" name="Freeform 158"/>
          <p:cNvSpPr>
            <a:spLocks noEditPoints="1" noChangeArrowheads="1"/>
          </p:cNvSpPr>
          <p:nvPr/>
        </p:nvSpPr>
        <p:spPr bwMode="auto">
          <a:xfrm>
            <a:off x="4630738" y="2952750"/>
            <a:ext cx="104775" cy="79375"/>
          </a:xfrm>
          <a:custGeom>
            <a:avLst/>
            <a:gdLst>
              <a:gd name="T0" fmla="*/ 28 w 28"/>
              <a:gd name="T1" fmla="*/ 15 h 21"/>
              <a:gd name="T2" fmla="*/ 23 w 28"/>
              <a:gd name="T3" fmla="*/ 21 h 21"/>
              <a:gd name="T4" fmla="*/ 23 w 28"/>
              <a:gd name="T5" fmla="*/ 21 h 21"/>
              <a:gd name="T6" fmla="*/ 6 w 28"/>
              <a:gd name="T7" fmla="*/ 21 h 21"/>
              <a:gd name="T8" fmla="*/ 0 w 28"/>
              <a:gd name="T9" fmla="*/ 15 h 21"/>
              <a:gd name="T10" fmla="*/ 0 w 28"/>
              <a:gd name="T11" fmla="*/ 15 h 21"/>
              <a:gd name="T12" fmla="*/ 0 w 28"/>
              <a:gd name="T13" fmla="*/ 5 h 21"/>
              <a:gd name="T14" fmla="*/ 6 w 28"/>
              <a:gd name="T15" fmla="*/ 0 h 21"/>
              <a:gd name="T16" fmla="*/ 6 w 28"/>
              <a:gd name="T17" fmla="*/ 0 h 21"/>
              <a:gd name="T18" fmla="*/ 23 w 28"/>
              <a:gd name="T19" fmla="*/ 0 h 21"/>
              <a:gd name="T20" fmla="*/ 28 w 28"/>
              <a:gd name="T21" fmla="*/ 5 h 21"/>
              <a:gd name="T22" fmla="*/ 28 w 28"/>
              <a:gd name="T23" fmla="*/ 5 h 21"/>
              <a:gd name="T24" fmla="*/ 28 w 28"/>
              <a:gd name="T25" fmla="*/ 15 h 21"/>
              <a:gd name="T26" fmla="*/ 23 w 28"/>
              <a:gd name="T27" fmla="*/ 17 h 21"/>
              <a:gd name="T28" fmla="*/ 25 w 28"/>
              <a:gd name="T29" fmla="*/ 15 h 21"/>
              <a:gd name="T30" fmla="*/ 25 w 28"/>
              <a:gd name="T31" fmla="*/ 15 h 21"/>
              <a:gd name="T32" fmla="*/ 25 w 28"/>
              <a:gd name="T33" fmla="*/ 5 h 21"/>
              <a:gd name="T34" fmla="*/ 23 w 28"/>
              <a:gd name="T35" fmla="*/ 4 h 21"/>
              <a:gd name="T36" fmla="*/ 23 w 28"/>
              <a:gd name="T37" fmla="*/ 4 h 21"/>
              <a:gd name="T38" fmla="*/ 6 w 28"/>
              <a:gd name="T39" fmla="*/ 4 h 21"/>
              <a:gd name="T40" fmla="*/ 4 w 28"/>
              <a:gd name="T41" fmla="*/ 5 h 21"/>
              <a:gd name="T42" fmla="*/ 4 w 28"/>
              <a:gd name="T43" fmla="*/ 5 h 21"/>
              <a:gd name="T44" fmla="*/ 4 w 28"/>
              <a:gd name="T45" fmla="*/ 15 h 21"/>
              <a:gd name="T46" fmla="*/ 6 w 28"/>
              <a:gd name="T47" fmla="*/ 17 h 21"/>
              <a:gd name="T48" fmla="*/ 6 w 28"/>
              <a:gd name="T49" fmla="*/ 17 h 21"/>
              <a:gd name="T50" fmla="*/ 23 w 28"/>
              <a:gd name="T51" fmla="*/ 17 h 2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
              <a:gd name="T79" fmla="*/ 0 h 21"/>
              <a:gd name="T80" fmla="*/ 28 w 28"/>
              <a:gd name="T81" fmla="*/ 21 h 2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 h="21">
                <a:moveTo>
                  <a:pt x="28" y="15"/>
                </a:moveTo>
                <a:cubicBezTo>
                  <a:pt x="28" y="18"/>
                  <a:pt x="26" y="21"/>
                  <a:pt x="23" y="21"/>
                </a:cubicBezTo>
                <a:cubicBezTo>
                  <a:pt x="23" y="21"/>
                  <a:pt x="23" y="21"/>
                  <a:pt x="23" y="21"/>
                </a:cubicBezTo>
                <a:cubicBezTo>
                  <a:pt x="6" y="21"/>
                  <a:pt x="6" y="21"/>
                  <a:pt x="6" y="21"/>
                </a:cubicBezTo>
                <a:cubicBezTo>
                  <a:pt x="3" y="21"/>
                  <a:pt x="0" y="18"/>
                  <a:pt x="0" y="15"/>
                </a:cubicBezTo>
                <a:cubicBezTo>
                  <a:pt x="0" y="15"/>
                  <a:pt x="0" y="15"/>
                  <a:pt x="0" y="15"/>
                </a:cubicBezTo>
                <a:cubicBezTo>
                  <a:pt x="0" y="5"/>
                  <a:pt x="0" y="5"/>
                  <a:pt x="0" y="5"/>
                </a:cubicBezTo>
                <a:cubicBezTo>
                  <a:pt x="0" y="2"/>
                  <a:pt x="3" y="0"/>
                  <a:pt x="6" y="0"/>
                </a:cubicBezTo>
                <a:cubicBezTo>
                  <a:pt x="6" y="0"/>
                  <a:pt x="6" y="0"/>
                  <a:pt x="6" y="0"/>
                </a:cubicBezTo>
                <a:cubicBezTo>
                  <a:pt x="23" y="0"/>
                  <a:pt x="23" y="0"/>
                  <a:pt x="23" y="0"/>
                </a:cubicBezTo>
                <a:cubicBezTo>
                  <a:pt x="26" y="0"/>
                  <a:pt x="28" y="2"/>
                  <a:pt x="28" y="5"/>
                </a:cubicBezTo>
                <a:cubicBezTo>
                  <a:pt x="28" y="5"/>
                  <a:pt x="28" y="5"/>
                  <a:pt x="28" y="5"/>
                </a:cubicBezTo>
                <a:cubicBezTo>
                  <a:pt x="28" y="15"/>
                  <a:pt x="28" y="15"/>
                  <a:pt x="28" y="15"/>
                </a:cubicBezTo>
                <a:close/>
                <a:moveTo>
                  <a:pt x="23" y="17"/>
                </a:moveTo>
                <a:cubicBezTo>
                  <a:pt x="24" y="17"/>
                  <a:pt x="25" y="16"/>
                  <a:pt x="25" y="15"/>
                </a:cubicBezTo>
                <a:cubicBezTo>
                  <a:pt x="25" y="15"/>
                  <a:pt x="25" y="15"/>
                  <a:pt x="25" y="15"/>
                </a:cubicBezTo>
                <a:cubicBezTo>
                  <a:pt x="25" y="5"/>
                  <a:pt x="25" y="5"/>
                  <a:pt x="25" y="5"/>
                </a:cubicBezTo>
                <a:cubicBezTo>
                  <a:pt x="25" y="4"/>
                  <a:pt x="24" y="4"/>
                  <a:pt x="23" y="4"/>
                </a:cubicBezTo>
                <a:cubicBezTo>
                  <a:pt x="23" y="4"/>
                  <a:pt x="23" y="4"/>
                  <a:pt x="23" y="4"/>
                </a:cubicBezTo>
                <a:cubicBezTo>
                  <a:pt x="6" y="4"/>
                  <a:pt x="6" y="4"/>
                  <a:pt x="6" y="4"/>
                </a:cubicBezTo>
                <a:cubicBezTo>
                  <a:pt x="5" y="4"/>
                  <a:pt x="4" y="4"/>
                  <a:pt x="4" y="5"/>
                </a:cubicBezTo>
                <a:cubicBezTo>
                  <a:pt x="4" y="5"/>
                  <a:pt x="4" y="5"/>
                  <a:pt x="4" y="5"/>
                </a:cubicBezTo>
                <a:cubicBezTo>
                  <a:pt x="4" y="15"/>
                  <a:pt x="4" y="15"/>
                  <a:pt x="4" y="15"/>
                </a:cubicBezTo>
                <a:cubicBezTo>
                  <a:pt x="4" y="16"/>
                  <a:pt x="5" y="17"/>
                  <a:pt x="6" y="17"/>
                </a:cubicBezTo>
                <a:cubicBezTo>
                  <a:pt x="6" y="17"/>
                  <a:pt x="6" y="17"/>
                  <a:pt x="6" y="17"/>
                </a:cubicBezTo>
                <a:cubicBezTo>
                  <a:pt x="23" y="17"/>
                  <a:pt x="23" y="17"/>
                  <a:pt x="23" y="17"/>
                </a:cubicBezTo>
                <a:close/>
              </a:path>
            </a:pathLst>
          </a:custGeom>
          <a:solidFill>
            <a:schemeClr val="tx2">
              <a:lumMod val="75000"/>
            </a:schemeClr>
          </a:solidFill>
          <a:ln>
            <a:noFill/>
          </a:ln>
        </p:spPr>
        <p:txBody>
          <a:bodyPr/>
          <a:lstStyle/>
          <a:p>
            <a:endParaRPr lang="zh-CN" altLang="zh-CN">
              <a:solidFill>
                <a:srgbClr val="000000"/>
              </a:solidFill>
              <a:sym typeface="宋体" panose="02010600030101010101" pitchFamily="2" charset="-122"/>
            </a:endParaRPr>
          </a:p>
        </p:txBody>
      </p:sp>
      <p:sp>
        <p:nvSpPr>
          <p:cNvPr id="12" name="TextBox 198"/>
          <p:cNvSpPr>
            <a:spLocks noChangeArrowheads="1"/>
          </p:cNvSpPr>
          <p:nvPr/>
        </p:nvSpPr>
        <p:spPr bwMode="auto">
          <a:xfrm>
            <a:off x="2101850" y="3338513"/>
            <a:ext cx="17748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3" name="矩形 1"/>
          <p:cNvSpPr>
            <a:spLocks noChangeArrowheads="1"/>
          </p:cNvSpPr>
          <p:nvPr/>
        </p:nvSpPr>
        <p:spPr bwMode="auto">
          <a:xfrm>
            <a:off x="611188" y="3927475"/>
            <a:ext cx="7921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11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这里输入简单的文字概述里输入简单文字概述输入简单的文字概述这里输入简单的文字概述里输入简单文字概述输入简单的文字概述这里输入简单的文字概述</a:t>
            </a:r>
            <a:endParaRPr lang="zh-CN" altLang="en-US" sz="11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204"/>
          <p:cNvSpPr>
            <a:spLocks noChangeArrowheads="1"/>
          </p:cNvSpPr>
          <p:nvPr/>
        </p:nvSpPr>
        <p:spPr bwMode="auto">
          <a:xfrm>
            <a:off x="5772150" y="3303588"/>
            <a:ext cx="323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tx2">
                    <a:lumMod val="7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a:solidFill>
                <a:schemeClr val="tx2">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TextBox 205"/>
          <p:cNvSpPr>
            <a:spLocks noChangeArrowheads="1"/>
          </p:cNvSpPr>
          <p:nvPr/>
        </p:nvSpPr>
        <p:spPr bwMode="auto">
          <a:xfrm>
            <a:off x="6667500" y="3303588"/>
            <a:ext cx="2809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tx2">
                    <a:lumMod val="7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a:solidFill>
                <a:schemeClr val="tx2">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TextBox 206"/>
          <p:cNvSpPr>
            <a:spLocks noChangeArrowheads="1"/>
          </p:cNvSpPr>
          <p:nvPr/>
        </p:nvSpPr>
        <p:spPr bwMode="auto">
          <a:xfrm>
            <a:off x="6224588" y="3303588"/>
            <a:ext cx="288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tx2">
                    <a:lumMod val="7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a:solidFill>
                <a:schemeClr val="tx2">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207"/>
          <p:cNvSpPr>
            <a:spLocks noChangeArrowheads="1"/>
          </p:cNvSpPr>
          <p:nvPr/>
        </p:nvSpPr>
        <p:spPr bwMode="auto">
          <a:xfrm>
            <a:off x="5338763" y="3303588"/>
            <a:ext cx="288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chemeClr val="tx2">
                    <a:lumMod val="7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600" dirty="0">
              <a:solidFill>
                <a:schemeClr val="tx2">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TextBox 682"/>
          <p:cNvSpPr>
            <a:spLocks noChangeArrowheads="1"/>
          </p:cNvSpPr>
          <p:nvPr/>
        </p:nvSpPr>
        <p:spPr bwMode="auto">
          <a:xfrm>
            <a:off x="4270375" y="2146300"/>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dirty="0">
                <a:solidFill>
                  <a:schemeClr val="bg1"/>
                </a:solidFill>
                <a:latin typeface="方正中等线简体" pitchFamily="2" charset="-122"/>
                <a:ea typeface="方正中等线简体" pitchFamily="2" charset="-122"/>
              </a:rPr>
              <a:t>20</a:t>
            </a:r>
            <a:r>
              <a:rPr lang="en-US" sz="1200" dirty="0">
                <a:solidFill>
                  <a:schemeClr val="bg1"/>
                </a:solidFill>
                <a:latin typeface="方正中等线简体" pitchFamily="2" charset="-122"/>
                <a:ea typeface="方正中等线简体" pitchFamily="2" charset="-122"/>
              </a:rPr>
              <a:t>%</a:t>
            </a:r>
            <a:endParaRPr lang="zh-CN" altLang="en-US" sz="2000" dirty="0">
              <a:solidFill>
                <a:schemeClr val="bg1"/>
              </a:solidFill>
              <a:latin typeface="方正中等线简体" pitchFamily="2" charset="-122"/>
              <a:ea typeface="方正中等线简体" pitchFamily="2" charset="-122"/>
            </a:endParaRPr>
          </a:p>
        </p:txBody>
      </p:sp>
      <p:sp>
        <p:nvSpPr>
          <p:cNvPr id="19" name="TextBox 682"/>
          <p:cNvSpPr>
            <a:spLocks noChangeArrowheads="1"/>
          </p:cNvSpPr>
          <p:nvPr/>
        </p:nvSpPr>
        <p:spPr bwMode="auto">
          <a:xfrm>
            <a:off x="4270375" y="1741488"/>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chemeClr val="bg1"/>
                </a:solidFill>
                <a:latin typeface="方正中等线简体" pitchFamily="2" charset="-122"/>
                <a:ea typeface="方正中等线简体" pitchFamily="2" charset="-122"/>
              </a:rPr>
              <a:t>40</a:t>
            </a:r>
            <a:r>
              <a:rPr lang="en-US" sz="1200">
                <a:solidFill>
                  <a:schemeClr val="bg1"/>
                </a:solidFill>
                <a:latin typeface="方正中等线简体" pitchFamily="2" charset="-122"/>
                <a:ea typeface="方正中等线简体" pitchFamily="2" charset="-122"/>
              </a:rPr>
              <a:t>%</a:t>
            </a:r>
            <a:endParaRPr lang="zh-CN" altLang="en-US" sz="2000">
              <a:solidFill>
                <a:schemeClr val="bg1"/>
              </a:solidFill>
              <a:latin typeface="方正中等线简体" pitchFamily="2" charset="-122"/>
              <a:ea typeface="方正中等线简体" pitchFamily="2" charset="-122"/>
            </a:endParaRPr>
          </a:p>
        </p:txBody>
      </p:sp>
      <p:sp>
        <p:nvSpPr>
          <p:cNvPr id="20" name="TextBox 682"/>
          <p:cNvSpPr>
            <a:spLocks noChangeArrowheads="1"/>
          </p:cNvSpPr>
          <p:nvPr/>
        </p:nvSpPr>
        <p:spPr bwMode="auto">
          <a:xfrm>
            <a:off x="4270375" y="1322388"/>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chemeClr val="bg1"/>
                </a:solidFill>
                <a:latin typeface="方正中等线简体" pitchFamily="2" charset="-122"/>
                <a:ea typeface="方正中等线简体" pitchFamily="2" charset="-122"/>
              </a:rPr>
              <a:t>60</a:t>
            </a:r>
            <a:r>
              <a:rPr lang="en-US" sz="1200">
                <a:solidFill>
                  <a:schemeClr val="bg1"/>
                </a:solidFill>
                <a:latin typeface="方正中等线简体" pitchFamily="2" charset="-122"/>
                <a:ea typeface="方正中等线简体" pitchFamily="2" charset="-122"/>
              </a:rPr>
              <a:t>%</a:t>
            </a:r>
            <a:endParaRPr lang="zh-CN" altLang="en-US" sz="2000">
              <a:solidFill>
                <a:schemeClr val="bg1"/>
              </a:solidFill>
              <a:latin typeface="方正中等线简体" pitchFamily="2" charset="-122"/>
              <a:ea typeface="方正中等线简体" pitchFamily="2" charset="-122"/>
            </a:endParaRPr>
          </a:p>
        </p:txBody>
      </p:sp>
      <p:sp>
        <p:nvSpPr>
          <p:cNvPr id="21" name="TextBox 682"/>
          <p:cNvSpPr>
            <a:spLocks noChangeArrowheads="1"/>
          </p:cNvSpPr>
          <p:nvPr/>
        </p:nvSpPr>
        <p:spPr bwMode="auto">
          <a:xfrm>
            <a:off x="4270375" y="893763"/>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chemeClr val="bg1"/>
                </a:solidFill>
                <a:latin typeface="方正中等线简体" pitchFamily="2" charset="-122"/>
                <a:ea typeface="方正中等线简体" pitchFamily="2" charset="-122"/>
              </a:rPr>
              <a:t>80</a:t>
            </a:r>
            <a:r>
              <a:rPr lang="en-US" sz="1200">
                <a:solidFill>
                  <a:schemeClr val="bg1"/>
                </a:solidFill>
                <a:latin typeface="方正中等线简体" pitchFamily="2" charset="-122"/>
                <a:ea typeface="方正中等线简体" pitchFamily="2" charset="-122"/>
              </a:rPr>
              <a:t>%</a:t>
            </a:r>
            <a:endParaRPr lang="zh-CN" altLang="en-US" sz="2000">
              <a:solidFill>
                <a:schemeClr val="bg1"/>
              </a:solidFill>
              <a:latin typeface="方正中等线简体" pitchFamily="2" charset="-122"/>
              <a:ea typeface="方正中等线简体" pitchFamily="2" charset="-122"/>
            </a:endParaRPr>
          </a:p>
        </p:txBody>
      </p:sp>
      <p:sp>
        <p:nvSpPr>
          <p:cNvPr id="25" name="TextBox 24"/>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300"/>
                                        <p:tgtEl>
                                          <p:spTgt spid="18"/>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300"/>
                                        <p:tgtEl>
                                          <p:spTgt spid="1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300"/>
                                        <p:tgtEl>
                                          <p:spTgt spid="20"/>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300"/>
                                        <p:tgtEl>
                                          <p:spTgt spid="21"/>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Effect transition="in" filter="fade">
                                      <p:cBhvr>
                                        <p:cTn id="55" dur="500"/>
                                        <p:tgtEl>
                                          <p:spTgt spid="14"/>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4" grpId="0"/>
      <p:bldP spid="15" grpId="0"/>
      <p:bldP spid="16" grpId="0"/>
      <p:bldP spid="17"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a:xfrm>
            <a:off x="2317930" y="2551363"/>
            <a:ext cx="1667905"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 name="Freeform 6"/>
          <p:cNvSpPr/>
          <p:nvPr/>
        </p:nvSpPr>
        <p:spPr>
          <a:xfrm flipV="1">
            <a:off x="863203" y="1720902"/>
            <a:ext cx="1667904"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 name="Freeform 7"/>
          <p:cNvSpPr/>
          <p:nvPr/>
        </p:nvSpPr>
        <p:spPr>
          <a:xfrm>
            <a:off x="5227385" y="2551363"/>
            <a:ext cx="1667905"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 name="Freeform 8"/>
          <p:cNvSpPr/>
          <p:nvPr/>
        </p:nvSpPr>
        <p:spPr>
          <a:xfrm flipV="1">
            <a:off x="3772658" y="1720902"/>
            <a:ext cx="1667904"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 name="Freeform 9"/>
          <p:cNvSpPr/>
          <p:nvPr/>
        </p:nvSpPr>
        <p:spPr>
          <a:xfrm flipV="1">
            <a:off x="6682113" y="1720902"/>
            <a:ext cx="1667904"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8" name="Group 1"/>
          <p:cNvGrpSpPr/>
          <p:nvPr/>
        </p:nvGrpSpPr>
        <p:grpSpPr bwMode="auto">
          <a:xfrm>
            <a:off x="1076380" y="3133578"/>
            <a:ext cx="1237382" cy="811411"/>
            <a:chOff x="1413150" y="4179496"/>
            <a:chExt cx="1650340" cy="1081933"/>
          </a:xfrm>
        </p:grpSpPr>
        <p:sp>
          <p:nvSpPr>
            <p:cNvPr id="9" name="Text Placeholder 32"/>
            <p:cNvSpPr txBox="1"/>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rPr>
                <a:t>在此添加内容在此添加内容在此添加内容在此添加内容在此添加内容</a:t>
              </a:r>
              <a:endPar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Text Placeholder 33"/>
            <p:cNvSpPr txBox="1"/>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lnSpc>
                  <a:spcPct val="90000"/>
                </a:lnSpc>
                <a:spcBef>
                  <a:spcPts val="280"/>
                </a:spcBef>
              </a:pPr>
              <a:r>
                <a:rPr lang="zh-CN" altLang="en-US" sz="1100" b="1" kern="0" dirty="0">
                  <a:solidFill>
                    <a:schemeClr val="tx2">
                      <a:lumMod val="75000"/>
                    </a:schemeClr>
                  </a:solidFill>
                  <a:latin typeface="微软雅黑" panose="020B0503020204020204" pitchFamily="34" charset="-122"/>
                  <a:ea typeface="微软雅黑" panose="020B0503020204020204" pitchFamily="34" charset="-122"/>
                </a:rPr>
                <a:t>输入你的标题</a:t>
              </a:r>
              <a:endParaRPr lang="zh-CN" altLang="en-US" sz="1100" b="1" kern="0" dirty="0">
                <a:solidFill>
                  <a:schemeClr val="tx2">
                    <a:lumMod val="75000"/>
                  </a:schemeClr>
                </a:solidFill>
                <a:latin typeface="微软雅黑" panose="020B0503020204020204" pitchFamily="34" charset="-122"/>
                <a:ea typeface="微软雅黑" panose="020B0503020204020204" pitchFamily="34" charset="-122"/>
              </a:endParaRPr>
            </a:p>
          </p:txBody>
        </p:sp>
      </p:grpSp>
      <p:sp>
        <p:nvSpPr>
          <p:cNvPr id="11" name="Oval 12"/>
          <p:cNvSpPr>
            <a:spLocks noChangeAspect="1"/>
          </p:cNvSpPr>
          <p:nvPr/>
        </p:nvSpPr>
        <p:spPr>
          <a:xfrm>
            <a:off x="1263953" y="2115594"/>
            <a:ext cx="862237" cy="862013"/>
          </a:xfrm>
          <a:prstGeom prst="ellipse">
            <a:avLst/>
          </a:pr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2" name="Oval 13"/>
          <p:cNvSpPr>
            <a:spLocks noChangeAspect="1"/>
          </p:cNvSpPr>
          <p:nvPr/>
        </p:nvSpPr>
        <p:spPr>
          <a:xfrm>
            <a:off x="2720466" y="2115594"/>
            <a:ext cx="861642" cy="862013"/>
          </a:xfrm>
          <a:prstGeom prst="ellipse">
            <a:avLst/>
          </a:pr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3" name="Oval 14"/>
          <p:cNvSpPr>
            <a:spLocks noChangeAspect="1"/>
          </p:cNvSpPr>
          <p:nvPr/>
        </p:nvSpPr>
        <p:spPr>
          <a:xfrm>
            <a:off x="4175194" y="2115594"/>
            <a:ext cx="861641" cy="862013"/>
          </a:xfrm>
          <a:prstGeom prst="ellipse">
            <a:avLst/>
          </a:pr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4" name="Oval 15"/>
          <p:cNvSpPr>
            <a:spLocks noChangeAspect="1"/>
          </p:cNvSpPr>
          <p:nvPr/>
        </p:nvSpPr>
        <p:spPr>
          <a:xfrm>
            <a:off x="5629921" y="2115594"/>
            <a:ext cx="861642" cy="862013"/>
          </a:xfrm>
          <a:prstGeom prst="ellipse">
            <a:avLst/>
          </a:pr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5" name="Oval 16"/>
          <p:cNvSpPr>
            <a:spLocks noChangeAspect="1"/>
          </p:cNvSpPr>
          <p:nvPr/>
        </p:nvSpPr>
        <p:spPr>
          <a:xfrm>
            <a:off x="7084648" y="2115594"/>
            <a:ext cx="861641" cy="862013"/>
          </a:xfrm>
          <a:prstGeom prst="ellipse">
            <a:avLst/>
          </a:prstGeom>
          <a:solidFill>
            <a:schemeClr val="tx2">
              <a:lumMod val="75000"/>
            </a:schemeClr>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2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a:t>
            </a:r>
            <a:endParaRPr kumimoji="0" lang="en-US" altLang="zh-CN" sz="2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16" name="Group 25"/>
          <p:cNvGrpSpPr/>
          <p:nvPr/>
        </p:nvGrpSpPr>
        <p:grpSpPr bwMode="auto">
          <a:xfrm>
            <a:off x="2534681" y="1292277"/>
            <a:ext cx="1237977" cy="811411"/>
            <a:chOff x="1413150" y="4179496"/>
            <a:chExt cx="1650340" cy="1081933"/>
          </a:xfrm>
        </p:grpSpPr>
        <p:sp>
          <p:nvSpPr>
            <p:cNvPr id="17" name="Text Placeholder 32"/>
            <p:cNvSpPr txBox="1"/>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rPr>
                <a:t>在此添加内容在此添加内容在此添加内容在此添加内容在此添加内容</a:t>
              </a:r>
              <a:endPar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Text Placeholder 33"/>
            <p:cNvSpPr txBox="1"/>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lnSpc>
                  <a:spcPct val="90000"/>
                </a:lnSpc>
                <a:spcBef>
                  <a:spcPts val="280"/>
                </a:spcBef>
              </a:pPr>
              <a:r>
                <a:rPr lang="zh-CN" altLang="en-US" sz="1100" b="1" kern="0" dirty="0">
                  <a:solidFill>
                    <a:schemeClr val="tx2">
                      <a:lumMod val="75000"/>
                    </a:schemeClr>
                  </a:solidFill>
                  <a:latin typeface="微软雅黑" panose="020B0503020204020204" pitchFamily="34" charset="-122"/>
                  <a:ea typeface="微软雅黑" panose="020B0503020204020204" pitchFamily="34" charset="-122"/>
                </a:rPr>
                <a:t>输入你的标题</a:t>
              </a:r>
              <a:endParaRPr lang="zh-CN" altLang="en-US" sz="1100" b="1" kern="0" dirty="0">
                <a:solidFill>
                  <a:schemeClr val="tx2">
                    <a:lumMod val="75000"/>
                  </a:schemeClr>
                </a:solidFill>
                <a:latin typeface="微软雅黑" panose="020B0503020204020204" pitchFamily="34" charset="-122"/>
                <a:ea typeface="微软雅黑" panose="020B0503020204020204" pitchFamily="34" charset="-122"/>
              </a:endParaRPr>
            </a:p>
          </p:txBody>
        </p:sp>
      </p:grpSp>
      <p:grpSp>
        <p:nvGrpSpPr>
          <p:cNvPr id="19" name="Group 28"/>
          <p:cNvGrpSpPr/>
          <p:nvPr/>
        </p:nvGrpSpPr>
        <p:grpSpPr bwMode="auto">
          <a:xfrm>
            <a:off x="5444135" y="1289300"/>
            <a:ext cx="1237977" cy="811411"/>
            <a:chOff x="1413150" y="4179496"/>
            <a:chExt cx="1650340" cy="1081933"/>
          </a:xfrm>
        </p:grpSpPr>
        <p:sp>
          <p:nvSpPr>
            <p:cNvPr id="20" name="Text Placeholder 32"/>
            <p:cNvSpPr txBox="1"/>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rPr>
                <a:t>在此添加内容在此添加内容在此添加内容在此添加内容在此添加内容</a:t>
              </a:r>
              <a:endPar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 Placeholder 33"/>
            <p:cNvSpPr txBox="1"/>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lnSpc>
                  <a:spcPct val="90000"/>
                </a:lnSpc>
                <a:spcBef>
                  <a:spcPts val="280"/>
                </a:spcBef>
              </a:pPr>
              <a:r>
                <a:rPr lang="zh-CN" altLang="en-US" sz="1100" b="1" kern="0" dirty="0">
                  <a:solidFill>
                    <a:schemeClr val="tx2">
                      <a:lumMod val="75000"/>
                    </a:schemeClr>
                  </a:solidFill>
                  <a:latin typeface="微软雅黑" panose="020B0503020204020204" pitchFamily="34" charset="-122"/>
                  <a:ea typeface="微软雅黑" panose="020B0503020204020204" pitchFamily="34" charset="-122"/>
                </a:rPr>
                <a:t>输入你的标题</a:t>
              </a:r>
              <a:endParaRPr lang="zh-CN" altLang="en-US" sz="1100" b="1" kern="0" dirty="0">
                <a:solidFill>
                  <a:schemeClr val="tx2">
                    <a:lumMod val="75000"/>
                  </a:schemeClr>
                </a:solidFill>
                <a:latin typeface="微软雅黑" panose="020B0503020204020204" pitchFamily="34" charset="-122"/>
                <a:ea typeface="微软雅黑" panose="020B0503020204020204" pitchFamily="34" charset="-122"/>
              </a:endParaRPr>
            </a:p>
          </p:txBody>
        </p:sp>
      </p:grpSp>
      <p:grpSp>
        <p:nvGrpSpPr>
          <p:cNvPr id="22" name="Group 31"/>
          <p:cNvGrpSpPr/>
          <p:nvPr/>
        </p:nvGrpSpPr>
        <p:grpSpPr bwMode="auto">
          <a:xfrm>
            <a:off x="3988217" y="3133578"/>
            <a:ext cx="1237382" cy="811411"/>
            <a:chOff x="1413150" y="4179496"/>
            <a:chExt cx="1650340" cy="1081933"/>
          </a:xfrm>
        </p:grpSpPr>
        <p:sp>
          <p:nvSpPr>
            <p:cNvPr id="23" name="Text Placeholder 32"/>
            <p:cNvSpPr txBox="1"/>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rPr>
                <a:t>在此添加内容在此添加内容在此添加内容在此添加内容在此添加内容</a:t>
              </a:r>
              <a:endPar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 Placeholder 33"/>
            <p:cNvSpPr txBox="1"/>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lnSpc>
                  <a:spcPct val="90000"/>
                </a:lnSpc>
                <a:spcBef>
                  <a:spcPts val="280"/>
                </a:spcBef>
              </a:pPr>
              <a:r>
                <a:rPr lang="zh-CN" altLang="en-US" sz="1100" b="1" kern="0" dirty="0">
                  <a:solidFill>
                    <a:schemeClr val="tx2">
                      <a:lumMod val="75000"/>
                    </a:schemeClr>
                  </a:solidFill>
                  <a:latin typeface="微软雅黑" panose="020B0503020204020204" pitchFamily="34" charset="-122"/>
                  <a:ea typeface="微软雅黑" panose="020B0503020204020204" pitchFamily="34" charset="-122"/>
                </a:rPr>
                <a:t>输入你的标题</a:t>
              </a:r>
              <a:endParaRPr lang="zh-CN" altLang="en-US" sz="1100" b="1" kern="0" dirty="0">
                <a:solidFill>
                  <a:schemeClr val="tx2">
                    <a:lumMod val="75000"/>
                  </a:schemeClr>
                </a:solidFill>
                <a:latin typeface="微软雅黑" panose="020B0503020204020204" pitchFamily="34" charset="-122"/>
                <a:ea typeface="微软雅黑" panose="020B0503020204020204" pitchFamily="34" charset="-122"/>
              </a:endParaRPr>
            </a:p>
          </p:txBody>
        </p:sp>
      </p:grpSp>
      <p:grpSp>
        <p:nvGrpSpPr>
          <p:cNvPr id="25" name="Group 34"/>
          <p:cNvGrpSpPr/>
          <p:nvPr/>
        </p:nvGrpSpPr>
        <p:grpSpPr bwMode="auto">
          <a:xfrm>
            <a:off x="6921490" y="3124649"/>
            <a:ext cx="1237382" cy="811411"/>
            <a:chOff x="1413150" y="4179496"/>
            <a:chExt cx="1650340" cy="1081933"/>
          </a:xfrm>
        </p:grpSpPr>
        <p:sp>
          <p:nvSpPr>
            <p:cNvPr id="26" name="Text Placeholder 32"/>
            <p:cNvSpPr txBox="1"/>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rPr>
                <a:t>在此添加内容在此添加内容在此添加内容在此添加内容在此添加内容</a:t>
              </a:r>
              <a:endPar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 Placeholder 33"/>
            <p:cNvSpPr txBox="1"/>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lvl="0" algn="ctr" eaLnBrk="1" hangingPunct="1">
                <a:lnSpc>
                  <a:spcPct val="90000"/>
                </a:lnSpc>
                <a:spcBef>
                  <a:spcPts val="280"/>
                </a:spcBef>
              </a:pPr>
              <a:r>
                <a:rPr lang="zh-CN" altLang="en-US" sz="1100" b="1" kern="0" dirty="0">
                  <a:solidFill>
                    <a:schemeClr val="tx2">
                      <a:lumMod val="75000"/>
                    </a:schemeClr>
                  </a:solidFill>
                  <a:latin typeface="微软雅黑" panose="020B0503020204020204" pitchFamily="34" charset="-122"/>
                  <a:ea typeface="微软雅黑" panose="020B0503020204020204" pitchFamily="34" charset="-122"/>
                </a:rPr>
                <a:t>输入你的标题</a:t>
              </a:r>
              <a:endParaRPr lang="zh-CN" altLang="en-US" sz="1100" b="1" kern="0" dirty="0">
                <a:solidFill>
                  <a:schemeClr val="tx2">
                    <a:lumMod val="75000"/>
                  </a:schemeClr>
                </a:solidFill>
                <a:latin typeface="微软雅黑" panose="020B0503020204020204" pitchFamily="34" charset="-122"/>
                <a:ea typeface="微软雅黑" panose="020B0503020204020204" pitchFamily="34" charset="-122"/>
              </a:endParaRPr>
            </a:p>
          </p:txBody>
        </p:sp>
      </p:grpSp>
      <p:grpSp>
        <p:nvGrpSpPr>
          <p:cNvPr id="28" name="Group 37"/>
          <p:cNvGrpSpPr/>
          <p:nvPr/>
        </p:nvGrpSpPr>
        <p:grpSpPr>
          <a:xfrm rot="18900000">
            <a:off x="1454585" y="2300265"/>
            <a:ext cx="477549" cy="475849"/>
            <a:chOff x="-15875" y="-1587"/>
            <a:chExt cx="4014788" cy="4000501"/>
          </a:xfrm>
          <a:solidFill>
            <a:srgbClr val="FFFFFF"/>
          </a:solidFill>
        </p:grpSpPr>
        <p:sp>
          <p:nvSpPr>
            <p:cNvPr id="29"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1"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2"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3" name="Oval 9"/>
            <p:cNvSpPr>
              <a:spLocks noChangeArrowheads="1"/>
            </p:cNvSpPr>
            <p:nvPr/>
          </p:nvSpPr>
          <p:spPr bwMode="auto">
            <a:xfrm>
              <a:off x="1500188" y="2751138"/>
              <a:ext cx="250825"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4" name="Oval 10"/>
            <p:cNvSpPr>
              <a:spLocks noChangeArrowheads="1"/>
            </p:cNvSpPr>
            <p:nvPr/>
          </p:nvSpPr>
          <p:spPr bwMode="auto">
            <a:xfrm>
              <a:off x="3498850" y="874713"/>
              <a:ext cx="252413"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5" name="Group 44"/>
          <p:cNvGrpSpPr/>
          <p:nvPr/>
        </p:nvGrpSpPr>
        <p:grpSpPr>
          <a:xfrm>
            <a:off x="2971088" y="2336423"/>
            <a:ext cx="403467" cy="379436"/>
            <a:chOff x="-1587" y="-3175"/>
            <a:chExt cx="506412" cy="476250"/>
          </a:xfrm>
          <a:solidFill>
            <a:srgbClr val="FFFFFF"/>
          </a:solidFill>
        </p:grpSpPr>
        <p:sp>
          <p:nvSpPr>
            <p:cNvPr id="36" name="Oval 14"/>
            <p:cNvSpPr>
              <a:spLocks noChangeArrowheads="1"/>
            </p:cNvSpPr>
            <p:nvPr/>
          </p:nvSpPr>
          <p:spPr bwMode="auto">
            <a:xfrm>
              <a:off x="244475" y="257175"/>
              <a:ext cx="60325"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7"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8" name="Group 47"/>
          <p:cNvGrpSpPr/>
          <p:nvPr/>
        </p:nvGrpSpPr>
        <p:grpSpPr>
          <a:xfrm>
            <a:off x="7316001" y="2285208"/>
            <a:ext cx="444517" cy="444710"/>
            <a:chOff x="-1587" y="-3175"/>
            <a:chExt cx="3670300" cy="3671888"/>
          </a:xfrm>
          <a:solidFill>
            <a:srgbClr val="FFFFFF"/>
          </a:solidFill>
        </p:grpSpPr>
        <p:sp>
          <p:nvSpPr>
            <p:cNvPr id="39"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0"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41" name="Group 50"/>
          <p:cNvGrpSpPr/>
          <p:nvPr/>
        </p:nvGrpSpPr>
        <p:grpSpPr>
          <a:xfrm>
            <a:off x="4437313" y="2343888"/>
            <a:ext cx="352735" cy="403499"/>
            <a:chOff x="-1587" y="3175"/>
            <a:chExt cx="430212" cy="492125"/>
          </a:xfrm>
          <a:solidFill>
            <a:srgbClr val="FFFFFF"/>
          </a:solidFill>
        </p:grpSpPr>
        <p:sp>
          <p:nvSpPr>
            <p:cNvPr id="42"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3"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4"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5"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46" name="Group 55"/>
          <p:cNvGrpSpPr/>
          <p:nvPr/>
        </p:nvGrpSpPr>
        <p:grpSpPr>
          <a:xfrm>
            <a:off x="5917209" y="2299172"/>
            <a:ext cx="304265" cy="444758"/>
            <a:chOff x="527333" y="1217552"/>
            <a:chExt cx="175409" cy="256405"/>
          </a:xfrm>
          <a:solidFill>
            <a:srgbClr val="FFFFFF"/>
          </a:solidFill>
        </p:grpSpPr>
        <p:sp>
          <p:nvSpPr>
            <p:cNvPr id="47" name="Freeform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8" name="Freeform 80"/>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51" name="TextBox 50"/>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1500"/>
                            </p:stCondLst>
                            <p:childTnLst>
                              <p:par>
                                <p:cTn id="22" presetID="1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ppt_y</p:attrName>
                                        </p:attrNameLst>
                                      </p:cBhvr>
                                      <p:tavLst>
                                        <p:tav tm="0">
                                          <p:val>
                                            <p:strVal val="#ppt_y+#ppt_h*1.125000"/>
                                          </p:val>
                                        </p:tav>
                                        <p:tav tm="100000">
                                          <p:val>
                                            <p:strVal val="#ppt_y"/>
                                          </p:val>
                                        </p:tav>
                                      </p:tavLst>
                                    </p:anim>
                                    <p:animEffect transition="in" filter="wipe(up)">
                                      <p:cBhvr>
                                        <p:cTn id="25" dur="500"/>
                                        <p:tgtEl>
                                          <p:spTgt spid="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3000"/>
                            </p:stCondLst>
                            <p:childTnLst>
                              <p:par>
                                <p:cTn id="39" presetID="12" presetClass="entr" presetSubtype="1"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p:tgtEl>
                                          <p:spTgt spid="6"/>
                                        </p:tgtEl>
                                        <p:attrNameLst>
                                          <p:attrName>ppt_y</p:attrName>
                                        </p:attrNameLst>
                                      </p:cBhvr>
                                      <p:tavLst>
                                        <p:tav tm="0">
                                          <p:val>
                                            <p:strVal val="#ppt_y-#ppt_h*1.125000"/>
                                          </p:val>
                                        </p:tav>
                                        <p:tav tm="100000">
                                          <p:val>
                                            <p:strVal val="#ppt_y"/>
                                          </p:val>
                                        </p:tav>
                                      </p:tavLst>
                                    </p:anim>
                                    <p:animEffect transition="in" filter="wipe(down)">
                                      <p:cBhvr>
                                        <p:cTn id="42" dur="500"/>
                                        <p:tgtEl>
                                          <p:spTgt spid="6"/>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childTnLst>
                          </p:cTn>
                        </p:par>
                        <p:par>
                          <p:cTn id="55" fill="hold">
                            <p:stCondLst>
                              <p:cond delay="4500"/>
                            </p:stCondLst>
                            <p:childTnLst>
                              <p:par>
                                <p:cTn id="56" presetID="12" presetClass="entr" presetSubtype="4"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p:tgtEl>
                                          <p:spTgt spid="5"/>
                                        </p:tgtEl>
                                        <p:attrNameLst>
                                          <p:attrName>ppt_y</p:attrName>
                                        </p:attrNameLst>
                                      </p:cBhvr>
                                      <p:tavLst>
                                        <p:tav tm="0">
                                          <p:val>
                                            <p:strVal val="#ppt_y+#ppt_h*1.125000"/>
                                          </p:val>
                                        </p:tav>
                                        <p:tav tm="100000">
                                          <p:val>
                                            <p:strVal val="#ppt_y"/>
                                          </p:val>
                                        </p:tav>
                                      </p:tavLst>
                                    </p:anim>
                                    <p:animEffect transition="in" filter="wipe(up)">
                                      <p:cBhvr>
                                        <p:cTn id="59" dur="500"/>
                                        <p:tgtEl>
                                          <p:spTgt spid="5"/>
                                        </p:tgtEl>
                                      </p:cBhvr>
                                    </p:animEffect>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animEffect transition="in" filter="fade">
                                      <p:cBhvr>
                                        <p:cTn id="65" dur="500"/>
                                        <p:tgtEl>
                                          <p:spTgt spid="19"/>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ppt_w</p:attrName>
                                        </p:attrNameLst>
                                      </p:cBhvr>
                                      <p:tavLst>
                                        <p:tav tm="0">
                                          <p:val>
                                            <p:fltVal val="0"/>
                                          </p:val>
                                        </p:tav>
                                        <p:tav tm="100000">
                                          <p:val>
                                            <p:strVal val="#ppt_w"/>
                                          </p:val>
                                        </p:tav>
                                      </p:tavLst>
                                    </p:anim>
                                    <p:anim calcmode="lin" valueType="num">
                                      <p:cBhvr>
                                        <p:cTn id="70" dur="500" fill="hold"/>
                                        <p:tgtEl>
                                          <p:spTgt spid="14"/>
                                        </p:tgtEl>
                                        <p:attrNameLst>
                                          <p:attrName>ppt_h</p:attrName>
                                        </p:attrNameLst>
                                      </p:cBhvr>
                                      <p:tavLst>
                                        <p:tav tm="0">
                                          <p:val>
                                            <p:fltVal val="0"/>
                                          </p:val>
                                        </p:tav>
                                        <p:tav tm="100000">
                                          <p:val>
                                            <p:strVal val="#ppt_h"/>
                                          </p:val>
                                        </p:tav>
                                      </p:tavLst>
                                    </p:anim>
                                    <p:animEffect transition="in" filter="fade">
                                      <p:cBhvr>
                                        <p:cTn id="71" dur="500"/>
                                        <p:tgtEl>
                                          <p:spTgt spid="14"/>
                                        </p:tgtEl>
                                      </p:cBhvr>
                                    </p:animEffect>
                                  </p:childTnLst>
                                </p:cTn>
                              </p:par>
                            </p:childTnLst>
                          </p:cTn>
                        </p:par>
                        <p:par>
                          <p:cTn id="72" fill="hold">
                            <p:stCondLst>
                              <p:cond delay="6000"/>
                            </p:stCondLst>
                            <p:childTnLst>
                              <p:par>
                                <p:cTn id="73" presetID="12" presetClass="entr" presetSubtype="1"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p:tgtEl>
                                          <p:spTgt spid="7"/>
                                        </p:tgtEl>
                                        <p:attrNameLst>
                                          <p:attrName>ppt_y</p:attrName>
                                        </p:attrNameLst>
                                      </p:cBhvr>
                                      <p:tavLst>
                                        <p:tav tm="0">
                                          <p:val>
                                            <p:strVal val="#ppt_y-#ppt_h*1.125000"/>
                                          </p:val>
                                        </p:tav>
                                        <p:tav tm="100000">
                                          <p:val>
                                            <p:strVal val="#ppt_y"/>
                                          </p:val>
                                        </p:tav>
                                      </p:tavLst>
                                    </p:anim>
                                    <p:animEffect transition="in" filter="wipe(down)">
                                      <p:cBhvr>
                                        <p:cTn id="76" dur="500"/>
                                        <p:tgtEl>
                                          <p:spTgt spid="7"/>
                                        </p:tgtEl>
                                      </p:cBhvr>
                                    </p:animEffect>
                                  </p:childTnLst>
                                </p:cTn>
                              </p:par>
                            </p:childTnLst>
                          </p:cTn>
                        </p:par>
                        <p:par>
                          <p:cTn id="77" fill="hold">
                            <p:stCondLst>
                              <p:cond delay="6500"/>
                            </p:stCondLst>
                            <p:childTnLst>
                              <p:par>
                                <p:cTn id="78" presetID="53" presetClass="entr" presetSubtype="16"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 calcmode="lin" valueType="num">
                                      <p:cBhvr>
                                        <p:cTn id="80" dur="500" fill="hold"/>
                                        <p:tgtEl>
                                          <p:spTgt spid="15"/>
                                        </p:tgtEl>
                                        <p:attrNameLst>
                                          <p:attrName>ppt_w</p:attrName>
                                        </p:attrNameLst>
                                      </p:cBhvr>
                                      <p:tavLst>
                                        <p:tav tm="0">
                                          <p:val>
                                            <p:fltVal val="0"/>
                                          </p:val>
                                        </p:tav>
                                        <p:tav tm="100000">
                                          <p:val>
                                            <p:strVal val="#ppt_w"/>
                                          </p:val>
                                        </p:tav>
                                      </p:tavLst>
                                    </p:anim>
                                    <p:anim calcmode="lin" valueType="num">
                                      <p:cBhvr>
                                        <p:cTn id="81" dur="500" fill="hold"/>
                                        <p:tgtEl>
                                          <p:spTgt spid="15"/>
                                        </p:tgtEl>
                                        <p:attrNameLst>
                                          <p:attrName>ppt_h</p:attrName>
                                        </p:attrNameLst>
                                      </p:cBhvr>
                                      <p:tavLst>
                                        <p:tav tm="0">
                                          <p:val>
                                            <p:fltVal val="0"/>
                                          </p:val>
                                        </p:tav>
                                        <p:tav tm="100000">
                                          <p:val>
                                            <p:strVal val="#ppt_h"/>
                                          </p:val>
                                        </p:tav>
                                      </p:tavLst>
                                    </p:anim>
                                    <p:animEffect transition="in" filter="fade">
                                      <p:cBhvr>
                                        <p:cTn id="82" dur="500"/>
                                        <p:tgtEl>
                                          <p:spTgt spid="15"/>
                                        </p:tgtEl>
                                      </p:cBhvr>
                                    </p:animEffect>
                                  </p:childTnLst>
                                </p:cTn>
                              </p:par>
                            </p:childTnLst>
                          </p:cTn>
                        </p:par>
                        <p:par>
                          <p:cTn id="83" fill="hold">
                            <p:stCondLst>
                              <p:cond delay="7000"/>
                            </p:stCondLst>
                            <p:childTnLst>
                              <p:par>
                                <p:cTn id="84" presetID="53" presetClass="entr" presetSubtype="16" fill="hold" nodeType="afterEffect">
                                  <p:stCondLst>
                                    <p:cond delay="0"/>
                                  </p:stCondLst>
                                  <p:childTnLst>
                                    <p:set>
                                      <p:cBhvr>
                                        <p:cTn id="85" dur="1" fill="hold">
                                          <p:stCondLst>
                                            <p:cond delay="0"/>
                                          </p:stCondLst>
                                        </p:cTn>
                                        <p:tgtEl>
                                          <p:spTgt spid="25"/>
                                        </p:tgtEl>
                                        <p:attrNameLst>
                                          <p:attrName>style.visibility</p:attrName>
                                        </p:attrNameLst>
                                      </p:cBhvr>
                                      <p:to>
                                        <p:strVal val="visible"/>
                                      </p:to>
                                    </p:set>
                                    <p:anim calcmode="lin" valueType="num">
                                      <p:cBhvr>
                                        <p:cTn id="86" dur="500" fill="hold"/>
                                        <p:tgtEl>
                                          <p:spTgt spid="25"/>
                                        </p:tgtEl>
                                        <p:attrNameLst>
                                          <p:attrName>ppt_w</p:attrName>
                                        </p:attrNameLst>
                                      </p:cBhvr>
                                      <p:tavLst>
                                        <p:tav tm="0">
                                          <p:val>
                                            <p:fltVal val="0"/>
                                          </p:val>
                                        </p:tav>
                                        <p:tav tm="100000">
                                          <p:val>
                                            <p:strVal val="#ppt_w"/>
                                          </p:val>
                                        </p:tav>
                                      </p:tavLst>
                                    </p:anim>
                                    <p:anim calcmode="lin" valueType="num">
                                      <p:cBhvr>
                                        <p:cTn id="87" dur="500" fill="hold"/>
                                        <p:tgtEl>
                                          <p:spTgt spid="25"/>
                                        </p:tgtEl>
                                        <p:attrNameLst>
                                          <p:attrName>ppt_h</p:attrName>
                                        </p:attrNameLst>
                                      </p:cBhvr>
                                      <p:tavLst>
                                        <p:tav tm="0">
                                          <p:val>
                                            <p:fltVal val="0"/>
                                          </p:val>
                                        </p:tav>
                                        <p:tav tm="100000">
                                          <p:val>
                                            <p:strVal val="#ppt_h"/>
                                          </p:val>
                                        </p:tav>
                                      </p:tavLst>
                                    </p:anim>
                                    <p:animEffect transition="in" filter="fade">
                                      <p:cBhvr>
                                        <p:cTn id="8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rot="16200000">
            <a:off x="6735361" y="2048187"/>
            <a:ext cx="920262" cy="2241848"/>
          </a:xfrm>
          <a:prstGeom prst="rect">
            <a:avLst/>
          </a:prstGeom>
          <a:solidFill>
            <a:schemeClr val="tx2">
              <a:lumMod val="75000"/>
            </a:schemeClr>
          </a:solidFill>
          <a:ln>
            <a:noFill/>
          </a:ln>
        </p:spPr>
        <p:txBody>
          <a:bodyPr/>
          <a:lstStyle/>
          <a:p>
            <a:endParaRPr lang="zh-CN" altLang="zh-CN" sz="1600">
              <a:solidFill>
                <a:srgbClr val="000000"/>
              </a:solidFill>
              <a:sym typeface="宋体" panose="02010600030101010101" pitchFamily="2" charset="-122"/>
            </a:endParaRPr>
          </a:p>
        </p:txBody>
      </p:sp>
      <p:sp>
        <p:nvSpPr>
          <p:cNvPr id="3" name="Rectangle 6"/>
          <p:cNvSpPr>
            <a:spLocks noChangeArrowheads="1"/>
          </p:cNvSpPr>
          <p:nvPr/>
        </p:nvSpPr>
        <p:spPr bwMode="auto">
          <a:xfrm rot="16200000">
            <a:off x="6732430" y="998023"/>
            <a:ext cx="926123" cy="2241848"/>
          </a:xfrm>
          <a:prstGeom prst="rect">
            <a:avLst/>
          </a:prstGeom>
          <a:solidFill>
            <a:schemeClr val="tx2">
              <a:lumMod val="75000"/>
            </a:schemeClr>
          </a:solidFill>
          <a:ln>
            <a:noFill/>
          </a:ln>
        </p:spPr>
        <p:txBody>
          <a:bodyPr/>
          <a:lstStyle/>
          <a:p>
            <a:endParaRPr lang="zh-CN" altLang="zh-CN" sz="1600">
              <a:solidFill>
                <a:srgbClr val="000000"/>
              </a:solidFill>
              <a:sym typeface="宋体" panose="02010600030101010101" pitchFamily="2" charset="-122"/>
            </a:endParaRPr>
          </a:p>
        </p:txBody>
      </p:sp>
      <p:sp>
        <p:nvSpPr>
          <p:cNvPr id="4" name="Rectangle 9"/>
          <p:cNvSpPr>
            <a:spLocks noChangeArrowheads="1"/>
          </p:cNvSpPr>
          <p:nvPr/>
        </p:nvSpPr>
        <p:spPr bwMode="auto">
          <a:xfrm rot="16200000">
            <a:off x="1485447" y="2051118"/>
            <a:ext cx="923192" cy="2238917"/>
          </a:xfrm>
          <a:prstGeom prst="rect">
            <a:avLst/>
          </a:prstGeom>
          <a:solidFill>
            <a:schemeClr val="tx2">
              <a:lumMod val="75000"/>
            </a:schemeClr>
          </a:solidFill>
          <a:ln>
            <a:noFill/>
          </a:ln>
        </p:spPr>
        <p:txBody>
          <a:bodyPr/>
          <a:lstStyle/>
          <a:p>
            <a:endParaRPr lang="zh-CN" altLang="zh-CN" sz="1600">
              <a:solidFill>
                <a:srgbClr val="000000"/>
              </a:solidFill>
              <a:sym typeface="宋体" panose="02010600030101010101" pitchFamily="2" charset="-122"/>
            </a:endParaRPr>
          </a:p>
        </p:txBody>
      </p:sp>
      <p:sp>
        <p:nvSpPr>
          <p:cNvPr id="5" name="Rectangle 10"/>
          <p:cNvSpPr>
            <a:spLocks noChangeArrowheads="1"/>
          </p:cNvSpPr>
          <p:nvPr/>
        </p:nvSpPr>
        <p:spPr bwMode="auto">
          <a:xfrm rot="16200000">
            <a:off x="1486914" y="1002419"/>
            <a:ext cx="920262" cy="2238917"/>
          </a:xfrm>
          <a:prstGeom prst="rect">
            <a:avLst/>
          </a:prstGeom>
          <a:solidFill>
            <a:schemeClr val="tx2">
              <a:lumMod val="75000"/>
            </a:schemeClr>
          </a:solidFill>
          <a:ln>
            <a:noFill/>
          </a:ln>
        </p:spPr>
        <p:txBody>
          <a:bodyPr/>
          <a:lstStyle/>
          <a:p>
            <a:endParaRPr lang="zh-CN" altLang="zh-CN" sz="1600">
              <a:solidFill>
                <a:srgbClr val="000000"/>
              </a:solidFill>
              <a:sym typeface="宋体" panose="02010600030101010101" pitchFamily="2" charset="-122"/>
            </a:endParaRPr>
          </a:p>
        </p:txBody>
      </p:sp>
      <p:grpSp>
        <p:nvGrpSpPr>
          <p:cNvPr id="6" name="组合 5"/>
          <p:cNvGrpSpPr/>
          <p:nvPr/>
        </p:nvGrpSpPr>
        <p:grpSpPr>
          <a:xfrm>
            <a:off x="3223165" y="2694325"/>
            <a:ext cx="2693149" cy="1245577"/>
            <a:chOff x="3223165" y="2564423"/>
            <a:chExt cx="2693149" cy="1245577"/>
          </a:xfrm>
          <a:solidFill>
            <a:schemeClr val="tx2">
              <a:lumMod val="75000"/>
            </a:schemeClr>
          </a:solidFill>
        </p:grpSpPr>
        <p:sp>
          <p:nvSpPr>
            <p:cNvPr id="7" name="Freeform 7"/>
            <p:cNvSpPr>
              <a:spLocks noChangeArrowheads="1"/>
            </p:cNvSpPr>
            <p:nvPr/>
          </p:nvSpPr>
          <p:spPr bwMode="auto">
            <a:xfrm rot="16200000">
              <a:off x="4938933" y="2832619"/>
              <a:ext cx="1245577" cy="709185"/>
            </a:xfrm>
            <a:custGeom>
              <a:avLst/>
              <a:gdLst>
                <a:gd name="T0" fmla="*/ 425 w 425"/>
                <a:gd name="T1" fmla="*/ 0 h 242"/>
                <a:gd name="T2" fmla="*/ 0 w 425"/>
                <a:gd name="T3" fmla="*/ 0 h 242"/>
                <a:gd name="T4" fmla="*/ 106 w 425"/>
                <a:gd name="T5" fmla="*/ 242 h 242"/>
                <a:gd name="T6" fmla="*/ 420 w 425"/>
                <a:gd name="T7" fmla="*/ 242 h 242"/>
                <a:gd name="T8" fmla="*/ 425 w 425"/>
                <a:gd name="T9" fmla="*/ 0 h 242"/>
                <a:gd name="T10" fmla="*/ 0 60000 65536"/>
                <a:gd name="T11" fmla="*/ 0 60000 65536"/>
                <a:gd name="T12" fmla="*/ 0 60000 65536"/>
                <a:gd name="T13" fmla="*/ 0 60000 65536"/>
                <a:gd name="T14" fmla="*/ 0 60000 65536"/>
                <a:gd name="T15" fmla="*/ 0 w 425"/>
                <a:gd name="T16" fmla="*/ 0 h 242"/>
                <a:gd name="T17" fmla="*/ 425 w 425"/>
                <a:gd name="T18" fmla="*/ 242 h 242"/>
              </a:gdLst>
              <a:ahLst/>
              <a:cxnLst>
                <a:cxn ang="T10">
                  <a:pos x="T0" y="T1"/>
                </a:cxn>
                <a:cxn ang="T11">
                  <a:pos x="T2" y="T3"/>
                </a:cxn>
                <a:cxn ang="T12">
                  <a:pos x="T4" y="T5"/>
                </a:cxn>
                <a:cxn ang="T13">
                  <a:pos x="T6" y="T7"/>
                </a:cxn>
                <a:cxn ang="T14">
                  <a:pos x="T8" y="T9"/>
                </a:cxn>
              </a:cxnLst>
              <a:rect l="T15" t="T16" r="T17" b="T18"/>
              <a:pathLst>
                <a:path w="425" h="242">
                  <a:moveTo>
                    <a:pt x="425" y="0"/>
                  </a:moveTo>
                  <a:lnTo>
                    <a:pt x="0" y="0"/>
                  </a:lnTo>
                  <a:lnTo>
                    <a:pt x="106" y="242"/>
                  </a:lnTo>
                  <a:lnTo>
                    <a:pt x="420" y="242"/>
                  </a:lnTo>
                  <a:lnTo>
                    <a:pt x="425"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8" name="Freeform 11"/>
            <p:cNvSpPr>
              <a:spLocks noChangeArrowheads="1"/>
            </p:cNvSpPr>
            <p:nvPr/>
          </p:nvSpPr>
          <p:spPr bwMode="auto">
            <a:xfrm rot="16200000">
              <a:off x="2960831" y="2832619"/>
              <a:ext cx="1239715" cy="715047"/>
            </a:xfrm>
            <a:custGeom>
              <a:avLst/>
              <a:gdLst>
                <a:gd name="T0" fmla="*/ 423 w 423"/>
                <a:gd name="T1" fmla="*/ 244 h 244"/>
                <a:gd name="T2" fmla="*/ 0 w 423"/>
                <a:gd name="T3" fmla="*/ 244 h 244"/>
                <a:gd name="T4" fmla="*/ 105 w 423"/>
                <a:gd name="T5" fmla="*/ 0 h 244"/>
                <a:gd name="T6" fmla="*/ 420 w 423"/>
                <a:gd name="T7" fmla="*/ 0 h 244"/>
                <a:gd name="T8" fmla="*/ 423 w 423"/>
                <a:gd name="T9" fmla="*/ 244 h 244"/>
                <a:gd name="T10" fmla="*/ 0 60000 65536"/>
                <a:gd name="T11" fmla="*/ 0 60000 65536"/>
                <a:gd name="T12" fmla="*/ 0 60000 65536"/>
                <a:gd name="T13" fmla="*/ 0 60000 65536"/>
                <a:gd name="T14" fmla="*/ 0 60000 65536"/>
                <a:gd name="T15" fmla="*/ 0 w 423"/>
                <a:gd name="T16" fmla="*/ 0 h 244"/>
                <a:gd name="T17" fmla="*/ 423 w 423"/>
                <a:gd name="T18" fmla="*/ 244 h 244"/>
              </a:gdLst>
              <a:ahLst/>
              <a:cxnLst>
                <a:cxn ang="T10">
                  <a:pos x="T0" y="T1"/>
                </a:cxn>
                <a:cxn ang="T11">
                  <a:pos x="T2" y="T3"/>
                </a:cxn>
                <a:cxn ang="T12">
                  <a:pos x="T4" y="T5"/>
                </a:cxn>
                <a:cxn ang="T13">
                  <a:pos x="T6" y="T7"/>
                </a:cxn>
                <a:cxn ang="T14">
                  <a:pos x="T8" y="T9"/>
                </a:cxn>
              </a:cxnLst>
              <a:rect l="T15" t="T16" r="T17" b="T18"/>
              <a:pathLst>
                <a:path w="423" h="244">
                  <a:moveTo>
                    <a:pt x="423" y="244"/>
                  </a:moveTo>
                  <a:lnTo>
                    <a:pt x="0" y="244"/>
                  </a:lnTo>
                  <a:lnTo>
                    <a:pt x="105" y="0"/>
                  </a:lnTo>
                  <a:lnTo>
                    <a:pt x="420" y="0"/>
                  </a:lnTo>
                  <a:lnTo>
                    <a:pt x="423" y="24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9" name="Rectangle 13"/>
            <p:cNvSpPr>
              <a:spLocks noChangeArrowheads="1"/>
            </p:cNvSpPr>
            <p:nvPr/>
          </p:nvSpPr>
          <p:spPr bwMode="auto">
            <a:xfrm rot="16200000">
              <a:off x="3957209" y="2560081"/>
              <a:ext cx="1230923" cy="1268915"/>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grpSp>
      <p:grpSp>
        <p:nvGrpSpPr>
          <p:cNvPr id="10" name="组合 9"/>
          <p:cNvGrpSpPr/>
          <p:nvPr/>
        </p:nvGrpSpPr>
        <p:grpSpPr>
          <a:xfrm>
            <a:off x="3223166" y="1333500"/>
            <a:ext cx="2693147" cy="1248509"/>
            <a:chOff x="3223166" y="1333500"/>
            <a:chExt cx="2693147" cy="1248509"/>
          </a:xfrm>
          <a:solidFill>
            <a:schemeClr val="tx2">
              <a:lumMod val="75000"/>
            </a:schemeClr>
          </a:solidFill>
        </p:grpSpPr>
        <p:sp>
          <p:nvSpPr>
            <p:cNvPr id="11" name="Freeform 8"/>
            <p:cNvSpPr>
              <a:spLocks noChangeArrowheads="1"/>
            </p:cNvSpPr>
            <p:nvPr/>
          </p:nvSpPr>
          <p:spPr bwMode="auto">
            <a:xfrm rot="16200000">
              <a:off x="4937467" y="1603162"/>
              <a:ext cx="1248508" cy="709185"/>
            </a:xfrm>
            <a:custGeom>
              <a:avLst/>
              <a:gdLst>
                <a:gd name="T0" fmla="*/ 426 w 426"/>
                <a:gd name="T1" fmla="*/ 0 h 242"/>
                <a:gd name="T2" fmla="*/ 3 w 426"/>
                <a:gd name="T3" fmla="*/ 0 h 242"/>
                <a:gd name="T4" fmla="*/ 0 w 426"/>
                <a:gd name="T5" fmla="*/ 242 h 242"/>
                <a:gd name="T6" fmla="*/ 316 w 426"/>
                <a:gd name="T7" fmla="*/ 242 h 242"/>
                <a:gd name="T8" fmla="*/ 426 w 426"/>
                <a:gd name="T9" fmla="*/ 0 h 242"/>
                <a:gd name="T10" fmla="*/ 0 60000 65536"/>
                <a:gd name="T11" fmla="*/ 0 60000 65536"/>
                <a:gd name="T12" fmla="*/ 0 60000 65536"/>
                <a:gd name="T13" fmla="*/ 0 60000 65536"/>
                <a:gd name="T14" fmla="*/ 0 60000 65536"/>
                <a:gd name="T15" fmla="*/ 0 w 426"/>
                <a:gd name="T16" fmla="*/ 0 h 242"/>
                <a:gd name="T17" fmla="*/ 426 w 426"/>
                <a:gd name="T18" fmla="*/ 242 h 242"/>
              </a:gdLst>
              <a:ahLst/>
              <a:cxnLst>
                <a:cxn ang="T10">
                  <a:pos x="T0" y="T1"/>
                </a:cxn>
                <a:cxn ang="T11">
                  <a:pos x="T2" y="T3"/>
                </a:cxn>
                <a:cxn ang="T12">
                  <a:pos x="T4" y="T5"/>
                </a:cxn>
                <a:cxn ang="T13">
                  <a:pos x="T6" y="T7"/>
                </a:cxn>
                <a:cxn ang="T14">
                  <a:pos x="T8" y="T9"/>
                </a:cxn>
              </a:cxnLst>
              <a:rect l="T15" t="T16" r="T17" b="T18"/>
              <a:pathLst>
                <a:path w="426" h="242">
                  <a:moveTo>
                    <a:pt x="426" y="0"/>
                  </a:moveTo>
                  <a:lnTo>
                    <a:pt x="3" y="0"/>
                  </a:lnTo>
                  <a:lnTo>
                    <a:pt x="0" y="242"/>
                  </a:lnTo>
                  <a:lnTo>
                    <a:pt x="316" y="242"/>
                  </a:lnTo>
                  <a:lnTo>
                    <a:pt x="426"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2" name="Freeform 12"/>
            <p:cNvSpPr>
              <a:spLocks noChangeArrowheads="1"/>
            </p:cNvSpPr>
            <p:nvPr/>
          </p:nvSpPr>
          <p:spPr bwMode="auto">
            <a:xfrm rot="16200000">
              <a:off x="2956436" y="1600231"/>
              <a:ext cx="1248508" cy="715047"/>
            </a:xfrm>
            <a:custGeom>
              <a:avLst/>
              <a:gdLst>
                <a:gd name="T0" fmla="*/ 426 w 426"/>
                <a:gd name="T1" fmla="*/ 244 h 244"/>
                <a:gd name="T2" fmla="*/ 1 w 426"/>
                <a:gd name="T3" fmla="*/ 244 h 244"/>
                <a:gd name="T4" fmla="*/ 0 w 426"/>
                <a:gd name="T5" fmla="*/ 0 h 244"/>
                <a:gd name="T6" fmla="*/ 314 w 426"/>
                <a:gd name="T7" fmla="*/ 0 h 244"/>
                <a:gd name="T8" fmla="*/ 426 w 426"/>
                <a:gd name="T9" fmla="*/ 244 h 244"/>
                <a:gd name="T10" fmla="*/ 0 60000 65536"/>
                <a:gd name="T11" fmla="*/ 0 60000 65536"/>
                <a:gd name="T12" fmla="*/ 0 60000 65536"/>
                <a:gd name="T13" fmla="*/ 0 60000 65536"/>
                <a:gd name="T14" fmla="*/ 0 60000 65536"/>
                <a:gd name="T15" fmla="*/ 0 w 426"/>
                <a:gd name="T16" fmla="*/ 0 h 244"/>
                <a:gd name="T17" fmla="*/ 426 w 426"/>
                <a:gd name="T18" fmla="*/ 244 h 244"/>
              </a:gdLst>
              <a:ahLst/>
              <a:cxnLst>
                <a:cxn ang="T10">
                  <a:pos x="T0" y="T1"/>
                </a:cxn>
                <a:cxn ang="T11">
                  <a:pos x="T2" y="T3"/>
                </a:cxn>
                <a:cxn ang="T12">
                  <a:pos x="T4" y="T5"/>
                </a:cxn>
                <a:cxn ang="T13">
                  <a:pos x="T6" y="T7"/>
                </a:cxn>
                <a:cxn ang="T14">
                  <a:pos x="T8" y="T9"/>
                </a:cxn>
              </a:cxnLst>
              <a:rect l="T15" t="T16" r="T17" b="T18"/>
              <a:pathLst>
                <a:path w="426" h="244">
                  <a:moveTo>
                    <a:pt x="426" y="244"/>
                  </a:moveTo>
                  <a:lnTo>
                    <a:pt x="1" y="244"/>
                  </a:lnTo>
                  <a:lnTo>
                    <a:pt x="0" y="0"/>
                  </a:lnTo>
                  <a:lnTo>
                    <a:pt x="314" y="0"/>
                  </a:lnTo>
                  <a:lnTo>
                    <a:pt x="426" y="24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sp>
          <p:nvSpPr>
            <p:cNvPr id="13" name="Rectangle 14"/>
            <p:cNvSpPr>
              <a:spLocks noChangeArrowheads="1"/>
            </p:cNvSpPr>
            <p:nvPr/>
          </p:nvSpPr>
          <p:spPr bwMode="auto">
            <a:xfrm rot="16200000">
              <a:off x="3949882" y="1321831"/>
              <a:ext cx="1245577" cy="1268915"/>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000000"/>
                </a:solidFill>
                <a:sym typeface="宋体" panose="02010600030101010101" pitchFamily="2" charset="-122"/>
              </a:endParaRPr>
            </a:p>
          </p:txBody>
        </p:sp>
      </p:grpSp>
      <p:sp>
        <p:nvSpPr>
          <p:cNvPr id="14" name="Freeform 15"/>
          <p:cNvSpPr>
            <a:spLocks noEditPoints="1" noChangeArrowheads="1"/>
          </p:cNvSpPr>
          <p:nvPr/>
        </p:nvSpPr>
        <p:spPr bwMode="auto">
          <a:xfrm>
            <a:off x="4370466" y="1636836"/>
            <a:ext cx="313566" cy="674077"/>
          </a:xfrm>
          <a:custGeom>
            <a:avLst/>
            <a:gdLst>
              <a:gd name="T0" fmla="*/ 72 w 77"/>
              <a:gd name="T1" fmla="*/ 96 h 165"/>
              <a:gd name="T2" fmla="*/ 77 w 77"/>
              <a:gd name="T3" fmla="*/ 94 h 165"/>
              <a:gd name="T4" fmla="*/ 53 w 77"/>
              <a:gd name="T5" fmla="*/ 38 h 165"/>
              <a:gd name="T6" fmla="*/ 23 w 77"/>
              <a:gd name="T7" fmla="*/ 38 h 165"/>
              <a:gd name="T8" fmla="*/ 0 w 77"/>
              <a:gd name="T9" fmla="*/ 94 h 165"/>
              <a:gd name="T10" fmla="*/ 5 w 77"/>
              <a:gd name="T11" fmla="*/ 96 h 165"/>
              <a:gd name="T12" fmla="*/ 26 w 77"/>
              <a:gd name="T13" fmla="*/ 56 h 165"/>
              <a:gd name="T14" fmla="*/ 29 w 77"/>
              <a:gd name="T15" fmla="*/ 74 h 165"/>
              <a:gd name="T16" fmla="*/ 7 w 77"/>
              <a:gd name="T17" fmla="*/ 112 h 165"/>
              <a:gd name="T18" fmla="*/ 29 w 77"/>
              <a:gd name="T19" fmla="*/ 112 h 165"/>
              <a:gd name="T20" fmla="*/ 36 w 77"/>
              <a:gd name="T21" fmla="*/ 165 h 165"/>
              <a:gd name="T22" fmla="*/ 42 w 77"/>
              <a:gd name="T23" fmla="*/ 165 h 165"/>
              <a:gd name="T24" fmla="*/ 48 w 77"/>
              <a:gd name="T25" fmla="*/ 112 h 165"/>
              <a:gd name="T26" fmla="*/ 69 w 77"/>
              <a:gd name="T27" fmla="*/ 112 h 165"/>
              <a:gd name="T28" fmla="*/ 48 w 77"/>
              <a:gd name="T29" fmla="*/ 74 h 165"/>
              <a:gd name="T30" fmla="*/ 51 w 77"/>
              <a:gd name="T31" fmla="*/ 56 h 165"/>
              <a:gd name="T32" fmla="*/ 72 w 77"/>
              <a:gd name="T33" fmla="*/ 96 h 165"/>
              <a:gd name="T34" fmla="*/ 37 w 77"/>
              <a:gd name="T35" fmla="*/ 25 h 165"/>
              <a:gd name="T36" fmla="*/ 46 w 77"/>
              <a:gd name="T37" fmla="*/ 22 h 165"/>
              <a:gd name="T38" fmla="*/ 50 w 77"/>
              <a:gd name="T39" fmla="*/ 13 h 165"/>
              <a:gd name="T40" fmla="*/ 47 w 77"/>
              <a:gd name="T41" fmla="*/ 4 h 165"/>
              <a:gd name="T42" fmla="*/ 37 w 77"/>
              <a:gd name="T43" fmla="*/ 0 h 165"/>
              <a:gd name="T44" fmla="*/ 28 w 77"/>
              <a:gd name="T45" fmla="*/ 4 h 165"/>
              <a:gd name="T46" fmla="*/ 25 w 77"/>
              <a:gd name="T47" fmla="*/ 13 h 165"/>
              <a:gd name="T48" fmla="*/ 28 w 77"/>
              <a:gd name="T49" fmla="*/ 22 h 165"/>
              <a:gd name="T50" fmla="*/ 37 w 77"/>
              <a:gd name="T51" fmla="*/ 25 h 1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7"/>
              <a:gd name="T79" fmla="*/ 0 h 165"/>
              <a:gd name="T80" fmla="*/ 77 w 77"/>
              <a:gd name="T81" fmla="*/ 165 h 16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7" h="165">
                <a:moveTo>
                  <a:pt x="72" y="96"/>
                </a:moveTo>
                <a:cubicBezTo>
                  <a:pt x="74" y="96"/>
                  <a:pt x="76" y="95"/>
                  <a:pt x="77" y="94"/>
                </a:cubicBezTo>
                <a:cubicBezTo>
                  <a:pt x="53" y="38"/>
                  <a:pt x="53" y="38"/>
                  <a:pt x="53" y="38"/>
                </a:cubicBezTo>
                <a:cubicBezTo>
                  <a:pt x="23" y="38"/>
                  <a:pt x="23" y="38"/>
                  <a:pt x="23" y="38"/>
                </a:cubicBezTo>
                <a:cubicBezTo>
                  <a:pt x="0" y="94"/>
                  <a:pt x="0" y="94"/>
                  <a:pt x="0" y="94"/>
                </a:cubicBezTo>
                <a:cubicBezTo>
                  <a:pt x="5" y="96"/>
                  <a:pt x="5" y="96"/>
                  <a:pt x="5" y="96"/>
                </a:cubicBezTo>
                <a:cubicBezTo>
                  <a:pt x="26" y="56"/>
                  <a:pt x="26" y="56"/>
                  <a:pt x="26" y="56"/>
                </a:cubicBezTo>
                <a:cubicBezTo>
                  <a:pt x="29" y="74"/>
                  <a:pt x="29" y="74"/>
                  <a:pt x="29" y="74"/>
                </a:cubicBezTo>
                <a:cubicBezTo>
                  <a:pt x="7" y="112"/>
                  <a:pt x="7" y="112"/>
                  <a:pt x="7" y="112"/>
                </a:cubicBezTo>
                <a:cubicBezTo>
                  <a:pt x="29" y="112"/>
                  <a:pt x="29" y="112"/>
                  <a:pt x="29" y="112"/>
                </a:cubicBezTo>
                <a:cubicBezTo>
                  <a:pt x="36" y="165"/>
                  <a:pt x="36" y="165"/>
                  <a:pt x="36" y="165"/>
                </a:cubicBezTo>
                <a:cubicBezTo>
                  <a:pt x="42" y="165"/>
                  <a:pt x="42" y="165"/>
                  <a:pt x="42" y="165"/>
                </a:cubicBezTo>
                <a:cubicBezTo>
                  <a:pt x="48" y="112"/>
                  <a:pt x="48" y="112"/>
                  <a:pt x="48" y="112"/>
                </a:cubicBezTo>
                <a:cubicBezTo>
                  <a:pt x="69" y="112"/>
                  <a:pt x="69" y="112"/>
                  <a:pt x="69" y="112"/>
                </a:cubicBezTo>
                <a:cubicBezTo>
                  <a:pt x="48" y="74"/>
                  <a:pt x="48" y="74"/>
                  <a:pt x="48" y="74"/>
                </a:cubicBezTo>
                <a:cubicBezTo>
                  <a:pt x="51" y="56"/>
                  <a:pt x="51" y="56"/>
                  <a:pt x="51" y="56"/>
                </a:cubicBezTo>
                <a:lnTo>
                  <a:pt x="72" y="96"/>
                </a:lnTo>
                <a:close/>
                <a:moveTo>
                  <a:pt x="37" y="25"/>
                </a:moveTo>
                <a:cubicBezTo>
                  <a:pt x="41" y="25"/>
                  <a:pt x="44" y="24"/>
                  <a:pt x="46" y="22"/>
                </a:cubicBezTo>
                <a:cubicBezTo>
                  <a:pt x="49" y="19"/>
                  <a:pt x="50" y="16"/>
                  <a:pt x="50" y="13"/>
                </a:cubicBezTo>
                <a:cubicBezTo>
                  <a:pt x="50" y="9"/>
                  <a:pt x="49" y="6"/>
                  <a:pt x="47" y="4"/>
                </a:cubicBezTo>
                <a:cubicBezTo>
                  <a:pt x="44" y="1"/>
                  <a:pt x="41" y="0"/>
                  <a:pt x="37" y="0"/>
                </a:cubicBezTo>
                <a:cubicBezTo>
                  <a:pt x="34" y="0"/>
                  <a:pt x="31" y="1"/>
                  <a:pt x="28" y="4"/>
                </a:cubicBezTo>
                <a:cubicBezTo>
                  <a:pt x="26" y="6"/>
                  <a:pt x="25" y="9"/>
                  <a:pt x="25" y="13"/>
                </a:cubicBezTo>
                <a:cubicBezTo>
                  <a:pt x="25" y="16"/>
                  <a:pt x="26" y="19"/>
                  <a:pt x="28" y="22"/>
                </a:cubicBezTo>
                <a:cubicBezTo>
                  <a:pt x="31" y="24"/>
                  <a:pt x="34" y="25"/>
                  <a:pt x="37" y="25"/>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5" name="Freeform 16"/>
          <p:cNvSpPr>
            <a:spLocks noChangeArrowheads="1"/>
          </p:cNvSpPr>
          <p:nvPr/>
        </p:nvSpPr>
        <p:spPr bwMode="auto">
          <a:xfrm>
            <a:off x="3926491" y="1960685"/>
            <a:ext cx="93777" cy="23446"/>
          </a:xfrm>
          <a:custGeom>
            <a:avLst/>
            <a:gdLst>
              <a:gd name="T0" fmla="*/ 32 w 32"/>
              <a:gd name="T1" fmla="*/ 0 h 8"/>
              <a:gd name="T2" fmla="*/ 31 w 32"/>
              <a:gd name="T3" fmla="*/ 8 h 8"/>
              <a:gd name="T4" fmla="*/ 0 w 32"/>
              <a:gd name="T5" fmla="*/ 8 h 8"/>
              <a:gd name="T6" fmla="*/ 1 w 32"/>
              <a:gd name="T7" fmla="*/ 0 h 8"/>
              <a:gd name="T8" fmla="*/ 32 w 32"/>
              <a:gd name="T9" fmla="*/ 0 h 8"/>
              <a:gd name="T10" fmla="*/ 0 60000 65536"/>
              <a:gd name="T11" fmla="*/ 0 60000 65536"/>
              <a:gd name="T12" fmla="*/ 0 60000 65536"/>
              <a:gd name="T13" fmla="*/ 0 60000 65536"/>
              <a:gd name="T14" fmla="*/ 0 60000 65536"/>
              <a:gd name="T15" fmla="*/ 0 w 32"/>
              <a:gd name="T16" fmla="*/ 0 h 8"/>
              <a:gd name="T17" fmla="*/ 32 w 32"/>
              <a:gd name="T18" fmla="*/ 8 h 8"/>
            </a:gdLst>
            <a:ahLst/>
            <a:cxnLst>
              <a:cxn ang="T10">
                <a:pos x="T0" y="T1"/>
              </a:cxn>
              <a:cxn ang="T11">
                <a:pos x="T2" y="T3"/>
              </a:cxn>
              <a:cxn ang="T12">
                <a:pos x="T4" y="T5"/>
              </a:cxn>
              <a:cxn ang="T13">
                <a:pos x="T6" y="T7"/>
              </a:cxn>
              <a:cxn ang="T14">
                <a:pos x="T8" y="T9"/>
              </a:cxn>
            </a:cxnLst>
            <a:rect l="T15" t="T16" r="T17" b="T18"/>
            <a:pathLst>
              <a:path w="32" h="8">
                <a:moveTo>
                  <a:pt x="32" y="0"/>
                </a:moveTo>
                <a:lnTo>
                  <a:pt x="31" y="8"/>
                </a:lnTo>
                <a:lnTo>
                  <a:pt x="0" y="8"/>
                </a:lnTo>
                <a:lnTo>
                  <a:pt x="1" y="0"/>
                </a:lnTo>
                <a:lnTo>
                  <a:pt x="32"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6" name="Freeform 20"/>
          <p:cNvSpPr>
            <a:spLocks noEditPoints="1" noChangeArrowheads="1"/>
          </p:cNvSpPr>
          <p:nvPr/>
        </p:nvSpPr>
        <p:spPr bwMode="auto">
          <a:xfrm>
            <a:off x="4458381" y="2959560"/>
            <a:ext cx="202206" cy="597877"/>
          </a:xfrm>
          <a:custGeom>
            <a:avLst/>
            <a:gdLst>
              <a:gd name="T0" fmla="*/ 50 w 50"/>
              <a:gd name="T1" fmla="*/ 96 h 147"/>
              <a:gd name="T2" fmla="*/ 41 w 50"/>
              <a:gd name="T3" fmla="*/ 96 h 147"/>
              <a:gd name="T4" fmla="*/ 41 w 50"/>
              <a:gd name="T5" fmla="*/ 147 h 147"/>
              <a:gd name="T6" fmla="*/ 28 w 50"/>
              <a:gd name="T7" fmla="*/ 147 h 147"/>
              <a:gd name="T8" fmla="*/ 28 w 50"/>
              <a:gd name="T9" fmla="*/ 96 h 147"/>
              <a:gd name="T10" fmla="*/ 21 w 50"/>
              <a:gd name="T11" fmla="*/ 96 h 147"/>
              <a:gd name="T12" fmla="*/ 21 w 50"/>
              <a:gd name="T13" fmla="*/ 147 h 147"/>
              <a:gd name="T14" fmla="*/ 9 w 50"/>
              <a:gd name="T15" fmla="*/ 147 h 147"/>
              <a:gd name="T16" fmla="*/ 9 w 50"/>
              <a:gd name="T17" fmla="*/ 96 h 147"/>
              <a:gd name="T18" fmla="*/ 0 w 50"/>
              <a:gd name="T19" fmla="*/ 96 h 147"/>
              <a:gd name="T20" fmla="*/ 0 w 50"/>
              <a:gd name="T21" fmla="*/ 46 h 147"/>
              <a:gd name="T22" fmla="*/ 4 w 50"/>
              <a:gd name="T23" fmla="*/ 35 h 147"/>
              <a:gd name="T24" fmla="*/ 15 w 50"/>
              <a:gd name="T25" fmla="*/ 28 h 147"/>
              <a:gd name="T26" fmla="*/ 25 w 50"/>
              <a:gd name="T27" fmla="*/ 26 h 147"/>
              <a:gd name="T28" fmla="*/ 38 w 50"/>
              <a:gd name="T29" fmla="*/ 29 h 147"/>
              <a:gd name="T30" fmla="*/ 49 w 50"/>
              <a:gd name="T31" fmla="*/ 41 h 147"/>
              <a:gd name="T32" fmla="*/ 50 w 50"/>
              <a:gd name="T33" fmla="*/ 45 h 147"/>
              <a:gd name="T34" fmla="*/ 50 w 50"/>
              <a:gd name="T35" fmla="*/ 96 h 147"/>
              <a:gd name="T36" fmla="*/ 36 w 50"/>
              <a:gd name="T37" fmla="*/ 11 h 147"/>
              <a:gd name="T38" fmla="*/ 33 w 50"/>
              <a:gd name="T39" fmla="*/ 18 h 147"/>
              <a:gd name="T40" fmla="*/ 25 w 50"/>
              <a:gd name="T41" fmla="*/ 22 h 147"/>
              <a:gd name="T42" fmla="*/ 17 w 50"/>
              <a:gd name="T43" fmla="*/ 18 h 147"/>
              <a:gd name="T44" fmla="*/ 14 w 50"/>
              <a:gd name="T45" fmla="*/ 11 h 147"/>
              <a:gd name="T46" fmla="*/ 17 w 50"/>
              <a:gd name="T47" fmla="*/ 3 h 147"/>
              <a:gd name="T48" fmla="*/ 25 w 50"/>
              <a:gd name="T49" fmla="*/ 0 h 147"/>
              <a:gd name="T50" fmla="*/ 33 w 50"/>
              <a:gd name="T51" fmla="*/ 3 h 147"/>
              <a:gd name="T52" fmla="*/ 36 w 50"/>
              <a:gd name="T53" fmla="*/ 11 h 14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0"/>
              <a:gd name="T82" fmla="*/ 0 h 147"/>
              <a:gd name="T83" fmla="*/ 50 w 50"/>
              <a:gd name="T84" fmla="*/ 147 h 14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0" h="147">
                <a:moveTo>
                  <a:pt x="50" y="96"/>
                </a:moveTo>
                <a:cubicBezTo>
                  <a:pt x="41" y="96"/>
                  <a:pt x="41" y="96"/>
                  <a:pt x="41" y="96"/>
                </a:cubicBezTo>
                <a:cubicBezTo>
                  <a:pt x="41" y="147"/>
                  <a:pt x="41" y="147"/>
                  <a:pt x="41" y="147"/>
                </a:cubicBezTo>
                <a:cubicBezTo>
                  <a:pt x="28" y="147"/>
                  <a:pt x="28" y="147"/>
                  <a:pt x="28" y="147"/>
                </a:cubicBezTo>
                <a:cubicBezTo>
                  <a:pt x="28" y="96"/>
                  <a:pt x="28" y="96"/>
                  <a:pt x="28" y="96"/>
                </a:cubicBezTo>
                <a:cubicBezTo>
                  <a:pt x="21" y="96"/>
                  <a:pt x="21" y="96"/>
                  <a:pt x="21" y="96"/>
                </a:cubicBezTo>
                <a:cubicBezTo>
                  <a:pt x="21" y="147"/>
                  <a:pt x="21" y="147"/>
                  <a:pt x="21" y="147"/>
                </a:cubicBezTo>
                <a:cubicBezTo>
                  <a:pt x="9" y="147"/>
                  <a:pt x="9" y="147"/>
                  <a:pt x="9" y="147"/>
                </a:cubicBezTo>
                <a:cubicBezTo>
                  <a:pt x="9" y="96"/>
                  <a:pt x="9" y="96"/>
                  <a:pt x="9" y="96"/>
                </a:cubicBezTo>
                <a:cubicBezTo>
                  <a:pt x="0" y="96"/>
                  <a:pt x="0" y="96"/>
                  <a:pt x="0" y="96"/>
                </a:cubicBezTo>
                <a:cubicBezTo>
                  <a:pt x="0" y="46"/>
                  <a:pt x="0" y="46"/>
                  <a:pt x="0" y="46"/>
                </a:cubicBezTo>
                <a:cubicBezTo>
                  <a:pt x="0" y="42"/>
                  <a:pt x="1" y="39"/>
                  <a:pt x="4" y="35"/>
                </a:cubicBezTo>
                <a:cubicBezTo>
                  <a:pt x="8" y="31"/>
                  <a:pt x="11" y="29"/>
                  <a:pt x="15" y="28"/>
                </a:cubicBezTo>
                <a:cubicBezTo>
                  <a:pt x="20" y="27"/>
                  <a:pt x="23" y="26"/>
                  <a:pt x="25" y="26"/>
                </a:cubicBezTo>
                <a:cubicBezTo>
                  <a:pt x="30" y="26"/>
                  <a:pt x="34" y="27"/>
                  <a:pt x="38" y="29"/>
                </a:cubicBezTo>
                <a:cubicBezTo>
                  <a:pt x="44" y="32"/>
                  <a:pt x="47" y="36"/>
                  <a:pt x="49" y="41"/>
                </a:cubicBezTo>
                <a:cubicBezTo>
                  <a:pt x="50" y="43"/>
                  <a:pt x="50" y="44"/>
                  <a:pt x="50" y="45"/>
                </a:cubicBezTo>
                <a:lnTo>
                  <a:pt x="50" y="96"/>
                </a:lnTo>
                <a:close/>
                <a:moveTo>
                  <a:pt x="36" y="11"/>
                </a:moveTo>
                <a:cubicBezTo>
                  <a:pt x="36" y="14"/>
                  <a:pt x="35" y="16"/>
                  <a:pt x="33" y="18"/>
                </a:cubicBezTo>
                <a:cubicBezTo>
                  <a:pt x="31" y="20"/>
                  <a:pt x="28" y="22"/>
                  <a:pt x="25" y="22"/>
                </a:cubicBezTo>
                <a:cubicBezTo>
                  <a:pt x="22" y="22"/>
                  <a:pt x="19" y="20"/>
                  <a:pt x="17" y="18"/>
                </a:cubicBezTo>
                <a:cubicBezTo>
                  <a:pt x="15" y="16"/>
                  <a:pt x="14" y="14"/>
                  <a:pt x="14" y="11"/>
                </a:cubicBezTo>
                <a:cubicBezTo>
                  <a:pt x="14" y="8"/>
                  <a:pt x="15" y="5"/>
                  <a:pt x="17" y="3"/>
                </a:cubicBezTo>
                <a:cubicBezTo>
                  <a:pt x="20" y="1"/>
                  <a:pt x="22" y="0"/>
                  <a:pt x="25" y="0"/>
                </a:cubicBezTo>
                <a:cubicBezTo>
                  <a:pt x="28" y="0"/>
                  <a:pt x="31" y="1"/>
                  <a:pt x="33" y="3"/>
                </a:cubicBezTo>
                <a:cubicBezTo>
                  <a:pt x="35" y="5"/>
                  <a:pt x="36" y="8"/>
                  <a:pt x="36" y="1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7" name="Freeform 21"/>
          <p:cNvSpPr>
            <a:spLocks noChangeArrowheads="1"/>
          </p:cNvSpPr>
          <p:nvPr/>
        </p:nvSpPr>
        <p:spPr bwMode="auto">
          <a:xfrm>
            <a:off x="3947006" y="3172041"/>
            <a:ext cx="172900" cy="172915"/>
          </a:xfrm>
          <a:custGeom>
            <a:avLst/>
            <a:gdLst>
              <a:gd name="T0" fmla="*/ 32 w 59"/>
              <a:gd name="T1" fmla="*/ 0 h 59"/>
              <a:gd name="T2" fmla="*/ 32 w 59"/>
              <a:gd name="T3" fmla="*/ 26 h 59"/>
              <a:gd name="T4" fmla="*/ 59 w 59"/>
              <a:gd name="T5" fmla="*/ 26 h 59"/>
              <a:gd name="T6" fmla="*/ 59 w 59"/>
              <a:gd name="T7" fmla="*/ 33 h 59"/>
              <a:gd name="T8" fmla="*/ 32 w 59"/>
              <a:gd name="T9" fmla="*/ 33 h 59"/>
              <a:gd name="T10" fmla="*/ 32 w 59"/>
              <a:gd name="T11" fmla="*/ 59 h 59"/>
              <a:gd name="T12" fmla="*/ 27 w 59"/>
              <a:gd name="T13" fmla="*/ 59 h 59"/>
              <a:gd name="T14" fmla="*/ 27 w 59"/>
              <a:gd name="T15" fmla="*/ 33 h 59"/>
              <a:gd name="T16" fmla="*/ 0 w 59"/>
              <a:gd name="T17" fmla="*/ 33 h 59"/>
              <a:gd name="T18" fmla="*/ 0 w 59"/>
              <a:gd name="T19" fmla="*/ 26 h 59"/>
              <a:gd name="T20" fmla="*/ 27 w 59"/>
              <a:gd name="T21" fmla="*/ 26 h 59"/>
              <a:gd name="T22" fmla="*/ 27 w 59"/>
              <a:gd name="T23" fmla="*/ 0 h 59"/>
              <a:gd name="T24" fmla="*/ 32 w 59"/>
              <a:gd name="T25" fmla="*/ 0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32" y="0"/>
                </a:moveTo>
                <a:lnTo>
                  <a:pt x="32" y="26"/>
                </a:lnTo>
                <a:lnTo>
                  <a:pt x="59" y="26"/>
                </a:lnTo>
                <a:lnTo>
                  <a:pt x="59" y="33"/>
                </a:lnTo>
                <a:lnTo>
                  <a:pt x="32" y="33"/>
                </a:lnTo>
                <a:lnTo>
                  <a:pt x="32" y="59"/>
                </a:lnTo>
                <a:lnTo>
                  <a:pt x="27" y="59"/>
                </a:lnTo>
                <a:lnTo>
                  <a:pt x="27" y="33"/>
                </a:lnTo>
                <a:lnTo>
                  <a:pt x="0" y="33"/>
                </a:lnTo>
                <a:lnTo>
                  <a:pt x="0" y="26"/>
                </a:lnTo>
                <a:lnTo>
                  <a:pt x="27" y="26"/>
                </a:lnTo>
                <a:lnTo>
                  <a:pt x="27" y="0"/>
                </a:lnTo>
                <a:lnTo>
                  <a:pt x="32"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18" name="矩形 1"/>
          <p:cNvSpPr>
            <a:spLocks noChangeArrowheads="1"/>
          </p:cNvSpPr>
          <p:nvPr/>
        </p:nvSpPr>
        <p:spPr bwMode="auto">
          <a:xfrm>
            <a:off x="953208" y="1846291"/>
            <a:ext cx="18327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kern="0" dirty="0" smtClean="0">
                <a:solidFill>
                  <a:schemeClr val="bg1"/>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
          <p:cNvSpPr>
            <a:spLocks noChangeArrowheads="1"/>
          </p:cNvSpPr>
          <p:nvPr/>
        </p:nvSpPr>
        <p:spPr bwMode="auto">
          <a:xfrm>
            <a:off x="953208" y="2872829"/>
            <a:ext cx="18327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kern="0" dirty="0" smtClean="0">
                <a:solidFill>
                  <a:schemeClr val="bg1"/>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
          <p:cNvSpPr>
            <a:spLocks noChangeArrowheads="1"/>
          </p:cNvSpPr>
          <p:nvPr/>
        </p:nvSpPr>
        <p:spPr bwMode="auto">
          <a:xfrm>
            <a:off x="6337136" y="1846291"/>
            <a:ext cx="18327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kern="0" dirty="0" smtClean="0">
                <a:solidFill>
                  <a:schemeClr val="bg1"/>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1"/>
          <p:cNvSpPr>
            <a:spLocks noChangeArrowheads="1"/>
          </p:cNvSpPr>
          <p:nvPr/>
        </p:nvSpPr>
        <p:spPr bwMode="auto">
          <a:xfrm>
            <a:off x="6337136" y="2872829"/>
            <a:ext cx="18327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kern="0" dirty="0" smtClean="0">
                <a:solidFill>
                  <a:schemeClr val="bg1"/>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682"/>
          <p:cNvSpPr>
            <a:spLocks noChangeArrowheads="1"/>
          </p:cNvSpPr>
          <p:nvPr/>
        </p:nvSpPr>
        <p:spPr bwMode="auto">
          <a:xfrm>
            <a:off x="4891429" y="1829871"/>
            <a:ext cx="631399" cy="36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solidFill>
                  <a:schemeClr val="bg1"/>
                </a:solidFill>
                <a:latin typeface="方正中等线简体" pitchFamily="2" charset="-122"/>
                <a:ea typeface="方正中等线简体" pitchFamily="2" charset="-122"/>
              </a:rPr>
              <a:t>36%</a:t>
            </a:r>
            <a:endParaRPr lang="zh-CN" altLang="en-US" sz="2000" dirty="0">
              <a:solidFill>
                <a:schemeClr val="bg1"/>
              </a:solidFill>
              <a:latin typeface="方正中等线简体" pitchFamily="2" charset="-122"/>
              <a:ea typeface="方正中等线简体" pitchFamily="2" charset="-122"/>
            </a:endParaRPr>
          </a:p>
        </p:txBody>
      </p:sp>
      <p:sp>
        <p:nvSpPr>
          <p:cNvPr id="23" name="TextBox 682"/>
          <p:cNvSpPr>
            <a:spLocks noChangeArrowheads="1"/>
          </p:cNvSpPr>
          <p:nvPr/>
        </p:nvSpPr>
        <p:spPr bwMode="auto">
          <a:xfrm>
            <a:off x="4891429" y="3097811"/>
            <a:ext cx="631399" cy="36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solidFill>
                  <a:schemeClr val="bg1"/>
                </a:solidFill>
                <a:latin typeface="方正中等线简体" pitchFamily="2" charset="-122"/>
                <a:ea typeface="方正中等线简体" pitchFamily="2" charset="-122"/>
              </a:rPr>
              <a:t>54%</a:t>
            </a:r>
            <a:endParaRPr lang="zh-CN" altLang="en-US" sz="2000">
              <a:solidFill>
                <a:schemeClr val="bg1"/>
              </a:solidFill>
              <a:latin typeface="方正中等线简体" pitchFamily="2" charset="-122"/>
              <a:ea typeface="方正中等线简体" pitchFamily="2" charset="-122"/>
            </a:endParaRPr>
          </a:p>
        </p:txBody>
      </p:sp>
      <p:sp>
        <p:nvSpPr>
          <p:cNvPr id="27" name="TextBox 26"/>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3500"/>
                            </p:stCondLst>
                            <p:childTnLst>
                              <p:par>
                                <p:cTn id="38" presetID="16" presetClass="entr" presetSubtype="21"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arn(inVertical)">
                                      <p:cBhvr>
                                        <p:cTn id="40" dur="500"/>
                                        <p:tgtEl>
                                          <p:spTgt spid="6"/>
                                        </p:tgtEl>
                                      </p:cBhvr>
                                    </p:animEffect>
                                  </p:childTnLst>
                                </p:cTn>
                              </p:par>
                            </p:childTnLst>
                          </p:cTn>
                        </p:par>
                        <p:par>
                          <p:cTn id="41" fill="hold">
                            <p:stCondLst>
                              <p:cond delay="4000"/>
                            </p:stCondLst>
                            <p:childTnLst>
                              <p:par>
                                <p:cTn id="42" presetID="1"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par>
                          <p:cTn id="54" fill="hold">
                            <p:stCondLst>
                              <p:cond delay="5000"/>
                            </p:stCondLst>
                            <p:childTnLst>
                              <p:par>
                                <p:cTn id="55" presetID="22" presetClass="entr" presetSubtype="2"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wipe(left)">
                                      <p:cBhvr>
                                        <p:cTn id="65" dur="500"/>
                                        <p:tgtEl>
                                          <p:spTgt spid="2"/>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4" grpId="0" animBg="1"/>
      <p:bldP spid="15" grpId="0" animBg="1"/>
      <p:bldP spid="16" grpId="0" animBg="1"/>
      <p:bldP spid="17" grpId="0" animBg="1"/>
      <p:bldP spid="18" grpId="0"/>
      <p:bldP spid="19" grpId="0"/>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54858" y="2742654"/>
            <a:ext cx="4424363" cy="1738313"/>
            <a:chOff x="1533525" y="2774950"/>
            <a:chExt cx="4424363" cy="1738313"/>
          </a:xfrm>
        </p:grpSpPr>
        <p:sp>
          <p:nvSpPr>
            <p:cNvPr id="3" name="Freeform 6"/>
            <p:cNvSpPr>
              <a:spLocks noChangeArrowheads="1"/>
            </p:cNvSpPr>
            <p:nvPr/>
          </p:nvSpPr>
          <p:spPr bwMode="auto">
            <a:xfrm rot="16200000">
              <a:off x="5800726" y="3481387"/>
              <a:ext cx="150812" cy="163513"/>
            </a:xfrm>
            <a:custGeom>
              <a:avLst/>
              <a:gdLst>
                <a:gd name="T0" fmla="*/ 0 w 35"/>
                <a:gd name="T1" fmla="*/ 19 h 38"/>
                <a:gd name="T2" fmla="*/ 35 w 35"/>
                <a:gd name="T3" fmla="*/ 0 h 38"/>
                <a:gd name="T4" fmla="*/ 28 w 35"/>
                <a:gd name="T5" fmla="*/ 19 h 38"/>
                <a:gd name="T6" fmla="*/ 35 w 35"/>
                <a:gd name="T7" fmla="*/ 38 h 38"/>
                <a:gd name="T8" fmla="*/ 0 w 35"/>
                <a:gd name="T9" fmla="*/ 19 h 38"/>
                <a:gd name="T10" fmla="*/ 0 60000 65536"/>
                <a:gd name="T11" fmla="*/ 0 60000 65536"/>
                <a:gd name="T12" fmla="*/ 0 60000 65536"/>
                <a:gd name="T13" fmla="*/ 0 60000 65536"/>
                <a:gd name="T14" fmla="*/ 0 60000 65536"/>
                <a:gd name="T15" fmla="*/ 0 w 35"/>
                <a:gd name="T16" fmla="*/ 0 h 38"/>
                <a:gd name="T17" fmla="*/ 35 w 35"/>
                <a:gd name="T18" fmla="*/ 38 h 38"/>
              </a:gdLst>
              <a:ahLst/>
              <a:cxnLst>
                <a:cxn ang="T10">
                  <a:pos x="T0" y="T1"/>
                </a:cxn>
                <a:cxn ang="T11">
                  <a:pos x="T2" y="T3"/>
                </a:cxn>
                <a:cxn ang="T12">
                  <a:pos x="T4" y="T5"/>
                </a:cxn>
                <a:cxn ang="T13">
                  <a:pos x="T6" y="T7"/>
                </a:cxn>
                <a:cxn ang="T14">
                  <a:pos x="T8" y="T9"/>
                </a:cxn>
              </a:cxnLst>
              <a:rect l="T15" t="T16" r="T17" b="T18"/>
              <a:pathLst>
                <a:path w="35" h="38">
                  <a:moveTo>
                    <a:pt x="0" y="19"/>
                  </a:moveTo>
                  <a:cubicBezTo>
                    <a:pt x="12" y="15"/>
                    <a:pt x="26" y="8"/>
                    <a:pt x="35" y="0"/>
                  </a:cubicBezTo>
                  <a:cubicBezTo>
                    <a:pt x="28" y="19"/>
                    <a:pt x="28" y="19"/>
                    <a:pt x="28" y="19"/>
                  </a:cubicBezTo>
                  <a:cubicBezTo>
                    <a:pt x="35" y="38"/>
                    <a:pt x="35" y="38"/>
                    <a:pt x="35" y="38"/>
                  </a:cubicBezTo>
                  <a:cubicBezTo>
                    <a:pt x="26" y="31"/>
                    <a:pt x="12" y="24"/>
                    <a:pt x="0" y="19"/>
                  </a:cubicBezTo>
                  <a:close/>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nvGrpSpPr>
            <p:cNvPr id="4" name="组合 3"/>
            <p:cNvGrpSpPr/>
            <p:nvPr/>
          </p:nvGrpSpPr>
          <p:grpSpPr>
            <a:xfrm>
              <a:off x="1533525" y="2774950"/>
              <a:ext cx="4351338" cy="1738313"/>
              <a:chOff x="1533525" y="2774950"/>
              <a:chExt cx="4351338" cy="1738313"/>
            </a:xfrm>
          </p:grpSpPr>
          <p:grpSp>
            <p:nvGrpSpPr>
              <p:cNvPr id="5" name="组合 4"/>
              <p:cNvGrpSpPr/>
              <p:nvPr/>
            </p:nvGrpSpPr>
            <p:grpSpPr>
              <a:xfrm>
                <a:off x="1628775" y="2774950"/>
                <a:ext cx="4256088" cy="1738313"/>
                <a:chOff x="1628775" y="2774950"/>
                <a:chExt cx="4256088" cy="1738313"/>
              </a:xfrm>
            </p:grpSpPr>
            <p:sp>
              <p:nvSpPr>
                <p:cNvPr id="7" name="Freeform 5"/>
                <p:cNvSpPr>
                  <a:spLocks noChangeArrowheads="1"/>
                </p:cNvSpPr>
                <p:nvPr/>
              </p:nvSpPr>
              <p:spPr bwMode="auto">
                <a:xfrm rot="16200000">
                  <a:off x="2950369" y="1513681"/>
                  <a:ext cx="1612900" cy="4256088"/>
                </a:xfrm>
                <a:custGeom>
                  <a:avLst/>
                  <a:gdLst>
                    <a:gd name="T0" fmla="*/ 214 w 376"/>
                    <a:gd name="T1" fmla="*/ 992 h 992"/>
                    <a:gd name="T2" fmla="*/ 214 w 376"/>
                    <a:gd name="T3" fmla="*/ 988 h 992"/>
                    <a:gd name="T4" fmla="*/ 314 w 376"/>
                    <a:gd name="T5" fmla="*/ 988 h 992"/>
                    <a:gd name="T6" fmla="*/ 372 w 376"/>
                    <a:gd name="T7" fmla="*/ 930 h 992"/>
                    <a:gd name="T8" fmla="*/ 372 w 376"/>
                    <a:gd name="T9" fmla="*/ 484 h 992"/>
                    <a:gd name="T10" fmla="*/ 314 w 376"/>
                    <a:gd name="T11" fmla="*/ 426 h 992"/>
                    <a:gd name="T12" fmla="*/ 62 w 376"/>
                    <a:gd name="T13" fmla="*/ 426 h 992"/>
                    <a:gd name="T14" fmla="*/ 0 w 376"/>
                    <a:gd name="T15" fmla="*/ 364 h 992"/>
                    <a:gd name="T16" fmla="*/ 0 w 376"/>
                    <a:gd name="T17" fmla="*/ 0 h 992"/>
                    <a:gd name="T18" fmla="*/ 4 w 376"/>
                    <a:gd name="T19" fmla="*/ 0 h 992"/>
                    <a:gd name="T20" fmla="*/ 4 w 376"/>
                    <a:gd name="T21" fmla="*/ 364 h 992"/>
                    <a:gd name="T22" fmla="*/ 62 w 376"/>
                    <a:gd name="T23" fmla="*/ 422 h 992"/>
                    <a:gd name="T24" fmla="*/ 314 w 376"/>
                    <a:gd name="T25" fmla="*/ 422 h 992"/>
                    <a:gd name="T26" fmla="*/ 376 w 376"/>
                    <a:gd name="T27" fmla="*/ 484 h 992"/>
                    <a:gd name="T28" fmla="*/ 376 w 376"/>
                    <a:gd name="T29" fmla="*/ 930 h 992"/>
                    <a:gd name="T30" fmla="*/ 314 w 376"/>
                    <a:gd name="T31" fmla="*/ 992 h 992"/>
                    <a:gd name="T32" fmla="*/ 214 w 376"/>
                    <a:gd name="T33" fmla="*/ 992 h 9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6"/>
                    <a:gd name="T52" fmla="*/ 0 h 992"/>
                    <a:gd name="T53" fmla="*/ 376 w 376"/>
                    <a:gd name="T54" fmla="*/ 992 h 9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6" h="992">
                      <a:moveTo>
                        <a:pt x="214" y="992"/>
                      </a:moveTo>
                      <a:cubicBezTo>
                        <a:pt x="214" y="988"/>
                        <a:pt x="214" y="988"/>
                        <a:pt x="214" y="988"/>
                      </a:cubicBezTo>
                      <a:cubicBezTo>
                        <a:pt x="314" y="988"/>
                        <a:pt x="314" y="988"/>
                        <a:pt x="314" y="988"/>
                      </a:cubicBezTo>
                      <a:cubicBezTo>
                        <a:pt x="345" y="988"/>
                        <a:pt x="372" y="962"/>
                        <a:pt x="372" y="930"/>
                      </a:cubicBezTo>
                      <a:cubicBezTo>
                        <a:pt x="372" y="484"/>
                        <a:pt x="372" y="484"/>
                        <a:pt x="372" y="484"/>
                      </a:cubicBezTo>
                      <a:cubicBezTo>
                        <a:pt x="372" y="453"/>
                        <a:pt x="345" y="427"/>
                        <a:pt x="314" y="426"/>
                      </a:cubicBezTo>
                      <a:cubicBezTo>
                        <a:pt x="62" y="426"/>
                        <a:pt x="62" y="426"/>
                        <a:pt x="62" y="426"/>
                      </a:cubicBezTo>
                      <a:cubicBezTo>
                        <a:pt x="27" y="426"/>
                        <a:pt x="0" y="399"/>
                        <a:pt x="0" y="364"/>
                      </a:cubicBezTo>
                      <a:cubicBezTo>
                        <a:pt x="0" y="0"/>
                        <a:pt x="0" y="0"/>
                        <a:pt x="0" y="0"/>
                      </a:cubicBezTo>
                      <a:cubicBezTo>
                        <a:pt x="4" y="0"/>
                        <a:pt x="4" y="0"/>
                        <a:pt x="4" y="0"/>
                      </a:cubicBezTo>
                      <a:cubicBezTo>
                        <a:pt x="4" y="364"/>
                        <a:pt x="4" y="364"/>
                        <a:pt x="4" y="364"/>
                      </a:cubicBezTo>
                      <a:cubicBezTo>
                        <a:pt x="4" y="396"/>
                        <a:pt x="30" y="422"/>
                        <a:pt x="62" y="422"/>
                      </a:cubicBezTo>
                      <a:cubicBezTo>
                        <a:pt x="314" y="422"/>
                        <a:pt x="314" y="422"/>
                        <a:pt x="314" y="422"/>
                      </a:cubicBezTo>
                      <a:cubicBezTo>
                        <a:pt x="348" y="422"/>
                        <a:pt x="376" y="450"/>
                        <a:pt x="376" y="484"/>
                      </a:cubicBezTo>
                      <a:cubicBezTo>
                        <a:pt x="376" y="930"/>
                        <a:pt x="376" y="930"/>
                        <a:pt x="376" y="930"/>
                      </a:cubicBezTo>
                      <a:cubicBezTo>
                        <a:pt x="376" y="965"/>
                        <a:pt x="348" y="992"/>
                        <a:pt x="314" y="992"/>
                      </a:cubicBezTo>
                      <a:cubicBezTo>
                        <a:pt x="214" y="992"/>
                        <a:pt x="214" y="992"/>
                        <a:pt x="214" y="992"/>
                      </a:cubicBezTo>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8" name="Rectangle 67"/>
                <p:cNvSpPr>
                  <a:spLocks noChangeArrowheads="1"/>
                </p:cNvSpPr>
                <p:nvPr/>
              </p:nvSpPr>
              <p:spPr bwMode="auto">
                <a:xfrm rot="16200000">
                  <a:off x="2675731" y="4425157"/>
                  <a:ext cx="138113" cy="38100"/>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9" name="Rectangle 70"/>
                <p:cNvSpPr>
                  <a:spLocks noChangeArrowheads="1"/>
                </p:cNvSpPr>
                <p:nvPr/>
              </p:nvSpPr>
              <p:spPr bwMode="auto">
                <a:xfrm rot="16200000">
                  <a:off x="4001293" y="2828132"/>
                  <a:ext cx="138113" cy="38100"/>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10" name="Rectangle 72"/>
                <p:cNvSpPr>
                  <a:spLocks noChangeArrowheads="1"/>
                </p:cNvSpPr>
                <p:nvPr/>
              </p:nvSpPr>
              <p:spPr bwMode="auto">
                <a:xfrm rot="16200000">
                  <a:off x="5259387" y="2824163"/>
                  <a:ext cx="136525" cy="38100"/>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11" name="Rectangle 76"/>
                <p:cNvSpPr>
                  <a:spLocks noChangeArrowheads="1"/>
                </p:cNvSpPr>
                <p:nvPr/>
              </p:nvSpPr>
              <p:spPr bwMode="auto">
                <a:xfrm rot="16200000">
                  <a:off x="2890837" y="4424363"/>
                  <a:ext cx="138113" cy="39688"/>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sp>
            <p:nvSpPr>
              <p:cNvPr id="6" name="Oval 7"/>
              <p:cNvSpPr>
                <a:spLocks noChangeArrowheads="1"/>
              </p:cNvSpPr>
              <p:nvPr/>
            </p:nvSpPr>
            <p:spPr bwMode="auto">
              <a:xfrm rot="16200000">
                <a:off x="1533525" y="4375150"/>
                <a:ext cx="128588" cy="128588"/>
              </a:xfrm>
              <a:prstGeom prst="ellipse">
                <a:avLst/>
              </a:pr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grpSp>
      <p:grpSp>
        <p:nvGrpSpPr>
          <p:cNvPr id="12" name="组合 11"/>
          <p:cNvGrpSpPr/>
          <p:nvPr/>
        </p:nvGrpSpPr>
        <p:grpSpPr>
          <a:xfrm>
            <a:off x="2667633" y="797967"/>
            <a:ext cx="4498975" cy="3090862"/>
            <a:chOff x="2146300" y="830263"/>
            <a:chExt cx="4498975" cy="3090862"/>
          </a:xfrm>
        </p:grpSpPr>
        <p:grpSp>
          <p:nvGrpSpPr>
            <p:cNvPr id="13" name="组合 12"/>
            <p:cNvGrpSpPr/>
            <p:nvPr/>
          </p:nvGrpSpPr>
          <p:grpSpPr>
            <a:xfrm>
              <a:off x="2146300" y="830263"/>
              <a:ext cx="4424363" cy="2984500"/>
              <a:chOff x="2146300" y="830263"/>
              <a:chExt cx="4424363" cy="2984500"/>
            </a:xfrm>
          </p:grpSpPr>
          <p:sp>
            <p:nvSpPr>
              <p:cNvPr id="15" name="Freeform 8"/>
              <p:cNvSpPr>
                <a:spLocks noChangeArrowheads="1"/>
              </p:cNvSpPr>
              <p:nvPr/>
            </p:nvSpPr>
            <p:spPr bwMode="auto">
              <a:xfrm rot="16200000">
                <a:off x="2931319" y="175419"/>
                <a:ext cx="2919413" cy="4359275"/>
              </a:xfrm>
              <a:custGeom>
                <a:avLst/>
                <a:gdLst>
                  <a:gd name="T0" fmla="*/ 0 w 680"/>
                  <a:gd name="T1" fmla="*/ 1012 h 1016"/>
                  <a:gd name="T2" fmla="*/ 354 w 680"/>
                  <a:gd name="T3" fmla="*/ 1012 h 1016"/>
                  <a:gd name="T4" fmla="*/ 412 w 680"/>
                  <a:gd name="T5" fmla="*/ 954 h 1016"/>
                  <a:gd name="T6" fmla="*/ 412 w 680"/>
                  <a:gd name="T7" fmla="*/ 622 h 1016"/>
                  <a:gd name="T8" fmla="*/ 354 w 680"/>
                  <a:gd name="T9" fmla="*/ 564 h 1016"/>
                  <a:gd name="T10" fmla="*/ 98 w 680"/>
                  <a:gd name="T11" fmla="*/ 564 h 1016"/>
                  <a:gd name="T12" fmla="*/ 36 w 680"/>
                  <a:gd name="T13" fmla="*/ 502 h 1016"/>
                  <a:gd name="T14" fmla="*/ 36 w 680"/>
                  <a:gd name="T15" fmla="*/ 62 h 1016"/>
                  <a:gd name="T16" fmla="*/ 98 w 680"/>
                  <a:gd name="T17" fmla="*/ 0 h 1016"/>
                  <a:gd name="T18" fmla="*/ 680 w 680"/>
                  <a:gd name="T19" fmla="*/ 0 h 1016"/>
                  <a:gd name="T20" fmla="*/ 680 w 680"/>
                  <a:gd name="T21" fmla="*/ 4 h 1016"/>
                  <a:gd name="T22" fmla="*/ 98 w 680"/>
                  <a:gd name="T23" fmla="*/ 4 h 1016"/>
                  <a:gd name="T24" fmla="*/ 40 w 680"/>
                  <a:gd name="T25" fmla="*/ 62 h 1016"/>
                  <a:gd name="T26" fmla="*/ 40 w 680"/>
                  <a:gd name="T27" fmla="*/ 502 h 1016"/>
                  <a:gd name="T28" fmla="*/ 98 w 680"/>
                  <a:gd name="T29" fmla="*/ 560 h 1016"/>
                  <a:gd name="T30" fmla="*/ 354 w 680"/>
                  <a:gd name="T31" fmla="*/ 560 h 1016"/>
                  <a:gd name="T32" fmla="*/ 416 w 680"/>
                  <a:gd name="T33" fmla="*/ 622 h 1016"/>
                  <a:gd name="T34" fmla="*/ 416 w 680"/>
                  <a:gd name="T35" fmla="*/ 954 h 1016"/>
                  <a:gd name="T36" fmla="*/ 354 w 680"/>
                  <a:gd name="T37" fmla="*/ 1016 h 1016"/>
                  <a:gd name="T38" fmla="*/ 0 w 680"/>
                  <a:gd name="T39" fmla="*/ 1016 h 1016"/>
                  <a:gd name="T40" fmla="*/ 0 w 680"/>
                  <a:gd name="T41" fmla="*/ 1012 h 10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0"/>
                  <a:gd name="T64" fmla="*/ 0 h 1016"/>
                  <a:gd name="T65" fmla="*/ 680 w 680"/>
                  <a:gd name="T66" fmla="*/ 1016 h 10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0" h="1016">
                    <a:moveTo>
                      <a:pt x="0" y="1012"/>
                    </a:moveTo>
                    <a:cubicBezTo>
                      <a:pt x="354" y="1012"/>
                      <a:pt x="354" y="1012"/>
                      <a:pt x="354" y="1012"/>
                    </a:cubicBezTo>
                    <a:cubicBezTo>
                      <a:pt x="385" y="1012"/>
                      <a:pt x="412" y="986"/>
                      <a:pt x="412" y="954"/>
                    </a:cubicBezTo>
                    <a:cubicBezTo>
                      <a:pt x="412" y="622"/>
                      <a:pt x="412" y="622"/>
                      <a:pt x="412" y="622"/>
                    </a:cubicBezTo>
                    <a:cubicBezTo>
                      <a:pt x="412" y="591"/>
                      <a:pt x="385" y="565"/>
                      <a:pt x="354" y="564"/>
                    </a:cubicBezTo>
                    <a:cubicBezTo>
                      <a:pt x="98" y="564"/>
                      <a:pt x="98" y="564"/>
                      <a:pt x="98" y="564"/>
                    </a:cubicBezTo>
                    <a:cubicBezTo>
                      <a:pt x="63" y="564"/>
                      <a:pt x="36" y="537"/>
                      <a:pt x="36" y="502"/>
                    </a:cubicBezTo>
                    <a:cubicBezTo>
                      <a:pt x="36" y="62"/>
                      <a:pt x="36" y="62"/>
                      <a:pt x="36" y="62"/>
                    </a:cubicBezTo>
                    <a:cubicBezTo>
                      <a:pt x="36" y="28"/>
                      <a:pt x="63" y="0"/>
                      <a:pt x="98" y="0"/>
                    </a:cubicBezTo>
                    <a:cubicBezTo>
                      <a:pt x="680" y="0"/>
                      <a:pt x="680" y="0"/>
                      <a:pt x="680" y="0"/>
                    </a:cubicBezTo>
                    <a:cubicBezTo>
                      <a:pt x="680" y="4"/>
                      <a:pt x="680" y="4"/>
                      <a:pt x="680" y="4"/>
                    </a:cubicBezTo>
                    <a:cubicBezTo>
                      <a:pt x="98" y="4"/>
                      <a:pt x="98" y="4"/>
                      <a:pt x="98" y="4"/>
                    </a:cubicBezTo>
                    <a:cubicBezTo>
                      <a:pt x="66" y="4"/>
                      <a:pt x="40" y="31"/>
                      <a:pt x="40" y="62"/>
                    </a:cubicBezTo>
                    <a:cubicBezTo>
                      <a:pt x="40" y="502"/>
                      <a:pt x="40" y="502"/>
                      <a:pt x="40" y="502"/>
                    </a:cubicBezTo>
                    <a:cubicBezTo>
                      <a:pt x="40" y="534"/>
                      <a:pt x="66" y="560"/>
                      <a:pt x="98" y="560"/>
                    </a:cubicBezTo>
                    <a:cubicBezTo>
                      <a:pt x="354" y="560"/>
                      <a:pt x="354" y="560"/>
                      <a:pt x="354" y="560"/>
                    </a:cubicBezTo>
                    <a:cubicBezTo>
                      <a:pt x="388" y="560"/>
                      <a:pt x="416" y="588"/>
                      <a:pt x="416" y="622"/>
                    </a:cubicBezTo>
                    <a:cubicBezTo>
                      <a:pt x="416" y="954"/>
                      <a:pt x="416" y="954"/>
                      <a:pt x="416" y="954"/>
                    </a:cubicBezTo>
                    <a:cubicBezTo>
                      <a:pt x="416" y="989"/>
                      <a:pt x="388" y="1016"/>
                      <a:pt x="354" y="1016"/>
                    </a:cubicBezTo>
                    <a:cubicBezTo>
                      <a:pt x="0" y="1016"/>
                      <a:pt x="0" y="1016"/>
                      <a:pt x="0" y="1016"/>
                    </a:cubicBezTo>
                    <a:cubicBezTo>
                      <a:pt x="0" y="1012"/>
                      <a:pt x="0" y="1012"/>
                      <a:pt x="0" y="1012"/>
                    </a:cubicBezTo>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16" name="Rectangle 69"/>
              <p:cNvSpPr>
                <a:spLocks noChangeArrowheads="1"/>
              </p:cNvSpPr>
              <p:nvPr/>
            </p:nvSpPr>
            <p:spPr bwMode="auto">
              <a:xfrm rot="16200000">
                <a:off x="4001293" y="3631407"/>
                <a:ext cx="138113" cy="38100"/>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17" name="Rectangle 64"/>
              <p:cNvSpPr>
                <a:spLocks noChangeArrowheads="1"/>
              </p:cNvSpPr>
              <p:nvPr/>
            </p:nvSpPr>
            <p:spPr bwMode="auto">
              <a:xfrm rot="16200000">
                <a:off x="2675731" y="3631407"/>
                <a:ext cx="138113" cy="38100"/>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18" name="Rectangle 65"/>
              <p:cNvSpPr>
                <a:spLocks noChangeArrowheads="1"/>
              </p:cNvSpPr>
              <p:nvPr/>
            </p:nvSpPr>
            <p:spPr bwMode="auto">
              <a:xfrm rot="16200000">
                <a:off x="2193925" y="2257425"/>
                <a:ext cx="41275" cy="136525"/>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19" name="Rectangle 66"/>
              <p:cNvSpPr>
                <a:spLocks noChangeArrowheads="1"/>
              </p:cNvSpPr>
              <p:nvPr/>
            </p:nvSpPr>
            <p:spPr bwMode="auto">
              <a:xfrm rot="16200000">
                <a:off x="2196307" y="1256506"/>
                <a:ext cx="38100" cy="138113"/>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20" name="Rectangle 68"/>
              <p:cNvSpPr>
                <a:spLocks noChangeArrowheads="1"/>
              </p:cNvSpPr>
              <p:nvPr/>
            </p:nvSpPr>
            <p:spPr bwMode="auto">
              <a:xfrm rot="16200000">
                <a:off x="2890837" y="3630613"/>
                <a:ext cx="138113" cy="39688"/>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21" name="Rectangle 71"/>
              <p:cNvSpPr>
                <a:spLocks noChangeArrowheads="1"/>
              </p:cNvSpPr>
              <p:nvPr/>
            </p:nvSpPr>
            <p:spPr bwMode="auto">
              <a:xfrm rot="16200000">
                <a:off x="5259387" y="2017713"/>
                <a:ext cx="136525" cy="38100"/>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22" name="Oval 10"/>
              <p:cNvSpPr>
                <a:spLocks noChangeArrowheads="1"/>
              </p:cNvSpPr>
              <p:nvPr/>
            </p:nvSpPr>
            <p:spPr bwMode="auto">
              <a:xfrm rot="16200000">
                <a:off x="2152650" y="830263"/>
                <a:ext cx="128587" cy="128588"/>
              </a:xfrm>
              <a:prstGeom prst="ellipse">
                <a:avLst/>
              </a:pr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sp>
          <p:nvSpPr>
            <p:cNvPr id="14" name="Freeform 9"/>
            <p:cNvSpPr>
              <a:spLocks noChangeArrowheads="1"/>
            </p:cNvSpPr>
            <p:nvPr/>
          </p:nvSpPr>
          <p:spPr bwMode="auto">
            <a:xfrm rot="16200000">
              <a:off x="6488112" y="3763963"/>
              <a:ext cx="149225" cy="165100"/>
            </a:xfrm>
            <a:custGeom>
              <a:avLst/>
              <a:gdLst>
                <a:gd name="T0" fmla="*/ 0 w 35"/>
                <a:gd name="T1" fmla="*/ 19 h 38"/>
                <a:gd name="T2" fmla="*/ 35 w 35"/>
                <a:gd name="T3" fmla="*/ 0 h 38"/>
                <a:gd name="T4" fmla="*/ 28 w 35"/>
                <a:gd name="T5" fmla="*/ 19 h 38"/>
                <a:gd name="T6" fmla="*/ 35 w 35"/>
                <a:gd name="T7" fmla="*/ 38 h 38"/>
                <a:gd name="T8" fmla="*/ 0 w 35"/>
                <a:gd name="T9" fmla="*/ 19 h 38"/>
                <a:gd name="T10" fmla="*/ 0 60000 65536"/>
                <a:gd name="T11" fmla="*/ 0 60000 65536"/>
                <a:gd name="T12" fmla="*/ 0 60000 65536"/>
                <a:gd name="T13" fmla="*/ 0 60000 65536"/>
                <a:gd name="T14" fmla="*/ 0 60000 65536"/>
                <a:gd name="T15" fmla="*/ 0 w 35"/>
                <a:gd name="T16" fmla="*/ 0 h 38"/>
                <a:gd name="T17" fmla="*/ 35 w 35"/>
                <a:gd name="T18" fmla="*/ 38 h 38"/>
              </a:gdLst>
              <a:ahLst/>
              <a:cxnLst>
                <a:cxn ang="T10">
                  <a:pos x="T0" y="T1"/>
                </a:cxn>
                <a:cxn ang="T11">
                  <a:pos x="T2" y="T3"/>
                </a:cxn>
                <a:cxn ang="T12">
                  <a:pos x="T4" y="T5"/>
                </a:cxn>
                <a:cxn ang="T13">
                  <a:pos x="T6" y="T7"/>
                </a:cxn>
                <a:cxn ang="T14">
                  <a:pos x="T8" y="T9"/>
                </a:cxn>
              </a:cxnLst>
              <a:rect l="T15" t="T16" r="T17" b="T18"/>
              <a:pathLst>
                <a:path w="35" h="38">
                  <a:moveTo>
                    <a:pt x="0" y="19"/>
                  </a:moveTo>
                  <a:cubicBezTo>
                    <a:pt x="12" y="15"/>
                    <a:pt x="26" y="8"/>
                    <a:pt x="35" y="0"/>
                  </a:cubicBezTo>
                  <a:cubicBezTo>
                    <a:pt x="28" y="19"/>
                    <a:pt x="28" y="19"/>
                    <a:pt x="28" y="19"/>
                  </a:cubicBezTo>
                  <a:cubicBezTo>
                    <a:pt x="35" y="38"/>
                    <a:pt x="35" y="38"/>
                    <a:pt x="35" y="38"/>
                  </a:cubicBezTo>
                  <a:cubicBezTo>
                    <a:pt x="26" y="31"/>
                    <a:pt x="12" y="24"/>
                    <a:pt x="0" y="19"/>
                  </a:cubicBezTo>
                  <a:close/>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grpSp>
        <p:nvGrpSpPr>
          <p:cNvPr id="23" name="组合 22"/>
          <p:cNvGrpSpPr/>
          <p:nvPr/>
        </p:nvGrpSpPr>
        <p:grpSpPr>
          <a:xfrm>
            <a:off x="3237546" y="709067"/>
            <a:ext cx="4287837" cy="1935162"/>
            <a:chOff x="2716213" y="741363"/>
            <a:chExt cx="4287837" cy="1935162"/>
          </a:xfrm>
        </p:grpSpPr>
        <p:grpSp>
          <p:nvGrpSpPr>
            <p:cNvPr id="24" name="组合 23"/>
            <p:cNvGrpSpPr/>
            <p:nvPr/>
          </p:nvGrpSpPr>
          <p:grpSpPr>
            <a:xfrm>
              <a:off x="2716213" y="741363"/>
              <a:ext cx="4275137" cy="1827212"/>
              <a:chOff x="2716213" y="741363"/>
              <a:chExt cx="4275137" cy="1827212"/>
            </a:xfrm>
          </p:grpSpPr>
          <p:sp>
            <p:nvSpPr>
              <p:cNvPr id="26" name="Freeform 11"/>
              <p:cNvSpPr>
                <a:spLocks noChangeArrowheads="1"/>
              </p:cNvSpPr>
              <p:nvPr/>
            </p:nvSpPr>
            <p:spPr bwMode="auto">
              <a:xfrm rot="16200000">
                <a:off x="3910013" y="-452437"/>
                <a:ext cx="1827212" cy="4214812"/>
              </a:xfrm>
              <a:custGeom>
                <a:avLst/>
                <a:gdLst>
                  <a:gd name="T0" fmla="*/ 226 w 426"/>
                  <a:gd name="T1" fmla="*/ 982 h 982"/>
                  <a:gd name="T2" fmla="*/ 106 w 426"/>
                  <a:gd name="T3" fmla="*/ 982 h 982"/>
                  <a:gd name="T4" fmla="*/ 0 w 426"/>
                  <a:gd name="T5" fmla="*/ 982 h 982"/>
                  <a:gd name="T6" fmla="*/ 0 w 426"/>
                  <a:gd name="T7" fmla="*/ 978 h 982"/>
                  <a:gd name="T8" fmla="*/ 106 w 426"/>
                  <a:gd name="T9" fmla="*/ 978 h 982"/>
                  <a:gd name="T10" fmla="*/ 226 w 426"/>
                  <a:gd name="T11" fmla="*/ 978 h 982"/>
                  <a:gd name="T12" fmla="*/ 364 w 426"/>
                  <a:gd name="T13" fmla="*/ 978 h 982"/>
                  <a:gd name="T14" fmla="*/ 422 w 426"/>
                  <a:gd name="T15" fmla="*/ 920 h 982"/>
                  <a:gd name="T16" fmla="*/ 422 w 426"/>
                  <a:gd name="T17" fmla="*/ 790 h 982"/>
                  <a:gd name="T18" fmla="*/ 364 w 426"/>
                  <a:gd name="T19" fmla="*/ 732 h 982"/>
                  <a:gd name="T20" fmla="*/ 290 w 426"/>
                  <a:gd name="T21" fmla="*/ 732 h 982"/>
                  <a:gd name="T22" fmla="*/ 228 w 426"/>
                  <a:gd name="T23" fmla="*/ 670 h 982"/>
                  <a:gd name="T24" fmla="*/ 228 w 426"/>
                  <a:gd name="T25" fmla="*/ 370 h 982"/>
                  <a:gd name="T26" fmla="*/ 170 w 426"/>
                  <a:gd name="T27" fmla="*/ 312 h 982"/>
                  <a:gd name="T28" fmla="*/ 102 w 426"/>
                  <a:gd name="T29" fmla="*/ 312 h 982"/>
                  <a:gd name="T30" fmla="*/ 40 w 426"/>
                  <a:gd name="T31" fmla="*/ 250 h 982"/>
                  <a:gd name="T32" fmla="*/ 40 w 426"/>
                  <a:gd name="T33" fmla="*/ 0 h 982"/>
                  <a:gd name="T34" fmla="*/ 44 w 426"/>
                  <a:gd name="T35" fmla="*/ 0 h 982"/>
                  <a:gd name="T36" fmla="*/ 44 w 426"/>
                  <a:gd name="T37" fmla="*/ 250 h 982"/>
                  <a:gd name="T38" fmla="*/ 102 w 426"/>
                  <a:gd name="T39" fmla="*/ 308 h 982"/>
                  <a:gd name="T40" fmla="*/ 170 w 426"/>
                  <a:gd name="T41" fmla="*/ 308 h 982"/>
                  <a:gd name="T42" fmla="*/ 232 w 426"/>
                  <a:gd name="T43" fmla="*/ 370 h 982"/>
                  <a:gd name="T44" fmla="*/ 232 w 426"/>
                  <a:gd name="T45" fmla="*/ 670 h 982"/>
                  <a:gd name="T46" fmla="*/ 290 w 426"/>
                  <a:gd name="T47" fmla="*/ 728 h 982"/>
                  <a:gd name="T48" fmla="*/ 364 w 426"/>
                  <a:gd name="T49" fmla="*/ 728 h 982"/>
                  <a:gd name="T50" fmla="*/ 426 w 426"/>
                  <a:gd name="T51" fmla="*/ 790 h 982"/>
                  <a:gd name="T52" fmla="*/ 426 w 426"/>
                  <a:gd name="T53" fmla="*/ 920 h 982"/>
                  <a:gd name="T54" fmla="*/ 364 w 426"/>
                  <a:gd name="T55" fmla="*/ 982 h 982"/>
                  <a:gd name="T56" fmla="*/ 226 w 426"/>
                  <a:gd name="T57" fmla="*/ 982 h 98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6"/>
                  <a:gd name="T88" fmla="*/ 0 h 982"/>
                  <a:gd name="T89" fmla="*/ 426 w 426"/>
                  <a:gd name="T90" fmla="*/ 982 h 98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6" h="982">
                    <a:moveTo>
                      <a:pt x="226" y="982"/>
                    </a:moveTo>
                    <a:cubicBezTo>
                      <a:pt x="193" y="982"/>
                      <a:pt x="139" y="982"/>
                      <a:pt x="106" y="982"/>
                    </a:cubicBezTo>
                    <a:cubicBezTo>
                      <a:pt x="0" y="982"/>
                      <a:pt x="0" y="982"/>
                      <a:pt x="0" y="982"/>
                    </a:cubicBezTo>
                    <a:cubicBezTo>
                      <a:pt x="0" y="978"/>
                      <a:pt x="0" y="978"/>
                      <a:pt x="0" y="978"/>
                    </a:cubicBezTo>
                    <a:cubicBezTo>
                      <a:pt x="106" y="978"/>
                      <a:pt x="106" y="978"/>
                      <a:pt x="106" y="978"/>
                    </a:cubicBezTo>
                    <a:cubicBezTo>
                      <a:pt x="139" y="978"/>
                      <a:pt x="193" y="978"/>
                      <a:pt x="226" y="978"/>
                    </a:cubicBezTo>
                    <a:cubicBezTo>
                      <a:pt x="364" y="978"/>
                      <a:pt x="364" y="978"/>
                      <a:pt x="364" y="978"/>
                    </a:cubicBezTo>
                    <a:cubicBezTo>
                      <a:pt x="395" y="978"/>
                      <a:pt x="422" y="952"/>
                      <a:pt x="422" y="920"/>
                    </a:cubicBezTo>
                    <a:cubicBezTo>
                      <a:pt x="422" y="790"/>
                      <a:pt x="422" y="790"/>
                      <a:pt x="422" y="790"/>
                    </a:cubicBezTo>
                    <a:cubicBezTo>
                      <a:pt x="422" y="759"/>
                      <a:pt x="395" y="732"/>
                      <a:pt x="364" y="732"/>
                    </a:cubicBezTo>
                    <a:cubicBezTo>
                      <a:pt x="290" y="732"/>
                      <a:pt x="290" y="732"/>
                      <a:pt x="290" y="732"/>
                    </a:cubicBezTo>
                    <a:cubicBezTo>
                      <a:pt x="255" y="732"/>
                      <a:pt x="228" y="705"/>
                      <a:pt x="228" y="670"/>
                    </a:cubicBezTo>
                    <a:cubicBezTo>
                      <a:pt x="228" y="370"/>
                      <a:pt x="228" y="370"/>
                      <a:pt x="228" y="370"/>
                    </a:cubicBezTo>
                    <a:cubicBezTo>
                      <a:pt x="228" y="339"/>
                      <a:pt x="201" y="313"/>
                      <a:pt x="170" y="312"/>
                    </a:cubicBezTo>
                    <a:cubicBezTo>
                      <a:pt x="102" y="312"/>
                      <a:pt x="102" y="312"/>
                      <a:pt x="102" y="312"/>
                    </a:cubicBezTo>
                    <a:cubicBezTo>
                      <a:pt x="67" y="312"/>
                      <a:pt x="40" y="285"/>
                      <a:pt x="40" y="250"/>
                    </a:cubicBezTo>
                    <a:cubicBezTo>
                      <a:pt x="40" y="0"/>
                      <a:pt x="40" y="0"/>
                      <a:pt x="40" y="0"/>
                    </a:cubicBezTo>
                    <a:cubicBezTo>
                      <a:pt x="44" y="0"/>
                      <a:pt x="44" y="0"/>
                      <a:pt x="44" y="0"/>
                    </a:cubicBezTo>
                    <a:cubicBezTo>
                      <a:pt x="44" y="250"/>
                      <a:pt x="44" y="250"/>
                      <a:pt x="44" y="250"/>
                    </a:cubicBezTo>
                    <a:cubicBezTo>
                      <a:pt x="44" y="282"/>
                      <a:pt x="70" y="308"/>
                      <a:pt x="102" y="308"/>
                    </a:cubicBezTo>
                    <a:cubicBezTo>
                      <a:pt x="170" y="308"/>
                      <a:pt x="170" y="308"/>
                      <a:pt x="170" y="308"/>
                    </a:cubicBezTo>
                    <a:cubicBezTo>
                      <a:pt x="204" y="308"/>
                      <a:pt x="232" y="336"/>
                      <a:pt x="232" y="370"/>
                    </a:cubicBezTo>
                    <a:cubicBezTo>
                      <a:pt x="232" y="670"/>
                      <a:pt x="232" y="670"/>
                      <a:pt x="232" y="670"/>
                    </a:cubicBezTo>
                    <a:cubicBezTo>
                      <a:pt x="232" y="702"/>
                      <a:pt x="258" y="728"/>
                      <a:pt x="290" y="728"/>
                    </a:cubicBezTo>
                    <a:cubicBezTo>
                      <a:pt x="364" y="728"/>
                      <a:pt x="364" y="728"/>
                      <a:pt x="364" y="728"/>
                    </a:cubicBezTo>
                    <a:cubicBezTo>
                      <a:pt x="398" y="728"/>
                      <a:pt x="426" y="756"/>
                      <a:pt x="426" y="790"/>
                    </a:cubicBezTo>
                    <a:cubicBezTo>
                      <a:pt x="426" y="920"/>
                      <a:pt x="426" y="920"/>
                      <a:pt x="426" y="920"/>
                    </a:cubicBezTo>
                    <a:cubicBezTo>
                      <a:pt x="426" y="955"/>
                      <a:pt x="398" y="982"/>
                      <a:pt x="364" y="982"/>
                    </a:cubicBezTo>
                    <a:cubicBezTo>
                      <a:pt x="226" y="982"/>
                      <a:pt x="226" y="982"/>
                      <a:pt x="226" y="982"/>
                    </a:cubicBezTo>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27" name="Rectangle 73"/>
              <p:cNvSpPr>
                <a:spLocks noChangeArrowheads="1"/>
              </p:cNvSpPr>
              <p:nvPr/>
            </p:nvSpPr>
            <p:spPr bwMode="auto">
              <a:xfrm rot="16200000">
                <a:off x="5259387" y="1566863"/>
                <a:ext cx="136525" cy="38100"/>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28" name="Rectangle 74"/>
              <p:cNvSpPr>
                <a:spLocks noChangeArrowheads="1"/>
              </p:cNvSpPr>
              <p:nvPr/>
            </p:nvSpPr>
            <p:spPr bwMode="auto">
              <a:xfrm rot="16200000">
                <a:off x="6903244" y="1518444"/>
                <a:ext cx="38100" cy="138112"/>
              </a:xfrm>
              <a:prstGeom prst="rect">
                <a:avLst/>
              </a:prstGeom>
              <a:solidFill>
                <a:srgbClr val="908E9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sp>
          <p:nvSpPr>
            <p:cNvPr id="25" name="Freeform 12"/>
            <p:cNvSpPr>
              <a:spLocks noChangeArrowheads="1"/>
            </p:cNvSpPr>
            <p:nvPr/>
          </p:nvSpPr>
          <p:spPr bwMode="auto">
            <a:xfrm rot="16200000">
              <a:off x="6847681" y="2520157"/>
              <a:ext cx="149225" cy="163512"/>
            </a:xfrm>
            <a:custGeom>
              <a:avLst/>
              <a:gdLst>
                <a:gd name="T0" fmla="*/ 0 w 35"/>
                <a:gd name="T1" fmla="*/ 19 h 38"/>
                <a:gd name="T2" fmla="*/ 35 w 35"/>
                <a:gd name="T3" fmla="*/ 0 h 38"/>
                <a:gd name="T4" fmla="*/ 28 w 35"/>
                <a:gd name="T5" fmla="*/ 19 h 38"/>
                <a:gd name="T6" fmla="*/ 35 w 35"/>
                <a:gd name="T7" fmla="*/ 38 h 38"/>
                <a:gd name="T8" fmla="*/ 0 w 35"/>
                <a:gd name="T9" fmla="*/ 19 h 38"/>
                <a:gd name="T10" fmla="*/ 0 60000 65536"/>
                <a:gd name="T11" fmla="*/ 0 60000 65536"/>
                <a:gd name="T12" fmla="*/ 0 60000 65536"/>
                <a:gd name="T13" fmla="*/ 0 60000 65536"/>
                <a:gd name="T14" fmla="*/ 0 60000 65536"/>
                <a:gd name="T15" fmla="*/ 0 w 35"/>
                <a:gd name="T16" fmla="*/ 0 h 38"/>
                <a:gd name="T17" fmla="*/ 35 w 35"/>
                <a:gd name="T18" fmla="*/ 38 h 38"/>
              </a:gdLst>
              <a:ahLst/>
              <a:cxnLst>
                <a:cxn ang="T10">
                  <a:pos x="T0" y="T1"/>
                </a:cxn>
                <a:cxn ang="T11">
                  <a:pos x="T2" y="T3"/>
                </a:cxn>
                <a:cxn ang="T12">
                  <a:pos x="T4" y="T5"/>
                </a:cxn>
                <a:cxn ang="T13">
                  <a:pos x="T6" y="T7"/>
                </a:cxn>
                <a:cxn ang="T14">
                  <a:pos x="T8" y="T9"/>
                </a:cxn>
              </a:cxnLst>
              <a:rect l="T15" t="T16" r="T17" b="T18"/>
              <a:pathLst>
                <a:path w="35" h="38">
                  <a:moveTo>
                    <a:pt x="0" y="19"/>
                  </a:moveTo>
                  <a:cubicBezTo>
                    <a:pt x="12" y="15"/>
                    <a:pt x="26" y="8"/>
                    <a:pt x="35" y="0"/>
                  </a:cubicBezTo>
                  <a:cubicBezTo>
                    <a:pt x="28" y="19"/>
                    <a:pt x="28" y="19"/>
                    <a:pt x="28" y="19"/>
                  </a:cubicBezTo>
                  <a:cubicBezTo>
                    <a:pt x="35" y="38"/>
                    <a:pt x="35" y="38"/>
                    <a:pt x="35" y="38"/>
                  </a:cubicBezTo>
                  <a:cubicBezTo>
                    <a:pt x="26" y="31"/>
                    <a:pt x="12" y="24"/>
                    <a:pt x="0" y="19"/>
                  </a:cubicBezTo>
                  <a:close/>
                </a:path>
              </a:pathLst>
            </a:custGeom>
            <a:solidFill>
              <a:srgbClr val="3F3F3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grpSp>
        <p:nvGrpSpPr>
          <p:cNvPr id="29" name="组合 28"/>
          <p:cNvGrpSpPr/>
          <p:nvPr/>
        </p:nvGrpSpPr>
        <p:grpSpPr>
          <a:xfrm>
            <a:off x="2439033" y="4098379"/>
            <a:ext cx="628650" cy="625475"/>
            <a:chOff x="1917700" y="4130675"/>
            <a:chExt cx="628650" cy="625475"/>
          </a:xfrm>
        </p:grpSpPr>
        <p:sp>
          <p:nvSpPr>
            <p:cNvPr id="30" name="Freeform 14"/>
            <p:cNvSpPr>
              <a:spLocks noEditPoints="1" noChangeArrowheads="1"/>
            </p:cNvSpPr>
            <p:nvPr/>
          </p:nvSpPr>
          <p:spPr bwMode="auto">
            <a:xfrm rot="16200000">
              <a:off x="1918494" y="4129881"/>
              <a:ext cx="625475" cy="627063"/>
            </a:xfrm>
            <a:custGeom>
              <a:avLst/>
              <a:gdLst>
                <a:gd name="T0" fmla="*/ 76 w 146"/>
                <a:gd name="T1" fmla="*/ 0 h 146"/>
                <a:gd name="T2" fmla="*/ 76 w 146"/>
                <a:gd name="T3" fmla="*/ 146 h 146"/>
                <a:gd name="T4" fmla="*/ 146 w 146"/>
                <a:gd name="T5" fmla="*/ 73 h 146"/>
                <a:gd name="T6" fmla="*/ 76 w 146"/>
                <a:gd name="T7" fmla="*/ 0 h 146"/>
                <a:gd name="T8" fmla="*/ 72 w 146"/>
                <a:gd name="T9" fmla="*/ 0 h 146"/>
                <a:gd name="T10" fmla="*/ 0 w 146"/>
                <a:gd name="T11" fmla="*/ 73 h 146"/>
                <a:gd name="T12" fmla="*/ 72 w 146"/>
                <a:gd name="T13" fmla="*/ 146 h 146"/>
                <a:gd name="T14" fmla="*/ 72 w 146"/>
                <a:gd name="T15" fmla="*/ 0 h 146"/>
                <a:gd name="T16" fmla="*/ 0 60000 65536"/>
                <a:gd name="T17" fmla="*/ 0 60000 65536"/>
                <a:gd name="T18" fmla="*/ 0 60000 65536"/>
                <a:gd name="T19" fmla="*/ 0 60000 65536"/>
                <a:gd name="T20" fmla="*/ 0 60000 65536"/>
                <a:gd name="T21" fmla="*/ 0 60000 65536"/>
                <a:gd name="T22" fmla="*/ 0 60000 65536"/>
                <a:gd name="T23" fmla="*/ 0 60000 65536"/>
                <a:gd name="T24" fmla="*/ 0 w 146"/>
                <a:gd name="T25" fmla="*/ 0 h 146"/>
                <a:gd name="T26" fmla="*/ 146 w 146"/>
                <a:gd name="T27" fmla="*/ 146 h 1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6" h="146">
                  <a:moveTo>
                    <a:pt x="76" y="0"/>
                  </a:moveTo>
                  <a:cubicBezTo>
                    <a:pt x="76" y="146"/>
                    <a:pt x="76" y="146"/>
                    <a:pt x="76" y="146"/>
                  </a:cubicBezTo>
                  <a:cubicBezTo>
                    <a:pt x="115" y="145"/>
                    <a:pt x="146" y="112"/>
                    <a:pt x="146" y="73"/>
                  </a:cubicBezTo>
                  <a:cubicBezTo>
                    <a:pt x="146" y="34"/>
                    <a:pt x="115" y="2"/>
                    <a:pt x="76" y="0"/>
                  </a:cubicBezTo>
                  <a:moveTo>
                    <a:pt x="72" y="0"/>
                  </a:moveTo>
                  <a:cubicBezTo>
                    <a:pt x="32" y="1"/>
                    <a:pt x="0" y="33"/>
                    <a:pt x="0" y="73"/>
                  </a:cubicBezTo>
                  <a:cubicBezTo>
                    <a:pt x="0" y="113"/>
                    <a:pt x="32" y="146"/>
                    <a:pt x="72" y="146"/>
                  </a:cubicBezTo>
                  <a:cubicBezTo>
                    <a:pt x="72" y="0"/>
                    <a:pt x="72" y="0"/>
                    <a:pt x="72" y="0"/>
                  </a:cubicBezTo>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31" name="Freeform 15"/>
            <p:cNvSpPr>
              <a:spLocks noChangeArrowheads="1"/>
            </p:cNvSpPr>
            <p:nvPr/>
          </p:nvSpPr>
          <p:spPr bwMode="auto">
            <a:xfrm rot="16200000">
              <a:off x="2224881" y="4126707"/>
              <a:ext cx="15875" cy="627062"/>
            </a:xfrm>
            <a:custGeom>
              <a:avLst/>
              <a:gdLst>
                <a:gd name="T0" fmla="*/ 1 w 4"/>
                <a:gd name="T1" fmla="*/ 0 h 146"/>
                <a:gd name="T2" fmla="*/ 0 w 4"/>
                <a:gd name="T3" fmla="*/ 0 h 146"/>
                <a:gd name="T4" fmla="*/ 0 w 4"/>
                <a:gd name="T5" fmla="*/ 146 h 146"/>
                <a:gd name="T6" fmla="*/ 1 w 4"/>
                <a:gd name="T7" fmla="*/ 146 h 146"/>
                <a:gd name="T8" fmla="*/ 4 w 4"/>
                <a:gd name="T9" fmla="*/ 146 h 146"/>
                <a:gd name="T10" fmla="*/ 4 w 4"/>
                <a:gd name="T11" fmla="*/ 0 h 146"/>
                <a:gd name="T12" fmla="*/ 1 w 4"/>
                <a:gd name="T13" fmla="*/ 0 h 146"/>
                <a:gd name="T14" fmla="*/ 0 60000 65536"/>
                <a:gd name="T15" fmla="*/ 0 60000 65536"/>
                <a:gd name="T16" fmla="*/ 0 60000 65536"/>
                <a:gd name="T17" fmla="*/ 0 60000 65536"/>
                <a:gd name="T18" fmla="*/ 0 60000 65536"/>
                <a:gd name="T19" fmla="*/ 0 60000 65536"/>
                <a:gd name="T20" fmla="*/ 0 60000 65536"/>
                <a:gd name="T21" fmla="*/ 0 w 4"/>
                <a:gd name="T22" fmla="*/ 0 h 146"/>
                <a:gd name="T23" fmla="*/ 4 w 4"/>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46">
                  <a:moveTo>
                    <a:pt x="1" y="0"/>
                  </a:moveTo>
                  <a:cubicBezTo>
                    <a:pt x="0" y="0"/>
                    <a:pt x="0" y="0"/>
                    <a:pt x="0" y="0"/>
                  </a:cubicBezTo>
                  <a:cubicBezTo>
                    <a:pt x="0" y="146"/>
                    <a:pt x="0" y="146"/>
                    <a:pt x="0" y="146"/>
                  </a:cubicBezTo>
                  <a:cubicBezTo>
                    <a:pt x="0" y="146"/>
                    <a:pt x="0" y="146"/>
                    <a:pt x="1" y="146"/>
                  </a:cubicBezTo>
                  <a:cubicBezTo>
                    <a:pt x="2" y="146"/>
                    <a:pt x="3" y="146"/>
                    <a:pt x="4" y="146"/>
                  </a:cubicBezTo>
                  <a:cubicBezTo>
                    <a:pt x="4" y="0"/>
                    <a:pt x="4" y="0"/>
                    <a:pt x="4" y="0"/>
                  </a:cubicBezTo>
                  <a:cubicBezTo>
                    <a:pt x="3" y="0"/>
                    <a:pt x="2" y="0"/>
                    <a:pt x="1"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32" name="Oval 16"/>
            <p:cNvSpPr>
              <a:spLocks noChangeArrowheads="1"/>
            </p:cNvSpPr>
            <p:nvPr/>
          </p:nvSpPr>
          <p:spPr bwMode="auto">
            <a:xfrm rot="16200000">
              <a:off x="1956594" y="4167982"/>
              <a:ext cx="552450" cy="557212"/>
            </a:xfrm>
            <a:prstGeom prst="ellipse">
              <a:avLst/>
            </a:prstGeom>
            <a:solidFill>
              <a:schemeClr val="tx2">
                <a:lumMod val="75000"/>
              </a:schemeClr>
            </a:solidFill>
            <a:ln>
              <a:noFill/>
            </a:ln>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33" name="Rectangle 17"/>
            <p:cNvSpPr>
              <a:spLocks noChangeArrowheads="1"/>
            </p:cNvSpPr>
            <p:nvPr/>
          </p:nvSpPr>
          <p:spPr bwMode="auto">
            <a:xfrm rot="16200000">
              <a:off x="2209006" y="4394994"/>
              <a:ext cx="47625" cy="204788"/>
            </a:xfrm>
            <a:prstGeom prst="rect">
              <a:avLst/>
            </a:prstGeom>
            <a:solidFill>
              <a:schemeClr val="bg1"/>
            </a:solidFill>
            <a:ln>
              <a:noFill/>
            </a:ln>
          </p:spPr>
          <p:txBody>
            <a:bodyPr/>
            <a:lstStyle/>
            <a:p>
              <a:endParaRPr lang="zh-CN" altLang="zh-CN">
                <a:solidFill>
                  <a:schemeClr val="tx1">
                    <a:lumMod val="75000"/>
                    <a:lumOff val="25000"/>
                  </a:schemeClr>
                </a:solidFill>
                <a:sym typeface="宋体" panose="02010600030101010101" pitchFamily="2" charset="-122"/>
              </a:endParaRPr>
            </a:p>
          </p:txBody>
        </p:sp>
        <p:sp>
          <p:nvSpPr>
            <p:cNvPr id="34" name="Rectangle 18"/>
            <p:cNvSpPr>
              <a:spLocks noChangeArrowheads="1"/>
            </p:cNvSpPr>
            <p:nvPr/>
          </p:nvSpPr>
          <p:spPr bwMode="auto">
            <a:xfrm rot="16200000">
              <a:off x="2209006" y="4293394"/>
              <a:ext cx="47625" cy="204788"/>
            </a:xfrm>
            <a:prstGeom prst="rect">
              <a:avLst/>
            </a:prstGeom>
            <a:solidFill>
              <a:schemeClr val="bg1"/>
            </a:solidFill>
            <a:ln>
              <a:noFill/>
            </a:ln>
          </p:spPr>
          <p:txBody>
            <a:bodyPr/>
            <a:lstStyle/>
            <a:p>
              <a:endParaRPr lang="zh-CN" altLang="zh-CN">
                <a:solidFill>
                  <a:schemeClr val="tx1">
                    <a:lumMod val="75000"/>
                    <a:lumOff val="25000"/>
                  </a:schemeClr>
                </a:solidFill>
                <a:sym typeface="宋体" panose="02010600030101010101" pitchFamily="2" charset="-122"/>
              </a:endParaRPr>
            </a:p>
          </p:txBody>
        </p:sp>
      </p:grpSp>
      <p:grpSp>
        <p:nvGrpSpPr>
          <p:cNvPr id="35" name="组合 34"/>
          <p:cNvGrpSpPr/>
          <p:nvPr/>
        </p:nvGrpSpPr>
        <p:grpSpPr>
          <a:xfrm>
            <a:off x="2426333" y="2837904"/>
            <a:ext cx="657225" cy="655638"/>
            <a:chOff x="1905000" y="2870200"/>
            <a:chExt cx="657225" cy="655638"/>
          </a:xfrm>
        </p:grpSpPr>
        <p:sp>
          <p:nvSpPr>
            <p:cNvPr id="36" name="Freeform 19"/>
            <p:cNvSpPr>
              <a:spLocks noEditPoints="1" noChangeArrowheads="1"/>
            </p:cNvSpPr>
            <p:nvPr/>
          </p:nvSpPr>
          <p:spPr bwMode="auto">
            <a:xfrm rot="16200000">
              <a:off x="1905794" y="2869406"/>
              <a:ext cx="655638" cy="657225"/>
            </a:xfrm>
            <a:custGeom>
              <a:avLst/>
              <a:gdLst>
                <a:gd name="T0" fmla="*/ 153 w 153"/>
                <a:gd name="T1" fmla="*/ 75 h 153"/>
                <a:gd name="T2" fmla="*/ 31 w 153"/>
                <a:gd name="T3" fmla="*/ 75 h 153"/>
                <a:gd name="T4" fmla="*/ 0 w 153"/>
                <a:gd name="T5" fmla="*/ 84 h 153"/>
                <a:gd name="T6" fmla="*/ 77 w 153"/>
                <a:gd name="T7" fmla="*/ 153 h 153"/>
                <a:gd name="T8" fmla="*/ 153 w 153"/>
                <a:gd name="T9" fmla="*/ 76 h 153"/>
                <a:gd name="T10" fmla="*/ 153 w 153"/>
                <a:gd name="T11" fmla="*/ 75 h 153"/>
                <a:gd name="T12" fmla="*/ 77 w 153"/>
                <a:gd name="T13" fmla="*/ 0 h 153"/>
                <a:gd name="T14" fmla="*/ 0 w 153"/>
                <a:gd name="T15" fmla="*/ 76 h 153"/>
                <a:gd name="T16" fmla="*/ 0 w 153"/>
                <a:gd name="T17" fmla="*/ 79 h 153"/>
                <a:gd name="T18" fmla="*/ 31 w 153"/>
                <a:gd name="T19" fmla="*/ 71 h 153"/>
                <a:gd name="T20" fmla="*/ 153 w 153"/>
                <a:gd name="T21" fmla="*/ 71 h 153"/>
                <a:gd name="T22" fmla="*/ 77 w 153"/>
                <a:gd name="T23" fmla="*/ 0 h 1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3"/>
                <a:gd name="T37" fmla="*/ 0 h 153"/>
                <a:gd name="T38" fmla="*/ 153 w 153"/>
                <a:gd name="T39" fmla="*/ 153 h 1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3" h="153">
                  <a:moveTo>
                    <a:pt x="153" y="75"/>
                  </a:moveTo>
                  <a:cubicBezTo>
                    <a:pt x="31" y="75"/>
                    <a:pt x="31" y="75"/>
                    <a:pt x="31" y="75"/>
                  </a:cubicBezTo>
                  <a:cubicBezTo>
                    <a:pt x="20" y="75"/>
                    <a:pt x="9" y="79"/>
                    <a:pt x="0" y="84"/>
                  </a:cubicBezTo>
                  <a:cubicBezTo>
                    <a:pt x="4" y="122"/>
                    <a:pt x="37" y="153"/>
                    <a:pt x="77" y="153"/>
                  </a:cubicBezTo>
                  <a:cubicBezTo>
                    <a:pt x="119" y="153"/>
                    <a:pt x="153" y="118"/>
                    <a:pt x="153" y="76"/>
                  </a:cubicBezTo>
                  <a:cubicBezTo>
                    <a:pt x="153" y="76"/>
                    <a:pt x="153" y="76"/>
                    <a:pt x="153" y="75"/>
                  </a:cubicBezTo>
                  <a:moveTo>
                    <a:pt x="77" y="0"/>
                  </a:moveTo>
                  <a:cubicBezTo>
                    <a:pt x="34" y="0"/>
                    <a:pt x="0" y="34"/>
                    <a:pt x="0" y="76"/>
                  </a:cubicBezTo>
                  <a:cubicBezTo>
                    <a:pt x="0" y="77"/>
                    <a:pt x="0" y="78"/>
                    <a:pt x="0" y="79"/>
                  </a:cubicBezTo>
                  <a:cubicBezTo>
                    <a:pt x="9" y="74"/>
                    <a:pt x="20" y="71"/>
                    <a:pt x="31" y="71"/>
                  </a:cubicBezTo>
                  <a:cubicBezTo>
                    <a:pt x="153" y="71"/>
                    <a:pt x="153" y="71"/>
                    <a:pt x="153" y="71"/>
                  </a:cubicBezTo>
                  <a:cubicBezTo>
                    <a:pt x="151" y="31"/>
                    <a:pt x="117" y="0"/>
                    <a:pt x="77" y="0"/>
                  </a:cubicBezTo>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37" name="Freeform 20"/>
            <p:cNvSpPr>
              <a:spLocks noChangeArrowheads="1"/>
            </p:cNvSpPr>
            <p:nvPr/>
          </p:nvSpPr>
          <p:spPr bwMode="auto">
            <a:xfrm rot="16200000">
              <a:off x="1911350" y="3170238"/>
              <a:ext cx="655638" cy="55562"/>
            </a:xfrm>
            <a:custGeom>
              <a:avLst/>
              <a:gdLst>
                <a:gd name="T0" fmla="*/ 153 w 153"/>
                <a:gd name="T1" fmla="*/ 0 h 13"/>
                <a:gd name="T2" fmla="*/ 31 w 153"/>
                <a:gd name="T3" fmla="*/ 0 h 13"/>
                <a:gd name="T4" fmla="*/ 0 w 153"/>
                <a:gd name="T5" fmla="*/ 8 h 13"/>
                <a:gd name="T6" fmla="*/ 0 w 153"/>
                <a:gd name="T7" fmla="*/ 13 h 13"/>
                <a:gd name="T8" fmla="*/ 31 w 153"/>
                <a:gd name="T9" fmla="*/ 4 h 13"/>
                <a:gd name="T10" fmla="*/ 153 w 153"/>
                <a:gd name="T11" fmla="*/ 4 h 13"/>
                <a:gd name="T12" fmla="*/ 153 w 153"/>
                <a:gd name="T13" fmla="*/ 0 h 13"/>
                <a:gd name="T14" fmla="*/ 0 60000 65536"/>
                <a:gd name="T15" fmla="*/ 0 60000 65536"/>
                <a:gd name="T16" fmla="*/ 0 60000 65536"/>
                <a:gd name="T17" fmla="*/ 0 60000 65536"/>
                <a:gd name="T18" fmla="*/ 0 60000 65536"/>
                <a:gd name="T19" fmla="*/ 0 60000 65536"/>
                <a:gd name="T20" fmla="*/ 0 60000 65536"/>
                <a:gd name="T21" fmla="*/ 0 w 153"/>
                <a:gd name="T22" fmla="*/ 0 h 13"/>
                <a:gd name="T23" fmla="*/ 153 w 153"/>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3" h="13">
                  <a:moveTo>
                    <a:pt x="153" y="0"/>
                  </a:moveTo>
                  <a:cubicBezTo>
                    <a:pt x="31" y="0"/>
                    <a:pt x="31" y="0"/>
                    <a:pt x="31" y="0"/>
                  </a:cubicBezTo>
                  <a:cubicBezTo>
                    <a:pt x="20" y="0"/>
                    <a:pt x="9" y="3"/>
                    <a:pt x="0" y="8"/>
                  </a:cubicBezTo>
                  <a:cubicBezTo>
                    <a:pt x="0" y="10"/>
                    <a:pt x="0" y="11"/>
                    <a:pt x="0" y="13"/>
                  </a:cubicBezTo>
                  <a:cubicBezTo>
                    <a:pt x="9" y="8"/>
                    <a:pt x="20" y="4"/>
                    <a:pt x="31" y="4"/>
                  </a:cubicBezTo>
                  <a:cubicBezTo>
                    <a:pt x="153" y="4"/>
                    <a:pt x="153" y="4"/>
                    <a:pt x="153" y="4"/>
                  </a:cubicBezTo>
                  <a:cubicBezTo>
                    <a:pt x="153" y="3"/>
                    <a:pt x="153" y="2"/>
                    <a:pt x="153"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38" name="Oval 21"/>
            <p:cNvSpPr>
              <a:spLocks noChangeArrowheads="1"/>
            </p:cNvSpPr>
            <p:nvPr/>
          </p:nvSpPr>
          <p:spPr bwMode="auto">
            <a:xfrm rot="16200000">
              <a:off x="1943100" y="2906713"/>
              <a:ext cx="579438" cy="582612"/>
            </a:xfrm>
            <a:prstGeom prst="ellipse">
              <a:avLst/>
            </a:prstGeom>
            <a:solidFill>
              <a:schemeClr val="tx2">
                <a:lumMod val="75000"/>
              </a:schemeClr>
            </a:solidFill>
            <a:ln>
              <a:noFill/>
            </a:ln>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39" name="Rectangle 22"/>
            <p:cNvSpPr>
              <a:spLocks noChangeArrowheads="1"/>
            </p:cNvSpPr>
            <p:nvPr/>
          </p:nvSpPr>
          <p:spPr bwMode="auto">
            <a:xfrm>
              <a:off x="2146300" y="3086100"/>
              <a:ext cx="41275" cy="206375"/>
            </a:xfrm>
            <a:prstGeom prst="rect">
              <a:avLst/>
            </a:pr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40" name="Freeform 23"/>
            <p:cNvSpPr>
              <a:spLocks noChangeArrowheads="1"/>
            </p:cNvSpPr>
            <p:nvPr/>
          </p:nvSpPr>
          <p:spPr bwMode="auto">
            <a:xfrm>
              <a:off x="2244725" y="3086100"/>
              <a:ext cx="166688" cy="206375"/>
            </a:xfrm>
            <a:custGeom>
              <a:avLst/>
              <a:gdLst>
                <a:gd name="T0" fmla="*/ 92 w 92"/>
                <a:gd name="T1" fmla="*/ 59 h 113"/>
                <a:gd name="T2" fmla="*/ 0 w 92"/>
                <a:gd name="T3" fmla="*/ 113 h 113"/>
                <a:gd name="T4" fmla="*/ 0 w 92"/>
                <a:gd name="T5" fmla="*/ 0 h 113"/>
                <a:gd name="T6" fmla="*/ 92 w 92"/>
                <a:gd name="T7" fmla="*/ 59 h 113"/>
                <a:gd name="T8" fmla="*/ 0 60000 65536"/>
                <a:gd name="T9" fmla="*/ 0 60000 65536"/>
                <a:gd name="T10" fmla="*/ 0 60000 65536"/>
                <a:gd name="T11" fmla="*/ 0 60000 65536"/>
                <a:gd name="T12" fmla="*/ 0 w 92"/>
                <a:gd name="T13" fmla="*/ 0 h 113"/>
                <a:gd name="T14" fmla="*/ 92 w 92"/>
                <a:gd name="T15" fmla="*/ 113 h 113"/>
              </a:gdLst>
              <a:ahLst/>
              <a:cxnLst>
                <a:cxn ang="T8">
                  <a:pos x="T0" y="T1"/>
                </a:cxn>
                <a:cxn ang="T9">
                  <a:pos x="T2" y="T3"/>
                </a:cxn>
                <a:cxn ang="T10">
                  <a:pos x="T4" y="T5"/>
                </a:cxn>
                <a:cxn ang="T11">
                  <a:pos x="T6" y="T7"/>
                </a:cxn>
              </a:cxnLst>
              <a:rect l="T12" t="T13" r="T14" b="T15"/>
              <a:pathLst>
                <a:path w="92" h="113">
                  <a:moveTo>
                    <a:pt x="92" y="59"/>
                  </a:moveTo>
                  <a:lnTo>
                    <a:pt x="0" y="113"/>
                  </a:lnTo>
                  <a:lnTo>
                    <a:pt x="0" y="0"/>
                  </a:lnTo>
                  <a:lnTo>
                    <a:pt x="92" y="59"/>
                  </a:ln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grpSp>
        <p:nvGrpSpPr>
          <p:cNvPr id="41" name="组合 40"/>
          <p:cNvGrpSpPr/>
          <p:nvPr/>
        </p:nvGrpSpPr>
        <p:grpSpPr>
          <a:xfrm>
            <a:off x="3650296" y="2050504"/>
            <a:ext cx="627062" cy="627063"/>
            <a:chOff x="3128963" y="2082800"/>
            <a:chExt cx="627062" cy="627063"/>
          </a:xfrm>
        </p:grpSpPr>
        <p:sp>
          <p:nvSpPr>
            <p:cNvPr id="42" name="Freeform 24"/>
            <p:cNvSpPr>
              <a:spLocks noEditPoints="1" noChangeArrowheads="1"/>
            </p:cNvSpPr>
            <p:nvPr/>
          </p:nvSpPr>
          <p:spPr bwMode="auto">
            <a:xfrm rot="16200000">
              <a:off x="3128962" y="2082801"/>
              <a:ext cx="627063" cy="627062"/>
            </a:xfrm>
            <a:custGeom>
              <a:avLst/>
              <a:gdLst>
                <a:gd name="T0" fmla="*/ 77 w 146"/>
                <a:gd name="T1" fmla="*/ 0 h 146"/>
                <a:gd name="T2" fmla="*/ 77 w 146"/>
                <a:gd name="T3" fmla="*/ 146 h 146"/>
                <a:gd name="T4" fmla="*/ 146 w 146"/>
                <a:gd name="T5" fmla="*/ 73 h 146"/>
                <a:gd name="T6" fmla="*/ 77 w 146"/>
                <a:gd name="T7" fmla="*/ 0 h 146"/>
                <a:gd name="T8" fmla="*/ 73 w 146"/>
                <a:gd name="T9" fmla="*/ 0 h 146"/>
                <a:gd name="T10" fmla="*/ 0 w 146"/>
                <a:gd name="T11" fmla="*/ 73 h 146"/>
                <a:gd name="T12" fmla="*/ 73 w 146"/>
                <a:gd name="T13" fmla="*/ 146 h 146"/>
                <a:gd name="T14" fmla="*/ 73 w 146"/>
                <a:gd name="T15" fmla="*/ 0 h 146"/>
                <a:gd name="T16" fmla="*/ 0 60000 65536"/>
                <a:gd name="T17" fmla="*/ 0 60000 65536"/>
                <a:gd name="T18" fmla="*/ 0 60000 65536"/>
                <a:gd name="T19" fmla="*/ 0 60000 65536"/>
                <a:gd name="T20" fmla="*/ 0 60000 65536"/>
                <a:gd name="T21" fmla="*/ 0 60000 65536"/>
                <a:gd name="T22" fmla="*/ 0 60000 65536"/>
                <a:gd name="T23" fmla="*/ 0 60000 65536"/>
                <a:gd name="T24" fmla="*/ 0 w 146"/>
                <a:gd name="T25" fmla="*/ 0 h 146"/>
                <a:gd name="T26" fmla="*/ 146 w 146"/>
                <a:gd name="T27" fmla="*/ 146 h 1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6" h="146">
                  <a:moveTo>
                    <a:pt x="77" y="0"/>
                  </a:moveTo>
                  <a:cubicBezTo>
                    <a:pt x="77" y="146"/>
                    <a:pt x="77" y="146"/>
                    <a:pt x="77" y="146"/>
                  </a:cubicBezTo>
                  <a:cubicBezTo>
                    <a:pt x="115" y="144"/>
                    <a:pt x="146" y="112"/>
                    <a:pt x="146" y="73"/>
                  </a:cubicBezTo>
                  <a:cubicBezTo>
                    <a:pt x="146" y="34"/>
                    <a:pt x="115" y="2"/>
                    <a:pt x="77" y="0"/>
                  </a:cubicBezTo>
                  <a:moveTo>
                    <a:pt x="73" y="0"/>
                  </a:moveTo>
                  <a:cubicBezTo>
                    <a:pt x="32" y="0"/>
                    <a:pt x="0" y="33"/>
                    <a:pt x="0" y="73"/>
                  </a:cubicBezTo>
                  <a:cubicBezTo>
                    <a:pt x="0" y="113"/>
                    <a:pt x="32" y="146"/>
                    <a:pt x="73" y="146"/>
                  </a:cubicBezTo>
                  <a:cubicBezTo>
                    <a:pt x="73" y="0"/>
                    <a:pt x="73" y="0"/>
                    <a:pt x="73" y="0"/>
                  </a:cubicBezTo>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43" name="Freeform 25"/>
            <p:cNvSpPr>
              <a:spLocks noChangeArrowheads="1"/>
            </p:cNvSpPr>
            <p:nvPr/>
          </p:nvSpPr>
          <p:spPr bwMode="auto">
            <a:xfrm rot="16200000">
              <a:off x="3434556" y="2075657"/>
              <a:ext cx="15875" cy="627062"/>
            </a:xfrm>
            <a:custGeom>
              <a:avLst/>
              <a:gdLst>
                <a:gd name="T0" fmla="*/ 0 w 4"/>
                <a:gd name="T1" fmla="*/ 0 h 146"/>
                <a:gd name="T2" fmla="*/ 0 w 4"/>
                <a:gd name="T3" fmla="*/ 0 h 146"/>
                <a:gd name="T4" fmla="*/ 0 w 4"/>
                <a:gd name="T5" fmla="*/ 146 h 146"/>
                <a:gd name="T6" fmla="*/ 0 w 4"/>
                <a:gd name="T7" fmla="*/ 146 h 146"/>
                <a:gd name="T8" fmla="*/ 4 w 4"/>
                <a:gd name="T9" fmla="*/ 146 h 146"/>
                <a:gd name="T10" fmla="*/ 4 w 4"/>
                <a:gd name="T11" fmla="*/ 0 h 146"/>
                <a:gd name="T12" fmla="*/ 0 w 4"/>
                <a:gd name="T13" fmla="*/ 0 h 146"/>
                <a:gd name="T14" fmla="*/ 0 60000 65536"/>
                <a:gd name="T15" fmla="*/ 0 60000 65536"/>
                <a:gd name="T16" fmla="*/ 0 60000 65536"/>
                <a:gd name="T17" fmla="*/ 0 60000 65536"/>
                <a:gd name="T18" fmla="*/ 0 60000 65536"/>
                <a:gd name="T19" fmla="*/ 0 60000 65536"/>
                <a:gd name="T20" fmla="*/ 0 60000 65536"/>
                <a:gd name="T21" fmla="*/ 0 w 4"/>
                <a:gd name="T22" fmla="*/ 0 h 146"/>
                <a:gd name="T23" fmla="*/ 4 w 4"/>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46">
                  <a:moveTo>
                    <a:pt x="0" y="0"/>
                  </a:moveTo>
                  <a:cubicBezTo>
                    <a:pt x="0" y="0"/>
                    <a:pt x="0" y="0"/>
                    <a:pt x="0" y="0"/>
                  </a:cubicBezTo>
                  <a:cubicBezTo>
                    <a:pt x="0" y="146"/>
                    <a:pt x="0" y="146"/>
                    <a:pt x="0" y="146"/>
                  </a:cubicBezTo>
                  <a:cubicBezTo>
                    <a:pt x="0" y="146"/>
                    <a:pt x="0" y="146"/>
                    <a:pt x="0" y="146"/>
                  </a:cubicBezTo>
                  <a:cubicBezTo>
                    <a:pt x="1" y="146"/>
                    <a:pt x="2" y="146"/>
                    <a:pt x="4" y="146"/>
                  </a:cubicBezTo>
                  <a:cubicBezTo>
                    <a:pt x="4" y="0"/>
                    <a:pt x="4" y="0"/>
                    <a:pt x="4" y="0"/>
                  </a:cubicBezTo>
                  <a:cubicBezTo>
                    <a:pt x="2" y="0"/>
                    <a:pt x="1" y="0"/>
                    <a:pt x="0"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44" name="Oval 26"/>
            <p:cNvSpPr>
              <a:spLocks noChangeArrowheads="1"/>
            </p:cNvSpPr>
            <p:nvPr/>
          </p:nvSpPr>
          <p:spPr bwMode="auto">
            <a:xfrm rot="16200000">
              <a:off x="3163094" y="2116931"/>
              <a:ext cx="554038" cy="555625"/>
            </a:xfrm>
            <a:prstGeom prst="ellipse">
              <a:avLst/>
            </a:prstGeom>
            <a:solidFill>
              <a:schemeClr val="tx2">
                <a:lumMod val="7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45" name="Freeform 27"/>
            <p:cNvSpPr>
              <a:spLocks noChangeArrowheads="1"/>
            </p:cNvSpPr>
            <p:nvPr/>
          </p:nvSpPr>
          <p:spPr bwMode="auto">
            <a:xfrm rot="16200000">
              <a:off x="3291681" y="2247107"/>
              <a:ext cx="301625" cy="300038"/>
            </a:xfrm>
            <a:custGeom>
              <a:avLst/>
              <a:gdLst>
                <a:gd name="T0" fmla="*/ 67 w 70"/>
                <a:gd name="T1" fmla="*/ 27 h 70"/>
                <a:gd name="T2" fmla="*/ 43 w 70"/>
                <a:gd name="T3" fmla="*/ 27 h 70"/>
                <a:gd name="T4" fmla="*/ 43 w 70"/>
                <a:gd name="T5" fmla="*/ 3 h 70"/>
                <a:gd name="T6" fmla="*/ 40 w 70"/>
                <a:gd name="T7" fmla="*/ 0 h 70"/>
                <a:gd name="T8" fmla="*/ 30 w 70"/>
                <a:gd name="T9" fmla="*/ 0 h 70"/>
                <a:gd name="T10" fmla="*/ 28 w 70"/>
                <a:gd name="T11" fmla="*/ 3 h 70"/>
                <a:gd name="T12" fmla="*/ 28 w 70"/>
                <a:gd name="T13" fmla="*/ 27 h 70"/>
                <a:gd name="T14" fmla="*/ 3 w 70"/>
                <a:gd name="T15" fmla="*/ 27 h 70"/>
                <a:gd name="T16" fmla="*/ 0 w 70"/>
                <a:gd name="T17" fmla="*/ 30 h 70"/>
                <a:gd name="T18" fmla="*/ 0 w 70"/>
                <a:gd name="T19" fmla="*/ 40 h 70"/>
                <a:gd name="T20" fmla="*/ 3 w 70"/>
                <a:gd name="T21" fmla="*/ 42 h 70"/>
                <a:gd name="T22" fmla="*/ 28 w 70"/>
                <a:gd name="T23" fmla="*/ 42 h 70"/>
                <a:gd name="T24" fmla="*/ 28 w 70"/>
                <a:gd name="T25" fmla="*/ 67 h 70"/>
                <a:gd name="T26" fmla="*/ 30 w 70"/>
                <a:gd name="T27" fmla="*/ 70 h 70"/>
                <a:gd name="T28" fmla="*/ 40 w 70"/>
                <a:gd name="T29" fmla="*/ 70 h 70"/>
                <a:gd name="T30" fmla="*/ 43 w 70"/>
                <a:gd name="T31" fmla="*/ 67 h 70"/>
                <a:gd name="T32" fmla="*/ 43 w 70"/>
                <a:gd name="T33" fmla="*/ 42 h 70"/>
                <a:gd name="T34" fmla="*/ 67 w 70"/>
                <a:gd name="T35" fmla="*/ 42 h 70"/>
                <a:gd name="T36" fmla="*/ 70 w 70"/>
                <a:gd name="T37" fmla="*/ 40 h 70"/>
                <a:gd name="T38" fmla="*/ 70 w 70"/>
                <a:gd name="T39" fmla="*/ 30 h 70"/>
                <a:gd name="T40" fmla="*/ 67 w 70"/>
                <a:gd name="T41" fmla="*/ 27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0"/>
                <a:gd name="T64" fmla="*/ 0 h 70"/>
                <a:gd name="T65" fmla="*/ 70 w 70"/>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0" h="70">
                  <a:moveTo>
                    <a:pt x="67" y="27"/>
                  </a:moveTo>
                  <a:cubicBezTo>
                    <a:pt x="43" y="27"/>
                    <a:pt x="43" y="27"/>
                    <a:pt x="43" y="27"/>
                  </a:cubicBezTo>
                  <a:cubicBezTo>
                    <a:pt x="43" y="3"/>
                    <a:pt x="43" y="3"/>
                    <a:pt x="43" y="3"/>
                  </a:cubicBezTo>
                  <a:cubicBezTo>
                    <a:pt x="43" y="1"/>
                    <a:pt x="42" y="0"/>
                    <a:pt x="40" y="0"/>
                  </a:cubicBezTo>
                  <a:cubicBezTo>
                    <a:pt x="30" y="0"/>
                    <a:pt x="30" y="0"/>
                    <a:pt x="30" y="0"/>
                  </a:cubicBezTo>
                  <a:cubicBezTo>
                    <a:pt x="29" y="0"/>
                    <a:pt x="28" y="1"/>
                    <a:pt x="28" y="3"/>
                  </a:cubicBezTo>
                  <a:cubicBezTo>
                    <a:pt x="28" y="27"/>
                    <a:pt x="28" y="27"/>
                    <a:pt x="28" y="27"/>
                  </a:cubicBezTo>
                  <a:cubicBezTo>
                    <a:pt x="3" y="27"/>
                    <a:pt x="3" y="27"/>
                    <a:pt x="3" y="27"/>
                  </a:cubicBezTo>
                  <a:cubicBezTo>
                    <a:pt x="2" y="27"/>
                    <a:pt x="0" y="28"/>
                    <a:pt x="0" y="30"/>
                  </a:cubicBezTo>
                  <a:cubicBezTo>
                    <a:pt x="0" y="40"/>
                    <a:pt x="0" y="40"/>
                    <a:pt x="0" y="40"/>
                  </a:cubicBezTo>
                  <a:cubicBezTo>
                    <a:pt x="0" y="41"/>
                    <a:pt x="2" y="42"/>
                    <a:pt x="3" y="42"/>
                  </a:cubicBezTo>
                  <a:cubicBezTo>
                    <a:pt x="28" y="42"/>
                    <a:pt x="28" y="42"/>
                    <a:pt x="28" y="42"/>
                  </a:cubicBezTo>
                  <a:cubicBezTo>
                    <a:pt x="28" y="67"/>
                    <a:pt x="28" y="67"/>
                    <a:pt x="28" y="67"/>
                  </a:cubicBezTo>
                  <a:cubicBezTo>
                    <a:pt x="28" y="68"/>
                    <a:pt x="29" y="70"/>
                    <a:pt x="30" y="70"/>
                  </a:cubicBezTo>
                  <a:cubicBezTo>
                    <a:pt x="40" y="70"/>
                    <a:pt x="40" y="70"/>
                    <a:pt x="40" y="70"/>
                  </a:cubicBezTo>
                  <a:cubicBezTo>
                    <a:pt x="42" y="70"/>
                    <a:pt x="43" y="68"/>
                    <a:pt x="43" y="67"/>
                  </a:cubicBezTo>
                  <a:cubicBezTo>
                    <a:pt x="43" y="42"/>
                    <a:pt x="43" y="42"/>
                    <a:pt x="43" y="42"/>
                  </a:cubicBezTo>
                  <a:cubicBezTo>
                    <a:pt x="67" y="42"/>
                    <a:pt x="67" y="42"/>
                    <a:pt x="67" y="42"/>
                  </a:cubicBezTo>
                  <a:cubicBezTo>
                    <a:pt x="69" y="42"/>
                    <a:pt x="70" y="41"/>
                    <a:pt x="70" y="40"/>
                  </a:cubicBezTo>
                  <a:cubicBezTo>
                    <a:pt x="70" y="30"/>
                    <a:pt x="70" y="30"/>
                    <a:pt x="70" y="30"/>
                  </a:cubicBezTo>
                  <a:cubicBezTo>
                    <a:pt x="70" y="28"/>
                    <a:pt x="69" y="27"/>
                    <a:pt x="67" y="27"/>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grpSp>
        <p:nvGrpSpPr>
          <p:cNvPr id="46" name="组合 45"/>
          <p:cNvGrpSpPr/>
          <p:nvPr/>
        </p:nvGrpSpPr>
        <p:grpSpPr>
          <a:xfrm>
            <a:off x="3650296" y="3299867"/>
            <a:ext cx="627062" cy="627062"/>
            <a:chOff x="3128963" y="3332163"/>
            <a:chExt cx="627062" cy="627062"/>
          </a:xfrm>
        </p:grpSpPr>
        <p:sp>
          <p:nvSpPr>
            <p:cNvPr id="47" name="Freeform 28"/>
            <p:cNvSpPr>
              <a:spLocks noEditPoints="1" noChangeArrowheads="1"/>
            </p:cNvSpPr>
            <p:nvPr/>
          </p:nvSpPr>
          <p:spPr bwMode="auto">
            <a:xfrm rot="16200000">
              <a:off x="3128963" y="3332163"/>
              <a:ext cx="627062" cy="627062"/>
            </a:xfrm>
            <a:custGeom>
              <a:avLst/>
              <a:gdLst>
                <a:gd name="T0" fmla="*/ 70 w 146"/>
                <a:gd name="T1" fmla="*/ 76 h 146"/>
                <a:gd name="T2" fmla="*/ 0 w 146"/>
                <a:gd name="T3" fmla="*/ 76 h 146"/>
                <a:gd name="T4" fmla="*/ 70 w 146"/>
                <a:gd name="T5" fmla="*/ 146 h 146"/>
                <a:gd name="T6" fmla="*/ 70 w 146"/>
                <a:gd name="T7" fmla="*/ 76 h 146"/>
                <a:gd name="T8" fmla="*/ 146 w 146"/>
                <a:gd name="T9" fmla="*/ 76 h 146"/>
                <a:gd name="T10" fmla="*/ 74 w 146"/>
                <a:gd name="T11" fmla="*/ 76 h 146"/>
                <a:gd name="T12" fmla="*/ 74 w 146"/>
                <a:gd name="T13" fmla="*/ 146 h 146"/>
                <a:gd name="T14" fmla="*/ 146 w 146"/>
                <a:gd name="T15" fmla="*/ 76 h 146"/>
                <a:gd name="T16" fmla="*/ 70 w 146"/>
                <a:gd name="T17" fmla="*/ 0 h 146"/>
                <a:gd name="T18" fmla="*/ 0 w 146"/>
                <a:gd name="T19" fmla="*/ 72 h 146"/>
                <a:gd name="T20" fmla="*/ 70 w 146"/>
                <a:gd name="T21" fmla="*/ 72 h 146"/>
                <a:gd name="T22" fmla="*/ 70 w 146"/>
                <a:gd name="T23" fmla="*/ 0 h 146"/>
                <a:gd name="T24" fmla="*/ 74 w 146"/>
                <a:gd name="T25" fmla="*/ 0 h 146"/>
                <a:gd name="T26" fmla="*/ 74 w 146"/>
                <a:gd name="T27" fmla="*/ 72 h 146"/>
                <a:gd name="T28" fmla="*/ 146 w 146"/>
                <a:gd name="T29" fmla="*/ 72 h 146"/>
                <a:gd name="T30" fmla="*/ 74 w 146"/>
                <a:gd name="T31" fmla="*/ 0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6"/>
                <a:gd name="T49" fmla="*/ 0 h 146"/>
                <a:gd name="T50" fmla="*/ 146 w 146"/>
                <a:gd name="T51" fmla="*/ 146 h 14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6" h="146">
                  <a:moveTo>
                    <a:pt x="70" y="76"/>
                  </a:moveTo>
                  <a:cubicBezTo>
                    <a:pt x="0" y="76"/>
                    <a:pt x="0" y="76"/>
                    <a:pt x="0" y="76"/>
                  </a:cubicBezTo>
                  <a:cubicBezTo>
                    <a:pt x="2" y="114"/>
                    <a:pt x="32" y="144"/>
                    <a:pt x="70" y="146"/>
                  </a:cubicBezTo>
                  <a:cubicBezTo>
                    <a:pt x="70" y="76"/>
                    <a:pt x="70" y="76"/>
                    <a:pt x="70" y="76"/>
                  </a:cubicBezTo>
                  <a:moveTo>
                    <a:pt x="146" y="76"/>
                  </a:moveTo>
                  <a:cubicBezTo>
                    <a:pt x="74" y="76"/>
                    <a:pt x="74" y="76"/>
                    <a:pt x="74" y="76"/>
                  </a:cubicBezTo>
                  <a:cubicBezTo>
                    <a:pt x="74" y="146"/>
                    <a:pt x="74" y="146"/>
                    <a:pt x="74" y="146"/>
                  </a:cubicBezTo>
                  <a:cubicBezTo>
                    <a:pt x="113" y="146"/>
                    <a:pt x="144" y="115"/>
                    <a:pt x="146" y="76"/>
                  </a:cubicBezTo>
                  <a:moveTo>
                    <a:pt x="70" y="0"/>
                  </a:moveTo>
                  <a:cubicBezTo>
                    <a:pt x="31" y="2"/>
                    <a:pt x="0" y="34"/>
                    <a:pt x="0" y="72"/>
                  </a:cubicBezTo>
                  <a:cubicBezTo>
                    <a:pt x="70" y="72"/>
                    <a:pt x="70" y="72"/>
                    <a:pt x="70" y="72"/>
                  </a:cubicBezTo>
                  <a:cubicBezTo>
                    <a:pt x="70" y="0"/>
                    <a:pt x="70" y="0"/>
                    <a:pt x="70" y="0"/>
                  </a:cubicBezTo>
                  <a:moveTo>
                    <a:pt x="74" y="0"/>
                  </a:moveTo>
                  <a:cubicBezTo>
                    <a:pt x="74" y="72"/>
                    <a:pt x="74" y="72"/>
                    <a:pt x="74" y="72"/>
                  </a:cubicBezTo>
                  <a:cubicBezTo>
                    <a:pt x="146" y="72"/>
                    <a:pt x="146" y="72"/>
                    <a:pt x="146" y="72"/>
                  </a:cubicBezTo>
                  <a:cubicBezTo>
                    <a:pt x="146" y="32"/>
                    <a:pt x="114" y="0"/>
                    <a:pt x="74" y="0"/>
                  </a:cubicBezTo>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48" name="Freeform 29"/>
            <p:cNvSpPr>
              <a:spLocks noEditPoints="1" noChangeArrowheads="1"/>
            </p:cNvSpPr>
            <p:nvPr/>
          </p:nvSpPr>
          <p:spPr bwMode="auto">
            <a:xfrm rot="16200000">
              <a:off x="3132932" y="3636169"/>
              <a:ext cx="627062" cy="19050"/>
            </a:xfrm>
            <a:custGeom>
              <a:avLst/>
              <a:gdLst>
                <a:gd name="T0" fmla="*/ 70 w 146"/>
                <a:gd name="T1" fmla="*/ 0 h 4"/>
                <a:gd name="T2" fmla="*/ 0 w 146"/>
                <a:gd name="T3" fmla="*/ 0 h 4"/>
                <a:gd name="T4" fmla="*/ 0 w 146"/>
                <a:gd name="T5" fmla="*/ 1 h 4"/>
                <a:gd name="T6" fmla="*/ 0 w 146"/>
                <a:gd name="T7" fmla="*/ 4 h 4"/>
                <a:gd name="T8" fmla="*/ 70 w 146"/>
                <a:gd name="T9" fmla="*/ 4 h 4"/>
                <a:gd name="T10" fmla="*/ 70 w 146"/>
                <a:gd name="T11" fmla="*/ 0 h 4"/>
                <a:gd name="T12" fmla="*/ 146 w 146"/>
                <a:gd name="T13" fmla="*/ 0 h 4"/>
                <a:gd name="T14" fmla="*/ 74 w 146"/>
                <a:gd name="T15" fmla="*/ 0 h 4"/>
                <a:gd name="T16" fmla="*/ 74 w 146"/>
                <a:gd name="T17" fmla="*/ 4 h 4"/>
                <a:gd name="T18" fmla="*/ 146 w 146"/>
                <a:gd name="T19" fmla="*/ 4 h 4"/>
                <a:gd name="T20" fmla="*/ 146 w 146"/>
                <a:gd name="T21" fmla="*/ 1 h 4"/>
                <a:gd name="T22" fmla="*/ 146 w 146"/>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6"/>
                <a:gd name="T37" fmla="*/ 0 h 4"/>
                <a:gd name="T38" fmla="*/ 146 w 146"/>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6" h="4">
                  <a:moveTo>
                    <a:pt x="70" y="0"/>
                  </a:moveTo>
                  <a:cubicBezTo>
                    <a:pt x="0" y="0"/>
                    <a:pt x="0" y="0"/>
                    <a:pt x="0" y="0"/>
                  </a:cubicBezTo>
                  <a:cubicBezTo>
                    <a:pt x="0" y="1"/>
                    <a:pt x="0" y="1"/>
                    <a:pt x="0" y="1"/>
                  </a:cubicBezTo>
                  <a:cubicBezTo>
                    <a:pt x="0" y="2"/>
                    <a:pt x="0" y="3"/>
                    <a:pt x="0" y="4"/>
                  </a:cubicBezTo>
                  <a:cubicBezTo>
                    <a:pt x="70" y="4"/>
                    <a:pt x="70" y="4"/>
                    <a:pt x="70" y="4"/>
                  </a:cubicBezTo>
                  <a:cubicBezTo>
                    <a:pt x="70" y="0"/>
                    <a:pt x="70" y="0"/>
                    <a:pt x="70" y="0"/>
                  </a:cubicBezTo>
                  <a:moveTo>
                    <a:pt x="146" y="0"/>
                  </a:moveTo>
                  <a:cubicBezTo>
                    <a:pt x="74" y="0"/>
                    <a:pt x="74" y="0"/>
                    <a:pt x="74" y="0"/>
                  </a:cubicBezTo>
                  <a:cubicBezTo>
                    <a:pt x="74" y="4"/>
                    <a:pt x="74" y="4"/>
                    <a:pt x="74" y="4"/>
                  </a:cubicBezTo>
                  <a:cubicBezTo>
                    <a:pt x="146" y="4"/>
                    <a:pt x="146" y="4"/>
                    <a:pt x="146" y="4"/>
                  </a:cubicBezTo>
                  <a:cubicBezTo>
                    <a:pt x="146" y="3"/>
                    <a:pt x="146" y="2"/>
                    <a:pt x="146" y="1"/>
                  </a:cubicBezTo>
                  <a:cubicBezTo>
                    <a:pt x="146" y="1"/>
                    <a:pt x="146" y="1"/>
                    <a:pt x="146"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49" name="Freeform 30"/>
            <p:cNvSpPr>
              <a:spLocks noChangeArrowheads="1"/>
            </p:cNvSpPr>
            <p:nvPr/>
          </p:nvSpPr>
          <p:spPr bwMode="auto">
            <a:xfrm rot="16200000">
              <a:off x="3434556" y="3336132"/>
              <a:ext cx="15875" cy="627062"/>
            </a:xfrm>
            <a:custGeom>
              <a:avLst/>
              <a:gdLst>
                <a:gd name="T0" fmla="*/ 3 w 4"/>
                <a:gd name="T1" fmla="*/ 0 h 146"/>
                <a:gd name="T2" fmla="*/ 0 w 4"/>
                <a:gd name="T3" fmla="*/ 0 h 146"/>
                <a:gd name="T4" fmla="*/ 0 w 4"/>
                <a:gd name="T5" fmla="*/ 72 h 146"/>
                <a:gd name="T6" fmla="*/ 0 w 4"/>
                <a:gd name="T7" fmla="*/ 76 h 146"/>
                <a:gd name="T8" fmla="*/ 0 w 4"/>
                <a:gd name="T9" fmla="*/ 146 h 146"/>
                <a:gd name="T10" fmla="*/ 3 w 4"/>
                <a:gd name="T11" fmla="*/ 146 h 146"/>
                <a:gd name="T12" fmla="*/ 4 w 4"/>
                <a:gd name="T13" fmla="*/ 146 h 146"/>
                <a:gd name="T14" fmla="*/ 4 w 4"/>
                <a:gd name="T15" fmla="*/ 76 h 146"/>
                <a:gd name="T16" fmla="*/ 4 w 4"/>
                <a:gd name="T17" fmla="*/ 72 h 146"/>
                <a:gd name="T18" fmla="*/ 4 w 4"/>
                <a:gd name="T19" fmla="*/ 0 h 146"/>
                <a:gd name="T20" fmla="*/ 3 w 4"/>
                <a:gd name="T21" fmla="*/ 0 h 1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146"/>
                <a:gd name="T35" fmla="*/ 4 w 4"/>
                <a:gd name="T36" fmla="*/ 146 h 1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146">
                  <a:moveTo>
                    <a:pt x="3" y="0"/>
                  </a:moveTo>
                  <a:cubicBezTo>
                    <a:pt x="2" y="0"/>
                    <a:pt x="1" y="0"/>
                    <a:pt x="0" y="0"/>
                  </a:cubicBezTo>
                  <a:cubicBezTo>
                    <a:pt x="0" y="72"/>
                    <a:pt x="0" y="72"/>
                    <a:pt x="0" y="72"/>
                  </a:cubicBezTo>
                  <a:cubicBezTo>
                    <a:pt x="0" y="76"/>
                    <a:pt x="0" y="76"/>
                    <a:pt x="0" y="76"/>
                  </a:cubicBezTo>
                  <a:cubicBezTo>
                    <a:pt x="0" y="146"/>
                    <a:pt x="0" y="146"/>
                    <a:pt x="0" y="146"/>
                  </a:cubicBezTo>
                  <a:cubicBezTo>
                    <a:pt x="1" y="146"/>
                    <a:pt x="2" y="146"/>
                    <a:pt x="3" y="146"/>
                  </a:cubicBezTo>
                  <a:cubicBezTo>
                    <a:pt x="3" y="146"/>
                    <a:pt x="3" y="146"/>
                    <a:pt x="4" y="146"/>
                  </a:cubicBezTo>
                  <a:cubicBezTo>
                    <a:pt x="4" y="76"/>
                    <a:pt x="4" y="76"/>
                    <a:pt x="4" y="76"/>
                  </a:cubicBezTo>
                  <a:cubicBezTo>
                    <a:pt x="4" y="72"/>
                    <a:pt x="4" y="72"/>
                    <a:pt x="4" y="72"/>
                  </a:cubicBezTo>
                  <a:cubicBezTo>
                    <a:pt x="4" y="0"/>
                    <a:pt x="4" y="0"/>
                    <a:pt x="4" y="0"/>
                  </a:cubicBezTo>
                  <a:cubicBezTo>
                    <a:pt x="3" y="0"/>
                    <a:pt x="3" y="0"/>
                    <a:pt x="3"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50" name="Oval 31"/>
            <p:cNvSpPr>
              <a:spLocks noChangeArrowheads="1"/>
            </p:cNvSpPr>
            <p:nvPr/>
          </p:nvSpPr>
          <p:spPr bwMode="auto">
            <a:xfrm rot="16200000">
              <a:off x="3163094" y="3366294"/>
              <a:ext cx="554037" cy="555625"/>
            </a:xfrm>
            <a:prstGeom prst="ellipse">
              <a:avLst/>
            </a:prstGeom>
            <a:solidFill>
              <a:schemeClr val="tx2">
                <a:lumMod val="7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51" name="Freeform 32"/>
            <p:cNvSpPr>
              <a:spLocks noChangeArrowheads="1"/>
            </p:cNvSpPr>
            <p:nvPr/>
          </p:nvSpPr>
          <p:spPr bwMode="auto">
            <a:xfrm>
              <a:off x="3282950" y="3478213"/>
              <a:ext cx="211138" cy="293687"/>
            </a:xfrm>
            <a:custGeom>
              <a:avLst/>
              <a:gdLst>
                <a:gd name="T0" fmla="*/ 13 w 49"/>
                <a:gd name="T1" fmla="*/ 28 h 68"/>
                <a:gd name="T2" fmla="*/ 11 w 49"/>
                <a:gd name="T3" fmla="*/ 9 h 68"/>
                <a:gd name="T4" fmla="*/ 32 w 49"/>
                <a:gd name="T5" fmla="*/ 14 h 68"/>
                <a:gd name="T6" fmla="*/ 29 w 49"/>
                <a:gd name="T7" fmla="*/ 40 h 68"/>
                <a:gd name="T8" fmla="*/ 37 w 49"/>
                <a:gd name="T9" fmla="*/ 63 h 68"/>
                <a:gd name="T10" fmla="*/ 22 w 49"/>
                <a:gd name="T11" fmla="*/ 43 h 68"/>
                <a:gd name="T12" fmla="*/ 13 w 49"/>
                <a:gd name="T13" fmla="*/ 28 h 68"/>
                <a:gd name="T14" fmla="*/ 0 60000 65536"/>
                <a:gd name="T15" fmla="*/ 0 60000 65536"/>
                <a:gd name="T16" fmla="*/ 0 60000 65536"/>
                <a:gd name="T17" fmla="*/ 0 60000 65536"/>
                <a:gd name="T18" fmla="*/ 0 60000 65536"/>
                <a:gd name="T19" fmla="*/ 0 60000 65536"/>
                <a:gd name="T20" fmla="*/ 0 60000 65536"/>
                <a:gd name="T21" fmla="*/ 0 w 49"/>
                <a:gd name="T22" fmla="*/ 0 h 68"/>
                <a:gd name="T23" fmla="*/ 49 w 49"/>
                <a:gd name="T24" fmla="*/ 68 h 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68">
                  <a:moveTo>
                    <a:pt x="13" y="28"/>
                  </a:moveTo>
                  <a:cubicBezTo>
                    <a:pt x="13" y="28"/>
                    <a:pt x="0" y="18"/>
                    <a:pt x="11" y="9"/>
                  </a:cubicBezTo>
                  <a:cubicBezTo>
                    <a:pt x="22" y="0"/>
                    <a:pt x="40" y="2"/>
                    <a:pt x="32" y="14"/>
                  </a:cubicBezTo>
                  <a:cubicBezTo>
                    <a:pt x="24" y="25"/>
                    <a:pt x="22" y="34"/>
                    <a:pt x="29" y="40"/>
                  </a:cubicBezTo>
                  <a:cubicBezTo>
                    <a:pt x="36" y="46"/>
                    <a:pt x="49" y="57"/>
                    <a:pt x="37" y="63"/>
                  </a:cubicBezTo>
                  <a:cubicBezTo>
                    <a:pt x="26" y="68"/>
                    <a:pt x="24" y="49"/>
                    <a:pt x="22" y="43"/>
                  </a:cubicBezTo>
                  <a:cubicBezTo>
                    <a:pt x="20" y="36"/>
                    <a:pt x="17" y="32"/>
                    <a:pt x="13" y="28"/>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52" name="Freeform 33"/>
            <p:cNvSpPr>
              <a:spLocks noChangeArrowheads="1"/>
            </p:cNvSpPr>
            <p:nvPr/>
          </p:nvSpPr>
          <p:spPr bwMode="auto">
            <a:xfrm>
              <a:off x="3387725" y="3419475"/>
              <a:ext cx="66675" cy="68263"/>
            </a:xfrm>
            <a:custGeom>
              <a:avLst/>
              <a:gdLst>
                <a:gd name="T0" fmla="*/ 15 w 16"/>
                <a:gd name="T1" fmla="*/ 10 h 16"/>
                <a:gd name="T2" fmla="*/ 5 w 16"/>
                <a:gd name="T3" fmla="*/ 15 h 16"/>
                <a:gd name="T4" fmla="*/ 1 w 16"/>
                <a:gd name="T5" fmla="*/ 6 h 16"/>
                <a:gd name="T6" fmla="*/ 11 w 16"/>
                <a:gd name="T7" fmla="*/ 1 h 16"/>
                <a:gd name="T8" fmla="*/ 15 w 16"/>
                <a:gd name="T9" fmla="*/ 10 h 16"/>
                <a:gd name="T10" fmla="*/ 0 60000 65536"/>
                <a:gd name="T11" fmla="*/ 0 60000 65536"/>
                <a:gd name="T12" fmla="*/ 0 60000 65536"/>
                <a:gd name="T13" fmla="*/ 0 60000 65536"/>
                <a:gd name="T14" fmla="*/ 0 60000 65536"/>
                <a:gd name="T15" fmla="*/ 0 w 16"/>
                <a:gd name="T16" fmla="*/ 0 h 16"/>
                <a:gd name="T17" fmla="*/ 16 w 16"/>
                <a:gd name="T18" fmla="*/ 16 h 16"/>
              </a:gdLst>
              <a:ahLst/>
              <a:cxnLst>
                <a:cxn ang="T10">
                  <a:pos x="T0" y="T1"/>
                </a:cxn>
                <a:cxn ang="T11">
                  <a:pos x="T2" y="T3"/>
                </a:cxn>
                <a:cxn ang="T12">
                  <a:pos x="T4" y="T5"/>
                </a:cxn>
                <a:cxn ang="T13">
                  <a:pos x="T6" y="T7"/>
                </a:cxn>
                <a:cxn ang="T14">
                  <a:pos x="T8" y="T9"/>
                </a:cxn>
              </a:cxnLst>
              <a:rect l="T15" t="T16" r="T17" b="T18"/>
              <a:pathLst>
                <a:path w="16" h="16">
                  <a:moveTo>
                    <a:pt x="15" y="10"/>
                  </a:moveTo>
                  <a:cubicBezTo>
                    <a:pt x="13" y="14"/>
                    <a:pt x="9" y="16"/>
                    <a:pt x="5" y="15"/>
                  </a:cubicBezTo>
                  <a:cubicBezTo>
                    <a:pt x="2" y="14"/>
                    <a:pt x="0" y="10"/>
                    <a:pt x="1" y="6"/>
                  </a:cubicBezTo>
                  <a:cubicBezTo>
                    <a:pt x="3" y="2"/>
                    <a:pt x="7" y="0"/>
                    <a:pt x="11" y="1"/>
                  </a:cubicBezTo>
                  <a:cubicBezTo>
                    <a:pt x="14" y="2"/>
                    <a:pt x="16" y="6"/>
                    <a:pt x="15" y="10"/>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53" name="Freeform 34"/>
            <p:cNvSpPr>
              <a:spLocks noChangeArrowheads="1"/>
            </p:cNvSpPr>
            <p:nvPr/>
          </p:nvSpPr>
          <p:spPr bwMode="auto">
            <a:xfrm>
              <a:off x="3352800" y="3444875"/>
              <a:ext cx="34925" cy="39688"/>
            </a:xfrm>
            <a:custGeom>
              <a:avLst/>
              <a:gdLst>
                <a:gd name="T0" fmla="*/ 7 w 8"/>
                <a:gd name="T1" fmla="*/ 4 h 9"/>
                <a:gd name="T2" fmla="*/ 4 w 8"/>
                <a:gd name="T3" fmla="*/ 9 h 9"/>
                <a:gd name="T4" fmla="*/ 1 w 8"/>
                <a:gd name="T5" fmla="*/ 5 h 9"/>
                <a:gd name="T6" fmla="*/ 3 w 8"/>
                <a:gd name="T7" fmla="*/ 1 h 9"/>
                <a:gd name="T8" fmla="*/ 7 w 8"/>
                <a:gd name="T9" fmla="*/ 4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7" y="4"/>
                  </a:moveTo>
                  <a:cubicBezTo>
                    <a:pt x="8" y="6"/>
                    <a:pt x="6" y="8"/>
                    <a:pt x="4" y="9"/>
                  </a:cubicBezTo>
                  <a:cubicBezTo>
                    <a:pt x="3" y="9"/>
                    <a:pt x="1" y="7"/>
                    <a:pt x="1" y="5"/>
                  </a:cubicBezTo>
                  <a:cubicBezTo>
                    <a:pt x="0" y="3"/>
                    <a:pt x="2" y="1"/>
                    <a:pt x="3" y="1"/>
                  </a:cubicBezTo>
                  <a:cubicBezTo>
                    <a:pt x="5" y="0"/>
                    <a:pt x="7" y="2"/>
                    <a:pt x="7" y="4"/>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54" name="Freeform 35"/>
            <p:cNvSpPr>
              <a:spLocks noChangeArrowheads="1"/>
            </p:cNvSpPr>
            <p:nvPr/>
          </p:nvSpPr>
          <p:spPr bwMode="auto">
            <a:xfrm>
              <a:off x="3321050" y="3465513"/>
              <a:ext cx="31750" cy="31750"/>
            </a:xfrm>
            <a:custGeom>
              <a:avLst/>
              <a:gdLst>
                <a:gd name="T0" fmla="*/ 6 w 7"/>
                <a:gd name="T1" fmla="*/ 2 h 7"/>
                <a:gd name="T2" fmla="*/ 5 w 7"/>
                <a:gd name="T3" fmla="*/ 6 h 7"/>
                <a:gd name="T4" fmla="*/ 1 w 7"/>
                <a:gd name="T5" fmla="*/ 4 h 7"/>
                <a:gd name="T6" fmla="*/ 2 w 7"/>
                <a:gd name="T7" fmla="*/ 0 h 7"/>
                <a:gd name="T8" fmla="*/ 6 w 7"/>
                <a:gd name="T9" fmla="*/ 2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6" y="2"/>
                  </a:moveTo>
                  <a:cubicBezTo>
                    <a:pt x="7" y="4"/>
                    <a:pt x="6" y="6"/>
                    <a:pt x="5" y="6"/>
                  </a:cubicBezTo>
                  <a:cubicBezTo>
                    <a:pt x="3" y="7"/>
                    <a:pt x="2" y="6"/>
                    <a:pt x="1" y="4"/>
                  </a:cubicBezTo>
                  <a:cubicBezTo>
                    <a:pt x="0" y="3"/>
                    <a:pt x="1" y="1"/>
                    <a:pt x="2" y="0"/>
                  </a:cubicBezTo>
                  <a:cubicBezTo>
                    <a:pt x="4" y="0"/>
                    <a:pt x="5" y="1"/>
                    <a:pt x="6" y="2"/>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55" name="Freeform 36"/>
            <p:cNvSpPr>
              <a:spLocks noChangeArrowheads="1"/>
            </p:cNvSpPr>
            <p:nvPr/>
          </p:nvSpPr>
          <p:spPr bwMode="auto">
            <a:xfrm>
              <a:off x="3295650" y="3484563"/>
              <a:ext cx="30163" cy="28575"/>
            </a:xfrm>
            <a:custGeom>
              <a:avLst/>
              <a:gdLst>
                <a:gd name="T0" fmla="*/ 6 w 7"/>
                <a:gd name="T1" fmla="*/ 3 h 7"/>
                <a:gd name="T2" fmla="*/ 5 w 7"/>
                <a:gd name="T3" fmla="*/ 7 h 7"/>
                <a:gd name="T4" fmla="*/ 1 w 7"/>
                <a:gd name="T5" fmla="*/ 5 h 7"/>
                <a:gd name="T6" fmla="*/ 2 w 7"/>
                <a:gd name="T7" fmla="*/ 1 h 7"/>
                <a:gd name="T8" fmla="*/ 6 w 7"/>
                <a:gd name="T9" fmla="*/ 3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6" y="3"/>
                  </a:moveTo>
                  <a:cubicBezTo>
                    <a:pt x="7" y="4"/>
                    <a:pt x="7" y="6"/>
                    <a:pt x="5" y="7"/>
                  </a:cubicBezTo>
                  <a:cubicBezTo>
                    <a:pt x="4" y="7"/>
                    <a:pt x="2" y="7"/>
                    <a:pt x="1" y="5"/>
                  </a:cubicBezTo>
                  <a:cubicBezTo>
                    <a:pt x="0" y="4"/>
                    <a:pt x="1" y="2"/>
                    <a:pt x="2" y="1"/>
                  </a:cubicBezTo>
                  <a:cubicBezTo>
                    <a:pt x="4" y="0"/>
                    <a:pt x="5" y="1"/>
                    <a:pt x="6" y="3"/>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56" name="Freeform 37"/>
            <p:cNvSpPr>
              <a:spLocks noChangeArrowheads="1"/>
            </p:cNvSpPr>
            <p:nvPr/>
          </p:nvSpPr>
          <p:spPr bwMode="auto">
            <a:xfrm>
              <a:off x="3282950" y="3509963"/>
              <a:ext cx="25400" cy="25400"/>
            </a:xfrm>
            <a:custGeom>
              <a:avLst/>
              <a:gdLst>
                <a:gd name="T0" fmla="*/ 5 w 6"/>
                <a:gd name="T1" fmla="*/ 1 h 6"/>
                <a:gd name="T2" fmla="*/ 5 w 6"/>
                <a:gd name="T3" fmla="*/ 5 h 6"/>
                <a:gd name="T4" fmla="*/ 1 w 6"/>
                <a:gd name="T5" fmla="*/ 5 h 6"/>
                <a:gd name="T6" fmla="*/ 1 w 6"/>
                <a:gd name="T7" fmla="*/ 1 h 6"/>
                <a:gd name="T8" fmla="*/ 5 w 6"/>
                <a:gd name="T9" fmla="*/ 1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5" y="1"/>
                  </a:moveTo>
                  <a:cubicBezTo>
                    <a:pt x="6" y="3"/>
                    <a:pt x="6" y="4"/>
                    <a:pt x="5" y="5"/>
                  </a:cubicBezTo>
                  <a:cubicBezTo>
                    <a:pt x="4" y="6"/>
                    <a:pt x="3" y="6"/>
                    <a:pt x="1" y="5"/>
                  </a:cubicBezTo>
                  <a:cubicBezTo>
                    <a:pt x="0" y="4"/>
                    <a:pt x="0" y="2"/>
                    <a:pt x="1" y="1"/>
                  </a:cubicBezTo>
                  <a:cubicBezTo>
                    <a:pt x="2" y="0"/>
                    <a:pt x="3" y="0"/>
                    <a:pt x="5" y="1"/>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57" name="Freeform 38"/>
            <p:cNvSpPr>
              <a:spLocks noChangeArrowheads="1"/>
            </p:cNvSpPr>
            <p:nvPr/>
          </p:nvSpPr>
          <p:spPr bwMode="auto">
            <a:xfrm>
              <a:off x="3406775" y="3578225"/>
              <a:ext cx="207963" cy="290513"/>
            </a:xfrm>
            <a:custGeom>
              <a:avLst/>
              <a:gdLst>
                <a:gd name="T0" fmla="*/ 35 w 48"/>
                <a:gd name="T1" fmla="*/ 27 h 68"/>
                <a:gd name="T2" fmla="*/ 37 w 48"/>
                <a:gd name="T3" fmla="*/ 8 h 68"/>
                <a:gd name="T4" fmla="*/ 16 w 48"/>
                <a:gd name="T5" fmla="*/ 14 h 68"/>
                <a:gd name="T6" fmla="*/ 20 w 48"/>
                <a:gd name="T7" fmla="*/ 40 h 68"/>
                <a:gd name="T8" fmla="*/ 12 w 48"/>
                <a:gd name="T9" fmla="*/ 63 h 68"/>
                <a:gd name="T10" fmla="*/ 27 w 48"/>
                <a:gd name="T11" fmla="*/ 42 h 68"/>
                <a:gd name="T12" fmla="*/ 35 w 48"/>
                <a:gd name="T13" fmla="*/ 27 h 68"/>
                <a:gd name="T14" fmla="*/ 0 60000 65536"/>
                <a:gd name="T15" fmla="*/ 0 60000 65536"/>
                <a:gd name="T16" fmla="*/ 0 60000 65536"/>
                <a:gd name="T17" fmla="*/ 0 60000 65536"/>
                <a:gd name="T18" fmla="*/ 0 60000 65536"/>
                <a:gd name="T19" fmla="*/ 0 60000 65536"/>
                <a:gd name="T20" fmla="*/ 0 60000 65536"/>
                <a:gd name="T21" fmla="*/ 0 w 48"/>
                <a:gd name="T22" fmla="*/ 0 h 68"/>
                <a:gd name="T23" fmla="*/ 48 w 48"/>
                <a:gd name="T24" fmla="*/ 68 h 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68">
                  <a:moveTo>
                    <a:pt x="35" y="27"/>
                  </a:moveTo>
                  <a:cubicBezTo>
                    <a:pt x="35" y="27"/>
                    <a:pt x="48" y="17"/>
                    <a:pt x="37" y="8"/>
                  </a:cubicBezTo>
                  <a:cubicBezTo>
                    <a:pt x="26" y="0"/>
                    <a:pt x="8" y="3"/>
                    <a:pt x="16" y="14"/>
                  </a:cubicBezTo>
                  <a:cubicBezTo>
                    <a:pt x="24" y="25"/>
                    <a:pt x="27" y="34"/>
                    <a:pt x="20" y="40"/>
                  </a:cubicBezTo>
                  <a:cubicBezTo>
                    <a:pt x="14" y="46"/>
                    <a:pt x="0" y="58"/>
                    <a:pt x="12" y="63"/>
                  </a:cubicBezTo>
                  <a:cubicBezTo>
                    <a:pt x="24" y="68"/>
                    <a:pt x="26" y="49"/>
                    <a:pt x="27" y="42"/>
                  </a:cubicBezTo>
                  <a:cubicBezTo>
                    <a:pt x="29" y="36"/>
                    <a:pt x="32" y="32"/>
                    <a:pt x="35" y="27"/>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58" name="Freeform 39"/>
            <p:cNvSpPr>
              <a:spLocks noChangeArrowheads="1"/>
            </p:cNvSpPr>
            <p:nvPr/>
          </p:nvSpPr>
          <p:spPr bwMode="auto">
            <a:xfrm>
              <a:off x="3438525" y="3517900"/>
              <a:ext cx="68263" cy="68263"/>
            </a:xfrm>
            <a:custGeom>
              <a:avLst/>
              <a:gdLst>
                <a:gd name="T0" fmla="*/ 1 w 16"/>
                <a:gd name="T1" fmla="*/ 11 h 16"/>
                <a:gd name="T2" fmla="*/ 11 w 16"/>
                <a:gd name="T3" fmla="*/ 15 h 16"/>
                <a:gd name="T4" fmla="*/ 15 w 16"/>
                <a:gd name="T5" fmla="*/ 6 h 16"/>
                <a:gd name="T6" fmla="*/ 5 w 16"/>
                <a:gd name="T7" fmla="*/ 1 h 16"/>
                <a:gd name="T8" fmla="*/ 1 w 16"/>
                <a:gd name="T9" fmla="*/ 11 h 16"/>
                <a:gd name="T10" fmla="*/ 0 60000 65536"/>
                <a:gd name="T11" fmla="*/ 0 60000 65536"/>
                <a:gd name="T12" fmla="*/ 0 60000 65536"/>
                <a:gd name="T13" fmla="*/ 0 60000 65536"/>
                <a:gd name="T14" fmla="*/ 0 60000 65536"/>
                <a:gd name="T15" fmla="*/ 0 w 16"/>
                <a:gd name="T16" fmla="*/ 0 h 16"/>
                <a:gd name="T17" fmla="*/ 16 w 16"/>
                <a:gd name="T18" fmla="*/ 16 h 16"/>
              </a:gdLst>
              <a:ahLst/>
              <a:cxnLst>
                <a:cxn ang="T10">
                  <a:pos x="T0" y="T1"/>
                </a:cxn>
                <a:cxn ang="T11">
                  <a:pos x="T2" y="T3"/>
                </a:cxn>
                <a:cxn ang="T12">
                  <a:pos x="T4" y="T5"/>
                </a:cxn>
                <a:cxn ang="T13">
                  <a:pos x="T6" y="T7"/>
                </a:cxn>
                <a:cxn ang="T14">
                  <a:pos x="T8" y="T9"/>
                </a:cxn>
              </a:cxnLst>
              <a:rect l="T15" t="T16" r="T17" b="T18"/>
              <a:pathLst>
                <a:path w="16" h="16">
                  <a:moveTo>
                    <a:pt x="1" y="11"/>
                  </a:moveTo>
                  <a:cubicBezTo>
                    <a:pt x="3" y="14"/>
                    <a:pt x="7" y="16"/>
                    <a:pt x="11" y="15"/>
                  </a:cubicBezTo>
                  <a:cubicBezTo>
                    <a:pt x="15" y="14"/>
                    <a:pt x="16" y="10"/>
                    <a:pt x="15" y="6"/>
                  </a:cubicBezTo>
                  <a:cubicBezTo>
                    <a:pt x="13" y="2"/>
                    <a:pt x="9" y="0"/>
                    <a:pt x="5" y="1"/>
                  </a:cubicBezTo>
                  <a:cubicBezTo>
                    <a:pt x="1" y="3"/>
                    <a:pt x="0" y="7"/>
                    <a:pt x="1" y="11"/>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59" name="Freeform 40"/>
            <p:cNvSpPr>
              <a:spLocks noChangeArrowheads="1"/>
            </p:cNvSpPr>
            <p:nvPr/>
          </p:nvSpPr>
          <p:spPr bwMode="auto">
            <a:xfrm>
              <a:off x="3511550" y="3543300"/>
              <a:ext cx="30163" cy="34925"/>
            </a:xfrm>
            <a:custGeom>
              <a:avLst/>
              <a:gdLst>
                <a:gd name="T0" fmla="*/ 0 w 7"/>
                <a:gd name="T1" fmla="*/ 4 h 8"/>
                <a:gd name="T2" fmla="*/ 3 w 7"/>
                <a:gd name="T3" fmla="*/ 8 h 8"/>
                <a:gd name="T4" fmla="*/ 6 w 7"/>
                <a:gd name="T5" fmla="*/ 5 h 8"/>
                <a:gd name="T6" fmla="*/ 3 w 7"/>
                <a:gd name="T7" fmla="*/ 0 h 8"/>
                <a:gd name="T8" fmla="*/ 0 w 7"/>
                <a:gd name="T9" fmla="*/ 4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0" y="4"/>
                  </a:moveTo>
                  <a:cubicBezTo>
                    <a:pt x="0" y="6"/>
                    <a:pt x="1" y="8"/>
                    <a:pt x="3" y="8"/>
                  </a:cubicBezTo>
                  <a:cubicBezTo>
                    <a:pt x="5" y="8"/>
                    <a:pt x="6" y="7"/>
                    <a:pt x="6" y="5"/>
                  </a:cubicBezTo>
                  <a:cubicBezTo>
                    <a:pt x="7" y="2"/>
                    <a:pt x="5" y="0"/>
                    <a:pt x="3" y="0"/>
                  </a:cubicBezTo>
                  <a:cubicBezTo>
                    <a:pt x="2" y="0"/>
                    <a:pt x="0" y="2"/>
                    <a:pt x="0" y="4"/>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60" name="Freeform 41"/>
            <p:cNvSpPr>
              <a:spLocks noChangeArrowheads="1"/>
            </p:cNvSpPr>
            <p:nvPr/>
          </p:nvSpPr>
          <p:spPr bwMode="auto">
            <a:xfrm>
              <a:off x="3541713" y="3560763"/>
              <a:ext cx="28575" cy="30162"/>
            </a:xfrm>
            <a:custGeom>
              <a:avLst/>
              <a:gdLst>
                <a:gd name="T0" fmla="*/ 1 w 7"/>
                <a:gd name="T1" fmla="*/ 3 h 7"/>
                <a:gd name="T2" fmla="*/ 3 w 7"/>
                <a:gd name="T3" fmla="*/ 7 h 7"/>
                <a:gd name="T4" fmla="*/ 7 w 7"/>
                <a:gd name="T5" fmla="*/ 5 h 7"/>
                <a:gd name="T6" fmla="*/ 5 w 7"/>
                <a:gd name="T7" fmla="*/ 1 h 7"/>
                <a:gd name="T8" fmla="*/ 1 w 7"/>
                <a:gd name="T9" fmla="*/ 3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1" y="3"/>
                  </a:moveTo>
                  <a:cubicBezTo>
                    <a:pt x="0" y="5"/>
                    <a:pt x="1" y="6"/>
                    <a:pt x="3" y="7"/>
                  </a:cubicBezTo>
                  <a:cubicBezTo>
                    <a:pt x="4" y="7"/>
                    <a:pt x="6" y="6"/>
                    <a:pt x="7" y="5"/>
                  </a:cubicBezTo>
                  <a:cubicBezTo>
                    <a:pt x="7" y="3"/>
                    <a:pt x="7" y="1"/>
                    <a:pt x="5" y="1"/>
                  </a:cubicBezTo>
                  <a:cubicBezTo>
                    <a:pt x="3" y="0"/>
                    <a:pt x="2" y="1"/>
                    <a:pt x="1" y="3"/>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61" name="Freeform 42"/>
            <p:cNvSpPr>
              <a:spLocks noChangeArrowheads="1"/>
            </p:cNvSpPr>
            <p:nvPr/>
          </p:nvSpPr>
          <p:spPr bwMode="auto">
            <a:xfrm>
              <a:off x="3567113" y="3581400"/>
              <a:ext cx="30162" cy="30163"/>
            </a:xfrm>
            <a:custGeom>
              <a:avLst/>
              <a:gdLst>
                <a:gd name="T0" fmla="*/ 1 w 7"/>
                <a:gd name="T1" fmla="*/ 2 h 7"/>
                <a:gd name="T2" fmla="*/ 2 w 7"/>
                <a:gd name="T3" fmla="*/ 6 h 7"/>
                <a:gd name="T4" fmla="*/ 7 w 7"/>
                <a:gd name="T5" fmla="*/ 4 h 7"/>
                <a:gd name="T6" fmla="*/ 5 w 7"/>
                <a:gd name="T7" fmla="*/ 0 h 7"/>
                <a:gd name="T8" fmla="*/ 1 w 7"/>
                <a:gd name="T9" fmla="*/ 2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1" y="2"/>
                  </a:moveTo>
                  <a:cubicBezTo>
                    <a:pt x="0" y="4"/>
                    <a:pt x="1" y="6"/>
                    <a:pt x="2" y="6"/>
                  </a:cubicBezTo>
                  <a:cubicBezTo>
                    <a:pt x="4" y="7"/>
                    <a:pt x="6" y="6"/>
                    <a:pt x="7" y="4"/>
                  </a:cubicBezTo>
                  <a:cubicBezTo>
                    <a:pt x="7" y="3"/>
                    <a:pt x="7" y="1"/>
                    <a:pt x="5" y="0"/>
                  </a:cubicBezTo>
                  <a:cubicBezTo>
                    <a:pt x="4" y="0"/>
                    <a:pt x="2" y="0"/>
                    <a:pt x="1" y="2"/>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62" name="Freeform 43"/>
            <p:cNvSpPr>
              <a:spLocks noChangeArrowheads="1"/>
            </p:cNvSpPr>
            <p:nvPr/>
          </p:nvSpPr>
          <p:spPr bwMode="auto">
            <a:xfrm>
              <a:off x="3589338" y="3603625"/>
              <a:ext cx="25400" cy="25400"/>
            </a:xfrm>
            <a:custGeom>
              <a:avLst/>
              <a:gdLst>
                <a:gd name="T0" fmla="*/ 1 w 6"/>
                <a:gd name="T1" fmla="*/ 2 h 6"/>
                <a:gd name="T2" fmla="*/ 0 w 6"/>
                <a:gd name="T3" fmla="*/ 5 h 6"/>
                <a:gd name="T4" fmla="*/ 4 w 6"/>
                <a:gd name="T5" fmla="*/ 5 h 6"/>
                <a:gd name="T6" fmla="*/ 5 w 6"/>
                <a:gd name="T7" fmla="*/ 1 h 6"/>
                <a:gd name="T8" fmla="*/ 1 w 6"/>
                <a:gd name="T9" fmla="*/ 2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1" y="2"/>
                  </a:moveTo>
                  <a:cubicBezTo>
                    <a:pt x="0" y="3"/>
                    <a:pt x="0" y="4"/>
                    <a:pt x="0" y="5"/>
                  </a:cubicBezTo>
                  <a:cubicBezTo>
                    <a:pt x="1" y="6"/>
                    <a:pt x="3" y="6"/>
                    <a:pt x="4" y="5"/>
                  </a:cubicBezTo>
                  <a:cubicBezTo>
                    <a:pt x="6" y="4"/>
                    <a:pt x="6" y="2"/>
                    <a:pt x="5" y="1"/>
                  </a:cubicBezTo>
                  <a:cubicBezTo>
                    <a:pt x="4" y="0"/>
                    <a:pt x="2" y="1"/>
                    <a:pt x="1" y="2"/>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grpSp>
        <p:nvGrpSpPr>
          <p:cNvPr id="63" name="组合 62"/>
          <p:cNvGrpSpPr/>
          <p:nvPr/>
        </p:nvGrpSpPr>
        <p:grpSpPr>
          <a:xfrm>
            <a:off x="6066471" y="1694904"/>
            <a:ext cx="630237" cy="625475"/>
            <a:chOff x="5545138" y="1727200"/>
            <a:chExt cx="630237" cy="625475"/>
          </a:xfrm>
        </p:grpSpPr>
        <p:sp>
          <p:nvSpPr>
            <p:cNvPr id="64" name="Freeform 44"/>
            <p:cNvSpPr>
              <a:spLocks noEditPoints="1" noChangeArrowheads="1"/>
            </p:cNvSpPr>
            <p:nvPr/>
          </p:nvSpPr>
          <p:spPr bwMode="auto">
            <a:xfrm rot="16200000">
              <a:off x="5547519" y="1724819"/>
              <a:ext cx="625475" cy="630237"/>
            </a:xfrm>
            <a:custGeom>
              <a:avLst/>
              <a:gdLst>
                <a:gd name="T0" fmla="*/ 76 w 146"/>
                <a:gd name="T1" fmla="*/ 0 h 147"/>
                <a:gd name="T2" fmla="*/ 76 w 146"/>
                <a:gd name="T3" fmla="*/ 146 h 147"/>
                <a:gd name="T4" fmla="*/ 146 w 146"/>
                <a:gd name="T5" fmla="*/ 73 h 147"/>
                <a:gd name="T6" fmla="*/ 76 w 146"/>
                <a:gd name="T7" fmla="*/ 0 h 147"/>
                <a:gd name="T8" fmla="*/ 72 w 146"/>
                <a:gd name="T9" fmla="*/ 0 h 147"/>
                <a:gd name="T10" fmla="*/ 0 w 146"/>
                <a:gd name="T11" fmla="*/ 73 h 147"/>
                <a:gd name="T12" fmla="*/ 72 w 146"/>
                <a:gd name="T13" fmla="*/ 147 h 147"/>
                <a:gd name="T14" fmla="*/ 72 w 146"/>
                <a:gd name="T15" fmla="*/ 0 h 147"/>
                <a:gd name="T16" fmla="*/ 0 60000 65536"/>
                <a:gd name="T17" fmla="*/ 0 60000 65536"/>
                <a:gd name="T18" fmla="*/ 0 60000 65536"/>
                <a:gd name="T19" fmla="*/ 0 60000 65536"/>
                <a:gd name="T20" fmla="*/ 0 60000 65536"/>
                <a:gd name="T21" fmla="*/ 0 60000 65536"/>
                <a:gd name="T22" fmla="*/ 0 60000 65536"/>
                <a:gd name="T23" fmla="*/ 0 60000 65536"/>
                <a:gd name="T24" fmla="*/ 0 w 146"/>
                <a:gd name="T25" fmla="*/ 0 h 147"/>
                <a:gd name="T26" fmla="*/ 146 w 146"/>
                <a:gd name="T27" fmla="*/ 147 h 1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6" h="147">
                  <a:moveTo>
                    <a:pt x="76" y="0"/>
                  </a:moveTo>
                  <a:cubicBezTo>
                    <a:pt x="76" y="146"/>
                    <a:pt x="76" y="146"/>
                    <a:pt x="76" y="146"/>
                  </a:cubicBezTo>
                  <a:cubicBezTo>
                    <a:pt x="115" y="145"/>
                    <a:pt x="146" y="113"/>
                    <a:pt x="146" y="73"/>
                  </a:cubicBezTo>
                  <a:cubicBezTo>
                    <a:pt x="146" y="34"/>
                    <a:pt x="115" y="2"/>
                    <a:pt x="76" y="0"/>
                  </a:cubicBezTo>
                  <a:moveTo>
                    <a:pt x="72" y="0"/>
                  </a:moveTo>
                  <a:cubicBezTo>
                    <a:pt x="32" y="1"/>
                    <a:pt x="0" y="33"/>
                    <a:pt x="0" y="73"/>
                  </a:cubicBezTo>
                  <a:cubicBezTo>
                    <a:pt x="0" y="113"/>
                    <a:pt x="32" y="146"/>
                    <a:pt x="72" y="147"/>
                  </a:cubicBezTo>
                  <a:cubicBezTo>
                    <a:pt x="72" y="0"/>
                    <a:pt x="72" y="0"/>
                    <a:pt x="72" y="0"/>
                  </a:cubicBezTo>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65" name="Freeform 45"/>
            <p:cNvSpPr>
              <a:spLocks noChangeArrowheads="1"/>
            </p:cNvSpPr>
            <p:nvPr/>
          </p:nvSpPr>
          <p:spPr bwMode="auto">
            <a:xfrm rot="16200000">
              <a:off x="5852319" y="1721644"/>
              <a:ext cx="15875" cy="630237"/>
            </a:xfrm>
            <a:custGeom>
              <a:avLst/>
              <a:gdLst>
                <a:gd name="T0" fmla="*/ 1 w 4"/>
                <a:gd name="T1" fmla="*/ 0 h 147"/>
                <a:gd name="T2" fmla="*/ 0 w 4"/>
                <a:gd name="T3" fmla="*/ 0 h 147"/>
                <a:gd name="T4" fmla="*/ 0 w 4"/>
                <a:gd name="T5" fmla="*/ 147 h 147"/>
                <a:gd name="T6" fmla="*/ 1 w 4"/>
                <a:gd name="T7" fmla="*/ 147 h 147"/>
                <a:gd name="T8" fmla="*/ 4 w 4"/>
                <a:gd name="T9" fmla="*/ 146 h 147"/>
                <a:gd name="T10" fmla="*/ 4 w 4"/>
                <a:gd name="T11" fmla="*/ 0 h 147"/>
                <a:gd name="T12" fmla="*/ 1 w 4"/>
                <a:gd name="T13" fmla="*/ 0 h 147"/>
                <a:gd name="T14" fmla="*/ 0 60000 65536"/>
                <a:gd name="T15" fmla="*/ 0 60000 65536"/>
                <a:gd name="T16" fmla="*/ 0 60000 65536"/>
                <a:gd name="T17" fmla="*/ 0 60000 65536"/>
                <a:gd name="T18" fmla="*/ 0 60000 65536"/>
                <a:gd name="T19" fmla="*/ 0 60000 65536"/>
                <a:gd name="T20" fmla="*/ 0 60000 65536"/>
                <a:gd name="T21" fmla="*/ 0 w 4"/>
                <a:gd name="T22" fmla="*/ 0 h 147"/>
                <a:gd name="T23" fmla="*/ 4 w 4"/>
                <a:gd name="T24" fmla="*/ 147 h 1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47">
                  <a:moveTo>
                    <a:pt x="1" y="0"/>
                  </a:moveTo>
                  <a:cubicBezTo>
                    <a:pt x="0" y="0"/>
                    <a:pt x="0" y="0"/>
                    <a:pt x="0" y="0"/>
                  </a:cubicBezTo>
                  <a:cubicBezTo>
                    <a:pt x="0" y="147"/>
                    <a:pt x="0" y="147"/>
                    <a:pt x="0" y="147"/>
                  </a:cubicBezTo>
                  <a:cubicBezTo>
                    <a:pt x="0" y="147"/>
                    <a:pt x="0" y="147"/>
                    <a:pt x="1" y="147"/>
                  </a:cubicBezTo>
                  <a:cubicBezTo>
                    <a:pt x="2" y="147"/>
                    <a:pt x="3" y="147"/>
                    <a:pt x="4" y="146"/>
                  </a:cubicBezTo>
                  <a:cubicBezTo>
                    <a:pt x="4" y="0"/>
                    <a:pt x="4" y="0"/>
                    <a:pt x="4" y="0"/>
                  </a:cubicBezTo>
                  <a:cubicBezTo>
                    <a:pt x="3" y="0"/>
                    <a:pt x="2" y="0"/>
                    <a:pt x="1"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66" name="Oval 46"/>
            <p:cNvSpPr>
              <a:spLocks noChangeArrowheads="1"/>
            </p:cNvSpPr>
            <p:nvPr/>
          </p:nvSpPr>
          <p:spPr bwMode="auto">
            <a:xfrm rot="16200000">
              <a:off x="5584032" y="1766094"/>
              <a:ext cx="552450" cy="554037"/>
            </a:xfrm>
            <a:prstGeom prst="ellipse">
              <a:avLst/>
            </a:prstGeom>
            <a:solidFill>
              <a:schemeClr val="tx2">
                <a:lumMod val="7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67" name="Freeform 47"/>
            <p:cNvSpPr>
              <a:spLocks noChangeArrowheads="1"/>
            </p:cNvSpPr>
            <p:nvPr/>
          </p:nvSpPr>
          <p:spPr bwMode="auto">
            <a:xfrm>
              <a:off x="5705475" y="1895475"/>
              <a:ext cx="336550" cy="295275"/>
            </a:xfrm>
            <a:custGeom>
              <a:avLst/>
              <a:gdLst>
                <a:gd name="T0" fmla="*/ 71 w 79"/>
                <a:gd name="T1" fmla="*/ 8 h 69"/>
                <a:gd name="T2" fmla="*/ 43 w 79"/>
                <a:gd name="T3" fmla="*/ 8 h 69"/>
                <a:gd name="T4" fmla="*/ 40 w 79"/>
                <a:gd name="T5" fmla="*/ 11 h 69"/>
                <a:gd name="T6" fmla="*/ 40 w 79"/>
                <a:gd name="T7" fmla="*/ 11 h 69"/>
                <a:gd name="T8" fmla="*/ 36 w 79"/>
                <a:gd name="T9" fmla="*/ 8 h 69"/>
                <a:gd name="T10" fmla="*/ 8 w 79"/>
                <a:gd name="T11" fmla="*/ 8 h 69"/>
                <a:gd name="T12" fmla="*/ 8 w 79"/>
                <a:gd name="T13" fmla="*/ 37 h 69"/>
                <a:gd name="T14" fmla="*/ 11 w 79"/>
                <a:gd name="T15" fmla="*/ 40 h 69"/>
                <a:gd name="T16" fmla="*/ 40 w 79"/>
                <a:gd name="T17" fmla="*/ 69 h 69"/>
                <a:gd name="T18" fmla="*/ 40 w 79"/>
                <a:gd name="T19" fmla="*/ 69 h 69"/>
                <a:gd name="T20" fmla="*/ 68 w 79"/>
                <a:gd name="T21" fmla="*/ 40 h 69"/>
                <a:gd name="T22" fmla="*/ 71 w 79"/>
                <a:gd name="T23" fmla="*/ 37 h 69"/>
                <a:gd name="T24" fmla="*/ 71 w 79"/>
                <a:gd name="T25" fmla="*/ 8 h 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9"/>
                <a:gd name="T40" fmla="*/ 0 h 69"/>
                <a:gd name="T41" fmla="*/ 79 w 79"/>
                <a:gd name="T42" fmla="*/ 69 h 6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9" h="69">
                  <a:moveTo>
                    <a:pt x="71" y="8"/>
                  </a:moveTo>
                  <a:cubicBezTo>
                    <a:pt x="64" y="0"/>
                    <a:pt x="51" y="0"/>
                    <a:pt x="43" y="8"/>
                  </a:cubicBezTo>
                  <a:cubicBezTo>
                    <a:pt x="40" y="11"/>
                    <a:pt x="40" y="11"/>
                    <a:pt x="40" y="11"/>
                  </a:cubicBezTo>
                  <a:cubicBezTo>
                    <a:pt x="40" y="11"/>
                    <a:pt x="40" y="11"/>
                    <a:pt x="40" y="11"/>
                  </a:cubicBezTo>
                  <a:cubicBezTo>
                    <a:pt x="36" y="8"/>
                    <a:pt x="36" y="8"/>
                    <a:pt x="36" y="8"/>
                  </a:cubicBezTo>
                  <a:cubicBezTo>
                    <a:pt x="29" y="0"/>
                    <a:pt x="16" y="0"/>
                    <a:pt x="8" y="8"/>
                  </a:cubicBezTo>
                  <a:cubicBezTo>
                    <a:pt x="0" y="16"/>
                    <a:pt x="0" y="29"/>
                    <a:pt x="8" y="37"/>
                  </a:cubicBezTo>
                  <a:cubicBezTo>
                    <a:pt x="11" y="40"/>
                    <a:pt x="11" y="40"/>
                    <a:pt x="11" y="40"/>
                  </a:cubicBezTo>
                  <a:cubicBezTo>
                    <a:pt x="40" y="69"/>
                    <a:pt x="40" y="69"/>
                    <a:pt x="40" y="69"/>
                  </a:cubicBezTo>
                  <a:cubicBezTo>
                    <a:pt x="40" y="69"/>
                    <a:pt x="40" y="69"/>
                    <a:pt x="40" y="69"/>
                  </a:cubicBezTo>
                  <a:cubicBezTo>
                    <a:pt x="68" y="40"/>
                    <a:pt x="68" y="40"/>
                    <a:pt x="68" y="40"/>
                  </a:cubicBezTo>
                  <a:cubicBezTo>
                    <a:pt x="71" y="37"/>
                    <a:pt x="71" y="37"/>
                    <a:pt x="71" y="37"/>
                  </a:cubicBezTo>
                  <a:cubicBezTo>
                    <a:pt x="79" y="29"/>
                    <a:pt x="79" y="16"/>
                    <a:pt x="71" y="8"/>
                  </a:cubicBez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grpSp>
        <p:nvGrpSpPr>
          <p:cNvPr id="68" name="组合 67"/>
          <p:cNvGrpSpPr/>
          <p:nvPr/>
        </p:nvGrpSpPr>
        <p:grpSpPr>
          <a:xfrm>
            <a:off x="6066471" y="814962"/>
            <a:ext cx="630237" cy="630237"/>
            <a:chOff x="5545138" y="477838"/>
            <a:chExt cx="630237" cy="630237"/>
          </a:xfrm>
        </p:grpSpPr>
        <p:sp>
          <p:nvSpPr>
            <p:cNvPr id="69" name="Freeform 48"/>
            <p:cNvSpPr>
              <a:spLocks noEditPoints="1" noChangeArrowheads="1"/>
            </p:cNvSpPr>
            <p:nvPr/>
          </p:nvSpPr>
          <p:spPr bwMode="auto">
            <a:xfrm rot="16200000">
              <a:off x="5545138" y="477838"/>
              <a:ext cx="630237" cy="630237"/>
            </a:xfrm>
            <a:custGeom>
              <a:avLst/>
              <a:gdLst>
                <a:gd name="T0" fmla="*/ 24 w 147"/>
                <a:gd name="T1" fmla="*/ 73 h 147"/>
                <a:gd name="T2" fmla="*/ 0 w 147"/>
                <a:gd name="T3" fmla="*/ 73 h 147"/>
                <a:gd name="T4" fmla="*/ 74 w 147"/>
                <a:gd name="T5" fmla="*/ 147 h 147"/>
                <a:gd name="T6" fmla="*/ 82 w 147"/>
                <a:gd name="T7" fmla="*/ 146 h 147"/>
                <a:gd name="T8" fmla="*/ 82 w 147"/>
                <a:gd name="T9" fmla="*/ 131 h 147"/>
                <a:gd name="T10" fmla="*/ 24 w 147"/>
                <a:gd name="T11" fmla="*/ 73 h 147"/>
                <a:gd name="T12" fmla="*/ 74 w 147"/>
                <a:gd name="T13" fmla="*/ 0 h 147"/>
                <a:gd name="T14" fmla="*/ 1 w 147"/>
                <a:gd name="T15" fmla="*/ 69 h 147"/>
                <a:gd name="T16" fmla="*/ 24 w 147"/>
                <a:gd name="T17" fmla="*/ 69 h 147"/>
                <a:gd name="T18" fmla="*/ 86 w 147"/>
                <a:gd name="T19" fmla="*/ 131 h 147"/>
                <a:gd name="T20" fmla="*/ 86 w 147"/>
                <a:gd name="T21" fmla="*/ 146 h 147"/>
                <a:gd name="T22" fmla="*/ 147 w 147"/>
                <a:gd name="T23" fmla="*/ 73 h 147"/>
                <a:gd name="T24" fmla="*/ 74 w 147"/>
                <a:gd name="T25" fmla="*/ 0 h 1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7"/>
                <a:gd name="T40" fmla="*/ 0 h 147"/>
                <a:gd name="T41" fmla="*/ 147 w 147"/>
                <a:gd name="T42" fmla="*/ 147 h 1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7" h="147">
                  <a:moveTo>
                    <a:pt x="24" y="73"/>
                  </a:moveTo>
                  <a:cubicBezTo>
                    <a:pt x="0" y="73"/>
                    <a:pt x="0" y="73"/>
                    <a:pt x="0" y="73"/>
                  </a:cubicBezTo>
                  <a:cubicBezTo>
                    <a:pt x="0" y="114"/>
                    <a:pt x="33" y="147"/>
                    <a:pt x="74" y="147"/>
                  </a:cubicBezTo>
                  <a:cubicBezTo>
                    <a:pt x="76" y="147"/>
                    <a:pt x="79" y="146"/>
                    <a:pt x="82" y="146"/>
                  </a:cubicBezTo>
                  <a:cubicBezTo>
                    <a:pt x="82" y="131"/>
                    <a:pt x="82" y="131"/>
                    <a:pt x="82" y="131"/>
                  </a:cubicBezTo>
                  <a:cubicBezTo>
                    <a:pt x="82" y="100"/>
                    <a:pt x="55" y="73"/>
                    <a:pt x="24" y="73"/>
                  </a:cubicBezTo>
                  <a:moveTo>
                    <a:pt x="74" y="0"/>
                  </a:moveTo>
                  <a:cubicBezTo>
                    <a:pt x="34" y="0"/>
                    <a:pt x="3" y="31"/>
                    <a:pt x="1" y="69"/>
                  </a:cubicBezTo>
                  <a:cubicBezTo>
                    <a:pt x="24" y="69"/>
                    <a:pt x="24" y="69"/>
                    <a:pt x="24" y="69"/>
                  </a:cubicBezTo>
                  <a:cubicBezTo>
                    <a:pt x="58" y="69"/>
                    <a:pt x="86" y="97"/>
                    <a:pt x="86" y="131"/>
                  </a:cubicBezTo>
                  <a:cubicBezTo>
                    <a:pt x="86" y="146"/>
                    <a:pt x="86" y="146"/>
                    <a:pt x="86" y="146"/>
                  </a:cubicBezTo>
                  <a:cubicBezTo>
                    <a:pt x="120" y="140"/>
                    <a:pt x="147" y="110"/>
                    <a:pt x="147" y="73"/>
                  </a:cubicBezTo>
                  <a:cubicBezTo>
                    <a:pt x="147" y="33"/>
                    <a:pt x="114" y="0"/>
                    <a:pt x="74" y="0"/>
                  </a:cubicBezTo>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70" name="Freeform 49"/>
            <p:cNvSpPr>
              <a:spLocks noChangeArrowheads="1"/>
            </p:cNvSpPr>
            <p:nvPr/>
          </p:nvSpPr>
          <p:spPr bwMode="auto">
            <a:xfrm rot="16200000">
              <a:off x="5822950" y="758825"/>
              <a:ext cx="368300" cy="330200"/>
            </a:xfrm>
            <a:custGeom>
              <a:avLst/>
              <a:gdLst>
                <a:gd name="T0" fmla="*/ 24 w 86"/>
                <a:gd name="T1" fmla="*/ 0 h 77"/>
                <a:gd name="T2" fmla="*/ 1 w 86"/>
                <a:gd name="T3" fmla="*/ 0 h 77"/>
                <a:gd name="T4" fmla="*/ 0 w 86"/>
                <a:gd name="T5" fmla="*/ 4 h 77"/>
                <a:gd name="T6" fmla="*/ 0 w 86"/>
                <a:gd name="T7" fmla="*/ 4 h 77"/>
                <a:gd name="T8" fmla="*/ 24 w 86"/>
                <a:gd name="T9" fmla="*/ 4 h 77"/>
                <a:gd name="T10" fmla="*/ 82 w 86"/>
                <a:gd name="T11" fmla="*/ 62 h 77"/>
                <a:gd name="T12" fmla="*/ 82 w 86"/>
                <a:gd name="T13" fmla="*/ 77 h 77"/>
                <a:gd name="T14" fmla="*/ 86 w 86"/>
                <a:gd name="T15" fmla="*/ 77 h 77"/>
                <a:gd name="T16" fmla="*/ 86 w 86"/>
                <a:gd name="T17" fmla="*/ 62 h 77"/>
                <a:gd name="T18" fmla="*/ 24 w 86"/>
                <a:gd name="T19" fmla="*/ 0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
                <a:gd name="T31" fmla="*/ 0 h 77"/>
                <a:gd name="T32" fmla="*/ 86 w 86"/>
                <a:gd name="T33" fmla="*/ 77 h 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 h="77">
                  <a:moveTo>
                    <a:pt x="24" y="0"/>
                  </a:moveTo>
                  <a:cubicBezTo>
                    <a:pt x="1" y="0"/>
                    <a:pt x="1" y="0"/>
                    <a:pt x="1" y="0"/>
                  </a:cubicBezTo>
                  <a:cubicBezTo>
                    <a:pt x="0" y="2"/>
                    <a:pt x="0" y="3"/>
                    <a:pt x="0" y="4"/>
                  </a:cubicBezTo>
                  <a:cubicBezTo>
                    <a:pt x="0" y="4"/>
                    <a:pt x="0" y="4"/>
                    <a:pt x="0" y="4"/>
                  </a:cubicBezTo>
                  <a:cubicBezTo>
                    <a:pt x="24" y="4"/>
                    <a:pt x="24" y="4"/>
                    <a:pt x="24" y="4"/>
                  </a:cubicBezTo>
                  <a:cubicBezTo>
                    <a:pt x="55" y="4"/>
                    <a:pt x="82" y="31"/>
                    <a:pt x="82" y="62"/>
                  </a:cubicBezTo>
                  <a:cubicBezTo>
                    <a:pt x="82" y="77"/>
                    <a:pt x="82" y="77"/>
                    <a:pt x="82" y="77"/>
                  </a:cubicBezTo>
                  <a:cubicBezTo>
                    <a:pt x="83" y="77"/>
                    <a:pt x="84" y="77"/>
                    <a:pt x="86" y="77"/>
                  </a:cubicBezTo>
                  <a:cubicBezTo>
                    <a:pt x="86" y="62"/>
                    <a:pt x="86" y="62"/>
                    <a:pt x="86" y="62"/>
                  </a:cubicBezTo>
                  <a:cubicBezTo>
                    <a:pt x="86" y="28"/>
                    <a:pt x="58" y="0"/>
                    <a:pt x="24"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sp>
          <p:nvSpPr>
            <p:cNvPr id="71" name="Oval 50"/>
            <p:cNvSpPr>
              <a:spLocks noChangeArrowheads="1"/>
            </p:cNvSpPr>
            <p:nvPr/>
          </p:nvSpPr>
          <p:spPr bwMode="auto">
            <a:xfrm rot="16200000">
              <a:off x="5583238" y="515938"/>
              <a:ext cx="554037" cy="554037"/>
            </a:xfrm>
            <a:prstGeom prst="ellipse">
              <a:avLst/>
            </a:prstGeom>
            <a:solidFill>
              <a:schemeClr val="tx2">
                <a:lumMod val="75000"/>
              </a:schemeClr>
            </a:solidFill>
            <a:ln>
              <a:noFill/>
            </a:ln>
          </p:spPr>
          <p:txBody>
            <a:bodyPr/>
            <a:lstStyle/>
            <a:p>
              <a:endParaRPr lang="zh-CN" altLang="zh-CN" sz="1600">
                <a:solidFill>
                  <a:srgbClr val="000000"/>
                </a:solidFill>
                <a:sym typeface="宋体" panose="02010600030101010101" pitchFamily="2" charset="-122"/>
              </a:endParaRPr>
            </a:p>
          </p:txBody>
        </p:sp>
        <p:sp>
          <p:nvSpPr>
            <p:cNvPr id="72" name="Freeform 51"/>
            <p:cNvSpPr>
              <a:spLocks noEditPoints="1" noChangeArrowheads="1"/>
            </p:cNvSpPr>
            <p:nvPr/>
          </p:nvSpPr>
          <p:spPr bwMode="auto">
            <a:xfrm>
              <a:off x="5683250" y="585788"/>
              <a:ext cx="357188" cy="330200"/>
            </a:xfrm>
            <a:custGeom>
              <a:avLst/>
              <a:gdLst>
                <a:gd name="T0" fmla="*/ 178 w 196"/>
                <a:gd name="T1" fmla="*/ 172 h 182"/>
                <a:gd name="T2" fmla="*/ 102 w 196"/>
                <a:gd name="T3" fmla="*/ 21 h 182"/>
                <a:gd name="T4" fmla="*/ 114 w 196"/>
                <a:gd name="T5" fmla="*/ 0 h 182"/>
                <a:gd name="T6" fmla="*/ 107 w 196"/>
                <a:gd name="T7" fmla="*/ 0 h 182"/>
                <a:gd name="T8" fmla="*/ 100 w 196"/>
                <a:gd name="T9" fmla="*/ 16 h 182"/>
                <a:gd name="T10" fmla="*/ 100 w 196"/>
                <a:gd name="T11" fmla="*/ 19 h 182"/>
                <a:gd name="T12" fmla="*/ 97 w 196"/>
                <a:gd name="T13" fmla="*/ 16 h 182"/>
                <a:gd name="T14" fmla="*/ 97 w 196"/>
                <a:gd name="T15" fmla="*/ 14 h 182"/>
                <a:gd name="T16" fmla="*/ 90 w 196"/>
                <a:gd name="T17" fmla="*/ 0 h 182"/>
                <a:gd name="T18" fmla="*/ 85 w 196"/>
                <a:gd name="T19" fmla="*/ 0 h 182"/>
                <a:gd name="T20" fmla="*/ 95 w 196"/>
                <a:gd name="T21" fmla="*/ 21 h 182"/>
                <a:gd name="T22" fmla="*/ 19 w 196"/>
                <a:gd name="T23" fmla="*/ 172 h 182"/>
                <a:gd name="T24" fmla="*/ 0 w 196"/>
                <a:gd name="T25" fmla="*/ 172 h 182"/>
                <a:gd name="T26" fmla="*/ 0 w 196"/>
                <a:gd name="T27" fmla="*/ 182 h 182"/>
                <a:gd name="T28" fmla="*/ 196 w 196"/>
                <a:gd name="T29" fmla="*/ 182 h 182"/>
                <a:gd name="T30" fmla="*/ 196 w 196"/>
                <a:gd name="T31" fmla="*/ 172 h 182"/>
                <a:gd name="T32" fmla="*/ 178 w 196"/>
                <a:gd name="T33" fmla="*/ 172 h 182"/>
                <a:gd name="T34" fmla="*/ 74 w 196"/>
                <a:gd name="T35" fmla="*/ 172 h 182"/>
                <a:gd name="T36" fmla="*/ 97 w 196"/>
                <a:gd name="T37" fmla="*/ 127 h 182"/>
                <a:gd name="T38" fmla="*/ 100 w 196"/>
                <a:gd name="T39" fmla="*/ 122 h 182"/>
                <a:gd name="T40" fmla="*/ 123 w 196"/>
                <a:gd name="T41" fmla="*/ 172 h 182"/>
                <a:gd name="T42" fmla="*/ 74 w 196"/>
                <a:gd name="T43" fmla="*/ 172 h 18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6"/>
                <a:gd name="T67" fmla="*/ 0 h 182"/>
                <a:gd name="T68" fmla="*/ 196 w 196"/>
                <a:gd name="T69" fmla="*/ 182 h 18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6" h="182">
                  <a:moveTo>
                    <a:pt x="178" y="172"/>
                  </a:moveTo>
                  <a:lnTo>
                    <a:pt x="102" y="21"/>
                  </a:lnTo>
                  <a:lnTo>
                    <a:pt x="114" y="0"/>
                  </a:lnTo>
                  <a:lnTo>
                    <a:pt x="107" y="0"/>
                  </a:lnTo>
                  <a:lnTo>
                    <a:pt x="100" y="16"/>
                  </a:lnTo>
                  <a:lnTo>
                    <a:pt x="100" y="19"/>
                  </a:lnTo>
                  <a:lnTo>
                    <a:pt x="97" y="16"/>
                  </a:lnTo>
                  <a:lnTo>
                    <a:pt x="97" y="14"/>
                  </a:lnTo>
                  <a:lnTo>
                    <a:pt x="90" y="0"/>
                  </a:lnTo>
                  <a:lnTo>
                    <a:pt x="85" y="0"/>
                  </a:lnTo>
                  <a:lnTo>
                    <a:pt x="95" y="21"/>
                  </a:lnTo>
                  <a:lnTo>
                    <a:pt x="19" y="172"/>
                  </a:lnTo>
                  <a:lnTo>
                    <a:pt x="0" y="172"/>
                  </a:lnTo>
                  <a:lnTo>
                    <a:pt x="0" y="182"/>
                  </a:lnTo>
                  <a:lnTo>
                    <a:pt x="196" y="182"/>
                  </a:lnTo>
                  <a:lnTo>
                    <a:pt x="196" y="172"/>
                  </a:lnTo>
                  <a:lnTo>
                    <a:pt x="178" y="172"/>
                  </a:lnTo>
                  <a:close/>
                  <a:moveTo>
                    <a:pt x="74" y="172"/>
                  </a:moveTo>
                  <a:lnTo>
                    <a:pt x="97" y="127"/>
                  </a:lnTo>
                  <a:lnTo>
                    <a:pt x="100" y="122"/>
                  </a:lnTo>
                  <a:lnTo>
                    <a:pt x="123" y="172"/>
                  </a:lnTo>
                  <a:lnTo>
                    <a:pt x="74" y="172"/>
                  </a:ln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sym typeface="宋体" panose="02010600030101010101" pitchFamily="2" charset="-122"/>
              </a:endParaRPr>
            </a:p>
          </p:txBody>
        </p:sp>
      </p:grpSp>
      <p:grpSp>
        <p:nvGrpSpPr>
          <p:cNvPr id="73" name="组合 72"/>
          <p:cNvGrpSpPr/>
          <p:nvPr/>
        </p:nvGrpSpPr>
        <p:grpSpPr>
          <a:xfrm>
            <a:off x="4856796" y="1248817"/>
            <a:ext cx="630237" cy="627062"/>
            <a:chOff x="4335463" y="1281113"/>
            <a:chExt cx="630237" cy="627062"/>
          </a:xfrm>
        </p:grpSpPr>
        <p:sp>
          <p:nvSpPr>
            <p:cNvPr id="74" name="Freeform 52"/>
            <p:cNvSpPr>
              <a:spLocks noEditPoints="1" noChangeArrowheads="1"/>
            </p:cNvSpPr>
            <p:nvPr/>
          </p:nvSpPr>
          <p:spPr bwMode="auto">
            <a:xfrm rot="16200000">
              <a:off x="4337051" y="1279525"/>
              <a:ext cx="627062" cy="630237"/>
            </a:xfrm>
            <a:custGeom>
              <a:avLst/>
              <a:gdLst>
                <a:gd name="T0" fmla="*/ 78 w 146"/>
                <a:gd name="T1" fmla="*/ 1 h 147"/>
                <a:gd name="T2" fmla="*/ 78 w 146"/>
                <a:gd name="T3" fmla="*/ 147 h 147"/>
                <a:gd name="T4" fmla="*/ 146 w 146"/>
                <a:gd name="T5" fmla="*/ 74 h 147"/>
                <a:gd name="T6" fmla="*/ 78 w 146"/>
                <a:gd name="T7" fmla="*/ 1 h 147"/>
                <a:gd name="T8" fmla="*/ 73 w 146"/>
                <a:gd name="T9" fmla="*/ 0 h 147"/>
                <a:gd name="T10" fmla="*/ 0 w 146"/>
                <a:gd name="T11" fmla="*/ 74 h 147"/>
                <a:gd name="T12" fmla="*/ 73 w 146"/>
                <a:gd name="T13" fmla="*/ 147 h 147"/>
                <a:gd name="T14" fmla="*/ 74 w 146"/>
                <a:gd name="T15" fmla="*/ 147 h 147"/>
                <a:gd name="T16" fmla="*/ 74 w 146"/>
                <a:gd name="T17" fmla="*/ 0 h 147"/>
                <a:gd name="T18" fmla="*/ 73 w 146"/>
                <a:gd name="T19" fmla="*/ 0 h 1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6"/>
                <a:gd name="T31" fmla="*/ 0 h 147"/>
                <a:gd name="T32" fmla="*/ 146 w 146"/>
                <a:gd name="T33" fmla="*/ 147 h 1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6" h="147">
                  <a:moveTo>
                    <a:pt x="78" y="1"/>
                  </a:moveTo>
                  <a:cubicBezTo>
                    <a:pt x="78" y="147"/>
                    <a:pt x="78" y="147"/>
                    <a:pt x="78" y="147"/>
                  </a:cubicBezTo>
                  <a:cubicBezTo>
                    <a:pt x="116" y="144"/>
                    <a:pt x="146" y="112"/>
                    <a:pt x="146" y="74"/>
                  </a:cubicBezTo>
                  <a:cubicBezTo>
                    <a:pt x="146" y="35"/>
                    <a:pt x="116" y="3"/>
                    <a:pt x="78" y="1"/>
                  </a:cubicBezTo>
                  <a:moveTo>
                    <a:pt x="73" y="0"/>
                  </a:moveTo>
                  <a:cubicBezTo>
                    <a:pt x="33" y="0"/>
                    <a:pt x="0" y="33"/>
                    <a:pt x="0" y="74"/>
                  </a:cubicBezTo>
                  <a:cubicBezTo>
                    <a:pt x="0" y="114"/>
                    <a:pt x="33" y="147"/>
                    <a:pt x="73" y="147"/>
                  </a:cubicBezTo>
                  <a:cubicBezTo>
                    <a:pt x="73" y="147"/>
                    <a:pt x="73" y="147"/>
                    <a:pt x="74" y="147"/>
                  </a:cubicBezTo>
                  <a:cubicBezTo>
                    <a:pt x="74" y="0"/>
                    <a:pt x="74" y="0"/>
                    <a:pt x="74" y="0"/>
                  </a:cubicBezTo>
                  <a:cubicBezTo>
                    <a:pt x="73" y="0"/>
                    <a:pt x="73" y="0"/>
                    <a:pt x="73" y="0"/>
                  </a:cubicBezTo>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75" name="Freeform 53"/>
            <p:cNvSpPr>
              <a:spLocks noChangeArrowheads="1"/>
            </p:cNvSpPr>
            <p:nvPr/>
          </p:nvSpPr>
          <p:spPr bwMode="auto">
            <a:xfrm rot="16200000">
              <a:off x="4641057" y="1266031"/>
              <a:ext cx="19050" cy="630237"/>
            </a:xfrm>
            <a:custGeom>
              <a:avLst/>
              <a:gdLst>
                <a:gd name="T0" fmla="*/ 0 w 4"/>
                <a:gd name="T1" fmla="*/ 0 h 147"/>
                <a:gd name="T2" fmla="*/ 0 w 4"/>
                <a:gd name="T3" fmla="*/ 147 h 147"/>
                <a:gd name="T4" fmla="*/ 4 w 4"/>
                <a:gd name="T5" fmla="*/ 147 h 147"/>
                <a:gd name="T6" fmla="*/ 4 w 4"/>
                <a:gd name="T7" fmla="*/ 1 h 147"/>
                <a:gd name="T8" fmla="*/ 0 w 4"/>
                <a:gd name="T9" fmla="*/ 0 h 147"/>
                <a:gd name="T10" fmla="*/ 0 60000 65536"/>
                <a:gd name="T11" fmla="*/ 0 60000 65536"/>
                <a:gd name="T12" fmla="*/ 0 60000 65536"/>
                <a:gd name="T13" fmla="*/ 0 60000 65536"/>
                <a:gd name="T14" fmla="*/ 0 60000 65536"/>
                <a:gd name="T15" fmla="*/ 0 w 4"/>
                <a:gd name="T16" fmla="*/ 0 h 147"/>
                <a:gd name="T17" fmla="*/ 4 w 4"/>
                <a:gd name="T18" fmla="*/ 147 h 147"/>
              </a:gdLst>
              <a:ahLst/>
              <a:cxnLst>
                <a:cxn ang="T10">
                  <a:pos x="T0" y="T1"/>
                </a:cxn>
                <a:cxn ang="T11">
                  <a:pos x="T2" y="T3"/>
                </a:cxn>
                <a:cxn ang="T12">
                  <a:pos x="T4" y="T5"/>
                </a:cxn>
                <a:cxn ang="T13">
                  <a:pos x="T6" y="T7"/>
                </a:cxn>
                <a:cxn ang="T14">
                  <a:pos x="T8" y="T9"/>
                </a:cxn>
              </a:cxnLst>
              <a:rect l="T15" t="T16" r="T17" b="T18"/>
              <a:pathLst>
                <a:path w="4" h="147">
                  <a:moveTo>
                    <a:pt x="0" y="0"/>
                  </a:moveTo>
                  <a:cubicBezTo>
                    <a:pt x="0" y="147"/>
                    <a:pt x="0" y="147"/>
                    <a:pt x="0" y="147"/>
                  </a:cubicBezTo>
                  <a:cubicBezTo>
                    <a:pt x="1" y="147"/>
                    <a:pt x="2" y="147"/>
                    <a:pt x="4" y="147"/>
                  </a:cubicBezTo>
                  <a:cubicBezTo>
                    <a:pt x="4" y="1"/>
                    <a:pt x="4" y="1"/>
                    <a:pt x="4" y="1"/>
                  </a:cubicBezTo>
                  <a:cubicBezTo>
                    <a:pt x="2" y="1"/>
                    <a:pt x="1" y="1"/>
                    <a:pt x="0"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76" name="Oval 54"/>
            <p:cNvSpPr>
              <a:spLocks noChangeArrowheads="1"/>
            </p:cNvSpPr>
            <p:nvPr/>
          </p:nvSpPr>
          <p:spPr bwMode="auto">
            <a:xfrm rot="16200000">
              <a:off x="4371976" y="1317625"/>
              <a:ext cx="557212" cy="554037"/>
            </a:xfrm>
            <a:prstGeom prst="ellipse">
              <a:avLst/>
            </a:prstGeom>
            <a:solidFill>
              <a:schemeClr val="tx2">
                <a:lumMod val="7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77" name="Freeform 55"/>
            <p:cNvSpPr>
              <a:spLocks noChangeArrowheads="1"/>
            </p:cNvSpPr>
            <p:nvPr/>
          </p:nvSpPr>
          <p:spPr bwMode="auto">
            <a:xfrm>
              <a:off x="4583113" y="1422400"/>
              <a:ext cx="185737" cy="328613"/>
            </a:xfrm>
            <a:custGeom>
              <a:avLst/>
              <a:gdLst>
                <a:gd name="T0" fmla="*/ 102 w 102"/>
                <a:gd name="T1" fmla="*/ 92 h 181"/>
                <a:gd name="T2" fmla="*/ 12 w 102"/>
                <a:gd name="T3" fmla="*/ 0 h 181"/>
                <a:gd name="T4" fmla="*/ 0 w 102"/>
                <a:gd name="T5" fmla="*/ 11 h 181"/>
                <a:gd name="T6" fmla="*/ 81 w 102"/>
                <a:gd name="T7" fmla="*/ 92 h 181"/>
                <a:gd name="T8" fmla="*/ 0 w 102"/>
                <a:gd name="T9" fmla="*/ 170 h 181"/>
                <a:gd name="T10" fmla="*/ 12 w 102"/>
                <a:gd name="T11" fmla="*/ 181 h 181"/>
                <a:gd name="T12" fmla="*/ 102 w 102"/>
                <a:gd name="T13" fmla="*/ 92 h 181"/>
                <a:gd name="T14" fmla="*/ 0 60000 65536"/>
                <a:gd name="T15" fmla="*/ 0 60000 65536"/>
                <a:gd name="T16" fmla="*/ 0 60000 65536"/>
                <a:gd name="T17" fmla="*/ 0 60000 65536"/>
                <a:gd name="T18" fmla="*/ 0 60000 65536"/>
                <a:gd name="T19" fmla="*/ 0 60000 65536"/>
                <a:gd name="T20" fmla="*/ 0 60000 65536"/>
                <a:gd name="T21" fmla="*/ 0 w 102"/>
                <a:gd name="T22" fmla="*/ 0 h 181"/>
                <a:gd name="T23" fmla="*/ 102 w 102"/>
                <a:gd name="T24" fmla="*/ 181 h 1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181">
                  <a:moveTo>
                    <a:pt x="102" y="92"/>
                  </a:moveTo>
                  <a:lnTo>
                    <a:pt x="12" y="0"/>
                  </a:lnTo>
                  <a:lnTo>
                    <a:pt x="0" y="11"/>
                  </a:lnTo>
                  <a:lnTo>
                    <a:pt x="81" y="92"/>
                  </a:lnTo>
                  <a:lnTo>
                    <a:pt x="0" y="170"/>
                  </a:lnTo>
                  <a:lnTo>
                    <a:pt x="12" y="181"/>
                  </a:lnTo>
                  <a:lnTo>
                    <a:pt x="102" y="92"/>
                  </a:lnTo>
                  <a:close/>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grpSp>
      <p:grpSp>
        <p:nvGrpSpPr>
          <p:cNvPr id="78" name="组合 77"/>
          <p:cNvGrpSpPr/>
          <p:nvPr/>
        </p:nvGrpSpPr>
        <p:grpSpPr>
          <a:xfrm>
            <a:off x="4856796" y="2498179"/>
            <a:ext cx="630237" cy="625475"/>
            <a:chOff x="4335463" y="2530475"/>
            <a:chExt cx="630237" cy="625475"/>
          </a:xfrm>
        </p:grpSpPr>
        <p:sp>
          <p:nvSpPr>
            <p:cNvPr id="79" name="Freeform 56"/>
            <p:cNvSpPr>
              <a:spLocks noEditPoints="1" noChangeArrowheads="1"/>
            </p:cNvSpPr>
            <p:nvPr/>
          </p:nvSpPr>
          <p:spPr bwMode="auto">
            <a:xfrm rot="16200000">
              <a:off x="4339431" y="2529682"/>
              <a:ext cx="625475" cy="627062"/>
            </a:xfrm>
            <a:custGeom>
              <a:avLst/>
              <a:gdLst>
                <a:gd name="T0" fmla="*/ 71 w 146"/>
                <a:gd name="T1" fmla="*/ 68 h 146"/>
                <a:gd name="T2" fmla="*/ 0 w 146"/>
                <a:gd name="T3" fmla="*/ 68 h 146"/>
                <a:gd name="T4" fmla="*/ 0 w 146"/>
                <a:gd name="T5" fmla="*/ 73 h 146"/>
                <a:gd name="T6" fmla="*/ 71 w 146"/>
                <a:gd name="T7" fmla="*/ 146 h 146"/>
                <a:gd name="T8" fmla="*/ 71 w 146"/>
                <a:gd name="T9" fmla="*/ 68 h 146"/>
                <a:gd name="T10" fmla="*/ 146 w 146"/>
                <a:gd name="T11" fmla="*/ 68 h 146"/>
                <a:gd name="T12" fmla="*/ 75 w 146"/>
                <a:gd name="T13" fmla="*/ 68 h 146"/>
                <a:gd name="T14" fmla="*/ 75 w 146"/>
                <a:gd name="T15" fmla="*/ 146 h 146"/>
                <a:gd name="T16" fmla="*/ 146 w 146"/>
                <a:gd name="T17" fmla="*/ 73 h 146"/>
                <a:gd name="T18" fmla="*/ 146 w 146"/>
                <a:gd name="T19" fmla="*/ 68 h 146"/>
                <a:gd name="T20" fmla="*/ 71 w 146"/>
                <a:gd name="T21" fmla="*/ 0 h 146"/>
                <a:gd name="T22" fmla="*/ 0 w 146"/>
                <a:gd name="T23" fmla="*/ 64 h 146"/>
                <a:gd name="T24" fmla="*/ 71 w 146"/>
                <a:gd name="T25" fmla="*/ 64 h 146"/>
                <a:gd name="T26" fmla="*/ 71 w 146"/>
                <a:gd name="T27" fmla="*/ 0 h 146"/>
                <a:gd name="T28" fmla="*/ 75 w 146"/>
                <a:gd name="T29" fmla="*/ 0 h 146"/>
                <a:gd name="T30" fmla="*/ 75 w 146"/>
                <a:gd name="T31" fmla="*/ 64 h 146"/>
                <a:gd name="T32" fmla="*/ 146 w 146"/>
                <a:gd name="T33" fmla="*/ 64 h 146"/>
                <a:gd name="T34" fmla="*/ 75 w 146"/>
                <a:gd name="T35" fmla="*/ 0 h 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6"/>
                <a:gd name="T55" fmla="*/ 0 h 146"/>
                <a:gd name="T56" fmla="*/ 146 w 146"/>
                <a:gd name="T57" fmla="*/ 146 h 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6" h="146">
                  <a:moveTo>
                    <a:pt x="71" y="68"/>
                  </a:moveTo>
                  <a:cubicBezTo>
                    <a:pt x="0" y="68"/>
                    <a:pt x="0" y="68"/>
                    <a:pt x="0" y="68"/>
                  </a:cubicBezTo>
                  <a:cubicBezTo>
                    <a:pt x="0" y="70"/>
                    <a:pt x="0" y="71"/>
                    <a:pt x="0" y="73"/>
                  </a:cubicBezTo>
                  <a:cubicBezTo>
                    <a:pt x="0" y="112"/>
                    <a:pt x="31" y="144"/>
                    <a:pt x="71" y="146"/>
                  </a:cubicBezTo>
                  <a:cubicBezTo>
                    <a:pt x="71" y="68"/>
                    <a:pt x="71" y="68"/>
                    <a:pt x="71" y="68"/>
                  </a:cubicBezTo>
                  <a:moveTo>
                    <a:pt x="146" y="68"/>
                  </a:moveTo>
                  <a:cubicBezTo>
                    <a:pt x="75" y="68"/>
                    <a:pt x="75" y="68"/>
                    <a:pt x="75" y="68"/>
                  </a:cubicBezTo>
                  <a:cubicBezTo>
                    <a:pt x="75" y="146"/>
                    <a:pt x="75" y="146"/>
                    <a:pt x="75" y="146"/>
                  </a:cubicBezTo>
                  <a:cubicBezTo>
                    <a:pt x="114" y="145"/>
                    <a:pt x="146" y="112"/>
                    <a:pt x="146" y="73"/>
                  </a:cubicBezTo>
                  <a:cubicBezTo>
                    <a:pt x="146" y="71"/>
                    <a:pt x="146" y="70"/>
                    <a:pt x="146" y="68"/>
                  </a:cubicBezTo>
                  <a:moveTo>
                    <a:pt x="71" y="0"/>
                  </a:moveTo>
                  <a:cubicBezTo>
                    <a:pt x="34" y="1"/>
                    <a:pt x="4" y="29"/>
                    <a:pt x="0" y="64"/>
                  </a:cubicBezTo>
                  <a:cubicBezTo>
                    <a:pt x="71" y="64"/>
                    <a:pt x="71" y="64"/>
                    <a:pt x="71" y="64"/>
                  </a:cubicBezTo>
                  <a:cubicBezTo>
                    <a:pt x="71" y="0"/>
                    <a:pt x="71" y="0"/>
                    <a:pt x="71" y="0"/>
                  </a:cubicBezTo>
                  <a:moveTo>
                    <a:pt x="75" y="0"/>
                  </a:moveTo>
                  <a:cubicBezTo>
                    <a:pt x="75" y="64"/>
                    <a:pt x="75" y="64"/>
                    <a:pt x="75" y="64"/>
                  </a:cubicBezTo>
                  <a:cubicBezTo>
                    <a:pt x="146" y="64"/>
                    <a:pt x="146" y="64"/>
                    <a:pt x="146" y="64"/>
                  </a:cubicBezTo>
                  <a:cubicBezTo>
                    <a:pt x="142" y="28"/>
                    <a:pt x="111" y="0"/>
                    <a:pt x="75" y="0"/>
                  </a:cubicBezTo>
                </a:path>
              </a:pathLst>
            </a:custGeom>
            <a:solidFill>
              <a:srgbClr val="EFE9E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80" name="Freeform 57"/>
            <p:cNvSpPr>
              <a:spLocks noEditPoints="1" noChangeArrowheads="1"/>
            </p:cNvSpPr>
            <p:nvPr/>
          </p:nvSpPr>
          <p:spPr bwMode="auto">
            <a:xfrm rot="16200000">
              <a:off x="4642644" y="2528094"/>
              <a:ext cx="15875" cy="630237"/>
            </a:xfrm>
            <a:custGeom>
              <a:avLst/>
              <a:gdLst>
                <a:gd name="T0" fmla="*/ 4 w 4"/>
                <a:gd name="T1" fmla="*/ 69 h 147"/>
                <a:gd name="T2" fmla="*/ 0 w 4"/>
                <a:gd name="T3" fmla="*/ 69 h 147"/>
                <a:gd name="T4" fmla="*/ 0 w 4"/>
                <a:gd name="T5" fmla="*/ 147 h 147"/>
                <a:gd name="T6" fmla="*/ 2 w 4"/>
                <a:gd name="T7" fmla="*/ 147 h 147"/>
                <a:gd name="T8" fmla="*/ 4 w 4"/>
                <a:gd name="T9" fmla="*/ 147 h 147"/>
                <a:gd name="T10" fmla="*/ 4 w 4"/>
                <a:gd name="T11" fmla="*/ 69 h 147"/>
                <a:gd name="T12" fmla="*/ 2 w 4"/>
                <a:gd name="T13" fmla="*/ 0 h 147"/>
                <a:gd name="T14" fmla="*/ 0 w 4"/>
                <a:gd name="T15" fmla="*/ 1 h 147"/>
                <a:gd name="T16" fmla="*/ 0 w 4"/>
                <a:gd name="T17" fmla="*/ 65 h 147"/>
                <a:gd name="T18" fmla="*/ 4 w 4"/>
                <a:gd name="T19" fmla="*/ 65 h 147"/>
                <a:gd name="T20" fmla="*/ 4 w 4"/>
                <a:gd name="T21" fmla="*/ 1 h 147"/>
                <a:gd name="T22" fmla="*/ 2 w 4"/>
                <a:gd name="T23" fmla="*/ 0 h 14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147"/>
                <a:gd name="T38" fmla="*/ 4 w 4"/>
                <a:gd name="T39" fmla="*/ 147 h 14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147">
                  <a:moveTo>
                    <a:pt x="4" y="69"/>
                  </a:moveTo>
                  <a:cubicBezTo>
                    <a:pt x="0" y="69"/>
                    <a:pt x="0" y="69"/>
                    <a:pt x="0" y="69"/>
                  </a:cubicBezTo>
                  <a:cubicBezTo>
                    <a:pt x="0" y="147"/>
                    <a:pt x="0" y="147"/>
                    <a:pt x="0" y="147"/>
                  </a:cubicBezTo>
                  <a:cubicBezTo>
                    <a:pt x="0" y="147"/>
                    <a:pt x="1" y="147"/>
                    <a:pt x="2" y="147"/>
                  </a:cubicBezTo>
                  <a:cubicBezTo>
                    <a:pt x="3" y="147"/>
                    <a:pt x="3" y="147"/>
                    <a:pt x="4" y="147"/>
                  </a:cubicBezTo>
                  <a:cubicBezTo>
                    <a:pt x="4" y="69"/>
                    <a:pt x="4" y="69"/>
                    <a:pt x="4" y="69"/>
                  </a:cubicBezTo>
                  <a:moveTo>
                    <a:pt x="2" y="0"/>
                  </a:moveTo>
                  <a:cubicBezTo>
                    <a:pt x="1" y="0"/>
                    <a:pt x="0" y="1"/>
                    <a:pt x="0" y="1"/>
                  </a:cubicBezTo>
                  <a:cubicBezTo>
                    <a:pt x="0" y="65"/>
                    <a:pt x="0" y="65"/>
                    <a:pt x="0" y="65"/>
                  </a:cubicBezTo>
                  <a:cubicBezTo>
                    <a:pt x="4" y="65"/>
                    <a:pt x="4" y="65"/>
                    <a:pt x="4" y="65"/>
                  </a:cubicBezTo>
                  <a:cubicBezTo>
                    <a:pt x="4" y="1"/>
                    <a:pt x="4" y="1"/>
                    <a:pt x="4" y="1"/>
                  </a:cubicBezTo>
                  <a:cubicBezTo>
                    <a:pt x="3" y="0"/>
                    <a:pt x="3" y="0"/>
                    <a:pt x="2"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81" name="Freeform 58"/>
            <p:cNvSpPr>
              <a:spLocks noChangeArrowheads="1"/>
            </p:cNvSpPr>
            <p:nvPr/>
          </p:nvSpPr>
          <p:spPr bwMode="auto">
            <a:xfrm rot="16200000">
              <a:off x="4309269" y="2834481"/>
              <a:ext cx="625475" cy="17463"/>
            </a:xfrm>
            <a:custGeom>
              <a:avLst/>
              <a:gdLst>
                <a:gd name="T0" fmla="*/ 146 w 146"/>
                <a:gd name="T1" fmla="*/ 0 h 4"/>
                <a:gd name="T2" fmla="*/ 75 w 146"/>
                <a:gd name="T3" fmla="*/ 0 h 4"/>
                <a:gd name="T4" fmla="*/ 71 w 146"/>
                <a:gd name="T5" fmla="*/ 0 h 4"/>
                <a:gd name="T6" fmla="*/ 0 w 146"/>
                <a:gd name="T7" fmla="*/ 0 h 4"/>
                <a:gd name="T8" fmla="*/ 0 w 146"/>
                <a:gd name="T9" fmla="*/ 4 h 4"/>
                <a:gd name="T10" fmla="*/ 71 w 146"/>
                <a:gd name="T11" fmla="*/ 4 h 4"/>
                <a:gd name="T12" fmla="*/ 75 w 146"/>
                <a:gd name="T13" fmla="*/ 4 h 4"/>
                <a:gd name="T14" fmla="*/ 146 w 146"/>
                <a:gd name="T15" fmla="*/ 4 h 4"/>
                <a:gd name="T16" fmla="*/ 146 w 146"/>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4"/>
                <a:gd name="T29" fmla="*/ 146 w 146"/>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4">
                  <a:moveTo>
                    <a:pt x="146" y="0"/>
                  </a:moveTo>
                  <a:cubicBezTo>
                    <a:pt x="75" y="0"/>
                    <a:pt x="75" y="0"/>
                    <a:pt x="75" y="0"/>
                  </a:cubicBezTo>
                  <a:cubicBezTo>
                    <a:pt x="71" y="0"/>
                    <a:pt x="71" y="0"/>
                    <a:pt x="71" y="0"/>
                  </a:cubicBezTo>
                  <a:cubicBezTo>
                    <a:pt x="0" y="0"/>
                    <a:pt x="0" y="0"/>
                    <a:pt x="0" y="0"/>
                  </a:cubicBezTo>
                  <a:cubicBezTo>
                    <a:pt x="0" y="2"/>
                    <a:pt x="0" y="3"/>
                    <a:pt x="0" y="4"/>
                  </a:cubicBezTo>
                  <a:cubicBezTo>
                    <a:pt x="71" y="4"/>
                    <a:pt x="71" y="4"/>
                    <a:pt x="71" y="4"/>
                  </a:cubicBezTo>
                  <a:cubicBezTo>
                    <a:pt x="75" y="4"/>
                    <a:pt x="75" y="4"/>
                    <a:pt x="75" y="4"/>
                  </a:cubicBezTo>
                  <a:cubicBezTo>
                    <a:pt x="146" y="4"/>
                    <a:pt x="146" y="4"/>
                    <a:pt x="146" y="4"/>
                  </a:cubicBezTo>
                  <a:cubicBezTo>
                    <a:pt x="146" y="3"/>
                    <a:pt x="146" y="2"/>
                    <a:pt x="146" y="0"/>
                  </a:cubicBezTo>
                </a:path>
              </a:pathLst>
            </a:custGeom>
            <a:solidFill>
              <a:srgbClr val="87828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75000"/>
                    <a:lumOff val="25000"/>
                  </a:schemeClr>
                </a:solidFill>
                <a:sym typeface="宋体" panose="02010600030101010101" pitchFamily="2" charset="-122"/>
              </a:endParaRPr>
            </a:p>
          </p:txBody>
        </p:sp>
        <p:sp>
          <p:nvSpPr>
            <p:cNvPr id="82" name="Oval 59"/>
            <p:cNvSpPr>
              <a:spLocks noChangeArrowheads="1"/>
            </p:cNvSpPr>
            <p:nvPr/>
          </p:nvSpPr>
          <p:spPr bwMode="auto">
            <a:xfrm rot="16200000">
              <a:off x="4371975" y="2566988"/>
              <a:ext cx="557213" cy="554037"/>
            </a:xfrm>
            <a:prstGeom prst="ellipse">
              <a:avLst/>
            </a:prstGeom>
            <a:solidFill>
              <a:schemeClr val="tx2">
                <a:lumMod val="75000"/>
              </a:schemeClr>
            </a:solidFill>
            <a:ln>
              <a:noFill/>
            </a:ln>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83" name="Oval 60"/>
            <p:cNvSpPr>
              <a:spLocks noChangeArrowheads="1"/>
            </p:cNvSpPr>
            <p:nvPr/>
          </p:nvSpPr>
          <p:spPr bwMode="auto">
            <a:xfrm>
              <a:off x="4548188" y="2679700"/>
              <a:ext cx="60325" cy="58738"/>
            </a:xfrm>
            <a:prstGeom prst="ellipse">
              <a:avLst/>
            </a:prstGeom>
            <a:solidFill>
              <a:schemeClr val="bg1"/>
            </a:solidFill>
            <a:ln>
              <a:noFill/>
            </a:ln>
          </p:spPr>
          <p:txBody>
            <a:bodyPr/>
            <a:lstStyle/>
            <a:p>
              <a:endParaRPr lang="zh-CN" altLang="zh-CN">
                <a:solidFill>
                  <a:schemeClr val="tx1">
                    <a:lumMod val="75000"/>
                    <a:lumOff val="25000"/>
                  </a:schemeClr>
                </a:solidFill>
                <a:sym typeface="宋体" panose="02010600030101010101" pitchFamily="2" charset="-122"/>
              </a:endParaRPr>
            </a:p>
          </p:txBody>
        </p:sp>
        <p:sp>
          <p:nvSpPr>
            <p:cNvPr id="84" name="Freeform 61"/>
            <p:cNvSpPr>
              <a:spLocks noChangeArrowheads="1"/>
            </p:cNvSpPr>
            <p:nvPr/>
          </p:nvSpPr>
          <p:spPr bwMode="auto">
            <a:xfrm>
              <a:off x="4518025" y="2746375"/>
              <a:ext cx="119063" cy="261938"/>
            </a:xfrm>
            <a:custGeom>
              <a:avLst/>
              <a:gdLst>
                <a:gd name="T0" fmla="*/ 66 w 66"/>
                <a:gd name="T1" fmla="*/ 12 h 144"/>
                <a:gd name="T2" fmla="*/ 66 w 66"/>
                <a:gd name="T3" fmla="*/ 15 h 144"/>
                <a:gd name="T4" fmla="*/ 66 w 66"/>
                <a:gd name="T5" fmla="*/ 74 h 144"/>
                <a:gd name="T6" fmla="*/ 54 w 66"/>
                <a:gd name="T7" fmla="*/ 74 h 144"/>
                <a:gd name="T8" fmla="*/ 54 w 66"/>
                <a:gd name="T9" fmla="*/ 15 h 144"/>
                <a:gd name="T10" fmla="*/ 50 w 66"/>
                <a:gd name="T11" fmla="*/ 15 h 144"/>
                <a:gd name="T12" fmla="*/ 50 w 66"/>
                <a:gd name="T13" fmla="*/ 144 h 144"/>
                <a:gd name="T14" fmla="*/ 36 w 66"/>
                <a:gd name="T15" fmla="*/ 144 h 144"/>
                <a:gd name="T16" fmla="*/ 36 w 66"/>
                <a:gd name="T17" fmla="*/ 69 h 144"/>
                <a:gd name="T18" fmla="*/ 31 w 66"/>
                <a:gd name="T19" fmla="*/ 69 h 144"/>
                <a:gd name="T20" fmla="*/ 31 w 66"/>
                <a:gd name="T21" fmla="*/ 144 h 144"/>
                <a:gd name="T22" fmla="*/ 17 w 66"/>
                <a:gd name="T23" fmla="*/ 144 h 144"/>
                <a:gd name="T24" fmla="*/ 17 w 66"/>
                <a:gd name="T25" fmla="*/ 15 h 144"/>
                <a:gd name="T26" fmla="*/ 14 w 66"/>
                <a:gd name="T27" fmla="*/ 15 h 144"/>
                <a:gd name="T28" fmla="*/ 14 w 66"/>
                <a:gd name="T29" fmla="*/ 74 h 144"/>
                <a:gd name="T30" fmla="*/ 0 w 66"/>
                <a:gd name="T31" fmla="*/ 74 h 144"/>
                <a:gd name="T32" fmla="*/ 0 w 66"/>
                <a:gd name="T33" fmla="*/ 15 h 144"/>
                <a:gd name="T34" fmla="*/ 0 w 66"/>
                <a:gd name="T35" fmla="*/ 12 h 144"/>
                <a:gd name="T36" fmla="*/ 0 w 66"/>
                <a:gd name="T37" fmla="*/ 0 h 144"/>
                <a:gd name="T38" fmla="*/ 66 w 66"/>
                <a:gd name="T39" fmla="*/ 0 h 144"/>
                <a:gd name="T40" fmla="*/ 66 w 66"/>
                <a:gd name="T41" fmla="*/ 12 h 1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6"/>
                <a:gd name="T64" fmla="*/ 0 h 144"/>
                <a:gd name="T65" fmla="*/ 66 w 66"/>
                <a:gd name="T66" fmla="*/ 144 h 1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6" h="144">
                  <a:moveTo>
                    <a:pt x="66" y="12"/>
                  </a:moveTo>
                  <a:lnTo>
                    <a:pt x="66" y="15"/>
                  </a:lnTo>
                  <a:lnTo>
                    <a:pt x="66" y="74"/>
                  </a:lnTo>
                  <a:lnTo>
                    <a:pt x="54" y="74"/>
                  </a:lnTo>
                  <a:lnTo>
                    <a:pt x="54" y="15"/>
                  </a:lnTo>
                  <a:lnTo>
                    <a:pt x="50" y="15"/>
                  </a:lnTo>
                  <a:lnTo>
                    <a:pt x="50" y="144"/>
                  </a:lnTo>
                  <a:lnTo>
                    <a:pt x="36" y="144"/>
                  </a:lnTo>
                  <a:lnTo>
                    <a:pt x="36" y="69"/>
                  </a:lnTo>
                  <a:lnTo>
                    <a:pt x="31" y="69"/>
                  </a:lnTo>
                  <a:lnTo>
                    <a:pt x="31" y="144"/>
                  </a:lnTo>
                  <a:lnTo>
                    <a:pt x="17" y="144"/>
                  </a:lnTo>
                  <a:lnTo>
                    <a:pt x="17" y="15"/>
                  </a:lnTo>
                  <a:lnTo>
                    <a:pt x="14" y="15"/>
                  </a:lnTo>
                  <a:lnTo>
                    <a:pt x="14" y="74"/>
                  </a:lnTo>
                  <a:lnTo>
                    <a:pt x="0" y="74"/>
                  </a:lnTo>
                  <a:lnTo>
                    <a:pt x="0" y="15"/>
                  </a:lnTo>
                  <a:lnTo>
                    <a:pt x="0" y="12"/>
                  </a:lnTo>
                  <a:lnTo>
                    <a:pt x="0" y="0"/>
                  </a:lnTo>
                  <a:lnTo>
                    <a:pt x="66" y="0"/>
                  </a:lnTo>
                  <a:lnTo>
                    <a:pt x="66" y="12"/>
                  </a:lnTo>
                  <a:close/>
                </a:path>
              </a:pathLst>
            </a:custGeom>
            <a:solidFill>
              <a:schemeClr val="bg1"/>
            </a:solidFill>
            <a:ln>
              <a:noFill/>
            </a:ln>
          </p:spPr>
          <p:txBody>
            <a:bodyPr/>
            <a:lstStyle/>
            <a:p>
              <a:endParaRPr lang="zh-CN" altLang="zh-CN">
                <a:solidFill>
                  <a:schemeClr val="tx1">
                    <a:lumMod val="75000"/>
                    <a:lumOff val="25000"/>
                  </a:schemeClr>
                </a:solidFill>
                <a:sym typeface="宋体" panose="02010600030101010101" pitchFamily="2" charset="-122"/>
              </a:endParaRPr>
            </a:p>
          </p:txBody>
        </p:sp>
        <p:sp>
          <p:nvSpPr>
            <p:cNvPr id="85" name="Oval 62"/>
            <p:cNvSpPr>
              <a:spLocks noChangeArrowheads="1"/>
            </p:cNvSpPr>
            <p:nvPr/>
          </p:nvSpPr>
          <p:spPr bwMode="auto">
            <a:xfrm>
              <a:off x="4692650" y="2679700"/>
              <a:ext cx="60325" cy="58738"/>
            </a:xfrm>
            <a:prstGeom prst="ellipse">
              <a:avLst/>
            </a:prstGeom>
            <a:solidFill>
              <a:schemeClr val="bg1"/>
            </a:solidFill>
            <a:ln>
              <a:noFill/>
            </a:ln>
          </p:spPr>
          <p:txBody>
            <a:bodyPr/>
            <a:lstStyle/>
            <a:p>
              <a:endParaRPr lang="zh-CN" altLang="zh-CN">
                <a:solidFill>
                  <a:schemeClr val="tx1">
                    <a:lumMod val="75000"/>
                    <a:lumOff val="25000"/>
                  </a:schemeClr>
                </a:solidFill>
                <a:sym typeface="宋体" panose="02010600030101010101" pitchFamily="2" charset="-122"/>
              </a:endParaRPr>
            </a:p>
          </p:txBody>
        </p:sp>
        <p:sp>
          <p:nvSpPr>
            <p:cNvPr id="86" name="Freeform 63"/>
            <p:cNvSpPr>
              <a:spLocks noChangeArrowheads="1"/>
            </p:cNvSpPr>
            <p:nvPr/>
          </p:nvSpPr>
          <p:spPr bwMode="auto">
            <a:xfrm>
              <a:off x="4662488" y="2746375"/>
              <a:ext cx="122237" cy="261938"/>
            </a:xfrm>
            <a:custGeom>
              <a:avLst/>
              <a:gdLst>
                <a:gd name="T0" fmla="*/ 67 w 67"/>
                <a:gd name="T1" fmla="*/ 12 h 144"/>
                <a:gd name="T2" fmla="*/ 67 w 67"/>
                <a:gd name="T3" fmla="*/ 15 h 144"/>
                <a:gd name="T4" fmla="*/ 67 w 67"/>
                <a:gd name="T5" fmla="*/ 74 h 144"/>
                <a:gd name="T6" fmla="*/ 52 w 67"/>
                <a:gd name="T7" fmla="*/ 74 h 144"/>
                <a:gd name="T8" fmla="*/ 52 w 67"/>
                <a:gd name="T9" fmla="*/ 15 h 144"/>
                <a:gd name="T10" fmla="*/ 50 w 67"/>
                <a:gd name="T11" fmla="*/ 15 h 144"/>
                <a:gd name="T12" fmla="*/ 50 w 67"/>
                <a:gd name="T13" fmla="*/ 144 h 144"/>
                <a:gd name="T14" fmla="*/ 36 w 67"/>
                <a:gd name="T15" fmla="*/ 144 h 144"/>
                <a:gd name="T16" fmla="*/ 36 w 67"/>
                <a:gd name="T17" fmla="*/ 69 h 144"/>
                <a:gd name="T18" fmla="*/ 31 w 67"/>
                <a:gd name="T19" fmla="*/ 69 h 144"/>
                <a:gd name="T20" fmla="*/ 31 w 67"/>
                <a:gd name="T21" fmla="*/ 144 h 144"/>
                <a:gd name="T22" fmla="*/ 17 w 67"/>
                <a:gd name="T23" fmla="*/ 144 h 144"/>
                <a:gd name="T24" fmla="*/ 17 w 67"/>
                <a:gd name="T25" fmla="*/ 15 h 144"/>
                <a:gd name="T26" fmla="*/ 12 w 67"/>
                <a:gd name="T27" fmla="*/ 15 h 144"/>
                <a:gd name="T28" fmla="*/ 12 w 67"/>
                <a:gd name="T29" fmla="*/ 74 h 144"/>
                <a:gd name="T30" fmla="*/ 0 w 67"/>
                <a:gd name="T31" fmla="*/ 74 h 144"/>
                <a:gd name="T32" fmla="*/ 0 w 67"/>
                <a:gd name="T33" fmla="*/ 15 h 144"/>
                <a:gd name="T34" fmla="*/ 0 w 67"/>
                <a:gd name="T35" fmla="*/ 12 h 144"/>
                <a:gd name="T36" fmla="*/ 0 w 67"/>
                <a:gd name="T37" fmla="*/ 0 h 144"/>
                <a:gd name="T38" fmla="*/ 67 w 67"/>
                <a:gd name="T39" fmla="*/ 0 h 144"/>
                <a:gd name="T40" fmla="*/ 67 w 67"/>
                <a:gd name="T41" fmla="*/ 12 h 1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
                <a:gd name="T64" fmla="*/ 0 h 144"/>
                <a:gd name="T65" fmla="*/ 67 w 67"/>
                <a:gd name="T66" fmla="*/ 144 h 1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 h="144">
                  <a:moveTo>
                    <a:pt x="67" y="12"/>
                  </a:moveTo>
                  <a:lnTo>
                    <a:pt x="67" y="15"/>
                  </a:lnTo>
                  <a:lnTo>
                    <a:pt x="67" y="74"/>
                  </a:lnTo>
                  <a:lnTo>
                    <a:pt x="52" y="74"/>
                  </a:lnTo>
                  <a:lnTo>
                    <a:pt x="52" y="15"/>
                  </a:lnTo>
                  <a:lnTo>
                    <a:pt x="50" y="15"/>
                  </a:lnTo>
                  <a:lnTo>
                    <a:pt x="50" y="144"/>
                  </a:lnTo>
                  <a:lnTo>
                    <a:pt x="36" y="144"/>
                  </a:lnTo>
                  <a:lnTo>
                    <a:pt x="36" y="69"/>
                  </a:lnTo>
                  <a:lnTo>
                    <a:pt x="31" y="69"/>
                  </a:lnTo>
                  <a:lnTo>
                    <a:pt x="31" y="144"/>
                  </a:lnTo>
                  <a:lnTo>
                    <a:pt x="17" y="144"/>
                  </a:lnTo>
                  <a:lnTo>
                    <a:pt x="17" y="15"/>
                  </a:lnTo>
                  <a:lnTo>
                    <a:pt x="12" y="15"/>
                  </a:lnTo>
                  <a:lnTo>
                    <a:pt x="12" y="74"/>
                  </a:lnTo>
                  <a:lnTo>
                    <a:pt x="0" y="74"/>
                  </a:lnTo>
                  <a:lnTo>
                    <a:pt x="0" y="15"/>
                  </a:lnTo>
                  <a:lnTo>
                    <a:pt x="0" y="12"/>
                  </a:lnTo>
                  <a:lnTo>
                    <a:pt x="0" y="0"/>
                  </a:lnTo>
                  <a:lnTo>
                    <a:pt x="67" y="0"/>
                  </a:lnTo>
                  <a:lnTo>
                    <a:pt x="67" y="12"/>
                  </a:lnTo>
                  <a:close/>
                </a:path>
              </a:pathLst>
            </a:custGeom>
            <a:solidFill>
              <a:schemeClr val="bg1"/>
            </a:solidFill>
            <a:ln>
              <a:noFill/>
            </a:ln>
          </p:spPr>
          <p:txBody>
            <a:bodyPr/>
            <a:lstStyle/>
            <a:p>
              <a:endParaRPr lang="zh-CN" altLang="zh-CN">
                <a:solidFill>
                  <a:schemeClr val="tx1">
                    <a:lumMod val="75000"/>
                    <a:lumOff val="25000"/>
                  </a:schemeClr>
                </a:solidFill>
                <a:sym typeface="宋体" panose="02010600030101010101" pitchFamily="2" charset="-122"/>
              </a:endParaRPr>
            </a:p>
          </p:txBody>
        </p:sp>
      </p:grpSp>
      <p:sp>
        <p:nvSpPr>
          <p:cNvPr id="87" name="TextBox 692"/>
          <p:cNvSpPr>
            <a:spLocks noChangeArrowheads="1"/>
          </p:cNvSpPr>
          <p:nvPr/>
        </p:nvSpPr>
        <p:spPr bwMode="auto">
          <a:xfrm>
            <a:off x="1627821" y="699542"/>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8" name="TextBox 692"/>
          <p:cNvSpPr>
            <a:spLocks noChangeArrowheads="1"/>
          </p:cNvSpPr>
          <p:nvPr/>
        </p:nvSpPr>
        <p:spPr bwMode="auto">
          <a:xfrm>
            <a:off x="1588133" y="3966617"/>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 name="TextBox 692"/>
          <p:cNvSpPr>
            <a:spLocks noChangeArrowheads="1"/>
          </p:cNvSpPr>
          <p:nvPr/>
        </p:nvSpPr>
        <p:spPr bwMode="auto">
          <a:xfrm>
            <a:off x="6601458" y="3931692"/>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0" name="TextBox 692"/>
          <p:cNvSpPr>
            <a:spLocks noChangeArrowheads="1"/>
          </p:cNvSpPr>
          <p:nvPr/>
        </p:nvSpPr>
        <p:spPr bwMode="auto">
          <a:xfrm>
            <a:off x="5917246" y="3625304"/>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1" name="TextBox 692"/>
          <p:cNvSpPr>
            <a:spLocks noChangeArrowheads="1"/>
          </p:cNvSpPr>
          <p:nvPr/>
        </p:nvSpPr>
        <p:spPr bwMode="auto">
          <a:xfrm>
            <a:off x="7084057" y="2660394"/>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2" name="TextBox 701"/>
          <p:cNvSpPr>
            <a:spLocks noChangeArrowheads="1"/>
          </p:cNvSpPr>
          <p:nvPr/>
        </p:nvSpPr>
        <p:spPr bwMode="auto">
          <a:xfrm>
            <a:off x="1898082" y="299982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3" name="TextBox 702"/>
          <p:cNvSpPr>
            <a:spLocks noChangeArrowheads="1"/>
          </p:cNvSpPr>
          <p:nvPr/>
        </p:nvSpPr>
        <p:spPr bwMode="auto">
          <a:xfrm>
            <a:off x="4018982" y="386977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75000"/>
                  <a:lumOff val="25000"/>
                </a:schemeClr>
              </a:solidFill>
            </a:endParaRPr>
          </a:p>
        </p:txBody>
      </p:sp>
      <p:sp>
        <p:nvSpPr>
          <p:cNvPr id="94" name="TextBox 703"/>
          <p:cNvSpPr>
            <a:spLocks noChangeArrowheads="1"/>
          </p:cNvSpPr>
          <p:nvPr/>
        </p:nvSpPr>
        <p:spPr bwMode="auto">
          <a:xfrm>
            <a:off x="3695132" y="1696492"/>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dirty="0">
              <a:solidFill>
                <a:schemeClr val="tx1">
                  <a:lumMod val="75000"/>
                  <a:lumOff val="25000"/>
                </a:schemeClr>
              </a:solidFill>
            </a:endParaRPr>
          </a:p>
        </p:txBody>
      </p:sp>
      <p:sp>
        <p:nvSpPr>
          <p:cNvPr id="95" name="TextBox 704"/>
          <p:cNvSpPr>
            <a:spLocks noChangeArrowheads="1"/>
          </p:cNvSpPr>
          <p:nvPr/>
        </p:nvSpPr>
        <p:spPr bwMode="auto">
          <a:xfrm>
            <a:off x="4920682" y="893217"/>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75000"/>
                  <a:lumOff val="25000"/>
                </a:schemeClr>
              </a:solidFill>
            </a:endParaRPr>
          </a:p>
        </p:txBody>
      </p:sp>
      <p:sp>
        <p:nvSpPr>
          <p:cNvPr id="96" name="TextBox 705"/>
          <p:cNvSpPr>
            <a:spLocks noChangeArrowheads="1"/>
          </p:cNvSpPr>
          <p:nvPr/>
        </p:nvSpPr>
        <p:spPr bwMode="auto">
          <a:xfrm>
            <a:off x="5203257" y="310142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75000"/>
                  <a:lumOff val="25000"/>
                </a:schemeClr>
              </a:solidFill>
            </a:endParaRPr>
          </a:p>
        </p:txBody>
      </p:sp>
      <p:sp>
        <p:nvSpPr>
          <p:cNvPr id="97" name="TextBox 706"/>
          <p:cNvSpPr>
            <a:spLocks noChangeArrowheads="1"/>
          </p:cNvSpPr>
          <p:nvPr/>
        </p:nvSpPr>
        <p:spPr bwMode="auto">
          <a:xfrm>
            <a:off x="5569156" y="920006"/>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8" name="TextBox 707"/>
          <p:cNvSpPr>
            <a:spLocks noChangeArrowheads="1"/>
          </p:cNvSpPr>
          <p:nvPr/>
        </p:nvSpPr>
        <p:spPr bwMode="auto">
          <a:xfrm>
            <a:off x="6112895" y="230132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75000"/>
                  <a:lumOff val="25000"/>
                </a:schemeClr>
              </a:solidFill>
            </a:endParaRPr>
          </a:p>
        </p:txBody>
      </p:sp>
      <p:sp>
        <p:nvSpPr>
          <p:cNvPr id="99" name="TextBox 708"/>
          <p:cNvSpPr>
            <a:spLocks noChangeArrowheads="1"/>
          </p:cNvSpPr>
          <p:nvPr/>
        </p:nvSpPr>
        <p:spPr bwMode="auto">
          <a:xfrm>
            <a:off x="3029970" y="400312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a:solidFill>
                <a:schemeClr val="tx1">
                  <a:lumMod val="75000"/>
                  <a:lumOff val="25000"/>
                </a:schemeClr>
              </a:solidFill>
            </a:endParaRPr>
          </a:p>
        </p:txBody>
      </p:sp>
      <p:sp>
        <p:nvSpPr>
          <p:cNvPr id="103" name="TextBox 102"/>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06" name="矩形 105"/>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107" name="图片 10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300"/>
                                        <p:tgtEl>
                                          <p:spTgt spid="8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1250"/>
                                        <p:tgtEl>
                                          <p:spTgt spid="12"/>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fltVal val="0"/>
                                          </p:val>
                                        </p:tav>
                                        <p:tav tm="100000">
                                          <p:val>
                                            <p:strVal val="#ppt_w"/>
                                          </p:val>
                                        </p:tav>
                                      </p:tavLst>
                                    </p:anim>
                                    <p:anim calcmode="lin" valueType="num">
                                      <p:cBhvr>
                                        <p:cTn id="16" dur="500" fill="hold"/>
                                        <p:tgtEl>
                                          <p:spTgt spid="35"/>
                                        </p:tgtEl>
                                        <p:attrNameLst>
                                          <p:attrName>ppt_h</p:attrName>
                                        </p:attrNameLst>
                                      </p:cBhvr>
                                      <p:tavLst>
                                        <p:tav tm="0">
                                          <p:val>
                                            <p:fltVal val="0"/>
                                          </p:val>
                                        </p:tav>
                                        <p:tav tm="100000">
                                          <p:val>
                                            <p:strVal val="#ppt_h"/>
                                          </p:val>
                                        </p:tav>
                                      </p:tavLst>
                                    </p:anim>
                                    <p:animEffect transition="in" filter="fade">
                                      <p:cBhvr>
                                        <p:cTn id="17" dur="500"/>
                                        <p:tgtEl>
                                          <p:spTgt spid="35"/>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92"/>
                                        </p:tgtEl>
                                        <p:attrNameLst>
                                          <p:attrName>style.visibility</p:attrName>
                                        </p:attrNameLst>
                                      </p:cBhvr>
                                      <p:to>
                                        <p:strVal val="visible"/>
                                      </p:to>
                                    </p:set>
                                    <p:animEffect transition="in" filter="fade">
                                      <p:cBhvr>
                                        <p:cTn id="21" dur="300"/>
                                        <p:tgtEl>
                                          <p:spTgt spid="92"/>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300"/>
                                        <p:tgtEl>
                                          <p:spTgt spid="93"/>
                                        </p:tgtEl>
                                      </p:cBhvr>
                                    </p:animEffect>
                                  </p:childTnLst>
                                </p:cTn>
                              </p:par>
                            </p:childTnLst>
                          </p:cTn>
                        </p:par>
                        <p:par>
                          <p:cTn id="32" fill="hold">
                            <p:stCondLst>
                              <p:cond delay="4000"/>
                            </p:stCondLst>
                            <p:childTnLst>
                              <p:par>
                                <p:cTn id="33" presetID="53" presetClass="entr" presetSubtype="16"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 calcmode="lin" valueType="num">
                                      <p:cBhvr>
                                        <p:cTn id="35" dur="500" fill="hold"/>
                                        <p:tgtEl>
                                          <p:spTgt spid="78"/>
                                        </p:tgtEl>
                                        <p:attrNameLst>
                                          <p:attrName>ppt_w</p:attrName>
                                        </p:attrNameLst>
                                      </p:cBhvr>
                                      <p:tavLst>
                                        <p:tav tm="0">
                                          <p:val>
                                            <p:fltVal val="0"/>
                                          </p:val>
                                        </p:tav>
                                        <p:tav tm="100000">
                                          <p:val>
                                            <p:strVal val="#ppt_w"/>
                                          </p:val>
                                        </p:tav>
                                      </p:tavLst>
                                    </p:anim>
                                    <p:anim calcmode="lin" valueType="num">
                                      <p:cBhvr>
                                        <p:cTn id="36" dur="500" fill="hold"/>
                                        <p:tgtEl>
                                          <p:spTgt spid="78"/>
                                        </p:tgtEl>
                                        <p:attrNameLst>
                                          <p:attrName>ppt_h</p:attrName>
                                        </p:attrNameLst>
                                      </p:cBhvr>
                                      <p:tavLst>
                                        <p:tav tm="0">
                                          <p:val>
                                            <p:fltVal val="0"/>
                                          </p:val>
                                        </p:tav>
                                        <p:tav tm="100000">
                                          <p:val>
                                            <p:strVal val="#ppt_h"/>
                                          </p:val>
                                        </p:tav>
                                      </p:tavLst>
                                    </p:anim>
                                    <p:animEffect transition="in" filter="fade">
                                      <p:cBhvr>
                                        <p:cTn id="37" dur="500"/>
                                        <p:tgtEl>
                                          <p:spTgt spid="78"/>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96"/>
                                        </p:tgtEl>
                                        <p:attrNameLst>
                                          <p:attrName>style.visibility</p:attrName>
                                        </p:attrNameLst>
                                      </p:cBhvr>
                                      <p:to>
                                        <p:strVal val="visible"/>
                                      </p:to>
                                    </p:set>
                                    <p:animEffect transition="in" filter="fade">
                                      <p:cBhvr>
                                        <p:cTn id="41" dur="300"/>
                                        <p:tgtEl>
                                          <p:spTgt spid="96"/>
                                        </p:tgtEl>
                                      </p:cBhvr>
                                    </p:animEffect>
                                  </p:childTnLst>
                                </p:cTn>
                              </p:par>
                            </p:childTnLst>
                          </p:cTn>
                        </p:par>
                        <p:par>
                          <p:cTn id="42" fill="hold">
                            <p:stCondLst>
                              <p:cond delay="5000"/>
                            </p:stCondLst>
                            <p:childTnLst>
                              <p:par>
                                <p:cTn id="43" presetID="53" presetClass="entr" presetSubtype="16" fill="hold" nodeType="afterEffect">
                                  <p:stCondLst>
                                    <p:cond delay="0"/>
                                  </p:stCondLst>
                                  <p:childTnLst>
                                    <p:set>
                                      <p:cBhvr>
                                        <p:cTn id="44" dur="1" fill="hold">
                                          <p:stCondLst>
                                            <p:cond delay="0"/>
                                          </p:stCondLst>
                                        </p:cTn>
                                        <p:tgtEl>
                                          <p:spTgt spid="63"/>
                                        </p:tgtEl>
                                        <p:attrNameLst>
                                          <p:attrName>style.visibility</p:attrName>
                                        </p:attrNameLst>
                                      </p:cBhvr>
                                      <p:to>
                                        <p:strVal val="visible"/>
                                      </p:to>
                                    </p:set>
                                    <p:anim calcmode="lin" valueType="num">
                                      <p:cBhvr>
                                        <p:cTn id="45" dur="500" fill="hold"/>
                                        <p:tgtEl>
                                          <p:spTgt spid="63"/>
                                        </p:tgtEl>
                                        <p:attrNameLst>
                                          <p:attrName>ppt_w</p:attrName>
                                        </p:attrNameLst>
                                      </p:cBhvr>
                                      <p:tavLst>
                                        <p:tav tm="0">
                                          <p:val>
                                            <p:fltVal val="0"/>
                                          </p:val>
                                        </p:tav>
                                        <p:tav tm="100000">
                                          <p:val>
                                            <p:strVal val="#ppt_w"/>
                                          </p:val>
                                        </p:tav>
                                      </p:tavLst>
                                    </p:anim>
                                    <p:anim calcmode="lin" valueType="num">
                                      <p:cBhvr>
                                        <p:cTn id="46" dur="500" fill="hold"/>
                                        <p:tgtEl>
                                          <p:spTgt spid="63"/>
                                        </p:tgtEl>
                                        <p:attrNameLst>
                                          <p:attrName>ppt_h</p:attrName>
                                        </p:attrNameLst>
                                      </p:cBhvr>
                                      <p:tavLst>
                                        <p:tav tm="0">
                                          <p:val>
                                            <p:fltVal val="0"/>
                                          </p:val>
                                        </p:tav>
                                        <p:tav tm="100000">
                                          <p:val>
                                            <p:strVal val="#ppt_h"/>
                                          </p:val>
                                        </p:tav>
                                      </p:tavLst>
                                    </p:anim>
                                    <p:animEffect transition="in" filter="fade">
                                      <p:cBhvr>
                                        <p:cTn id="47" dur="500"/>
                                        <p:tgtEl>
                                          <p:spTgt spid="6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98"/>
                                        </p:tgtEl>
                                        <p:attrNameLst>
                                          <p:attrName>style.visibility</p:attrName>
                                        </p:attrNameLst>
                                      </p:cBhvr>
                                      <p:to>
                                        <p:strVal val="visible"/>
                                      </p:to>
                                    </p:set>
                                    <p:animEffect transition="in" filter="fade">
                                      <p:cBhvr>
                                        <p:cTn id="51" dur="300"/>
                                        <p:tgtEl>
                                          <p:spTgt spid="9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fade">
                                      <p:cBhvr>
                                        <p:cTn id="55" dur="300"/>
                                        <p:tgtEl>
                                          <p:spTgt spid="89"/>
                                        </p:tgtEl>
                                      </p:cBhvr>
                                    </p:animEffect>
                                  </p:childTnLst>
                                </p:cTn>
                              </p:par>
                            </p:childTnLst>
                          </p:cTn>
                        </p:par>
                        <p:par>
                          <p:cTn id="56" fill="hold">
                            <p:stCondLst>
                              <p:cond delay="6500"/>
                            </p:stCondLst>
                            <p:childTnLst>
                              <p:par>
                                <p:cTn id="57" presetID="53" presetClass="entr" presetSubtype="16"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p:cTn id="59" dur="500" fill="hold"/>
                                        <p:tgtEl>
                                          <p:spTgt spid="41"/>
                                        </p:tgtEl>
                                        <p:attrNameLst>
                                          <p:attrName>ppt_w</p:attrName>
                                        </p:attrNameLst>
                                      </p:cBhvr>
                                      <p:tavLst>
                                        <p:tav tm="0">
                                          <p:val>
                                            <p:fltVal val="0"/>
                                          </p:val>
                                        </p:tav>
                                        <p:tav tm="100000">
                                          <p:val>
                                            <p:strVal val="#ppt_w"/>
                                          </p:val>
                                        </p:tav>
                                      </p:tavLst>
                                    </p:anim>
                                    <p:anim calcmode="lin" valueType="num">
                                      <p:cBhvr>
                                        <p:cTn id="60" dur="500" fill="hold"/>
                                        <p:tgtEl>
                                          <p:spTgt spid="41"/>
                                        </p:tgtEl>
                                        <p:attrNameLst>
                                          <p:attrName>ppt_h</p:attrName>
                                        </p:attrNameLst>
                                      </p:cBhvr>
                                      <p:tavLst>
                                        <p:tav tm="0">
                                          <p:val>
                                            <p:fltVal val="0"/>
                                          </p:val>
                                        </p:tav>
                                        <p:tav tm="100000">
                                          <p:val>
                                            <p:strVal val="#ppt_h"/>
                                          </p:val>
                                        </p:tav>
                                      </p:tavLst>
                                    </p:anim>
                                    <p:animEffect transition="in" filter="fade">
                                      <p:cBhvr>
                                        <p:cTn id="61" dur="500"/>
                                        <p:tgtEl>
                                          <p:spTgt spid="41"/>
                                        </p:tgtEl>
                                      </p:cBhvr>
                                    </p:animEffect>
                                  </p:childTnLst>
                                </p:cTn>
                              </p:par>
                            </p:childTnLst>
                          </p:cTn>
                        </p:par>
                        <p:par>
                          <p:cTn id="62" fill="hold">
                            <p:stCondLst>
                              <p:cond delay="7000"/>
                            </p:stCondLst>
                            <p:childTnLst>
                              <p:par>
                                <p:cTn id="63" presetID="22" presetClass="entr" presetSubtype="8"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1250"/>
                                        <p:tgtEl>
                                          <p:spTgt spid="23"/>
                                        </p:tgtEl>
                                      </p:cBhvr>
                                    </p:animEffect>
                                  </p:childTnLst>
                                </p:cTn>
                              </p:par>
                            </p:childTnLst>
                          </p:cTn>
                        </p:par>
                        <p:par>
                          <p:cTn id="66" fill="hold">
                            <p:stCondLst>
                              <p:cond delay="850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300"/>
                                        <p:tgtEl>
                                          <p:spTgt spid="94"/>
                                        </p:tgtEl>
                                      </p:cBhvr>
                                    </p:animEffect>
                                  </p:childTnLst>
                                </p:cTn>
                              </p:par>
                            </p:childTnLst>
                          </p:cTn>
                        </p:par>
                        <p:par>
                          <p:cTn id="70" fill="hold">
                            <p:stCondLst>
                              <p:cond delay="9000"/>
                            </p:stCondLst>
                            <p:childTnLst>
                              <p:par>
                                <p:cTn id="71" presetID="53" presetClass="entr" presetSubtype="16" fill="hold" nodeType="after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p:cTn id="73" dur="500" fill="hold"/>
                                        <p:tgtEl>
                                          <p:spTgt spid="73"/>
                                        </p:tgtEl>
                                        <p:attrNameLst>
                                          <p:attrName>ppt_w</p:attrName>
                                        </p:attrNameLst>
                                      </p:cBhvr>
                                      <p:tavLst>
                                        <p:tav tm="0">
                                          <p:val>
                                            <p:fltVal val="0"/>
                                          </p:val>
                                        </p:tav>
                                        <p:tav tm="100000">
                                          <p:val>
                                            <p:strVal val="#ppt_w"/>
                                          </p:val>
                                        </p:tav>
                                      </p:tavLst>
                                    </p:anim>
                                    <p:anim calcmode="lin" valueType="num">
                                      <p:cBhvr>
                                        <p:cTn id="74" dur="500" fill="hold"/>
                                        <p:tgtEl>
                                          <p:spTgt spid="73"/>
                                        </p:tgtEl>
                                        <p:attrNameLst>
                                          <p:attrName>ppt_h</p:attrName>
                                        </p:attrNameLst>
                                      </p:cBhvr>
                                      <p:tavLst>
                                        <p:tav tm="0">
                                          <p:val>
                                            <p:fltVal val="0"/>
                                          </p:val>
                                        </p:tav>
                                        <p:tav tm="100000">
                                          <p:val>
                                            <p:strVal val="#ppt_h"/>
                                          </p:val>
                                        </p:tav>
                                      </p:tavLst>
                                    </p:anim>
                                    <p:animEffect transition="in" filter="fade">
                                      <p:cBhvr>
                                        <p:cTn id="75" dur="500"/>
                                        <p:tgtEl>
                                          <p:spTgt spid="73"/>
                                        </p:tgtEl>
                                      </p:cBhvr>
                                    </p:animEffect>
                                  </p:childTnLst>
                                </p:cTn>
                              </p:par>
                            </p:childTnLst>
                          </p:cTn>
                        </p:par>
                        <p:par>
                          <p:cTn id="76" fill="hold">
                            <p:stCondLst>
                              <p:cond delay="9500"/>
                            </p:stCondLst>
                            <p:childTnLst>
                              <p:par>
                                <p:cTn id="77" presetID="10" presetClass="entr" presetSubtype="0" fill="hold" grpId="0" nodeType="after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fade">
                                      <p:cBhvr>
                                        <p:cTn id="79" dur="300"/>
                                        <p:tgtEl>
                                          <p:spTgt spid="95"/>
                                        </p:tgtEl>
                                      </p:cBhvr>
                                    </p:animEffect>
                                  </p:childTnLst>
                                </p:cTn>
                              </p:par>
                            </p:childTnLst>
                          </p:cTn>
                        </p:par>
                        <p:par>
                          <p:cTn id="80" fill="hold">
                            <p:stCondLst>
                              <p:cond delay="10000"/>
                            </p:stCondLst>
                            <p:childTnLst>
                              <p:par>
                                <p:cTn id="81" presetID="53" presetClass="entr" presetSubtype="16" fill="hold" nodeType="after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p:cTn id="83" dur="500" fill="hold"/>
                                        <p:tgtEl>
                                          <p:spTgt spid="68"/>
                                        </p:tgtEl>
                                        <p:attrNameLst>
                                          <p:attrName>ppt_w</p:attrName>
                                        </p:attrNameLst>
                                      </p:cBhvr>
                                      <p:tavLst>
                                        <p:tav tm="0">
                                          <p:val>
                                            <p:fltVal val="0"/>
                                          </p:val>
                                        </p:tav>
                                        <p:tav tm="100000">
                                          <p:val>
                                            <p:strVal val="#ppt_w"/>
                                          </p:val>
                                        </p:tav>
                                      </p:tavLst>
                                    </p:anim>
                                    <p:anim calcmode="lin" valueType="num">
                                      <p:cBhvr>
                                        <p:cTn id="84" dur="500" fill="hold"/>
                                        <p:tgtEl>
                                          <p:spTgt spid="68"/>
                                        </p:tgtEl>
                                        <p:attrNameLst>
                                          <p:attrName>ppt_h</p:attrName>
                                        </p:attrNameLst>
                                      </p:cBhvr>
                                      <p:tavLst>
                                        <p:tav tm="0">
                                          <p:val>
                                            <p:fltVal val="0"/>
                                          </p:val>
                                        </p:tav>
                                        <p:tav tm="100000">
                                          <p:val>
                                            <p:strVal val="#ppt_h"/>
                                          </p:val>
                                        </p:tav>
                                      </p:tavLst>
                                    </p:anim>
                                    <p:animEffect transition="in" filter="fade">
                                      <p:cBhvr>
                                        <p:cTn id="85" dur="500"/>
                                        <p:tgtEl>
                                          <p:spTgt spid="68"/>
                                        </p:tgtEl>
                                      </p:cBhvr>
                                    </p:animEffect>
                                  </p:childTnLst>
                                </p:cTn>
                              </p:par>
                            </p:childTnLst>
                          </p:cTn>
                        </p:par>
                        <p:par>
                          <p:cTn id="86" fill="hold">
                            <p:stCondLst>
                              <p:cond delay="10500"/>
                            </p:stCondLst>
                            <p:childTnLst>
                              <p:par>
                                <p:cTn id="87" presetID="10" presetClass="entr" presetSubtype="0" fill="hold" grpId="0" nodeType="after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300"/>
                                        <p:tgtEl>
                                          <p:spTgt spid="97"/>
                                        </p:tgtEl>
                                      </p:cBhvr>
                                    </p:animEffect>
                                  </p:childTnLst>
                                </p:cTn>
                              </p:par>
                            </p:childTnLst>
                          </p:cTn>
                        </p:par>
                        <p:par>
                          <p:cTn id="90" fill="hold">
                            <p:stCondLst>
                              <p:cond delay="11000"/>
                            </p:stCondLst>
                            <p:childTnLst>
                              <p:par>
                                <p:cTn id="91" presetID="10" presetClass="entr" presetSubtype="0" fill="hold" grpId="0" nodeType="afterEffect">
                                  <p:stCondLst>
                                    <p:cond delay="0"/>
                                  </p:stCondLst>
                                  <p:childTnLst>
                                    <p:set>
                                      <p:cBhvr>
                                        <p:cTn id="92" dur="1" fill="hold">
                                          <p:stCondLst>
                                            <p:cond delay="0"/>
                                          </p:stCondLst>
                                        </p:cTn>
                                        <p:tgtEl>
                                          <p:spTgt spid="91"/>
                                        </p:tgtEl>
                                        <p:attrNameLst>
                                          <p:attrName>style.visibility</p:attrName>
                                        </p:attrNameLst>
                                      </p:cBhvr>
                                      <p:to>
                                        <p:strVal val="visible"/>
                                      </p:to>
                                    </p:set>
                                    <p:animEffect transition="in" filter="fade">
                                      <p:cBhvr>
                                        <p:cTn id="93" dur="300"/>
                                        <p:tgtEl>
                                          <p:spTgt spid="91"/>
                                        </p:tgtEl>
                                      </p:cBhvr>
                                    </p:animEffect>
                                  </p:childTnLst>
                                </p:cTn>
                              </p:par>
                            </p:childTnLst>
                          </p:cTn>
                        </p:par>
                        <p:par>
                          <p:cTn id="94" fill="hold">
                            <p:stCondLst>
                              <p:cond delay="11500"/>
                            </p:stCondLst>
                            <p:childTnLst>
                              <p:par>
                                <p:cTn id="95" presetID="10" presetClass="entr" presetSubtype="0" fill="hold" grpId="0" nodeType="afterEffect">
                                  <p:stCondLst>
                                    <p:cond delay="0"/>
                                  </p:stCondLst>
                                  <p:childTnLst>
                                    <p:set>
                                      <p:cBhvr>
                                        <p:cTn id="96" dur="1" fill="hold">
                                          <p:stCondLst>
                                            <p:cond delay="0"/>
                                          </p:stCondLst>
                                        </p:cTn>
                                        <p:tgtEl>
                                          <p:spTgt spid="88"/>
                                        </p:tgtEl>
                                        <p:attrNameLst>
                                          <p:attrName>style.visibility</p:attrName>
                                        </p:attrNameLst>
                                      </p:cBhvr>
                                      <p:to>
                                        <p:strVal val="visible"/>
                                      </p:to>
                                    </p:set>
                                    <p:animEffect transition="in" filter="fade">
                                      <p:cBhvr>
                                        <p:cTn id="97" dur="300"/>
                                        <p:tgtEl>
                                          <p:spTgt spid="88"/>
                                        </p:tgtEl>
                                      </p:cBhvr>
                                    </p:animEffect>
                                  </p:childTnLst>
                                </p:cTn>
                              </p:par>
                            </p:childTnLst>
                          </p:cTn>
                        </p:par>
                        <p:par>
                          <p:cTn id="98" fill="hold">
                            <p:stCondLst>
                              <p:cond delay="12000"/>
                            </p:stCondLst>
                            <p:childTnLst>
                              <p:par>
                                <p:cTn id="99" presetID="22" presetClass="entr" presetSubtype="8" fill="hold" nodeType="afterEffect">
                                  <p:stCondLst>
                                    <p:cond delay="0"/>
                                  </p:stCondLst>
                                  <p:childTnLst>
                                    <p:set>
                                      <p:cBhvr>
                                        <p:cTn id="100" dur="1" fill="hold">
                                          <p:stCondLst>
                                            <p:cond delay="0"/>
                                          </p:stCondLst>
                                        </p:cTn>
                                        <p:tgtEl>
                                          <p:spTgt spid="2"/>
                                        </p:tgtEl>
                                        <p:attrNameLst>
                                          <p:attrName>style.visibility</p:attrName>
                                        </p:attrNameLst>
                                      </p:cBhvr>
                                      <p:to>
                                        <p:strVal val="visible"/>
                                      </p:to>
                                    </p:set>
                                    <p:animEffect transition="in" filter="wipe(left)">
                                      <p:cBhvr>
                                        <p:cTn id="101" dur="500"/>
                                        <p:tgtEl>
                                          <p:spTgt spid="2"/>
                                        </p:tgtEl>
                                      </p:cBhvr>
                                    </p:animEffect>
                                  </p:childTnLst>
                                </p:cTn>
                              </p:par>
                            </p:childTnLst>
                          </p:cTn>
                        </p:par>
                        <p:par>
                          <p:cTn id="102" fill="hold">
                            <p:stCondLst>
                              <p:cond delay="12500"/>
                            </p:stCondLst>
                            <p:childTnLst>
                              <p:par>
                                <p:cTn id="103" presetID="53" presetClass="entr" presetSubtype="16" fill="hold" nodeType="after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p:cTn id="105" dur="500" fill="hold"/>
                                        <p:tgtEl>
                                          <p:spTgt spid="29"/>
                                        </p:tgtEl>
                                        <p:attrNameLst>
                                          <p:attrName>ppt_w</p:attrName>
                                        </p:attrNameLst>
                                      </p:cBhvr>
                                      <p:tavLst>
                                        <p:tav tm="0">
                                          <p:val>
                                            <p:fltVal val="0"/>
                                          </p:val>
                                        </p:tav>
                                        <p:tav tm="100000">
                                          <p:val>
                                            <p:strVal val="#ppt_w"/>
                                          </p:val>
                                        </p:tav>
                                      </p:tavLst>
                                    </p:anim>
                                    <p:anim calcmode="lin" valueType="num">
                                      <p:cBhvr>
                                        <p:cTn id="106" dur="500" fill="hold"/>
                                        <p:tgtEl>
                                          <p:spTgt spid="29"/>
                                        </p:tgtEl>
                                        <p:attrNameLst>
                                          <p:attrName>ppt_h</p:attrName>
                                        </p:attrNameLst>
                                      </p:cBhvr>
                                      <p:tavLst>
                                        <p:tav tm="0">
                                          <p:val>
                                            <p:fltVal val="0"/>
                                          </p:val>
                                        </p:tav>
                                        <p:tav tm="100000">
                                          <p:val>
                                            <p:strVal val="#ppt_h"/>
                                          </p:val>
                                        </p:tav>
                                      </p:tavLst>
                                    </p:anim>
                                    <p:animEffect transition="in" filter="fade">
                                      <p:cBhvr>
                                        <p:cTn id="107" dur="500"/>
                                        <p:tgtEl>
                                          <p:spTgt spid="29"/>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99"/>
                                        </p:tgtEl>
                                        <p:attrNameLst>
                                          <p:attrName>style.visibility</p:attrName>
                                        </p:attrNameLst>
                                      </p:cBhvr>
                                      <p:to>
                                        <p:strVal val="visible"/>
                                      </p:to>
                                    </p:set>
                                    <p:animEffect transition="in" filter="fade">
                                      <p:cBhvr>
                                        <p:cTn id="111" dur="300"/>
                                        <p:tgtEl>
                                          <p:spTgt spid="99"/>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90"/>
                                        </p:tgtEl>
                                        <p:attrNameLst>
                                          <p:attrName>style.visibility</p:attrName>
                                        </p:attrNameLst>
                                      </p:cBhvr>
                                      <p:to>
                                        <p:strVal val="visible"/>
                                      </p:to>
                                    </p:set>
                                    <p:animEffect transition="in" filter="fade">
                                      <p:cBhvr>
                                        <p:cTn id="115" dur="3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P spid="90" grpId="0"/>
      <p:bldP spid="91" grpId="0"/>
      <p:bldP spid="92" grpId="0"/>
      <p:bldP spid="93" grpId="0"/>
      <p:bldP spid="94" grpId="0"/>
      <p:bldP spid="95" grpId="0"/>
      <p:bldP spid="96" grpId="0"/>
      <p:bldP spid="97" grpId="0"/>
      <p:bldP spid="98" grpId="0"/>
      <p:bldP spid="9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bwMode="auto">
          <a:xfrm>
            <a:off x="1187624" y="1943062"/>
            <a:ext cx="2376198" cy="2380165"/>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tx2">
              <a:lumMod val="7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 name="矩形 2"/>
          <p:cNvSpPr/>
          <p:nvPr/>
        </p:nvSpPr>
        <p:spPr>
          <a:xfrm>
            <a:off x="1763672" y="1275642"/>
            <a:ext cx="1210588" cy="400110"/>
          </a:xfrm>
          <a:prstGeom prst="rect">
            <a:avLst/>
          </a:prstGeom>
        </p:spPr>
        <p:txBody>
          <a:bodyPr wrap="none">
            <a:spAutoFit/>
          </a:bodyPr>
          <a:lstStyle/>
          <a:p>
            <a:r>
              <a:rPr lang="zh-CN" altLang="en-US" sz="2000" b="1" dirty="0" smtClean="0">
                <a:solidFill>
                  <a:schemeClr val="tx2">
                    <a:lumMod val="75000"/>
                  </a:schemeClr>
                </a:solidFill>
                <a:latin typeface="微软雅黑" panose="020B0503020204020204" pitchFamily="34" charset="-122"/>
                <a:ea typeface="微软雅黑" panose="020B0503020204020204" pitchFamily="34" charset="-122"/>
              </a:rPr>
              <a:t>企业荣誉</a:t>
            </a:r>
            <a:endParaRPr lang="zh-CN" altLang="en-US" sz="2000" b="1"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1694213" y="1573730"/>
            <a:ext cx="1437573" cy="307777"/>
          </a:xfrm>
          <a:prstGeom prst="rect">
            <a:avLst/>
          </a:prstGeom>
        </p:spPr>
        <p:txBody>
          <a:bodyPr wrap="none">
            <a:spAutoFit/>
          </a:bodyPr>
          <a:lstStyle/>
          <a:p>
            <a:r>
              <a:rPr lang="en-US" altLang="zh-CN" sz="1400" dirty="0">
                <a:solidFill>
                  <a:schemeClr val="tx1">
                    <a:lumMod val="75000"/>
                    <a:lumOff val="25000"/>
                  </a:schemeClr>
                </a:solidFill>
              </a:rPr>
              <a:t>Enterprise honor</a:t>
            </a:r>
            <a:endParaRPr lang="zh-CN" altLang="en-US" sz="1400" dirty="0">
              <a:solidFill>
                <a:schemeClr val="tx1">
                  <a:lumMod val="75000"/>
                  <a:lumOff val="25000"/>
                </a:schemeClr>
              </a:solidFill>
            </a:endParaRPr>
          </a:p>
        </p:txBody>
      </p:sp>
      <p:sp>
        <p:nvSpPr>
          <p:cNvPr id="5" name="矩形 4"/>
          <p:cNvSpPr/>
          <p:nvPr/>
        </p:nvSpPr>
        <p:spPr>
          <a:xfrm>
            <a:off x="3635828" y="1675752"/>
            <a:ext cx="4536482" cy="2225225"/>
          </a:xfrm>
          <a:prstGeom prst="rect">
            <a:avLst/>
          </a:prstGeom>
        </p:spPr>
        <p:txBody>
          <a:bodyPr wrap="square">
            <a:spAutoFit/>
          </a:bodyPr>
          <a:lstStyle/>
          <a:p>
            <a:pPr marL="171450" indent="-171450">
              <a:lnSpc>
                <a:spcPct val="120000"/>
              </a:lnSpc>
              <a:buClr>
                <a:schemeClr val="tx2">
                  <a:lumMod val="75000"/>
                </a:schemeClr>
              </a:buClr>
              <a:buFont typeface="Wingdings" panose="05000000000000000000" pitchFamily="2" charset="2"/>
              <a:buChar char="n"/>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概述</a:t>
            </a:r>
            <a:endParaRPr lang="en-US" altLang="zh-CN" sz="105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120000"/>
              </a:lnSpc>
              <a:buClr>
                <a:schemeClr val="tx2">
                  <a:lumMod val="75000"/>
                </a:schemeClr>
              </a:buClr>
              <a:buFont typeface="Wingdings" panose="05000000000000000000" pitchFamily="2" charset="2"/>
              <a:buChar char="n"/>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120000"/>
              </a:lnSpc>
              <a:buClr>
                <a:schemeClr val="tx2">
                  <a:lumMod val="75000"/>
                </a:schemeClr>
              </a:buClr>
              <a:buFont typeface="Wingdings" panose="05000000000000000000" pitchFamily="2" charset="2"/>
              <a:buChar char="n"/>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120000"/>
              </a:lnSpc>
              <a:buClr>
                <a:schemeClr val="tx2">
                  <a:lumMod val="75000"/>
                </a:schemeClr>
              </a:buClr>
              <a:buFont typeface="Wingdings" panose="05000000000000000000" pitchFamily="2" charset="2"/>
              <a:buChar char="n"/>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120000"/>
              </a:lnSpc>
              <a:buClr>
                <a:schemeClr val="tx2">
                  <a:lumMod val="75000"/>
                </a:schemeClr>
              </a:buClr>
              <a:buFont typeface="Wingdings" panose="05000000000000000000" pitchFamily="2" charset="2"/>
              <a:buChar char="n"/>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120000"/>
              </a:lnSpc>
              <a:buClr>
                <a:schemeClr val="tx2">
                  <a:lumMod val="75000"/>
                </a:schemeClr>
              </a:buClr>
              <a:buFont typeface="Wingdings" panose="05000000000000000000" pitchFamily="2" charset="2"/>
              <a:buChar char="n"/>
            </a:pP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a:off x="3772015" y="1230462"/>
            <a:ext cx="665163" cy="649287"/>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chemeClr val="tx2">
              <a:lumMod val="75000"/>
            </a:schemeClr>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100" b="0" i="0" u="none" strike="noStrike" kern="0" cap="none" spc="0" normalizeH="0" baseline="0" noProof="0" smtClean="0">
                <a:ln>
                  <a:noFill/>
                </a:ln>
                <a:solidFill>
                  <a:srgbClr val="FFFFFF"/>
                </a:solidFill>
                <a:effectLst/>
                <a:uLnTx/>
                <a:uFillTx/>
                <a:latin typeface="Roboto Bold" charset="0"/>
              </a:rPr>
              <a:t>05</a:t>
            </a:r>
            <a:endParaRPr kumimoji="0" lang="en-AU" sz="1100" b="0" i="0" u="none" strike="noStrike" kern="0" cap="none" spc="0" normalizeH="0" baseline="0" noProof="0" smtClean="0">
              <a:ln>
                <a:noFill/>
              </a:ln>
              <a:solidFill>
                <a:srgbClr val="FFFFFF"/>
              </a:solidFill>
              <a:effectLst/>
              <a:uLnTx/>
              <a:uFillTx/>
              <a:latin typeface="Roboto Bold" charset="0"/>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1100" b="0" i="0" u="none" strike="noStrike" kern="0" cap="none" spc="0" normalizeH="0" baseline="0" noProof="0" smtClean="0">
              <a:ln>
                <a:noFill/>
              </a:ln>
              <a:solidFill>
                <a:srgbClr val="FFFFFF"/>
              </a:solidFill>
              <a:effectLst/>
              <a:uLnTx/>
              <a:uFillTx/>
              <a:latin typeface="Roboto Bold" charset="0"/>
            </a:endParaRPr>
          </a:p>
        </p:txBody>
      </p:sp>
      <p:sp>
        <p:nvSpPr>
          <p:cNvPr id="3" name="Freeform 8"/>
          <p:cNvSpPr/>
          <p:nvPr/>
        </p:nvSpPr>
        <p:spPr bwMode="auto">
          <a:xfrm>
            <a:off x="3278303" y="1798787"/>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chemeClr val="tx2">
              <a:lumMod val="75000"/>
            </a:schemeClr>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2200" b="0" i="0" u="none" strike="noStrike" kern="0" cap="none" spc="0" normalizeH="0" baseline="0" noProof="0" smtClean="0">
                <a:ln>
                  <a:noFill/>
                </a:ln>
                <a:solidFill>
                  <a:srgbClr val="FFFFFF"/>
                </a:solidFill>
                <a:effectLst/>
                <a:uLnTx/>
                <a:uFillTx/>
                <a:latin typeface="Roboto Bold" charset="0"/>
              </a:rPr>
              <a:t>03</a:t>
            </a:r>
            <a:endParaRPr kumimoji="0" lang="en-AU" sz="2200" b="0" i="0" u="none" strike="noStrike" kern="0" cap="none" spc="0" normalizeH="0" baseline="0" noProof="0" smtClean="0">
              <a:ln>
                <a:noFill/>
              </a:ln>
              <a:solidFill>
                <a:srgbClr val="FFFFFF"/>
              </a:solidFill>
              <a:effectLst/>
              <a:uLnTx/>
              <a:uFillTx/>
              <a:latin typeface="Roboto Bold" charset="0"/>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2200" b="0" i="0" u="none" strike="noStrike" kern="0" cap="none" spc="0" normalizeH="0" baseline="0" noProof="0" smtClean="0">
              <a:ln>
                <a:noFill/>
              </a:ln>
              <a:solidFill>
                <a:srgbClr val="FFFFFF"/>
              </a:solidFill>
              <a:effectLst/>
              <a:uLnTx/>
              <a:uFillTx/>
              <a:latin typeface="Roboto Bold" charset="0"/>
            </a:endParaRPr>
          </a:p>
        </p:txBody>
      </p:sp>
      <p:sp>
        <p:nvSpPr>
          <p:cNvPr id="4" name="Freeform 9"/>
          <p:cNvSpPr/>
          <p:nvPr/>
        </p:nvSpPr>
        <p:spPr bwMode="auto">
          <a:xfrm>
            <a:off x="3278303" y="2756049"/>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chemeClr val="tx2">
              <a:lumMod val="75000"/>
            </a:schemeClr>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2600" b="0" i="0" u="none" strike="noStrike" kern="0" cap="none" spc="0" normalizeH="0" baseline="0" noProof="0" dirty="0" smtClean="0">
                <a:ln>
                  <a:noFill/>
                </a:ln>
                <a:solidFill>
                  <a:srgbClr val="FFFFFF"/>
                </a:solidFill>
                <a:effectLst/>
                <a:uLnTx/>
                <a:uFillTx/>
                <a:latin typeface="Roboto Bold" charset="0"/>
              </a:rPr>
              <a:t>01</a:t>
            </a:r>
            <a:endParaRPr kumimoji="0" lang="en-AU" sz="2600" b="0" i="0" u="none" strike="noStrike" kern="0" cap="none" spc="0" normalizeH="0" baseline="0" noProof="0" dirty="0" smtClean="0">
              <a:ln>
                <a:noFill/>
              </a:ln>
              <a:solidFill>
                <a:srgbClr val="FFFFFF"/>
              </a:solidFill>
              <a:effectLst/>
              <a:uLnTx/>
              <a:uFillTx/>
              <a:latin typeface="Roboto Bold" charset="0"/>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2600" b="0" i="0" u="none" strike="noStrike" kern="0" cap="none" spc="0" normalizeH="0" baseline="0" noProof="0" dirty="0" smtClean="0">
              <a:ln>
                <a:noFill/>
              </a:ln>
              <a:solidFill>
                <a:srgbClr val="FFFFFF"/>
              </a:solidFill>
              <a:effectLst/>
              <a:uLnTx/>
              <a:uFillTx/>
              <a:latin typeface="Roboto Bold" charset="0"/>
            </a:endParaRPr>
          </a:p>
        </p:txBody>
      </p:sp>
      <p:sp>
        <p:nvSpPr>
          <p:cNvPr id="5" name="Freeform 10"/>
          <p:cNvSpPr/>
          <p:nvPr/>
        </p:nvSpPr>
        <p:spPr bwMode="auto">
          <a:xfrm>
            <a:off x="4459403" y="2757637"/>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chemeClr val="tx2">
              <a:lumMod val="75000"/>
            </a:schemeClr>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3000" b="0" i="0" u="none" strike="noStrike" kern="0" cap="none" spc="0" normalizeH="0" baseline="0" noProof="0" smtClean="0">
                <a:ln>
                  <a:noFill/>
                </a:ln>
                <a:solidFill>
                  <a:srgbClr val="FFFFFF"/>
                </a:solidFill>
                <a:effectLst/>
                <a:uLnTx/>
                <a:uFillTx/>
                <a:latin typeface="Roboto Bold" charset="0"/>
              </a:rPr>
              <a:t>02</a:t>
            </a:r>
            <a:endParaRPr kumimoji="0" lang="en-AU" sz="3000" b="0" i="0" u="none" strike="noStrike" kern="0" cap="none" spc="0" normalizeH="0" baseline="0" noProof="0" smtClean="0">
              <a:ln>
                <a:noFill/>
              </a:ln>
              <a:solidFill>
                <a:srgbClr val="FFFFFF"/>
              </a:solidFill>
              <a:effectLst/>
              <a:uLnTx/>
              <a:uFillTx/>
              <a:latin typeface="Roboto Bold" charset="0"/>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3000" b="0" i="0" u="none" strike="noStrike" kern="0" cap="none" spc="0" normalizeH="0" baseline="0" noProof="0" smtClean="0">
              <a:ln>
                <a:noFill/>
              </a:ln>
              <a:solidFill>
                <a:srgbClr val="FFFFFF"/>
              </a:solidFill>
              <a:effectLst/>
              <a:uLnTx/>
              <a:uFillTx/>
              <a:latin typeface="Roboto Bold" charset="0"/>
            </a:endParaRPr>
          </a:p>
        </p:txBody>
      </p:sp>
      <p:sp>
        <p:nvSpPr>
          <p:cNvPr id="6" name="Freeform 6"/>
          <p:cNvSpPr/>
          <p:nvPr/>
        </p:nvSpPr>
        <p:spPr bwMode="auto">
          <a:xfrm>
            <a:off x="4459403" y="987574"/>
            <a:ext cx="969962" cy="944563"/>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chemeClr val="tx2">
              <a:lumMod val="75000"/>
            </a:schemeClr>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500" b="0" i="0" u="none" strike="noStrike" kern="0" cap="none" spc="0" normalizeH="0" baseline="0" noProof="0" smtClean="0">
                <a:ln>
                  <a:noFill/>
                </a:ln>
                <a:solidFill>
                  <a:srgbClr val="FFFFFF"/>
                </a:solidFill>
                <a:effectLst/>
                <a:uLnTx/>
                <a:uFillTx/>
                <a:latin typeface="Roboto Bold" charset="0"/>
              </a:rPr>
              <a:t>06</a:t>
            </a:r>
            <a:endParaRPr kumimoji="0" lang="en-AU" sz="1500" b="0" i="0" u="none" strike="noStrike" kern="0" cap="none" spc="0" normalizeH="0" baseline="0" noProof="0" smtClean="0">
              <a:ln>
                <a:noFill/>
              </a:ln>
              <a:solidFill>
                <a:srgbClr val="FFFFFF"/>
              </a:solidFill>
              <a:effectLst/>
              <a:uLnTx/>
              <a:uFillTx/>
              <a:latin typeface="Roboto Bold" charset="0"/>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1500" b="0" i="0" u="none" strike="noStrike" kern="0" cap="none" spc="0" normalizeH="0" baseline="0" noProof="0" smtClean="0">
              <a:ln>
                <a:noFill/>
              </a:ln>
              <a:solidFill>
                <a:srgbClr val="FFFFFF"/>
              </a:solidFill>
              <a:effectLst/>
              <a:uLnTx/>
              <a:uFillTx/>
              <a:latin typeface="Roboto Bold" charset="0"/>
            </a:endParaRPr>
          </a:p>
        </p:txBody>
      </p:sp>
      <p:sp>
        <p:nvSpPr>
          <p:cNvPr id="7" name="Freeform 5"/>
          <p:cNvSpPr/>
          <p:nvPr/>
        </p:nvSpPr>
        <p:spPr bwMode="auto">
          <a:xfrm>
            <a:off x="4459403" y="1798787"/>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chemeClr val="tx2">
              <a:lumMod val="75000"/>
            </a:schemeClr>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2200" b="0" i="0" u="none" strike="noStrike" kern="0" cap="none" spc="0" normalizeH="0" baseline="0" noProof="0" smtClean="0">
                <a:ln>
                  <a:noFill/>
                </a:ln>
                <a:solidFill>
                  <a:srgbClr val="FFFFFF"/>
                </a:solidFill>
                <a:effectLst/>
                <a:uLnTx/>
                <a:uFillTx/>
                <a:latin typeface="Roboto Bold" charset="0"/>
              </a:rPr>
              <a:t>04</a:t>
            </a:r>
            <a:endParaRPr kumimoji="0" lang="en-AU" sz="2200" b="0" i="0" u="none" strike="noStrike" kern="0" cap="none" spc="0" normalizeH="0" baseline="0" noProof="0" smtClean="0">
              <a:ln>
                <a:noFill/>
              </a:ln>
              <a:solidFill>
                <a:srgbClr val="FFFFFF"/>
              </a:solidFill>
              <a:effectLst/>
              <a:uLnTx/>
              <a:uFillTx/>
              <a:latin typeface="Roboto Bold" charset="0"/>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2200" b="0" i="0" u="none" strike="noStrike" kern="0" cap="none" spc="0" normalizeH="0" baseline="0" noProof="0" smtClean="0">
              <a:ln>
                <a:noFill/>
              </a:ln>
              <a:solidFill>
                <a:srgbClr val="FFFFFF"/>
              </a:solidFill>
              <a:effectLst/>
              <a:uLnTx/>
              <a:uFillTx/>
              <a:latin typeface="Roboto Bold" charset="0"/>
            </a:endParaRPr>
          </a:p>
        </p:txBody>
      </p:sp>
      <p:grpSp>
        <p:nvGrpSpPr>
          <p:cNvPr id="8" name="Group 121"/>
          <p:cNvGrpSpPr/>
          <p:nvPr/>
        </p:nvGrpSpPr>
        <p:grpSpPr bwMode="auto">
          <a:xfrm>
            <a:off x="390640" y="3094187"/>
            <a:ext cx="2635250" cy="712787"/>
            <a:chOff x="551384" y="5373216"/>
            <a:chExt cx="3512719" cy="950506"/>
          </a:xfrm>
        </p:grpSpPr>
        <p:sp>
          <p:nvSpPr>
            <p:cNvPr id="9" name="Text Placeholder 2"/>
            <p:cNvSpPr txBox="1"/>
            <p:nvPr/>
          </p:nvSpPr>
          <p:spPr>
            <a:xfrm>
              <a:off x="551384" y="5373216"/>
              <a:ext cx="2846149"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lvl="0" algn="r" defTabSz="685165">
                <a:spcBef>
                  <a:spcPct val="20000"/>
                </a:spcBef>
                <a:defRPr/>
              </a:pPr>
              <a:r>
                <a:rPr lang="zh-CN" altLang="en-US" sz="11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9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9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 name="Oval 123"/>
            <p:cNvSpPr/>
            <p:nvPr/>
          </p:nvSpPr>
          <p:spPr>
            <a:xfrm>
              <a:off x="3431391" y="5476945"/>
              <a:ext cx="632712" cy="632966"/>
            </a:xfrm>
            <a:prstGeom prst="ellipse">
              <a:avLst/>
            </a:prstGeom>
            <a:solidFill>
              <a:schemeClr val="tx2">
                <a:lumMod val="75000"/>
              </a:schemeClr>
            </a:solidFill>
            <a:ln w="9525" cap="flat" cmpd="sng" algn="ctr">
              <a:noFill/>
              <a:prstDash val="solid"/>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r>
                <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rPr>
                <a:t>01</a:t>
              </a:r>
              <a:endPar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endParaRPr>
            </a:p>
          </p:txBody>
        </p:sp>
      </p:grpSp>
      <p:grpSp>
        <p:nvGrpSpPr>
          <p:cNvPr id="11" name="Group 124"/>
          <p:cNvGrpSpPr/>
          <p:nvPr/>
        </p:nvGrpSpPr>
        <p:grpSpPr bwMode="auto">
          <a:xfrm>
            <a:off x="6127865" y="3094187"/>
            <a:ext cx="2635250" cy="712787"/>
            <a:chOff x="8199905" y="5373216"/>
            <a:chExt cx="3512719" cy="950506"/>
          </a:xfrm>
        </p:grpSpPr>
        <p:sp>
          <p:nvSpPr>
            <p:cNvPr id="12" name="Text Placeholder 2"/>
            <p:cNvSpPr txBox="1"/>
            <p:nvPr/>
          </p:nvSpPr>
          <p:spPr>
            <a:xfrm>
              <a:off x="8866476" y="5373216"/>
              <a:ext cx="2846148"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lvl="0" defTabSz="685165">
                <a:spcBef>
                  <a:spcPct val="20000"/>
                </a:spcBef>
                <a:defRPr/>
              </a:pPr>
              <a:r>
                <a:rPr lang="zh-CN" altLang="en-US" sz="11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9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3" name="Oval 126"/>
            <p:cNvSpPr/>
            <p:nvPr/>
          </p:nvSpPr>
          <p:spPr>
            <a:xfrm>
              <a:off x="8199905" y="5476945"/>
              <a:ext cx="632713" cy="632966"/>
            </a:xfrm>
            <a:prstGeom prst="ellipse">
              <a:avLst/>
            </a:prstGeom>
            <a:solidFill>
              <a:schemeClr val="tx2">
                <a:lumMod val="75000"/>
              </a:schemeClr>
            </a:solidFill>
            <a:ln w="9525" cap="flat" cmpd="sng" algn="ctr">
              <a:noFill/>
              <a:prstDash val="solid"/>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r>
                <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rPr>
                <a:t>02</a:t>
              </a:r>
              <a:endPar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endParaRPr>
            </a:p>
          </p:txBody>
        </p:sp>
      </p:grpSp>
      <p:grpSp>
        <p:nvGrpSpPr>
          <p:cNvPr id="14" name="Group 127"/>
          <p:cNvGrpSpPr/>
          <p:nvPr/>
        </p:nvGrpSpPr>
        <p:grpSpPr bwMode="auto">
          <a:xfrm>
            <a:off x="390640" y="2216299"/>
            <a:ext cx="2635250" cy="712788"/>
            <a:chOff x="551384" y="4204186"/>
            <a:chExt cx="3512719" cy="950506"/>
          </a:xfrm>
        </p:grpSpPr>
        <p:sp>
          <p:nvSpPr>
            <p:cNvPr id="15" name="Text Placeholder 2"/>
            <p:cNvSpPr txBox="1"/>
            <p:nvPr/>
          </p:nvSpPr>
          <p:spPr>
            <a:xfrm>
              <a:off x="551384" y="4204186"/>
              <a:ext cx="2846149" cy="950506"/>
            </a:xfrm>
            <a:prstGeom prst="rect">
              <a:avLst/>
            </a:prstGeom>
          </p:spPr>
          <p:txBody>
            <a:bodyPr lIns="68580" tIns="34290" rIns="68580" bIns="34290">
              <a:normAutofit fontScale="925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lvl="0" algn="r" defTabSz="685165">
                <a:spcBef>
                  <a:spcPct val="20000"/>
                </a:spcBef>
                <a:defRPr/>
              </a:pPr>
              <a:r>
                <a:rPr lang="zh-CN" altLang="en-US"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输入你的标题</a:t>
              </a:r>
              <a:endParaRPr lang="en-US" altLang="zh-CN" b="1" kern="0" dirty="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 name="Oval 129"/>
            <p:cNvSpPr/>
            <p:nvPr/>
          </p:nvSpPr>
          <p:spPr>
            <a:xfrm>
              <a:off x="3431391" y="4252876"/>
              <a:ext cx="632712" cy="632964"/>
            </a:xfrm>
            <a:prstGeom prst="ellipse">
              <a:avLst/>
            </a:prstGeom>
            <a:solidFill>
              <a:schemeClr val="tx2">
                <a:lumMod val="75000"/>
              </a:schemeClr>
            </a:solidFill>
            <a:ln w="9525" cap="flat" cmpd="sng" algn="ctr">
              <a:noFill/>
              <a:prstDash val="solid"/>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r>
                <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rPr>
                <a:t>03</a:t>
              </a:r>
              <a:endPar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endParaRPr>
            </a:p>
          </p:txBody>
        </p:sp>
      </p:grpSp>
      <p:grpSp>
        <p:nvGrpSpPr>
          <p:cNvPr id="17" name="Group 130"/>
          <p:cNvGrpSpPr/>
          <p:nvPr/>
        </p:nvGrpSpPr>
        <p:grpSpPr bwMode="auto">
          <a:xfrm>
            <a:off x="6127865" y="2175024"/>
            <a:ext cx="2635250" cy="712788"/>
            <a:chOff x="8199905" y="4149080"/>
            <a:chExt cx="3512719" cy="950506"/>
          </a:xfrm>
        </p:grpSpPr>
        <p:sp>
          <p:nvSpPr>
            <p:cNvPr id="18" name="Text Placeholder 2"/>
            <p:cNvSpPr txBox="1"/>
            <p:nvPr/>
          </p:nvSpPr>
          <p:spPr>
            <a:xfrm>
              <a:off x="8866476" y="4149080"/>
              <a:ext cx="2846148" cy="950506"/>
            </a:xfrm>
            <a:prstGeom prst="rect">
              <a:avLst/>
            </a:prstGeom>
          </p:spPr>
          <p:txBody>
            <a:bodyPr lIns="68580" tIns="34290" rIns="68580" bIns="34290">
              <a:normAutofit fontScale="850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lvl="0" defTabSz="685165">
                <a:spcBef>
                  <a:spcPct val="20000"/>
                </a:spcBef>
                <a:defRPr/>
              </a:pPr>
              <a:r>
                <a:rPr lang="zh-CN" altLang="en-US" sz="13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输入你的标题</a:t>
              </a:r>
              <a:endParaRPr lang="en-US" altLang="zh-CN" sz="1300" b="1" kern="0" dirty="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9" name="Oval 132"/>
            <p:cNvSpPr/>
            <p:nvPr/>
          </p:nvSpPr>
          <p:spPr>
            <a:xfrm>
              <a:off x="8199905" y="4252811"/>
              <a:ext cx="632713" cy="632964"/>
            </a:xfrm>
            <a:prstGeom prst="ellipse">
              <a:avLst/>
            </a:prstGeom>
            <a:solidFill>
              <a:schemeClr val="tx2">
                <a:lumMod val="75000"/>
              </a:schemeClr>
            </a:solidFill>
            <a:ln w="9525" cap="flat" cmpd="sng" algn="ctr">
              <a:noFill/>
              <a:prstDash val="solid"/>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r>
                <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rPr>
                <a:t>04</a:t>
              </a:r>
              <a:endPar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endParaRPr>
            </a:p>
          </p:txBody>
        </p:sp>
      </p:grpSp>
      <p:grpSp>
        <p:nvGrpSpPr>
          <p:cNvPr id="20" name="Group 133"/>
          <p:cNvGrpSpPr/>
          <p:nvPr/>
        </p:nvGrpSpPr>
        <p:grpSpPr bwMode="auto">
          <a:xfrm>
            <a:off x="390640" y="1341586"/>
            <a:ext cx="2635250" cy="712787"/>
            <a:chOff x="551384" y="3037653"/>
            <a:chExt cx="3512719" cy="950506"/>
          </a:xfrm>
        </p:grpSpPr>
        <p:sp>
          <p:nvSpPr>
            <p:cNvPr id="21" name="Text Placeholder 2"/>
            <p:cNvSpPr txBox="1"/>
            <p:nvPr/>
          </p:nvSpPr>
          <p:spPr>
            <a:xfrm>
              <a:off x="551384" y="3037653"/>
              <a:ext cx="2846149" cy="950506"/>
            </a:xfrm>
            <a:prstGeom prst="rect">
              <a:avLst/>
            </a:prstGeom>
          </p:spPr>
          <p:txBody>
            <a:bodyPr lIns="68580" tIns="34290" rIns="68580" bIns="34290">
              <a:normAutofit fontScale="925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lvl="0" algn="r" defTabSz="685165">
                <a:spcBef>
                  <a:spcPct val="20000"/>
                </a:spcBef>
                <a:defRPr/>
              </a:pPr>
              <a:r>
                <a:rPr lang="zh-CN" altLang="en-US"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输入你的标题</a:t>
              </a:r>
              <a:endParaRPr lang="en-US" altLang="zh-CN" b="1" kern="0" dirty="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r>
                <a:rPr lang="zh-CN" altLang="en-US" sz="10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 name="Oval 135"/>
            <p:cNvSpPr/>
            <p:nvPr/>
          </p:nvSpPr>
          <p:spPr>
            <a:xfrm>
              <a:off x="3431391" y="3196424"/>
              <a:ext cx="632712" cy="632966"/>
            </a:xfrm>
            <a:prstGeom prst="ellipse">
              <a:avLst/>
            </a:prstGeom>
            <a:solidFill>
              <a:schemeClr val="tx2">
                <a:lumMod val="75000"/>
              </a:schemeClr>
            </a:solidFill>
            <a:ln w="9525" cap="flat" cmpd="sng" algn="ctr">
              <a:noFill/>
              <a:prstDash val="solid"/>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r>
                <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rPr>
                <a:t>05</a:t>
              </a:r>
              <a:endPar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endParaRPr>
            </a:p>
          </p:txBody>
        </p:sp>
      </p:grpSp>
      <p:grpSp>
        <p:nvGrpSpPr>
          <p:cNvPr id="23" name="Group 136"/>
          <p:cNvGrpSpPr/>
          <p:nvPr/>
        </p:nvGrpSpPr>
        <p:grpSpPr bwMode="auto">
          <a:xfrm>
            <a:off x="6127865" y="1408262"/>
            <a:ext cx="2635250" cy="712787"/>
            <a:chOff x="8199905" y="3126566"/>
            <a:chExt cx="3512719" cy="950506"/>
          </a:xfrm>
        </p:grpSpPr>
        <p:sp>
          <p:nvSpPr>
            <p:cNvPr id="24" name="Text Placeholder 2"/>
            <p:cNvSpPr txBox="1"/>
            <p:nvPr/>
          </p:nvSpPr>
          <p:spPr>
            <a:xfrm>
              <a:off x="8866476" y="3126566"/>
              <a:ext cx="2846148" cy="950506"/>
            </a:xfrm>
            <a:prstGeom prst="rect">
              <a:avLst/>
            </a:prstGeom>
          </p:spPr>
          <p:txBody>
            <a:bodyPr lIns="68580" tIns="34290" rIns="68580" bIns="34290">
              <a:normAutofit fontScale="85000" lnSpcReduction="10000"/>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lvl="0" defTabSz="685165">
                <a:spcBef>
                  <a:spcPct val="20000"/>
                </a:spcBef>
                <a:defRPr/>
              </a:pPr>
              <a:r>
                <a:rPr lang="zh-CN" altLang="en-US" sz="13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输入你的标题</a:t>
              </a:r>
              <a:endParaRPr lang="en-US" altLang="zh-CN" sz="1300" b="1" kern="0" dirty="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105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a:t>
              </a:r>
              <a:endParaRPr lang="en-US" altLang="zh-CN" sz="105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5" name="Oval 138"/>
            <p:cNvSpPr/>
            <p:nvPr/>
          </p:nvSpPr>
          <p:spPr>
            <a:xfrm>
              <a:off x="8199905" y="3196424"/>
              <a:ext cx="632713" cy="632966"/>
            </a:xfrm>
            <a:prstGeom prst="ellipse">
              <a:avLst/>
            </a:prstGeom>
            <a:solidFill>
              <a:schemeClr val="tx2">
                <a:lumMod val="75000"/>
              </a:schemeClr>
            </a:solidFill>
            <a:ln w="9525" cap="flat" cmpd="sng" algn="ctr">
              <a:noFill/>
              <a:prstDash val="solid"/>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r>
                <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rPr>
                <a:t>06</a:t>
              </a:r>
              <a:endParaRPr kumimoji="0" 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Roboto Bold"/>
              </a:endParaRPr>
            </a:p>
          </p:txBody>
        </p:sp>
      </p:grpSp>
      <p:sp>
        <p:nvSpPr>
          <p:cNvPr id="29" name="TextBox 28"/>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right)">
                                      <p:cBhvr>
                                        <p:cTn id="39" dur="500"/>
                                        <p:tgtEl>
                                          <p:spTgt spid="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3072080" y="1438948"/>
            <a:ext cx="1753458" cy="1511405"/>
          </a:xfrm>
          <a:prstGeom prst="hexagon">
            <a:avLst/>
          </a:prstGeom>
          <a:blipFill>
            <a:blip r:embed="rId1"/>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anose="020B0503020204020204" pitchFamily="34" charset="-122"/>
              <a:ea typeface="微软雅黑" panose="020B0503020204020204" pitchFamily="34" charset="-122"/>
            </a:endParaRPr>
          </a:p>
        </p:txBody>
      </p:sp>
      <p:sp>
        <p:nvSpPr>
          <p:cNvPr id="3" name="六边形 2"/>
          <p:cNvSpPr/>
          <p:nvPr/>
        </p:nvSpPr>
        <p:spPr>
          <a:xfrm>
            <a:off x="4538865" y="2219153"/>
            <a:ext cx="1753458" cy="1511405"/>
          </a:xfrm>
          <a:prstGeom prst="hexagon">
            <a:avLst/>
          </a:prstGeom>
          <a:blipFill>
            <a:blip r:embed="rId2"/>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anose="020B0503020204020204" pitchFamily="34" charset="-122"/>
              <a:ea typeface="微软雅黑" panose="020B0503020204020204" pitchFamily="34" charset="-122"/>
            </a:endParaRPr>
          </a:p>
        </p:txBody>
      </p:sp>
      <p:sp>
        <p:nvSpPr>
          <p:cNvPr id="4" name="六边形 3"/>
          <p:cNvSpPr/>
          <p:nvPr/>
        </p:nvSpPr>
        <p:spPr>
          <a:xfrm>
            <a:off x="6005651" y="1438948"/>
            <a:ext cx="1753458" cy="1511405"/>
          </a:xfrm>
          <a:prstGeom prst="hexagon">
            <a:avLst/>
          </a:prstGeom>
          <a:blipFill>
            <a:blip r:embed="rId3"/>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anose="020B0503020204020204" pitchFamily="34" charset="-122"/>
              <a:ea typeface="微软雅黑" panose="020B0503020204020204" pitchFamily="34" charset="-122"/>
            </a:endParaRPr>
          </a:p>
        </p:txBody>
      </p:sp>
      <p:sp>
        <p:nvSpPr>
          <p:cNvPr id="6" name="六边形 5"/>
          <p:cNvSpPr/>
          <p:nvPr/>
        </p:nvSpPr>
        <p:spPr>
          <a:xfrm>
            <a:off x="4538865" y="627534"/>
            <a:ext cx="1753458" cy="1511405"/>
          </a:xfrm>
          <a:prstGeom prst="hexagon">
            <a:avLst/>
          </a:prstGeom>
          <a:solidFill>
            <a:schemeClr val="tx2">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4649327" y="786400"/>
            <a:ext cx="1532535" cy="1114194"/>
            <a:chOff x="4966337" y="339502"/>
            <a:chExt cx="1870968" cy="1360244"/>
          </a:xfrm>
        </p:grpSpPr>
        <p:sp>
          <p:nvSpPr>
            <p:cNvPr id="8" name="TextBox 7"/>
            <p:cNvSpPr txBox="1"/>
            <p:nvPr/>
          </p:nvSpPr>
          <p:spPr>
            <a:xfrm>
              <a:off x="5464961" y="339502"/>
              <a:ext cx="765578" cy="638764"/>
            </a:xfrm>
            <a:prstGeom prst="rect">
              <a:avLst/>
            </a:prstGeom>
            <a:noFill/>
          </p:spPr>
          <p:txBody>
            <a:bodyPr wrap="none" rtlCol="0">
              <a:spAutoFit/>
            </a:bodyPr>
            <a:lstStyle/>
            <a:p>
              <a:r>
                <a:rPr lang="en-US" altLang="zh-CN" sz="2800" b="1" dirty="0" smtClean="0">
                  <a:solidFill>
                    <a:schemeClr val="bg1"/>
                  </a:solidFill>
                  <a:latin typeface="微软雅黑" panose="020B0503020204020204" pitchFamily="34" charset="-122"/>
                  <a:ea typeface="微软雅黑" panose="020B0503020204020204" pitchFamily="34" charset="-122"/>
                </a:rPr>
                <a:t>01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966337" y="985833"/>
              <a:ext cx="1870968" cy="713913"/>
            </a:xfrm>
            <a:prstGeom prst="rect">
              <a:avLst/>
            </a:prstGeom>
          </p:spPr>
          <p:txBody>
            <a:bodyPr wrap="square">
              <a:spAutoFit/>
            </a:bodyPr>
            <a:lstStyle/>
            <a:p>
              <a:pPr algn="ctr"/>
              <a:r>
                <a:rPr lang="zh-CN" altLang="en-US" sz="800" dirty="0">
                  <a:solidFill>
                    <a:schemeClr val="bg1"/>
                  </a:solidFill>
                  <a:latin typeface="微软雅黑" panose="020B0503020204020204" pitchFamily="34" charset="-122"/>
                  <a:ea typeface="微软雅黑" panose="020B0503020204020204" pitchFamily="34" charset="-122"/>
                </a:rPr>
                <a:t>单击选中</a:t>
              </a:r>
              <a:r>
                <a:rPr lang="zh-CN" altLang="en-US" sz="800" dirty="0" smtClean="0">
                  <a:solidFill>
                    <a:schemeClr val="bg1"/>
                  </a:solidFill>
                  <a:latin typeface="微软雅黑" panose="020B0503020204020204" pitchFamily="34" charset="-122"/>
                  <a:ea typeface="微软雅黑" panose="020B0503020204020204" pitchFamily="34" charset="-122"/>
                </a:rPr>
                <a:t>图片</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右键</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设置</a:t>
              </a:r>
              <a:r>
                <a:rPr lang="zh-CN" altLang="en-US" sz="800" dirty="0">
                  <a:solidFill>
                    <a:schemeClr val="bg1"/>
                  </a:solidFill>
                  <a:latin typeface="微软雅黑" panose="020B0503020204020204" pitchFamily="34" charset="-122"/>
                  <a:ea typeface="微软雅黑" panose="020B0503020204020204" pitchFamily="34" charset="-122"/>
                </a:rPr>
                <a:t>图片</a:t>
              </a:r>
              <a:r>
                <a:rPr lang="zh-CN" altLang="en-US" sz="800" dirty="0" smtClean="0">
                  <a:solidFill>
                    <a:schemeClr val="bg1"/>
                  </a:solidFill>
                  <a:latin typeface="微软雅黑" panose="020B0503020204020204" pitchFamily="34" charset="-122"/>
                  <a:ea typeface="微软雅黑" panose="020B0503020204020204" pitchFamily="34" charset="-122"/>
                </a:rPr>
                <a:t>格式</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填充</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图片</a:t>
              </a:r>
              <a:r>
                <a:rPr lang="zh-CN" altLang="en-US" sz="800" dirty="0">
                  <a:solidFill>
                    <a:schemeClr val="bg1"/>
                  </a:solidFill>
                  <a:latin typeface="微软雅黑" panose="020B0503020204020204" pitchFamily="34" charset="-122"/>
                  <a:ea typeface="微软雅黑" panose="020B0503020204020204" pitchFamily="34" charset="-122"/>
                </a:rPr>
                <a:t>或文理</a:t>
              </a:r>
              <a:r>
                <a:rPr lang="zh-CN" altLang="en-US" sz="800" dirty="0" smtClean="0">
                  <a:solidFill>
                    <a:schemeClr val="bg1"/>
                  </a:solidFill>
                  <a:latin typeface="微软雅黑" panose="020B0503020204020204" pitchFamily="34" charset="-122"/>
                  <a:ea typeface="微软雅黑" panose="020B0503020204020204" pitchFamily="34" charset="-122"/>
                </a:rPr>
                <a:t>填充</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文件</a:t>
              </a:r>
              <a:r>
                <a:rPr lang="zh-CN" altLang="en-US" sz="800" dirty="0">
                  <a:solidFill>
                    <a:schemeClr val="bg1"/>
                  </a:solidFill>
                  <a:latin typeface="微软雅黑" panose="020B0503020204020204" pitchFamily="34" charset="-122"/>
                  <a:ea typeface="微软雅黑" panose="020B0503020204020204" pitchFamily="34" charset="-122"/>
                </a:rPr>
                <a:t>，选择你要的图片即可</a:t>
              </a:r>
              <a:endParaRPr lang="en-US" altLang="zh-CN" sz="800" dirty="0">
                <a:solidFill>
                  <a:schemeClr val="bg1"/>
                </a:solidFill>
                <a:latin typeface="微软雅黑" panose="020B0503020204020204" pitchFamily="34" charset="-122"/>
                <a:ea typeface="微软雅黑" panose="020B0503020204020204" pitchFamily="34" charset="-122"/>
              </a:endParaRPr>
            </a:p>
          </p:txBody>
        </p:sp>
      </p:grpSp>
      <p:sp>
        <p:nvSpPr>
          <p:cNvPr id="11" name="六边形 10"/>
          <p:cNvSpPr/>
          <p:nvPr/>
        </p:nvSpPr>
        <p:spPr>
          <a:xfrm>
            <a:off x="3087684" y="2999358"/>
            <a:ext cx="1753458" cy="1511405"/>
          </a:xfrm>
          <a:prstGeom prst="hexagon">
            <a:avLst/>
          </a:prstGeom>
          <a:solidFill>
            <a:schemeClr val="tx2">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198145" y="3072403"/>
            <a:ext cx="1532535" cy="1114193"/>
            <a:chOff x="3194687" y="3130327"/>
            <a:chExt cx="1870968" cy="1360243"/>
          </a:xfrm>
        </p:grpSpPr>
        <p:sp>
          <p:nvSpPr>
            <p:cNvPr id="13" name="TextBox 12"/>
            <p:cNvSpPr txBox="1"/>
            <p:nvPr/>
          </p:nvSpPr>
          <p:spPr>
            <a:xfrm>
              <a:off x="3693311" y="3130327"/>
              <a:ext cx="765578" cy="638764"/>
            </a:xfrm>
            <a:prstGeom prst="rect">
              <a:avLst/>
            </a:prstGeom>
            <a:noFill/>
          </p:spPr>
          <p:txBody>
            <a:bodyPr wrap="none" rtlCol="0">
              <a:spAutoFit/>
            </a:bodyPr>
            <a:lstStyle/>
            <a:p>
              <a:r>
                <a:rPr lang="en-US" altLang="zh-CN" sz="2800" b="1" dirty="0" smtClean="0">
                  <a:solidFill>
                    <a:schemeClr val="bg1"/>
                  </a:solidFill>
                  <a:latin typeface="微软雅黑" panose="020B0503020204020204" pitchFamily="34" charset="-122"/>
                  <a:ea typeface="微软雅黑" panose="020B0503020204020204" pitchFamily="34" charset="-122"/>
                </a:rPr>
                <a:t>02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194687" y="3776657"/>
              <a:ext cx="1870968" cy="713913"/>
            </a:xfrm>
            <a:prstGeom prst="rect">
              <a:avLst/>
            </a:prstGeom>
          </p:spPr>
          <p:txBody>
            <a:bodyPr wrap="square">
              <a:spAutoFit/>
            </a:bodyPr>
            <a:lstStyle/>
            <a:p>
              <a:pPr algn="ctr"/>
              <a:r>
                <a:rPr lang="zh-CN" altLang="en-US" sz="800" dirty="0">
                  <a:solidFill>
                    <a:schemeClr val="bg1"/>
                  </a:solidFill>
                  <a:latin typeface="微软雅黑" panose="020B0503020204020204" pitchFamily="34" charset="-122"/>
                  <a:ea typeface="微软雅黑" panose="020B0503020204020204" pitchFamily="34" charset="-122"/>
                </a:rPr>
                <a:t>单击选中</a:t>
              </a:r>
              <a:r>
                <a:rPr lang="zh-CN" altLang="en-US" sz="800" dirty="0" smtClean="0">
                  <a:solidFill>
                    <a:schemeClr val="bg1"/>
                  </a:solidFill>
                  <a:latin typeface="微软雅黑" panose="020B0503020204020204" pitchFamily="34" charset="-122"/>
                  <a:ea typeface="微软雅黑" panose="020B0503020204020204" pitchFamily="34" charset="-122"/>
                </a:rPr>
                <a:t>图片</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右键</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设置</a:t>
              </a:r>
              <a:r>
                <a:rPr lang="zh-CN" altLang="en-US" sz="800" dirty="0">
                  <a:solidFill>
                    <a:schemeClr val="bg1"/>
                  </a:solidFill>
                  <a:latin typeface="微软雅黑" panose="020B0503020204020204" pitchFamily="34" charset="-122"/>
                  <a:ea typeface="微软雅黑" panose="020B0503020204020204" pitchFamily="34" charset="-122"/>
                </a:rPr>
                <a:t>图片</a:t>
              </a:r>
              <a:r>
                <a:rPr lang="zh-CN" altLang="en-US" sz="800" dirty="0" smtClean="0">
                  <a:solidFill>
                    <a:schemeClr val="bg1"/>
                  </a:solidFill>
                  <a:latin typeface="微软雅黑" panose="020B0503020204020204" pitchFamily="34" charset="-122"/>
                  <a:ea typeface="微软雅黑" panose="020B0503020204020204" pitchFamily="34" charset="-122"/>
                </a:rPr>
                <a:t>格式</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填充</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图片</a:t>
              </a:r>
              <a:r>
                <a:rPr lang="zh-CN" altLang="en-US" sz="800" dirty="0">
                  <a:solidFill>
                    <a:schemeClr val="bg1"/>
                  </a:solidFill>
                  <a:latin typeface="微软雅黑" panose="020B0503020204020204" pitchFamily="34" charset="-122"/>
                  <a:ea typeface="微软雅黑" panose="020B0503020204020204" pitchFamily="34" charset="-122"/>
                </a:rPr>
                <a:t>或文理</a:t>
              </a:r>
              <a:r>
                <a:rPr lang="zh-CN" altLang="en-US" sz="800" dirty="0" smtClean="0">
                  <a:solidFill>
                    <a:schemeClr val="bg1"/>
                  </a:solidFill>
                  <a:latin typeface="微软雅黑" panose="020B0503020204020204" pitchFamily="34" charset="-122"/>
                  <a:ea typeface="微软雅黑" panose="020B0503020204020204" pitchFamily="34" charset="-122"/>
                </a:rPr>
                <a:t>填充</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文件</a:t>
              </a:r>
              <a:r>
                <a:rPr lang="zh-CN" altLang="en-US" sz="800" dirty="0">
                  <a:solidFill>
                    <a:schemeClr val="bg1"/>
                  </a:solidFill>
                  <a:latin typeface="微软雅黑" panose="020B0503020204020204" pitchFamily="34" charset="-122"/>
                  <a:ea typeface="微软雅黑" panose="020B0503020204020204" pitchFamily="34" charset="-122"/>
                </a:rPr>
                <a:t>，选择你要的图片即可</a:t>
              </a:r>
              <a:endParaRPr lang="en-US" altLang="zh-CN" sz="800" dirty="0">
                <a:solidFill>
                  <a:schemeClr val="bg1"/>
                </a:solidFill>
                <a:latin typeface="微软雅黑" panose="020B0503020204020204" pitchFamily="34" charset="-122"/>
                <a:ea typeface="微软雅黑" panose="020B0503020204020204" pitchFamily="34" charset="-122"/>
              </a:endParaRPr>
            </a:p>
          </p:txBody>
        </p:sp>
      </p:grpSp>
      <p:sp>
        <p:nvSpPr>
          <p:cNvPr id="16" name="六边形 15"/>
          <p:cNvSpPr/>
          <p:nvPr/>
        </p:nvSpPr>
        <p:spPr>
          <a:xfrm>
            <a:off x="5997849" y="3014962"/>
            <a:ext cx="1753458" cy="1511405"/>
          </a:xfrm>
          <a:prstGeom prst="hexagon">
            <a:avLst/>
          </a:prstGeom>
          <a:solidFill>
            <a:schemeClr val="tx2">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123915" y="3119215"/>
            <a:ext cx="1532535" cy="1114193"/>
            <a:chOff x="6766562" y="3187477"/>
            <a:chExt cx="1870968" cy="1360243"/>
          </a:xfrm>
        </p:grpSpPr>
        <p:sp>
          <p:nvSpPr>
            <p:cNvPr id="18" name="TextBox 17"/>
            <p:cNvSpPr txBox="1"/>
            <p:nvPr/>
          </p:nvSpPr>
          <p:spPr>
            <a:xfrm>
              <a:off x="7265186" y="3187477"/>
              <a:ext cx="765578" cy="638764"/>
            </a:xfrm>
            <a:prstGeom prst="rect">
              <a:avLst/>
            </a:prstGeom>
            <a:noFill/>
          </p:spPr>
          <p:txBody>
            <a:bodyPr wrap="none" rtlCol="0">
              <a:spAutoFit/>
            </a:bodyPr>
            <a:lstStyle/>
            <a:p>
              <a:r>
                <a:rPr lang="en-US" altLang="zh-CN" sz="2800" b="1" dirty="0" smtClean="0">
                  <a:solidFill>
                    <a:schemeClr val="bg1"/>
                  </a:solidFill>
                  <a:latin typeface="微软雅黑" panose="020B0503020204020204" pitchFamily="34" charset="-122"/>
                  <a:ea typeface="微软雅黑" panose="020B0503020204020204" pitchFamily="34" charset="-122"/>
                </a:rPr>
                <a:t>03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6766562" y="3833807"/>
              <a:ext cx="1870968" cy="713913"/>
            </a:xfrm>
            <a:prstGeom prst="rect">
              <a:avLst/>
            </a:prstGeom>
          </p:spPr>
          <p:txBody>
            <a:bodyPr wrap="square">
              <a:spAutoFit/>
            </a:bodyPr>
            <a:lstStyle/>
            <a:p>
              <a:pPr algn="ctr"/>
              <a:r>
                <a:rPr lang="zh-CN" altLang="en-US" sz="800" dirty="0">
                  <a:solidFill>
                    <a:schemeClr val="bg1"/>
                  </a:solidFill>
                  <a:latin typeface="微软雅黑" panose="020B0503020204020204" pitchFamily="34" charset="-122"/>
                  <a:ea typeface="微软雅黑" panose="020B0503020204020204" pitchFamily="34" charset="-122"/>
                </a:rPr>
                <a:t>单击选中</a:t>
              </a:r>
              <a:r>
                <a:rPr lang="zh-CN" altLang="en-US" sz="800" dirty="0" smtClean="0">
                  <a:solidFill>
                    <a:schemeClr val="bg1"/>
                  </a:solidFill>
                  <a:latin typeface="微软雅黑" panose="020B0503020204020204" pitchFamily="34" charset="-122"/>
                  <a:ea typeface="微软雅黑" panose="020B0503020204020204" pitchFamily="34" charset="-122"/>
                </a:rPr>
                <a:t>图片</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右键</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设置</a:t>
              </a:r>
              <a:r>
                <a:rPr lang="zh-CN" altLang="en-US" sz="800" dirty="0">
                  <a:solidFill>
                    <a:schemeClr val="bg1"/>
                  </a:solidFill>
                  <a:latin typeface="微软雅黑" panose="020B0503020204020204" pitchFamily="34" charset="-122"/>
                  <a:ea typeface="微软雅黑" panose="020B0503020204020204" pitchFamily="34" charset="-122"/>
                </a:rPr>
                <a:t>图片</a:t>
              </a:r>
              <a:r>
                <a:rPr lang="zh-CN" altLang="en-US" sz="800" dirty="0" smtClean="0">
                  <a:solidFill>
                    <a:schemeClr val="bg1"/>
                  </a:solidFill>
                  <a:latin typeface="微软雅黑" panose="020B0503020204020204" pitchFamily="34" charset="-122"/>
                  <a:ea typeface="微软雅黑" panose="020B0503020204020204" pitchFamily="34" charset="-122"/>
                </a:rPr>
                <a:t>格式</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填充</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图片</a:t>
              </a:r>
              <a:r>
                <a:rPr lang="zh-CN" altLang="en-US" sz="800" dirty="0">
                  <a:solidFill>
                    <a:schemeClr val="bg1"/>
                  </a:solidFill>
                  <a:latin typeface="微软雅黑" panose="020B0503020204020204" pitchFamily="34" charset="-122"/>
                  <a:ea typeface="微软雅黑" panose="020B0503020204020204" pitchFamily="34" charset="-122"/>
                </a:rPr>
                <a:t>或文理</a:t>
              </a:r>
              <a:r>
                <a:rPr lang="zh-CN" altLang="en-US" sz="800" dirty="0" smtClean="0">
                  <a:solidFill>
                    <a:schemeClr val="bg1"/>
                  </a:solidFill>
                  <a:latin typeface="微软雅黑" panose="020B0503020204020204" pitchFamily="34" charset="-122"/>
                  <a:ea typeface="微软雅黑" panose="020B0503020204020204" pitchFamily="34" charset="-122"/>
                </a:rPr>
                <a:t>填充</a:t>
              </a:r>
              <a:r>
                <a:rPr lang="en-US" altLang="zh-CN" sz="800" dirty="0" smtClean="0">
                  <a:solidFill>
                    <a:schemeClr val="bg1"/>
                  </a:solidFill>
                  <a:latin typeface="微软雅黑" panose="020B0503020204020204" pitchFamily="34" charset="-122"/>
                  <a:ea typeface="微软雅黑" panose="020B0503020204020204" pitchFamily="34" charset="-122"/>
                </a:rPr>
                <a:t>——</a:t>
              </a:r>
              <a:r>
                <a:rPr lang="zh-CN" altLang="en-US" sz="800" dirty="0" smtClean="0">
                  <a:solidFill>
                    <a:schemeClr val="bg1"/>
                  </a:solidFill>
                  <a:latin typeface="微软雅黑" panose="020B0503020204020204" pitchFamily="34" charset="-122"/>
                  <a:ea typeface="微软雅黑" panose="020B0503020204020204" pitchFamily="34" charset="-122"/>
                </a:rPr>
                <a:t>文件</a:t>
              </a:r>
              <a:r>
                <a:rPr lang="zh-CN" altLang="en-US" sz="800" dirty="0">
                  <a:solidFill>
                    <a:schemeClr val="bg1"/>
                  </a:solidFill>
                  <a:latin typeface="微软雅黑" panose="020B0503020204020204" pitchFamily="34" charset="-122"/>
                  <a:ea typeface="微软雅黑" panose="020B0503020204020204" pitchFamily="34" charset="-122"/>
                </a:rPr>
                <a:t>，选择你要的图片即可</a:t>
              </a:r>
              <a:endParaRPr lang="en-US" altLang="zh-CN" sz="800" dirty="0">
                <a:solidFill>
                  <a:schemeClr val="bg1"/>
                </a:solidFill>
                <a:latin typeface="微软雅黑" panose="020B0503020204020204" pitchFamily="34" charset="-122"/>
                <a:ea typeface="微软雅黑" panose="020B0503020204020204" pitchFamily="34" charset="-122"/>
              </a:endParaRPr>
            </a:p>
          </p:txBody>
        </p:sp>
      </p:grpSp>
      <p:sp>
        <p:nvSpPr>
          <p:cNvPr id="23" name="六边形 22"/>
          <p:cNvSpPr/>
          <p:nvPr/>
        </p:nvSpPr>
        <p:spPr>
          <a:xfrm>
            <a:off x="846341" y="1907071"/>
            <a:ext cx="2465712" cy="2125337"/>
          </a:xfrm>
          <a:prstGeom prst="hexagon">
            <a:avLst/>
          </a:prstGeom>
          <a:solidFill>
            <a:schemeClr val="tx2">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332774" y="2911659"/>
            <a:ext cx="141577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精彩瞬间</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1436166" y="3354950"/>
            <a:ext cx="1208985" cy="400110"/>
          </a:xfrm>
          <a:prstGeom prst="rect">
            <a:avLst/>
          </a:prstGeom>
          <a:noFill/>
        </p:spPr>
        <p:txBody>
          <a:bodyPr wrap="none">
            <a:spAutoFit/>
          </a:bodyPr>
          <a:lstStyle/>
          <a:p>
            <a:r>
              <a:rPr lang="en-US" altLang="zh-CN" sz="2000" dirty="0">
                <a:solidFill>
                  <a:schemeClr val="bg1"/>
                </a:solidFill>
              </a:rPr>
              <a:t>MOMENT</a:t>
            </a:r>
            <a:endParaRPr lang="zh-CN" altLang="en-US" sz="2000" dirty="0">
              <a:solidFill>
                <a:schemeClr val="bg1"/>
              </a:solidFill>
            </a:endParaRPr>
          </a:p>
        </p:txBody>
      </p:sp>
      <p:sp>
        <p:nvSpPr>
          <p:cNvPr id="22" name="AutoShape 117"/>
          <p:cNvSpPr/>
          <p:nvPr/>
        </p:nvSpPr>
        <p:spPr bwMode="auto">
          <a:xfrm>
            <a:off x="1670518" y="2327344"/>
            <a:ext cx="740284" cy="555529"/>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28" name="TextBox 27"/>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par>
                          <p:cTn id="37" fill="hold">
                            <p:stCondLst>
                              <p:cond delay="2500"/>
                            </p:stCondLst>
                            <p:childTnLst>
                              <p:par>
                                <p:cTn id="38" presetID="10"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animEffect transition="in" filter="fade">
                                      <p:cBhvr>
                                        <p:cTn id="46" dur="500"/>
                                        <p:tgtEl>
                                          <p:spTgt spid="3"/>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par>
                          <p:cTn id="53" fill="hold">
                            <p:stCondLst>
                              <p:cond delay="4000"/>
                            </p:stCondLst>
                            <p:childTnLst>
                              <p:par>
                                <p:cTn id="54" presetID="10" presetClass="entr" presetSubtype="0"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500" fill="hold"/>
                                        <p:tgtEl>
                                          <p:spTgt spid="4"/>
                                        </p:tgtEl>
                                        <p:attrNameLst>
                                          <p:attrName>ppt_w</p:attrName>
                                        </p:attrNameLst>
                                      </p:cBhvr>
                                      <p:tavLst>
                                        <p:tav tm="0">
                                          <p:val>
                                            <p:fltVal val="0"/>
                                          </p:val>
                                        </p:tav>
                                        <p:tav tm="100000">
                                          <p:val>
                                            <p:strVal val="#ppt_w"/>
                                          </p:val>
                                        </p:tav>
                                      </p:tavLst>
                                    </p:anim>
                                    <p:anim calcmode="lin" valueType="num">
                                      <p:cBhvr>
                                        <p:cTn id="61" dur="500" fill="hold"/>
                                        <p:tgtEl>
                                          <p:spTgt spid="4"/>
                                        </p:tgtEl>
                                        <p:attrNameLst>
                                          <p:attrName>ppt_h</p:attrName>
                                        </p:attrNameLst>
                                      </p:cBhvr>
                                      <p:tavLst>
                                        <p:tav tm="0">
                                          <p:val>
                                            <p:fltVal val="0"/>
                                          </p:val>
                                        </p:tav>
                                        <p:tav tm="100000">
                                          <p:val>
                                            <p:strVal val="#ppt_h"/>
                                          </p:val>
                                        </p:tav>
                                      </p:tavLst>
                                    </p:anim>
                                    <p:animEffect transition="in" filter="fade">
                                      <p:cBhvr>
                                        <p:cTn id="62" dur="500"/>
                                        <p:tgtEl>
                                          <p:spTgt spid="4"/>
                                        </p:tgtEl>
                                      </p:cBhvr>
                                    </p:animEffect>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ppt_w</p:attrName>
                                        </p:attrNameLst>
                                      </p:cBhvr>
                                      <p:tavLst>
                                        <p:tav tm="0">
                                          <p:val>
                                            <p:fltVal val="0"/>
                                          </p:val>
                                        </p:tav>
                                        <p:tav tm="100000">
                                          <p:val>
                                            <p:strVal val="#ppt_w"/>
                                          </p:val>
                                        </p:tav>
                                      </p:tavLst>
                                    </p:anim>
                                    <p:anim calcmode="lin" valueType="num">
                                      <p:cBhvr>
                                        <p:cTn id="67" dur="500" fill="hold"/>
                                        <p:tgtEl>
                                          <p:spTgt spid="16"/>
                                        </p:tgtEl>
                                        <p:attrNameLst>
                                          <p:attrName>ppt_h</p:attrName>
                                        </p:attrNameLst>
                                      </p:cBhvr>
                                      <p:tavLst>
                                        <p:tav tm="0">
                                          <p:val>
                                            <p:fltVal val="0"/>
                                          </p:val>
                                        </p:tav>
                                        <p:tav tm="100000">
                                          <p:val>
                                            <p:strVal val="#ppt_h"/>
                                          </p:val>
                                        </p:tav>
                                      </p:tavLst>
                                    </p:anim>
                                    <p:animEffect transition="in" filter="fade">
                                      <p:cBhvr>
                                        <p:cTn id="68" dur="500"/>
                                        <p:tgtEl>
                                          <p:spTgt spid="16"/>
                                        </p:tgtEl>
                                      </p:cBhvr>
                                    </p:animEffect>
                                  </p:childTnLst>
                                </p:cTn>
                              </p:par>
                            </p:childTnLst>
                          </p:cTn>
                        </p:par>
                        <p:par>
                          <p:cTn id="69" fill="hold">
                            <p:stCondLst>
                              <p:cond delay="5500"/>
                            </p:stCondLst>
                            <p:childTnLst>
                              <p:par>
                                <p:cTn id="70" presetID="10" presetClass="entr" presetSubtype="0" fill="hold"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11" grpId="0" animBg="1"/>
      <p:bldP spid="16" grpId="0" animBg="1"/>
      <p:bldP spid="23" grpId="0" animBg="1"/>
      <p:bldP spid="24" grpId="0"/>
      <p:bldP spid="25"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3510316" y="1203598"/>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5" name="任意多边形 4"/>
          <p:cNvSpPr/>
          <p:nvPr/>
        </p:nvSpPr>
        <p:spPr>
          <a:xfrm>
            <a:off x="3601579" y="1296315"/>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7" name="任意多边形 6"/>
          <p:cNvSpPr/>
          <p:nvPr/>
        </p:nvSpPr>
        <p:spPr>
          <a:xfrm>
            <a:off x="4603620" y="1216850"/>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8" name="任意多边形 7"/>
          <p:cNvSpPr/>
          <p:nvPr/>
        </p:nvSpPr>
        <p:spPr>
          <a:xfrm>
            <a:off x="4694883" y="1309567"/>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 name="任意多边形 9"/>
          <p:cNvSpPr/>
          <p:nvPr/>
        </p:nvSpPr>
        <p:spPr>
          <a:xfrm>
            <a:off x="5133707" y="2177633"/>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 name="任意多边形 10"/>
          <p:cNvSpPr/>
          <p:nvPr/>
        </p:nvSpPr>
        <p:spPr>
          <a:xfrm>
            <a:off x="5224970" y="2270350"/>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3" name="任意多边形 12"/>
          <p:cNvSpPr/>
          <p:nvPr/>
        </p:nvSpPr>
        <p:spPr>
          <a:xfrm>
            <a:off x="4596994" y="3138416"/>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4" name="任意多边形 13"/>
          <p:cNvSpPr/>
          <p:nvPr/>
        </p:nvSpPr>
        <p:spPr>
          <a:xfrm>
            <a:off x="4688257" y="3231133"/>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6" name="任意多边形 15"/>
          <p:cNvSpPr/>
          <p:nvPr/>
        </p:nvSpPr>
        <p:spPr>
          <a:xfrm>
            <a:off x="3543446" y="3145042"/>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7" name="任意多边形 16"/>
          <p:cNvSpPr/>
          <p:nvPr/>
        </p:nvSpPr>
        <p:spPr>
          <a:xfrm>
            <a:off x="3634709" y="3237759"/>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9" name="任意多边形 18"/>
          <p:cNvSpPr/>
          <p:nvPr/>
        </p:nvSpPr>
        <p:spPr>
          <a:xfrm>
            <a:off x="3000107" y="2184260"/>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20" name="任意多边形 19"/>
          <p:cNvSpPr/>
          <p:nvPr/>
        </p:nvSpPr>
        <p:spPr>
          <a:xfrm>
            <a:off x="3091370" y="2276977"/>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tx2">
              <a:lumMod val="75000"/>
            </a:schemeClr>
          </a:solidFill>
          <a:ln>
            <a:solidFill>
              <a:schemeClr val="bg1">
                <a:lumMod val="85000"/>
              </a:schemeClr>
            </a:solid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21" name="Freeform 193"/>
          <p:cNvSpPr>
            <a:spLocks noEditPoints="1"/>
          </p:cNvSpPr>
          <p:nvPr/>
        </p:nvSpPr>
        <p:spPr bwMode="auto">
          <a:xfrm>
            <a:off x="3852183" y="3537566"/>
            <a:ext cx="354974" cy="353450"/>
          </a:xfrm>
          <a:custGeom>
            <a:avLst/>
            <a:gdLst>
              <a:gd name="T0" fmla="*/ 155939 w 128"/>
              <a:gd name="T1" fmla="*/ 149668 h 128"/>
              <a:gd name="T2" fmla="*/ 173265 w 128"/>
              <a:gd name="T3" fmla="*/ 132398 h 128"/>
              <a:gd name="T4" fmla="*/ 155939 w 128"/>
              <a:gd name="T5" fmla="*/ 115129 h 128"/>
              <a:gd name="T6" fmla="*/ 138612 w 128"/>
              <a:gd name="T7" fmla="*/ 132398 h 128"/>
              <a:gd name="T8" fmla="*/ 155939 w 128"/>
              <a:gd name="T9" fmla="*/ 149668 h 128"/>
              <a:gd name="T10" fmla="*/ 225245 w 128"/>
              <a:gd name="T11" fmla="*/ 149668 h 128"/>
              <a:gd name="T12" fmla="*/ 242572 w 128"/>
              <a:gd name="T13" fmla="*/ 132398 h 128"/>
              <a:gd name="T14" fmla="*/ 225245 w 128"/>
              <a:gd name="T15" fmla="*/ 115129 h 128"/>
              <a:gd name="T16" fmla="*/ 207919 w 128"/>
              <a:gd name="T17" fmla="*/ 132398 h 128"/>
              <a:gd name="T18" fmla="*/ 225245 w 128"/>
              <a:gd name="T19" fmla="*/ 149668 h 128"/>
              <a:gd name="T20" fmla="*/ 121286 w 128"/>
              <a:gd name="T21" fmla="*/ 259040 h 128"/>
              <a:gd name="T22" fmla="*/ 150163 w 128"/>
              <a:gd name="T23" fmla="*/ 261919 h 128"/>
              <a:gd name="T24" fmla="*/ 300327 w 128"/>
              <a:gd name="T25" fmla="*/ 129520 h 128"/>
              <a:gd name="T26" fmla="*/ 150163 w 128"/>
              <a:gd name="T27" fmla="*/ 0 h 128"/>
              <a:gd name="T28" fmla="*/ 0 w 128"/>
              <a:gd name="T29" fmla="*/ 129520 h 128"/>
              <a:gd name="T30" fmla="*/ 57755 w 128"/>
              <a:gd name="T31" fmla="*/ 233136 h 128"/>
              <a:gd name="T32" fmla="*/ 57755 w 128"/>
              <a:gd name="T33" fmla="*/ 299336 h 128"/>
              <a:gd name="T34" fmla="*/ 121286 w 128"/>
              <a:gd name="T35" fmla="*/ 259040 h 128"/>
              <a:gd name="T36" fmla="*/ 23102 w 128"/>
              <a:gd name="T37" fmla="*/ 132398 h 128"/>
              <a:gd name="T38" fmla="*/ 150163 w 128"/>
              <a:gd name="T39" fmla="*/ 23026 h 128"/>
              <a:gd name="T40" fmla="*/ 277225 w 128"/>
              <a:gd name="T41" fmla="*/ 132398 h 128"/>
              <a:gd name="T42" fmla="*/ 150163 w 128"/>
              <a:gd name="T43" fmla="*/ 241771 h 128"/>
              <a:gd name="T44" fmla="*/ 121286 w 128"/>
              <a:gd name="T45" fmla="*/ 238893 h 128"/>
              <a:gd name="T46" fmla="*/ 98184 w 128"/>
              <a:gd name="T47" fmla="*/ 253284 h 128"/>
              <a:gd name="T48" fmla="*/ 98184 w 128"/>
              <a:gd name="T49" fmla="*/ 253284 h 128"/>
              <a:gd name="T50" fmla="*/ 80857 w 128"/>
              <a:gd name="T51" fmla="*/ 264797 h 128"/>
              <a:gd name="T52" fmla="*/ 80857 w 128"/>
              <a:gd name="T53" fmla="*/ 247527 h 128"/>
              <a:gd name="T54" fmla="*/ 80857 w 128"/>
              <a:gd name="T55" fmla="*/ 224502 h 128"/>
              <a:gd name="T56" fmla="*/ 23102 w 128"/>
              <a:gd name="T57" fmla="*/ 132398 h 128"/>
              <a:gd name="T58" fmla="*/ 103959 w 128"/>
              <a:gd name="T59" fmla="*/ 132398 h 128"/>
              <a:gd name="T60" fmla="*/ 86633 w 128"/>
              <a:gd name="T61" fmla="*/ 115129 h 128"/>
              <a:gd name="T62" fmla="*/ 69306 w 128"/>
              <a:gd name="T63" fmla="*/ 132398 h 128"/>
              <a:gd name="T64" fmla="*/ 86633 w 128"/>
              <a:gd name="T65" fmla="*/ 149668 h 128"/>
              <a:gd name="T66" fmla="*/ 103959 w 128"/>
              <a:gd name="T67" fmla="*/ 132398 h 128"/>
              <a:gd name="T68" fmla="*/ 323429 w 128"/>
              <a:gd name="T69" fmla="*/ 106494 h 128"/>
              <a:gd name="T70" fmla="*/ 323429 w 128"/>
              <a:gd name="T71" fmla="*/ 115129 h 128"/>
              <a:gd name="T72" fmla="*/ 320541 w 128"/>
              <a:gd name="T73" fmla="*/ 135277 h 128"/>
              <a:gd name="T74" fmla="*/ 346531 w 128"/>
              <a:gd name="T75" fmla="*/ 201476 h 128"/>
              <a:gd name="T76" fmla="*/ 288776 w 128"/>
              <a:gd name="T77" fmla="*/ 293579 h 128"/>
              <a:gd name="T78" fmla="*/ 288776 w 128"/>
              <a:gd name="T79" fmla="*/ 316605 h 128"/>
              <a:gd name="T80" fmla="*/ 288776 w 128"/>
              <a:gd name="T81" fmla="*/ 333874 h 128"/>
              <a:gd name="T82" fmla="*/ 271449 w 128"/>
              <a:gd name="T83" fmla="*/ 322361 h 128"/>
              <a:gd name="T84" fmla="*/ 271449 w 128"/>
              <a:gd name="T85" fmla="*/ 322361 h 128"/>
              <a:gd name="T86" fmla="*/ 248347 w 128"/>
              <a:gd name="T87" fmla="*/ 307970 h 128"/>
              <a:gd name="T88" fmla="*/ 219470 w 128"/>
              <a:gd name="T89" fmla="*/ 310848 h 128"/>
              <a:gd name="T90" fmla="*/ 141500 w 128"/>
              <a:gd name="T91" fmla="*/ 287823 h 128"/>
              <a:gd name="T92" fmla="*/ 121286 w 128"/>
              <a:gd name="T93" fmla="*/ 287823 h 128"/>
              <a:gd name="T94" fmla="*/ 106847 w 128"/>
              <a:gd name="T95" fmla="*/ 287823 h 128"/>
              <a:gd name="T96" fmla="*/ 219470 w 128"/>
              <a:gd name="T97" fmla="*/ 330996 h 128"/>
              <a:gd name="T98" fmla="*/ 248347 w 128"/>
              <a:gd name="T99" fmla="*/ 328118 h 128"/>
              <a:gd name="T100" fmla="*/ 311878 w 128"/>
              <a:gd name="T101" fmla="*/ 368413 h 128"/>
              <a:gd name="T102" fmla="*/ 311878 w 128"/>
              <a:gd name="T103" fmla="*/ 302214 h 128"/>
              <a:gd name="T104" fmla="*/ 369633 w 128"/>
              <a:gd name="T105" fmla="*/ 198598 h 128"/>
              <a:gd name="T106" fmla="*/ 323429 w 128"/>
              <a:gd name="T107" fmla="*/ 106494 h 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chemeClr val="bg1"/>
          </a:solidFill>
          <a:ln>
            <a:noFill/>
          </a:ln>
        </p:spPr>
        <p:txBody>
          <a:bodyPr lIns="68580" tIns="34290" rIns="68580" bIns="34290"/>
          <a:lstStyle/>
          <a:p>
            <a:endParaRPr lang="zh-CN" altLang="en-US">
              <a:solidFill>
                <a:schemeClr val="tx1">
                  <a:lumMod val="50000"/>
                  <a:lumOff val="50000"/>
                </a:schemeClr>
              </a:solidFill>
            </a:endParaRPr>
          </a:p>
        </p:txBody>
      </p:sp>
      <p:sp>
        <p:nvSpPr>
          <p:cNvPr id="22" name="Freeform 221"/>
          <p:cNvSpPr>
            <a:spLocks noEditPoints="1"/>
          </p:cNvSpPr>
          <p:nvPr/>
        </p:nvSpPr>
        <p:spPr bwMode="auto">
          <a:xfrm>
            <a:off x="5448799" y="2591480"/>
            <a:ext cx="353450" cy="354974"/>
          </a:xfrm>
          <a:custGeom>
            <a:avLst/>
            <a:gdLst>
              <a:gd name="T0" fmla="*/ 322361 w 128"/>
              <a:gd name="T1" fmla="*/ 0 h 128"/>
              <a:gd name="T2" fmla="*/ 195719 w 128"/>
              <a:gd name="T3" fmla="*/ 34539 h 128"/>
              <a:gd name="T4" fmla="*/ 172694 w 128"/>
              <a:gd name="T5" fmla="*/ 34539 h 128"/>
              <a:gd name="T6" fmla="*/ 46052 w 128"/>
              <a:gd name="T7" fmla="*/ 0 h 128"/>
              <a:gd name="T8" fmla="*/ 0 w 128"/>
              <a:gd name="T9" fmla="*/ 46052 h 128"/>
              <a:gd name="T10" fmla="*/ 0 w 128"/>
              <a:gd name="T11" fmla="*/ 287823 h 128"/>
              <a:gd name="T12" fmla="*/ 46052 w 128"/>
              <a:gd name="T13" fmla="*/ 333874 h 128"/>
              <a:gd name="T14" fmla="*/ 172694 w 128"/>
              <a:gd name="T15" fmla="*/ 368413 h 128"/>
              <a:gd name="T16" fmla="*/ 195719 w 128"/>
              <a:gd name="T17" fmla="*/ 368413 h 128"/>
              <a:gd name="T18" fmla="*/ 322361 w 128"/>
              <a:gd name="T19" fmla="*/ 333874 h 128"/>
              <a:gd name="T20" fmla="*/ 368413 w 128"/>
              <a:gd name="T21" fmla="*/ 287823 h 128"/>
              <a:gd name="T22" fmla="*/ 368413 w 128"/>
              <a:gd name="T23" fmla="*/ 46052 h 128"/>
              <a:gd name="T24" fmla="*/ 322361 w 128"/>
              <a:gd name="T25" fmla="*/ 0 h 128"/>
              <a:gd name="T26" fmla="*/ 172694 w 128"/>
              <a:gd name="T27" fmla="*/ 345387 h 128"/>
              <a:gd name="T28" fmla="*/ 46052 w 128"/>
              <a:gd name="T29" fmla="*/ 310848 h 128"/>
              <a:gd name="T30" fmla="*/ 23026 w 128"/>
              <a:gd name="T31" fmla="*/ 287823 h 128"/>
              <a:gd name="T32" fmla="*/ 23026 w 128"/>
              <a:gd name="T33" fmla="*/ 46052 h 128"/>
              <a:gd name="T34" fmla="*/ 46052 w 128"/>
              <a:gd name="T35" fmla="*/ 23026 h 128"/>
              <a:gd name="T36" fmla="*/ 172694 w 128"/>
              <a:gd name="T37" fmla="*/ 57565 h 128"/>
              <a:gd name="T38" fmla="*/ 172694 w 128"/>
              <a:gd name="T39" fmla="*/ 345387 h 128"/>
              <a:gd name="T40" fmla="*/ 345387 w 128"/>
              <a:gd name="T41" fmla="*/ 287823 h 128"/>
              <a:gd name="T42" fmla="*/ 322361 w 128"/>
              <a:gd name="T43" fmla="*/ 310848 h 128"/>
              <a:gd name="T44" fmla="*/ 195719 w 128"/>
              <a:gd name="T45" fmla="*/ 345387 h 128"/>
              <a:gd name="T46" fmla="*/ 195719 w 128"/>
              <a:gd name="T47" fmla="*/ 57565 h 128"/>
              <a:gd name="T48" fmla="*/ 322361 w 128"/>
              <a:gd name="T49" fmla="*/ 23026 h 128"/>
              <a:gd name="T50" fmla="*/ 345387 w 128"/>
              <a:gd name="T51" fmla="*/ 46052 h 128"/>
              <a:gd name="T52" fmla="*/ 345387 w 128"/>
              <a:gd name="T53" fmla="*/ 287823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chemeClr val="bg1"/>
          </a:solidFill>
          <a:ln>
            <a:noFill/>
          </a:ln>
        </p:spPr>
        <p:txBody>
          <a:bodyPr lIns="68580" tIns="34290" rIns="68580" bIns="34290"/>
          <a:lstStyle/>
          <a:p>
            <a:endParaRPr lang="zh-CN" altLang="en-US">
              <a:solidFill>
                <a:schemeClr val="tx1">
                  <a:lumMod val="50000"/>
                  <a:lumOff val="50000"/>
                </a:schemeClr>
              </a:solidFill>
            </a:endParaRPr>
          </a:p>
        </p:txBody>
      </p:sp>
      <p:sp>
        <p:nvSpPr>
          <p:cNvPr id="23" name="Freeform 223"/>
          <p:cNvSpPr>
            <a:spLocks noEditPoints="1"/>
          </p:cNvSpPr>
          <p:nvPr/>
        </p:nvSpPr>
        <p:spPr bwMode="auto">
          <a:xfrm>
            <a:off x="3852183" y="1624066"/>
            <a:ext cx="354974" cy="353450"/>
          </a:xfrm>
          <a:custGeom>
            <a:avLst/>
            <a:gdLst>
              <a:gd name="T0" fmla="*/ 277225 w 128"/>
              <a:gd name="T1" fmla="*/ 161181 h 128"/>
              <a:gd name="T2" fmla="*/ 92408 w 128"/>
              <a:gd name="T3" fmla="*/ 161181 h 128"/>
              <a:gd name="T4" fmla="*/ 80857 w 128"/>
              <a:gd name="T5" fmla="*/ 172694 h 128"/>
              <a:gd name="T6" fmla="*/ 92408 w 128"/>
              <a:gd name="T7" fmla="*/ 184207 h 128"/>
              <a:gd name="T8" fmla="*/ 277225 w 128"/>
              <a:gd name="T9" fmla="*/ 184207 h 128"/>
              <a:gd name="T10" fmla="*/ 288776 w 128"/>
              <a:gd name="T11" fmla="*/ 172694 h 128"/>
              <a:gd name="T12" fmla="*/ 277225 w 128"/>
              <a:gd name="T13" fmla="*/ 161181 h 128"/>
              <a:gd name="T14" fmla="*/ 277225 w 128"/>
              <a:gd name="T15" fmla="*/ 230258 h 128"/>
              <a:gd name="T16" fmla="*/ 92408 w 128"/>
              <a:gd name="T17" fmla="*/ 230258 h 128"/>
              <a:gd name="T18" fmla="*/ 80857 w 128"/>
              <a:gd name="T19" fmla="*/ 241771 h 128"/>
              <a:gd name="T20" fmla="*/ 92408 w 128"/>
              <a:gd name="T21" fmla="*/ 253284 h 128"/>
              <a:gd name="T22" fmla="*/ 277225 w 128"/>
              <a:gd name="T23" fmla="*/ 253284 h 128"/>
              <a:gd name="T24" fmla="*/ 288776 w 128"/>
              <a:gd name="T25" fmla="*/ 241771 h 128"/>
              <a:gd name="T26" fmla="*/ 277225 w 128"/>
              <a:gd name="T27" fmla="*/ 230258 h 128"/>
              <a:gd name="T28" fmla="*/ 277225 w 128"/>
              <a:gd name="T29" fmla="*/ 92103 h 128"/>
              <a:gd name="T30" fmla="*/ 92408 w 128"/>
              <a:gd name="T31" fmla="*/ 92103 h 128"/>
              <a:gd name="T32" fmla="*/ 80857 w 128"/>
              <a:gd name="T33" fmla="*/ 103616 h 128"/>
              <a:gd name="T34" fmla="*/ 92408 w 128"/>
              <a:gd name="T35" fmla="*/ 115129 h 128"/>
              <a:gd name="T36" fmla="*/ 277225 w 128"/>
              <a:gd name="T37" fmla="*/ 115129 h 128"/>
              <a:gd name="T38" fmla="*/ 288776 w 128"/>
              <a:gd name="T39" fmla="*/ 103616 h 128"/>
              <a:gd name="T40" fmla="*/ 277225 w 128"/>
              <a:gd name="T41" fmla="*/ 92103 h 128"/>
              <a:gd name="T42" fmla="*/ 323429 w 128"/>
              <a:gd name="T43" fmla="*/ 0 h 128"/>
              <a:gd name="T44" fmla="*/ 46204 w 128"/>
              <a:gd name="T45" fmla="*/ 0 h 128"/>
              <a:gd name="T46" fmla="*/ 0 w 128"/>
              <a:gd name="T47" fmla="*/ 48930 h 128"/>
              <a:gd name="T48" fmla="*/ 0 w 128"/>
              <a:gd name="T49" fmla="*/ 322361 h 128"/>
              <a:gd name="T50" fmla="*/ 46204 w 128"/>
              <a:gd name="T51" fmla="*/ 368413 h 128"/>
              <a:gd name="T52" fmla="*/ 320541 w 128"/>
              <a:gd name="T53" fmla="*/ 368413 h 128"/>
              <a:gd name="T54" fmla="*/ 369633 w 128"/>
              <a:gd name="T55" fmla="*/ 322361 h 128"/>
              <a:gd name="T56" fmla="*/ 369633 w 128"/>
              <a:gd name="T57" fmla="*/ 46052 h 128"/>
              <a:gd name="T58" fmla="*/ 323429 w 128"/>
              <a:gd name="T59" fmla="*/ 0 h 128"/>
              <a:gd name="T60" fmla="*/ 346531 w 128"/>
              <a:gd name="T61" fmla="*/ 322361 h 128"/>
              <a:gd name="T62" fmla="*/ 320541 w 128"/>
              <a:gd name="T63" fmla="*/ 345387 h 128"/>
              <a:gd name="T64" fmla="*/ 46204 w 128"/>
              <a:gd name="T65" fmla="*/ 345387 h 128"/>
              <a:gd name="T66" fmla="*/ 23102 w 128"/>
              <a:gd name="T67" fmla="*/ 322361 h 128"/>
              <a:gd name="T68" fmla="*/ 23102 w 128"/>
              <a:gd name="T69" fmla="*/ 48930 h 128"/>
              <a:gd name="T70" fmla="*/ 46204 w 128"/>
              <a:gd name="T71" fmla="*/ 23026 h 128"/>
              <a:gd name="T72" fmla="*/ 323429 w 128"/>
              <a:gd name="T73" fmla="*/ 23026 h 128"/>
              <a:gd name="T74" fmla="*/ 346531 w 128"/>
              <a:gd name="T75" fmla="*/ 46052 h 128"/>
              <a:gd name="T76" fmla="*/ 346531 w 128"/>
              <a:gd name="T77" fmla="*/ 322361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chemeClr val="bg1"/>
          </a:solidFill>
          <a:ln>
            <a:noFill/>
          </a:ln>
        </p:spPr>
        <p:txBody>
          <a:bodyPr lIns="68580" tIns="34290" rIns="68580" bIns="34290"/>
          <a:lstStyle/>
          <a:p>
            <a:endParaRPr lang="zh-CN" altLang="en-US">
              <a:solidFill>
                <a:schemeClr val="tx1">
                  <a:lumMod val="50000"/>
                  <a:lumOff val="50000"/>
                </a:schemeClr>
              </a:solidFill>
            </a:endParaRPr>
          </a:p>
        </p:txBody>
      </p:sp>
      <p:sp>
        <p:nvSpPr>
          <p:cNvPr id="24" name="KSO_Shape"/>
          <p:cNvSpPr/>
          <p:nvPr/>
        </p:nvSpPr>
        <p:spPr>
          <a:xfrm>
            <a:off x="3352480" y="2586911"/>
            <a:ext cx="284893" cy="34278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25" name="KSO_Shape"/>
          <p:cNvSpPr/>
          <p:nvPr/>
        </p:nvSpPr>
        <p:spPr bwMode="auto">
          <a:xfrm>
            <a:off x="4869874" y="1651489"/>
            <a:ext cx="441812" cy="32755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51435" tIns="25718" rIns="51435" bIns="405000"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26" name="KSO_Shape"/>
          <p:cNvSpPr/>
          <p:nvPr/>
        </p:nvSpPr>
        <p:spPr bwMode="auto">
          <a:xfrm>
            <a:off x="4920150" y="3531473"/>
            <a:ext cx="341261" cy="353450"/>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endParaRPr>
          </a:p>
        </p:txBody>
      </p:sp>
      <p:sp>
        <p:nvSpPr>
          <p:cNvPr id="28" name="任意多边形 27"/>
          <p:cNvSpPr/>
          <p:nvPr/>
        </p:nvSpPr>
        <p:spPr>
          <a:xfrm>
            <a:off x="4071566" y="2184711"/>
            <a:ext cx="985698"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dirty="0">
              <a:solidFill>
                <a:schemeClr val="tx1">
                  <a:lumMod val="50000"/>
                  <a:lumOff val="50000"/>
                </a:schemeClr>
              </a:solidFill>
            </a:endParaRPr>
          </a:p>
        </p:txBody>
      </p:sp>
      <p:sp>
        <p:nvSpPr>
          <p:cNvPr id="29" name="KSO_Shape"/>
          <p:cNvSpPr/>
          <p:nvPr/>
        </p:nvSpPr>
        <p:spPr bwMode="auto">
          <a:xfrm>
            <a:off x="4322627" y="2404401"/>
            <a:ext cx="493926" cy="673536"/>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50000"/>
                  <a:lumOff val="50000"/>
                </a:schemeClr>
              </a:solidFill>
            </a:endParaRPr>
          </a:p>
        </p:txBody>
      </p:sp>
      <p:sp>
        <p:nvSpPr>
          <p:cNvPr id="30" name="Content Placeholder 2"/>
          <p:cNvSpPr txBox="1"/>
          <p:nvPr/>
        </p:nvSpPr>
        <p:spPr bwMode="auto">
          <a:xfrm>
            <a:off x="1137043" y="12850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1" name="Content Placeholder 2"/>
          <p:cNvSpPr txBox="1"/>
          <p:nvPr/>
        </p:nvSpPr>
        <p:spPr bwMode="auto">
          <a:xfrm>
            <a:off x="593126" y="236117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2" name="Content Placeholder 2"/>
          <p:cNvSpPr txBox="1"/>
          <p:nvPr/>
        </p:nvSpPr>
        <p:spPr bwMode="auto">
          <a:xfrm>
            <a:off x="1145586" y="334166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3" name="Content Placeholder 2"/>
          <p:cNvSpPr txBox="1"/>
          <p:nvPr/>
        </p:nvSpPr>
        <p:spPr bwMode="auto">
          <a:xfrm>
            <a:off x="5599216" y="12850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4" name="Content Placeholder 2"/>
          <p:cNvSpPr txBox="1"/>
          <p:nvPr/>
        </p:nvSpPr>
        <p:spPr bwMode="auto">
          <a:xfrm>
            <a:off x="6102136" y="23518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5" name="Content Placeholder 2"/>
          <p:cNvSpPr txBox="1"/>
          <p:nvPr/>
        </p:nvSpPr>
        <p:spPr bwMode="auto">
          <a:xfrm>
            <a:off x="5622076" y="338816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8" name="TextBox 37"/>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par>
                          <p:cTn id="32" fill="hold">
                            <p:stCondLst>
                              <p:cond delay="2000"/>
                            </p:stCondLst>
                            <p:childTnLst>
                              <p:par>
                                <p:cTn id="33" presetID="1"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par>
                          <p:cTn id="39" fill="hold">
                            <p:stCondLst>
                              <p:cond delay="2500"/>
                            </p:stCondLst>
                            <p:childTnLst>
                              <p:par>
                                <p:cTn id="40" presetID="1"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30" grpId="0"/>
      <p:bldP spid="31" grpId="0"/>
      <p:bldP spid="32" grpId="0"/>
      <p:bldP spid="33" grpId="0"/>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p:nvPr/>
        </p:nvSpPr>
        <p:spPr bwMode="auto">
          <a:xfrm>
            <a:off x="4649341" y="1707654"/>
            <a:ext cx="3735387" cy="819583"/>
          </a:xfrm>
          <a:prstGeom prst="rect">
            <a:avLst/>
          </a:prstGeom>
        </p:spPr>
        <p:txBody>
          <a:bodyPr vert="horz" wrap="square" lIns="91440" tIns="45720" rIns="91440" bIns="45720" numCol="1" rtlCol="0" anchor="t" anchorCtr="0" compatLnSpc="1">
            <a:normAutofit/>
          </a:bodyPr>
          <a:lstStyle>
            <a:lvl1pPr marL="0" indent="0" algn="l" defTabSz="685800" rtl="0" fontAlgn="base">
              <a:lnSpc>
                <a:spcPct val="100000"/>
              </a:lnSpc>
              <a:spcBef>
                <a:spcPts val="750"/>
              </a:spcBef>
              <a:spcAft>
                <a:spcPct val="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Roboto" panose="02000000000000000000" charset="0"/>
              </a:defRPr>
            </a:lvl1pPr>
            <a:lvl2pPr marL="342900" indent="0" algn="l" defTabSz="685800" rtl="0" fontAlgn="base">
              <a:spcBef>
                <a:spcPts val="150"/>
              </a:spcBef>
              <a:spcAft>
                <a:spcPts val="3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Roboto" panose="02000000000000000000" charset="0"/>
              </a:defRPr>
            </a:lvl2pPr>
            <a:lvl3pPr marL="685800" indent="0" algn="l" defTabSz="685800" rtl="0" fontAlgn="base">
              <a:spcBef>
                <a:spcPts val="150"/>
              </a:spcBef>
              <a:spcAft>
                <a:spcPts val="30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3pPr>
            <a:lvl4pPr marL="10287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4pPr>
            <a:lvl5pPr marL="13716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9pPr>
          </a:lstStyle>
          <a:p>
            <a:pPr defTabSz="685165">
              <a:spcBef>
                <a:spcPct val="20000"/>
              </a:spcBef>
              <a:defRPr/>
            </a:pPr>
            <a:r>
              <a:rPr lang="zh-CN" altLang="en-US" sz="1600" b="1" kern="0" dirty="0" smtClean="0">
                <a:solidFill>
                  <a:schemeClr val="tx2">
                    <a:lumMod val="75000"/>
                  </a:schemeClr>
                </a:solidFill>
                <a:latin typeface="微软雅黑" panose="020B0503020204020204" pitchFamily="34" charset="-122"/>
                <a:ea typeface="微软雅黑" panose="020B0503020204020204" pitchFamily="34" charset="-122"/>
                <a:cs typeface="Raleway Light"/>
              </a:rPr>
              <a:t>单击输入标题内容</a:t>
            </a:r>
            <a:endParaRPr lang="en-US" altLang="zh-CN" sz="1600" b="1" kern="0" dirty="0" smtClean="0">
              <a:solidFill>
                <a:schemeClr val="tx2">
                  <a:lumMod val="75000"/>
                </a:schemeClr>
              </a:solidFill>
              <a:latin typeface="微软雅黑" panose="020B0503020204020204" pitchFamily="34" charset="-122"/>
              <a:ea typeface="微软雅黑" panose="020B0503020204020204" pitchFamily="34" charset="-122"/>
              <a:cs typeface="Raleway Light"/>
            </a:endParaRPr>
          </a:p>
          <a:p>
            <a:pPr defTabSz="685165">
              <a:spcBef>
                <a:spcPct val="20000"/>
              </a:spcBef>
              <a:defRPr/>
            </a:pPr>
            <a:r>
              <a:rPr lang="zh-CN" altLang="en-US"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a:t>
            </a: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输入简单的文字概述里输入简单文字概述输入简单的文字概述里输入输入里这里输入简单的文字概述里输入简单文字</a:t>
            </a:r>
            <a:r>
              <a:rPr lang="zh-CN" altLang="en-US"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a:t>
            </a:r>
            <a:r>
              <a:rPr lang="zh-CN" altLang="en-US"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 name="Rounded Rectangle 32"/>
          <p:cNvSpPr/>
          <p:nvPr/>
        </p:nvSpPr>
        <p:spPr>
          <a:xfrm>
            <a:off x="4716016" y="2885332"/>
            <a:ext cx="3686175" cy="203200"/>
          </a:xfrm>
          <a:prstGeom prst="roundRect">
            <a:avLst>
              <a:gd name="adj" fmla="val 50000"/>
            </a:avLst>
          </a:prstGeom>
          <a:solidFill>
            <a:srgbClr val="45556B">
              <a:alpha val="59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4" name="Rounded Rectangle 33"/>
          <p:cNvSpPr/>
          <p:nvPr/>
        </p:nvSpPr>
        <p:spPr>
          <a:xfrm>
            <a:off x="4712841" y="2885332"/>
            <a:ext cx="2006600" cy="203200"/>
          </a:xfrm>
          <a:prstGeom prst="roundRect">
            <a:avLst>
              <a:gd name="adj" fmla="val 50000"/>
            </a:avLst>
          </a:prstGeom>
          <a:solidFill>
            <a:schemeClr val="tx2">
              <a:lumMod val="75000"/>
            </a:schemeClr>
          </a:solidFill>
          <a:ln w="25400" cap="flat" cmpd="sng"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900" b="0" i="0" u="none" strike="noStrike" kern="0" cap="none" spc="0" normalizeH="0" baseline="0" noProof="0" dirty="0" smtClean="0">
                <a:ln>
                  <a:noFill/>
                </a:ln>
                <a:solidFill>
                  <a:srgbClr val="FFFFFF"/>
                </a:solidFill>
                <a:effectLst/>
                <a:uLnTx/>
                <a:uFillTx/>
                <a:latin typeface="Roboto" panose="02000000000000000000" charset="0"/>
                <a:ea typeface="MS PGothic" panose="020B0600070205080204" pitchFamily="34" charset="-128"/>
                <a:cs typeface="+mn-cs"/>
              </a:rPr>
              <a:t>2013</a:t>
            </a:r>
            <a:endParaRPr kumimoji="0" lang="en-AU" sz="900" b="0" i="0" u="none" strike="noStrike" kern="0" cap="none" spc="0" normalizeH="0" baseline="0" noProof="0" dirty="0" smtClean="0">
              <a:ln>
                <a:noFill/>
              </a:ln>
              <a:solidFill>
                <a:srgbClr val="FFFFFF"/>
              </a:solidFill>
              <a:effectLst/>
              <a:uLnTx/>
              <a:uFillTx/>
              <a:latin typeface="Roboto" panose="02000000000000000000" charset="0"/>
              <a:ea typeface="MS PGothic" panose="020B0600070205080204" pitchFamily="34" charset="-128"/>
              <a:cs typeface="+mn-cs"/>
            </a:endParaRPr>
          </a:p>
        </p:txBody>
      </p:sp>
      <p:sp>
        <p:nvSpPr>
          <p:cNvPr id="5" name="Rounded Rectangle 34"/>
          <p:cNvSpPr/>
          <p:nvPr/>
        </p:nvSpPr>
        <p:spPr>
          <a:xfrm>
            <a:off x="4716016" y="3183782"/>
            <a:ext cx="3686175" cy="203200"/>
          </a:xfrm>
          <a:prstGeom prst="roundRect">
            <a:avLst>
              <a:gd name="adj" fmla="val 50000"/>
            </a:avLst>
          </a:prstGeom>
          <a:solidFill>
            <a:srgbClr val="45556B">
              <a:alpha val="59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6" name="Rounded Rectangle 35"/>
          <p:cNvSpPr/>
          <p:nvPr/>
        </p:nvSpPr>
        <p:spPr>
          <a:xfrm>
            <a:off x="4712841" y="3183782"/>
            <a:ext cx="1338262" cy="203200"/>
          </a:xfrm>
          <a:prstGeom prst="roundRect">
            <a:avLst>
              <a:gd name="adj" fmla="val 50000"/>
            </a:avLst>
          </a:prstGeom>
          <a:solidFill>
            <a:schemeClr val="tx2">
              <a:lumMod val="75000"/>
            </a:schemeClr>
          </a:solidFill>
          <a:ln w="25400" cap="flat" cmpd="sng"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900" b="0" i="0" u="none" strike="noStrike" kern="0" cap="none" spc="0" normalizeH="0" baseline="0" noProof="0" dirty="0" smtClean="0">
                <a:ln>
                  <a:noFill/>
                </a:ln>
                <a:solidFill>
                  <a:srgbClr val="FFFFFF"/>
                </a:solidFill>
                <a:effectLst/>
                <a:uLnTx/>
                <a:uFillTx/>
                <a:latin typeface="Roboto" panose="02000000000000000000" charset="0"/>
                <a:ea typeface="MS PGothic" panose="020B0600070205080204" pitchFamily="34" charset="-128"/>
                <a:cs typeface="+mn-cs"/>
              </a:rPr>
              <a:t>2014</a:t>
            </a:r>
            <a:endParaRPr kumimoji="0" lang="en-AU" sz="900" b="0" i="0" u="none" strike="noStrike" kern="0" cap="none" spc="0" normalizeH="0" baseline="0" noProof="0" dirty="0" smtClean="0">
              <a:ln>
                <a:noFill/>
              </a:ln>
              <a:solidFill>
                <a:srgbClr val="FFFFFF"/>
              </a:solidFill>
              <a:effectLst/>
              <a:uLnTx/>
              <a:uFillTx/>
              <a:latin typeface="Roboto" panose="02000000000000000000" charset="0"/>
              <a:ea typeface="MS PGothic" panose="020B0600070205080204" pitchFamily="34" charset="-128"/>
              <a:cs typeface="+mn-cs"/>
            </a:endParaRPr>
          </a:p>
        </p:txBody>
      </p:sp>
      <p:sp>
        <p:nvSpPr>
          <p:cNvPr id="7" name="Rounded Rectangle 36"/>
          <p:cNvSpPr/>
          <p:nvPr/>
        </p:nvSpPr>
        <p:spPr>
          <a:xfrm>
            <a:off x="4712841" y="3482232"/>
            <a:ext cx="3686175" cy="203200"/>
          </a:xfrm>
          <a:prstGeom prst="roundRect">
            <a:avLst>
              <a:gd name="adj" fmla="val 50000"/>
            </a:avLst>
          </a:prstGeom>
          <a:solidFill>
            <a:srgbClr val="45556B">
              <a:alpha val="59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8" name="Rounded Rectangle 37"/>
          <p:cNvSpPr/>
          <p:nvPr/>
        </p:nvSpPr>
        <p:spPr>
          <a:xfrm>
            <a:off x="4712841" y="3482232"/>
            <a:ext cx="2346325" cy="203200"/>
          </a:xfrm>
          <a:prstGeom prst="roundRect">
            <a:avLst>
              <a:gd name="adj" fmla="val 50000"/>
            </a:avLst>
          </a:prstGeom>
          <a:solidFill>
            <a:schemeClr val="tx2">
              <a:lumMod val="75000"/>
            </a:schemeClr>
          </a:solidFill>
          <a:ln w="25400" cap="flat" cmpd="sng"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900" b="0" i="0" u="none" strike="noStrike" kern="0" cap="none" spc="0" normalizeH="0" baseline="0" noProof="0" dirty="0" smtClean="0">
                <a:ln>
                  <a:noFill/>
                </a:ln>
                <a:solidFill>
                  <a:srgbClr val="FFFFFF"/>
                </a:solidFill>
                <a:effectLst/>
                <a:uLnTx/>
                <a:uFillTx/>
                <a:latin typeface="Roboto" panose="02000000000000000000" charset="0"/>
                <a:ea typeface="MS PGothic" panose="020B0600070205080204" pitchFamily="34" charset="-128"/>
                <a:cs typeface="+mn-cs"/>
              </a:rPr>
              <a:t>2015</a:t>
            </a:r>
            <a:endParaRPr kumimoji="0" lang="en-AU" sz="900" b="0" i="0" u="none" strike="noStrike" kern="0" cap="none" spc="0" normalizeH="0" baseline="0" noProof="0" dirty="0" smtClean="0">
              <a:ln>
                <a:noFill/>
              </a:ln>
              <a:solidFill>
                <a:srgbClr val="FFFFFF"/>
              </a:solidFill>
              <a:effectLst/>
              <a:uLnTx/>
              <a:uFillTx/>
              <a:latin typeface="Roboto" panose="02000000000000000000" charset="0"/>
              <a:ea typeface="MS PGothic" panose="020B0600070205080204" pitchFamily="34" charset="-128"/>
              <a:cs typeface="+mn-cs"/>
            </a:endParaRPr>
          </a:p>
        </p:txBody>
      </p:sp>
      <p:sp>
        <p:nvSpPr>
          <p:cNvPr id="9" name="Rounded Rectangle 38"/>
          <p:cNvSpPr/>
          <p:nvPr/>
        </p:nvSpPr>
        <p:spPr>
          <a:xfrm>
            <a:off x="4712841" y="3783857"/>
            <a:ext cx="3686175" cy="201612"/>
          </a:xfrm>
          <a:prstGeom prst="roundRect">
            <a:avLst>
              <a:gd name="adj" fmla="val 50000"/>
            </a:avLst>
          </a:prstGeom>
          <a:solidFill>
            <a:srgbClr val="45556B">
              <a:alpha val="59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10" name="Rounded Rectangle 39"/>
          <p:cNvSpPr/>
          <p:nvPr/>
        </p:nvSpPr>
        <p:spPr>
          <a:xfrm>
            <a:off x="4712841" y="3783857"/>
            <a:ext cx="3014662" cy="201612"/>
          </a:xfrm>
          <a:prstGeom prst="roundRect">
            <a:avLst>
              <a:gd name="adj" fmla="val 50000"/>
            </a:avLst>
          </a:prstGeom>
          <a:solidFill>
            <a:schemeClr val="tx2">
              <a:lumMod val="75000"/>
            </a:schemeClr>
          </a:solidFill>
          <a:ln w="25400" cap="flat" cmpd="sng" algn="ctr">
            <a:noFill/>
            <a:prstDash val="solid"/>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900" b="0" i="0" u="none" strike="noStrike" kern="0" cap="none" spc="0" normalizeH="0" baseline="0" noProof="0" dirty="0" smtClean="0">
                <a:ln>
                  <a:noFill/>
                </a:ln>
                <a:solidFill>
                  <a:srgbClr val="FFFFFF"/>
                </a:solidFill>
                <a:effectLst/>
                <a:uLnTx/>
                <a:uFillTx/>
                <a:latin typeface="Roboto" panose="02000000000000000000" charset="0"/>
                <a:ea typeface="MS PGothic" panose="020B0600070205080204" pitchFamily="34" charset="-128"/>
                <a:cs typeface="+mn-cs"/>
              </a:rPr>
              <a:t>2016</a:t>
            </a:r>
            <a:endParaRPr kumimoji="0" lang="en-AU" sz="900" b="0" i="0" u="none" strike="noStrike" kern="0" cap="none" spc="0" normalizeH="0" baseline="0" noProof="0" dirty="0" smtClean="0">
              <a:ln>
                <a:noFill/>
              </a:ln>
              <a:solidFill>
                <a:srgbClr val="FFFFFF"/>
              </a:solidFill>
              <a:effectLst/>
              <a:uLnTx/>
              <a:uFillTx/>
              <a:latin typeface="Roboto" panose="02000000000000000000" charset="0"/>
              <a:ea typeface="MS PGothic" panose="020B0600070205080204" pitchFamily="34" charset="-128"/>
              <a:cs typeface="+mn-cs"/>
            </a:endParaRPr>
          </a:p>
        </p:txBody>
      </p:sp>
      <p:grpSp>
        <p:nvGrpSpPr>
          <p:cNvPr id="11" name="Group 6"/>
          <p:cNvGrpSpPr/>
          <p:nvPr/>
        </p:nvGrpSpPr>
        <p:grpSpPr bwMode="auto">
          <a:xfrm>
            <a:off x="1189303" y="1409140"/>
            <a:ext cx="2276790" cy="3009366"/>
            <a:chOff x="7258258" y="998836"/>
            <a:chExt cx="4291013" cy="5614988"/>
          </a:xfrm>
        </p:grpSpPr>
        <p:sp>
          <p:nvSpPr>
            <p:cNvPr id="12" name="Freeform 6"/>
            <p:cNvSpPr/>
            <p:nvPr userDrawn="1"/>
          </p:nvSpPr>
          <p:spPr bwMode="auto">
            <a:xfrm>
              <a:off x="7258258" y="998836"/>
              <a:ext cx="4291013" cy="5614988"/>
            </a:xfrm>
            <a:custGeom>
              <a:avLst/>
              <a:gdLst>
                <a:gd name="T0" fmla="*/ 3457 w 3457"/>
                <a:gd name="T1" fmla="*/ 4407 h 4523"/>
                <a:gd name="T2" fmla="*/ 3341 w 3457"/>
                <a:gd name="T3" fmla="*/ 4523 h 4523"/>
                <a:gd name="T4" fmla="*/ 116 w 3457"/>
                <a:gd name="T5" fmla="*/ 4523 h 4523"/>
                <a:gd name="T6" fmla="*/ 0 w 3457"/>
                <a:gd name="T7" fmla="*/ 4407 h 4523"/>
                <a:gd name="T8" fmla="*/ 0 w 3457"/>
                <a:gd name="T9" fmla="*/ 116 h 4523"/>
                <a:gd name="T10" fmla="*/ 116 w 3457"/>
                <a:gd name="T11" fmla="*/ 0 h 4523"/>
                <a:gd name="T12" fmla="*/ 3341 w 3457"/>
                <a:gd name="T13" fmla="*/ 0 h 4523"/>
                <a:gd name="T14" fmla="*/ 3457 w 3457"/>
                <a:gd name="T15" fmla="*/ 116 h 4523"/>
                <a:gd name="T16" fmla="*/ 3457 w 3457"/>
                <a:gd name="T17" fmla="*/ 4407 h 4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7" h="4523">
                  <a:moveTo>
                    <a:pt x="3457" y="4407"/>
                  </a:moveTo>
                  <a:cubicBezTo>
                    <a:pt x="3457" y="4471"/>
                    <a:pt x="3405" y="4523"/>
                    <a:pt x="3341" y="4523"/>
                  </a:cubicBezTo>
                  <a:cubicBezTo>
                    <a:pt x="116" y="4523"/>
                    <a:pt x="116" y="4523"/>
                    <a:pt x="116" y="4523"/>
                  </a:cubicBezTo>
                  <a:cubicBezTo>
                    <a:pt x="52" y="4523"/>
                    <a:pt x="0" y="4471"/>
                    <a:pt x="0" y="4407"/>
                  </a:cubicBezTo>
                  <a:cubicBezTo>
                    <a:pt x="0" y="116"/>
                    <a:pt x="0" y="116"/>
                    <a:pt x="0" y="116"/>
                  </a:cubicBezTo>
                  <a:cubicBezTo>
                    <a:pt x="0" y="52"/>
                    <a:pt x="52" y="0"/>
                    <a:pt x="116" y="0"/>
                  </a:cubicBezTo>
                  <a:cubicBezTo>
                    <a:pt x="3341" y="0"/>
                    <a:pt x="3341" y="0"/>
                    <a:pt x="3341" y="0"/>
                  </a:cubicBezTo>
                  <a:cubicBezTo>
                    <a:pt x="3405" y="0"/>
                    <a:pt x="3457" y="52"/>
                    <a:pt x="3457" y="116"/>
                  </a:cubicBezTo>
                  <a:lnTo>
                    <a:pt x="3457" y="4407"/>
                  </a:lnTo>
                  <a:close/>
                </a:path>
              </a:pathLst>
            </a:custGeom>
            <a:solidFill>
              <a:srgbClr val="202F3E"/>
            </a:solidFill>
            <a:ln>
              <a:noFill/>
            </a:ln>
          </p:spPr>
          <p:txBody>
            <a:bodyPr/>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13" name="Oval 8"/>
            <p:cNvSpPr>
              <a:spLocks noChangeArrowheads="1"/>
            </p:cNvSpPr>
            <p:nvPr userDrawn="1"/>
          </p:nvSpPr>
          <p:spPr bwMode="auto">
            <a:xfrm>
              <a:off x="9258247" y="6240413"/>
              <a:ext cx="281722" cy="281210"/>
            </a:xfrm>
            <a:prstGeom prst="ellipse">
              <a:avLst/>
            </a:prstGeom>
            <a:solidFill>
              <a:srgbClr val="202F3E">
                <a:lumMod val="50000"/>
                <a:alpha val="20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ysClr val="windowText" lastClr="000000"/>
                </a:solidFill>
                <a:effectLst/>
                <a:uLnTx/>
                <a:uFillTx/>
              </a:endParaRPr>
            </a:p>
          </p:txBody>
        </p:sp>
        <p:sp>
          <p:nvSpPr>
            <p:cNvPr id="14" name="Freeform 9"/>
            <p:cNvSpPr>
              <a:spLocks noEditPoints="1"/>
            </p:cNvSpPr>
            <p:nvPr userDrawn="1"/>
          </p:nvSpPr>
          <p:spPr bwMode="auto">
            <a:xfrm>
              <a:off x="9344394" y="6325699"/>
              <a:ext cx="109428" cy="110640"/>
            </a:xfrm>
            <a:custGeom>
              <a:avLst/>
              <a:gdLst>
                <a:gd name="T0" fmla="*/ 70 w 89"/>
                <a:gd name="T1" fmla="*/ 91 h 91"/>
                <a:gd name="T2" fmla="*/ 19 w 89"/>
                <a:gd name="T3" fmla="*/ 91 h 91"/>
                <a:gd name="T4" fmla="*/ 0 w 89"/>
                <a:gd name="T5" fmla="*/ 72 h 91"/>
                <a:gd name="T6" fmla="*/ 0 w 89"/>
                <a:gd name="T7" fmla="*/ 18 h 91"/>
                <a:gd name="T8" fmla="*/ 19 w 89"/>
                <a:gd name="T9" fmla="*/ 0 h 91"/>
                <a:gd name="T10" fmla="*/ 70 w 89"/>
                <a:gd name="T11" fmla="*/ 0 h 91"/>
                <a:gd name="T12" fmla="*/ 89 w 89"/>
                <a:gd name="T13" fmla="*/ 18 h 91"/>
                <a:gd name="T14" fmla="*/ 89 w 89"/>
                <a:gd name="T15" fmla="*/ 72 h 91"/>
                <a:gd name="T16" fmla="*/ 70 w 89"/>
                <a:gd name="T17" fmla="*/ 91 h 91"/>
                <a:gd name="T18" fmla="*/ 19 w 89"/>
                <a:gd name="T19" fmla="*/ 8 h 91"/>
                <a:gd name="T20" fmla="*/ 9 w 89"/>
                <a:gd name="T21" fmla="*/ 18 h 91"/>
                <a:gd name="T22" fmla="*/ 9 w 89"/>
                <a:gd name="T23" fmla="*/ 72 h 91"/>
                <a:gd name="T24" fmla="*/ 19 w 89"/>
                <a:gd name="T25" fmla="*/ 82 h 91"/>
                <a:gd name="T26" fmla="*/ 70 w 89"/>
                <a:gd name="T27" fmla="*/ 82 h 91"/>
                <a:gd name="T28" fmla="*/ 80 w 89"/>
                <a:gd name="T29" fmla="*/ 72 h 91"/>
                <a:gd name="T30" fmla="*/ 80 w 89"/>
                <a:gd name="T31" fmla="*/ 18 h 91"/>
                <a:gd name="T32" fmla="*/ 70 w 89"/>
                <a:gd name="T33" fmla="*/ 8 h 91"/>
                <a:gd name="T34" fmla="*/ 19 w 89"/>
                <a:gd name="T35" fmla="*/ 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91">
                  <a:moveTo>
                    <a:pt x="70" y="91"/>
                  </a:moveTo>
                  <a:cubicBezTo>
                    <a:pt x="19" y="91"/>
                    <a:pt x="19" y="91"/>
                    <a:pt x="19" y="91"/>
                  </a:cubicBezTo>
                  <a:cubicBezTo>
                    <a:pt x="8" y="91"/>
                    <a:pt x="0" y="82"/>
                    <a:pt x="0" y="72"/>
                  </a:cubicBezTo>
                  <a:cubicBezTo>
                    <a:pt x="0" y="18"/>
                    <a:pt x="0" y="18"/>
                    <a:pt x="0" y="18"/>
                  </a:cubicBezTo>
                  <a:cubicBezTo>
                    <a:pt x="0" y="8"/>
                    <a:pt x="8" y="0"/>
                    <a:pt x="19" y="0"/>
                  </a:cubicBezTo>
                  <a:cubicBezTo>
                    <a:pt x="70" y="0"/>
                    <a:pt x="70" y="0"/>
                    <a:pt x="70" y="0"/>
                  </a:cubicBezTo>
                  <a:cubicBezTo>
                    <a:pt x="80" y="0"/>
                    <a:pt x="89" y="8"/>
                    <a:pt x="89" y="18"/>
                  </a:cubicBezTo>
                  <a:cubicBezTo>
                    <a:pt x="89" y="72"/>
                    <a:pt x="89" y="72"/>
                    <a:pt x="89" y="72"/>
                  </a:cubicBezTo>
                  <a:cubicBezTo>
                    <a:pt x="89" y="82"/>
                    <a:pt x="80" y="91"/>
                    <a:pt x="70" y="91"/>
                  </a:cubicBezTo>
                  <a:close/>
                  <a:moveTo>
                    <a:pt x="19" y="8"/>
                  </a:moveTo>
                  <a:cubicBezTo>
                    <a:pt x="13" y="8"/>
                    <a:pt x="9" y="13"/>
                    <a:pt x="9" y="18"/>
                  </a:cubicBezTo>
                  <a:cubicBezTo>
                    <a:pt x="9" y="72"/>
                    <a:pt x="9" y="72"/>
                    <a:pt x="9" y="72"/>
                  </a:cubicBezTo>
                  <a:cubicBezTo>
                    <a:pt x="9" y="77"/>
                    <a:pt x="13" y="82"/>
                    <a:pt x="19" y="82"/>
                  </a:cubicBezTo>
                  <a:cubicBezTo>
                    <a:pt x="70" y="82"/>
                    <a:pt x="70" y="82"/>
                    <a:pt x="70" y="82"/>
                  </a:cubicBezTo>
                  <a:cubicBezTo>
                    <a:pt x="75" y="82"/>
                    <a:pt x="80" y="77"/>
                    <a:pt x="80" y="72"/>
                  </a:cubicBezTo>
                  <a:cubicBezTo>
                    <a:pt x="80" y="18"/>
                    <a:pt x="80" y="18"/>
                    <a:pt x="80" y="18"/>
                  </a:cubicBezTo>
                  <a:cubicBezTo>
                    <a:pt x="80" y="13"/>
                    <a:pt x="75" y="8"/>
                    <a:pt x="70" y="8"/>
                  </a:cubicBezTo>
                  <a:lnTo>
                    <a:pt x="19" y="8"/>
                  </a:lnTo>
                  <a:close/>
                </a:path>
              </a:pathLst>
            </a:custGeom>
            <a:solidFill>
              <a:srgbClr val="FFFFFF"/>
            </a:solidFill>
            <a:ln>
              <a:noFill/>
            </a:ln>
          </p:spPr>
          <p:txBody>
            <a:bodyPr/>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15" name="Oval 10"/>
            <p:cNvSpPr>
              <a:spLocks noChangeArrowheads="1"/>
            </p:cNvSpPr>
            <p:nvPr userDrawn="1"/>
          </p:nvSpPr>
          <p:spPr bwMode="auto">
            <a:xfrm>
              <a:off x="9379317" y="1208592"/>
              <a:ext cx="41909" cy="43794"/>
            </a:xfrm>
            <a:prstGeom prst="ellipse">
              <a:avLst/>
            </a:prstGeom>
            <a:solidFill>
              <a:srgbClr val="1EA185"/>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ysClr val="windowText" lastClr="000000"/>
                </a:solidFill>
                <a:effectLst/>
                <a:uLnTx/>
                <a:uFillTx/>
              </a:endParaRPr>
            </a:p>
          </p:txBody>
        </p:sp>
      </p:grpSp>
      <p:sp>
        <p:nvSpPr>
          <p:cNvPr id="16" name="矩形 15"/>
          <p:cNvSpPr/>
          <p:nvPr/>
        </p:nvSpPr>
        <p:spPr>
          <a:xfrm>
            <a:off x="1367197" y="1533295"/>
            <a:ext cx="1944088" cy="2595516"/>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4"/>
          <p:cNvGrpSpPr/>
          <p:nvPr/>
        </p:nvGrpSpPr>
        <p:grpSpPr bwMode="auto">
          <a:xfrm>
            <a:off x="-22597" y="3383264"/>
            <a:ext cx="1853058" cy="1767818"/>
            <a:chOff x="3830638" y="3201988"/>
            <a:chExt cx="3698875" cy="3527425"/>
          </a:xfrm>
        </p:grpSpPr>
        <p:sp>
          <p:nvSpPr>
            <p:cNvPr id="18" name="Freeform 5"/>
            <p:cNvSpPr/>
            <p:nvPr/>
          </p:nvSpPr>
          <p:spPr bwMode="auto">
            <a:xfrm>
              <a:off x="3953934" y="3201988"/>
              <a:ext cx="2271110" cy="3527425"/>
            </a:xfrm>
            <a:custGeom>
              <a:avLst/>
              <a:gdLst>
                <a:gd name="T0" fmla="*/ 729 w 729"/>
                <a:gd name="T1" fmla="*/ 0 h 1130"/>
                <a:gd name="T2" fmla="*/ 599 w 729"/>
                <a:gd name="T3" fmla="*/ 38 h 1130"/>
                <a:gd name="T4" fmla="*/ 379 w 729"/>
                <a:gd name="T5" fmla="*/ 103 h 1130"/>
                <a:gd name="T6" fmla="*/ 324 w 729"/>
                <a:gd name="T7" fmla="*/ 222 h 1130"/>
                <a:gd name="T8" fmla="*/ 232 w 729"/>
                <a:gd name="T9" fmla="*/ 655 h 1130"/>
                <a:gd name="T10" fmla="*/ 0 w 729"/>
                <a:gd name="T11" fmla="*/ 1029 h 1130"/>
                <a:gd name="T12" fmla="*/ 32 w 729"/>
                <a:gd name="T13" fmla="*/ 1130 h 1130"/>
                <a:gd name="T14" fmla="*/ 285 w 729"/>
                <a:gd name="T15" fmla="*/ 1130 h 1130"/>
                <a:gd name="T16" fmla="*/ 407 w 729"/>
                <a:gd name="T17" fmla="*/ 1008 h 1130"/>
                <a:gd name="T18" fmla="*/ 696 w 729"/>
                <a:gd name="T19" fmla="*/ 693 h 1130"/>
                <a:gd name="T20" fmla="*/ 729 w 729"/>
                <a:gd name="T21" fmla="*/ 626 h 1130"/>
                <a:gd name="T22" fmla="*/ 729 w 729"/>
                <a:gd name="T23" fmla="*/ 0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9" h="1130">
                  <a:moveTo>
                    <a:pt x="729" y="0"/>
                  </a:moveTo>
                  <a:cubicBezTo>
                    <a:pt x="688" y="11"/>
                    <a:pt x="631" y="28"/>
                    <a:pt x="599" y="38"/>
                  </a:cubicBezTo>
                  <a:cubicBezTo>
                    <a:pt x="551" y="53"/>
                    <a:pt x="404" y="74"/>
                    <a:pt x="379" y="103"/>
                  </a:cubicBezTo>
                  <a:cubicBezTo>
                    <a:pt x="354" y="133"/>
                    <a:pt x="336" y="145"/>
                    <a:pt x="324" y="222"/>
                  </a:cubicBezTo>
                  <a:cubicBezTo>
                    <a:pt x="312" y="300"/>
                    <a:pt x="272" y="552"/>
                    <a:pt x="232" y="655"/>
                  </a:cubicBezTo>
                  <a:cubicBezTo>
                    <a:pt x="192" y="758"/>
                    <a:pt x="107" y="875"/>
                    <a:pt x="0" y="1029"/>
                  </a:cubicBezTo>
                  <a:cubicBezTo>
                    <a:pt x="32" y="1130"/>
                    <a:pt x="32" y="1130"/>
                    <a:pt x="32" y="1130"/>
                  </a:cubicBezTo>
                  <a:cubicBezTo>
                    <a:pt x="285" y="1130"/>
                    <a:pt x="285" y="1130"/>
                    <a:pt x="285" y="1130"/>
                  </a:cubicBezTo>
                  <a:cubicBezTo>
                    <a:pt x="335" y="1090"/>
                    <a:pt x="376" y="1050"/>
                    <a:pt x="407" y="1008"/>
                  </a:cubicBezTo>
                  <a:cubicBezTo>
                    <a:pt x="506" y="875"/>
                    <a:pt x="588" y="819"/>
                    <a:pt x="696" y="693"/>
                  </a:cubicBezTo>
                  <a:cubicBezTo>
                    <a:pt x="708" y="678"/>
                    <a:pt x="720" y="651"/>
                    <a:pt x="729" y="626"/>
                  </a:cubicBezTo>
                  <a:lnTo>
                    <a:pt x="729" y="0"/>
                  </a:ln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19" name="Freeform 6"/>
            <p:cNvSpPr/>
            <p:nvPr/>
          </p:nvSpPr>
          <p:spPr bwMode="auto">
            <a:xfrm>
              <a:off x="5322518" y="3645689"/>
              <a:ext cx="902525" cy="855358"/>
            </a:xfrm>
            <a:custGeom>
              <a:avLst/>
              <a:gdLst>
                <a:gd name="T0" fmla="*/ 290 w 290"/>
                <a:gd name="T1" fmla="*/ 192 h 274"/>
                <a:gd name="T2" fmla="*/ 290 w 290"/>
                <a:gd name="T3" fmla="*/ 11 h 274"/>
                <a:gd name="T4" fmla="*/ 174 w 290"/>
                <a:gd name="T5" fmla="*/ 20 h 274"/>
                <a:gd name="T6" fmla="*/ 146 w 290"/>
                <a:gd name="T7" fmla="*/ 23 h 274"/>
                <a:gd name="T8" fmla="*/ 163 w 290"/>
                <a:gd name="T9" fmla="*/ 121 h 274"/>
                <a:gd name="T10" fmla="*/ 44 w 290"/>
                <a:gd name="T11" fmla="*/ 89 h 274"/>
                <a:gd name="T12" fmla="*/ 184 w 290"/>
                <a:gd name="T13" fmla="*/ 215 h 274"/>
                <a:gd name="T14" fmla="*/ 123 w 290"/>
                <a:gd name="T15" fmla="*/ 220 h 274"/>
                <a:gd name="T16" fmla="*/ 126 w 290"/>
                <a:gd name="T17" fmla="*/ 239 h 274"/>
                <a:gd name="T18" fmla="*/ 168 w 290"/>
                <a:gd name="T19" fmla="*/ 274 h 274"/>
                <a:gd name="T20" fmla="*/ 290 w 290"/>
                <a:gd name="T21" fmla="*/ 192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 h="274">
                  <a:moveTo>
                    <a:pt x="290" y="192"/>
                  </a:moveTo>
                  <a:cubicBezTo>
                    <a:pt x="290" y="11"/>
                    <a:pt x="290" y="11"/>
                    <a:pt x="290" y="11"/>
                  </a:cubicBezTo>
                  <a:cubicBezTo>
                    <a:pt x="259" y="22"/>
                    <a:pt x="206" y="32"/>
                    <a:pt x="174" y="20"/>
                  </a:cubicBezTo>
                  <a:cubicBezTo>
                    <a:pt x="138" y="6"/>
                    <a:pt x="116" y="0"/>
                    <a:pt x="146" y="23"/>
                  </a:cubicBezTo>
                  <a:cubicBezTo>
                    <a:pt x="176" y="47"/>
                    <a:pt x="201" y="86"/>
                    <a:pt x="163" y="121"/>
                  </a:cubicBezTo>
                  <a:cubicBezTo>
                    <a:pt x="124" y="157"/>
                    <a:pt x="88" y="110"/>
                    <a:pt x="44" y="89"/>
                  </a:cubicBezTo>
                  <a:cubicBezTo>
                    <a:pt x="0" y="67"/>
                    <a:pt x="146" y="183"/>
                    <a:pt x="184" y="215"/>
                  </a:cubicBezTo>
                  <a:cubicBezTo>
                    <a:pt x="221" y="247"/>
                    <a:pt x="159" y="210"/>
                    <a:pt x="123" y="220"/>
                  </a:cubicBezTo>
                  <a:cubicBezTo>
                    <a:pt x="87" y="229"/>
                    <a:pt x="87" y="242"/>
                    <a:pt x="126" y="239"/>
                  </a:cubicBezTo>
                  <a:cubicBezTo>
                    <a:pt x="165" y="236"/>
                    <a:pt x="181" y="248"/>
                    <a:pt x="168" y="274"/>
                  </a:cubicBezTo>
                  <a:cubicBezTo>
                    <a:pt x="207" y="239"/>
                    <a:pt x="241" y="226"/>
                    <a:pt x="290" y="192"/>
                  </a:cubicBez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0" name="Freeform 7"/>
            <p:cNvSpPr/>
            <p:nvPr/>
          </p:nvSpPr>
          <p:spPr bwMode="auto">
            <a:xfrm>
              <a:off x="4005719" y="3275938"/>
              <a:ext cx="2219325" cy="3441149"/>
            </a:xfrm>
            <a:custGeom>
              <a:avLst/>
              <a:gdLst>
                <a:gd name="T0" fmla="*/ 712 w 712"/>
                <a:gd name="T1" fmla="*/ 349 h 1102"/>
                <a:gd name="T2" fmla="*/ 573 w 712"/>
                <a:gd name="T3" fmla="*/ 398 h 1102"/>
                <a:gd name="T4" fmla="*/ 506 w 712"/>
                <a:gd name="T5" fmla="*/ 366 h 1102"/>
                <a:gd name="T6" fmla="*/ 510 w 712"/>
                <a:gd name="T7" fmla="*/ 297 h 1102"/>
                <a:gd name="T8" fmla="*/ 449 w 712"/>
                <a:gd name="T9" fmla="*/ 171 h 1102"/>
                <a:gd name="T10" fmla="*/ 542 w 712"/>
                <a:gd name="T11" fmla="*/ 194 h 1102"/>
                <a:gd name="T12" fmla="*/ 554 w 712"/>
                <a:gd name="T13" fmla="*/ 101 h 1102"/>
                <a:gd name="T14" fmla="*/ 664 w 712"/>
                <a:gd name="T15" fmla="*/ 106 h 1102"/>
                <a:gd name="T16" fmla="*/ 712 w 712"/>
                <a:gd name="T17" fmla="*/ 73 h 1102"/>
                <a:gd name="T18" fmla="*/ 712 w 712"/>
                <a:gd name="T19" fmla="*/ 0 h 1102"/>
                <a:gd name="T20" fmla="*/ 656 w 712"/>
                <a:gd name="T21" fmla="*/ 13 h 1102"/>
                <a:gd name="T22" fmla="*/ 361 w 712"/>
                <a:gd name="T23" fmla="*/ 135 h 1102"/>
                <a:gd name="T24" fmla="*/ 317 w 712"/>
                <a:gd name="T25" fmla="*/ 390 h 1102"/>
                <a:gd name="T26" fmla="*/ 244 w 712"/>
                <a:gd name="T27" fmla="*/ 642 h 1102"/>
                <a:gd name="T28" fmla="*/ 0 w 712"/>
                <a:gd name="T29" fmla="*/ 1055 h 1102"/>
                <a:gd name="T30" fmla="*/ 15 w 712"/>
                <a:gd name="T31" fmla="*/ 1102 h 1102"/>
                <a:gd name="T32" fmla="*/ 222 w 712"/>
                <a:gd name="T33" fmla="*/ 1102 h 1102"/>
                <a:gd name="T34" fmla="*/ 336 w 712"/>
                <a:gd name="T35" fmla="*/ 974 h 1102"/>
                <a:gd name="T36" fmla="*/ 610 w 712"/>
                <a:gd name="T37" fmla="*/ 638 h 1102"/>
                <a:gd name="T38" fmla="*/ 712 w 712"/>
                <a:gd name="T39" fmla="*/ 470 h 1102"/>
                <a:gd name="T40" fmla="*/ 712 w 712"/>
                <a:gd name="T41" fmla="*/ 349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2" h="1102">
                  <a:moveTo>
                    <a:pt x="712" y="349"/>
                  </a:moveTo>
                  <a:cubicBezTo>
                    <a:pt x="659" y="390"/>
                    <a:pt x="596" y="421"/>
                    <a:pt x="573" y="398"/>
                  </a:cubicBezTo>
                  <a:cubicBezTo>
                    <a:pt x="547" y="372"/>
                    <a:pt x="550" y="365"/>
                    <a:pt x="506" y="366"/>
                  </a:cubicBezTo>
                  <a:cubicBezTo>
                    <a:pt x="461" y="366"/>
                    <a:pt x="534" y="325"/>
                    <a:pt x="510" y="297"/>
                  </a:cubicBezTo>
                  <a:cubicBezTo>
                    <a:pt x="486" y="270"/>
                    <a:pt x="394" y="155"/>
                    <a:pt x="449" y="171"/>
                  </a:cubicBezTo>
                  <a:cubicBezTo>
                    <a:pt x="504" y="187"/>
                    <a:pt x="517" y="217"/>
                    <a:pt x="542" y="194"/>
                  </a:cubicBezTo>
                  <a:cubicBezTo>
                    <a:pt x="566" y="171"/>
                    <a:pt x="506" y="89"/>
                    <a:pt x="554" y="101"/>
                  </a:cubicBezTo>
                  <a:cubicBezTo>
                    <a:pt x="602" y="114"/>
                    <a:pt x="610" y="123"/>
                    <a:pt x="664" y="106"/>
                  </a:cubicBezTo>
                  <a:cubicBezTo>
                    <a:pt x="684" y="100"/>
                    <a:pt x="699" y="86"/>
                    <a:pt x="712" y="73"/>
                  </a:cubicBezTo>
                  <a:cubicBezTo>
                    <a:pt x="712" y="0"/>
                    <a:pt x="712" y="0"/>
                    <a:pt x="712" y="0"/>
                  </a:cubicBezTo>
                  <a:cubicBezTo>
                    <a:pt x="696" y="3"/>
                    <a:pt x="677" y="7"/>
                    <a:pt x="656" y="13"/>
                  </a:cubicBezTo>
                  <a:cubicBezTo>
                    <a:pt x="539" y="47"/>
                    <a:pt x="356" y="84"/>
                    <a:pt x="361" y="135"/>
                  </a:cubicBezTo>
                  <a:cubicBezTo>
                    <a:pt x="367" y="187"/>
                    <a:pt x="346" y="301"/>
                    <a:pt x="317" y="390"/>
                  </a:cubicBezTo>
                  <a:cubicBezTo>
                    <a:pt x="287" y="479"/>
                    <a:pt x="265" y="599"/>
                    <a:pt x="244" y="642"/>
                  </a:cubicBezTo>
                  <a:cubicBezTo>
                    <a:pt x="222" y="685"/>
                    <a:pt x="116" y="867"/>
                    <a:pt x="0" y="1055"/>
                  </a:cubicBezTo>
                  <a:cubicBezTo>
                    <a:pt x="15" y="1102"/>
                    <a:pt x="15" y="1102"/>
                    <a:pt x="15" y="1102"/>
                  </a:cubicBezTo>
                  <a:cubicBezTo>
                    <a:pt x="222" y="1102"/>
                    <a:pt x="222" y="1102"/>
                    <a:pt x="222" y="1102"/>
                  </a:cubicBezTo>
                  <a:cubicBezTo>
                    <a:pt x="266" y="1057"/>
                    <a:pt x="303" y="1015"/>
                    <a:pt x="336" y="974"/>
                  </a:cubicBezTo>
                  <a:cubicBezTo>
                    <a:pt x="403" y="891"/>
                    <a:pt x="544" y="768"/>
                    <a:pt x="610" y="638"/>
                  </a:cubicBezTo>
                  <a:cubicBezTo>
                    <a:pt x="649" y="561"/>
                    <a:pt x="678" y="510"/>
                    <a:pt x="712" y="470"/>
                  </a:cubicBezTo>
                  <a:lnTo>
                    <a:pt x="712" y="349"/>
                  </a:ln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1" name="Freeform 8"/>
            <p:cNvSpPr/>
            <p:nvPr/>
          </p:nvSpPr>
          <p:spPr bwMode="auto">
            <a:xfrm>
              <a:off x="6437113" y="3495325"/>
              <a:ext cx="1072673" cy="749362"/>
            </a:xfrm>
            <a:custGeom>
              <a:avLst/>
              <a:gdLst>
                <a:gd name="T0" fmla="*/ 0 w 344"/>
                <a:gd name="T1" fmla="*/ 183 h 240"/>
                <a:gd name="T2" fmla="*/ 291 w 344"/>
                <a:gd name="T3" fmla="*/ 51 h 240"/>
                <a:gd name="T4" fmla="*/ 199 w 344"/>
                <a:gd name="T5" fmla="*/ 240 h 240"/>
                <a:gd name="T6" fmla="*/ 176 w 344"/>
                <a:gd name="T7" fmla="*/ 220 h 240"/>
                <a:gd name="T8" fmla="*/ 0 w 344"/>
                <a:gd name="T9" fmla="*/ 183 h 240"/>
              </a:gdLst>
              <a:ahLst/>
              <a:cxnLst>
                <a:cxn ang="0">
                  <a:pos x="T0" y="T1"/>
                </a:cxn>
                <a:cxn ang="0">
                  <a:pos x="T2" y="T3"/>
                </a:cxn>
                <a:cxn ang="0">
                  <a:pos x="T4" y="T5"/>
                </a:cxn>
                <a:cxn ang="0">
                  <a:pos x="T6" y="T7"/>
                </a:cxn>
                <a:cxn ang="0">
                  <a:pos x="T8" y="T9"/>
                </a:cxn>
              </a:cxnLst>
              <a:rect l="0" t="0" r="r" b="b"/>
              <a:pathLst>
                <a:path w="344" h="240">
                  <a:moveTo>
                    <a:pt x="0" y="183"/>
                  </a:moveTo>
                  <a:cubicBezTo>
                    <a:pt x="88" y="110"/>
                    <a:pt x="238" y="0"/>
                    <a:pt x="291" y="51"/>
                  </a:cubicBezTo>
                  <a:cubicBezTo>
                    <a:pt x="344" y="102"/>
                    <a:pt x="260" y="182"/>
                    <a:pt x="199" y="240"/>
                  </a:cubicBezTo>
                  <a:cubicBezTo>
                    <a:pt x="193" y="232"/>
                    <a:pt x="183" y="224"/>
                    <a:pt x="176" y="220"/>
                  </a:cubicBezTo>
                  <a:cubicBezTo>
                    <a:pt x="126" y="193"/>
                    <a:pt x="67" y="162"/>
                    <a:pt x="0" y="183"/>
                  </a:cubicBez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2" name="Freeform 9"/>
            <p:cNvSpPr/>
            <p:nvPr/>
          </p:nvSpPr>
          <p:spPr bwMode="auto">
            <a:xfrm>
              <a:off x="6932761" y="3569275"/>
              <a:ext cx="505514" cy="490536"/>
            </a:xfrm>
            <a:custGeom>
              <a:avLst/>
              <a:gdLst>
                <a:gd name="T0" fmla="*/ 39 w 162"/>
                <a:gd name="T1" fmla="*/ 126 h 157"/>
                <a:gd name="T2" fmla="*/ 17 w 162"/>
                <a:gd name="T3" fmla="*/ 59 h 157"/>
                <a:gd name="T4" fmla="*/ 126 w 162"/>
                <a:gd name="T5" fmla="*/ 35 h 157"/>
                <a:gd name="T6" fmla="*/ 96 w 162"/>
                <a:gd name="T7" fmla="*/ 135 h 157"/>
                <a:gd name="T8" fmla="*/ 39 w 162"/>
                <a:gd name="T9" fmla="*/ 126 h 157"/>
              </a:gdLst>
              <a:ahLst/>
              <a:cxnLst>
                <a:cxn ang="0">
                  <a:pos x="T0" y="T1"/>
                </a:cxn>
                <a:cxn ang="0">
                  <a:pos x="T2" y="T3"/>
                </a:cxn>
                <a:cxn ang="0">
                  <a:pos x="T4" y="T5"/>
                </a:cxn>
                <a:cxn ang="0">
                  <a:pos x="T6" y="T7"/>
                </a:cxn>
                <a:cxn ang="0">
                  <a:pos x="T8" y="T9"/>
                </a:cxn>
              </a:cxnLst>
              <a:rect l="0" t="0" r="r" b="b"/>
              <a:pathLst>
                <a:path w="162" h="157">
                  <a:moveTo>
                    <a:pt x="39" y="126"/>
                  </a:moveTo>
                  <a:cubicBezTo>
                    <a:pt x="20" y="102"/>
                    <a:pt x="0" y="75"/>
                    <a:pt x="17" y="59"/>
                  </a:cubicBezTo>
                  <a:cubicBezTo>
                    <a:pt x="34" y="43"/>
                    <a:pt x="90" y="0"/>
                    <a:pt x="126" y="35"/>
                  </a:cubicBezTo>
                  <a:cubicBezTo>
                    <a:pt x="162" y="70"/>
                    <a:pt x="128" y="113"/>
                    <a:pt x="96" y="135"/>
                  </a:cubicBezTo>
                  <a:cubicBezTo>
                    <a:pt x="64" y="157"/>
                    <a:pt x="58" y="151"/>
                    <a:pt x="39" y="126"/>
                  </a:cubicBezTo>
                  <a:close/>
                </a:path>
              </a:pathLst>
            </a:custGeom>
            <a:solidFill>
              <a:srgbClr val="DBBCA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3" name="Freeform 10"/>
            <p:cNvSpPr>
              <a:spLocks noEditPoints="1"/>
            </p:cNvSpPr>
            <p:nvPr/>
          </p:nvSpPr>
          <p:spPr bwMode="auto">
            <a:xfrm>
              <a:off x="6604795" y="3976000"/>
              <a:ext cx="320569" cy="372217"/>
            </a:xfrm>
            <a:custGeom>
              <a:avLst/>
              <a:gdLst>
                <a:gd name="T0" fmla="*/ 47 w 103"/>
                <a:gd name="T1" fmla="*/ 109 h 119"/>
                <a:gd name="T2" fmla="*/ 61 w 103"/>
                <a:gd name="T3" fmla="*/ 119 h 119"/>
                <a:gd name="T4" fmla="*/ 47 w 103"/>
                <a:gd name="T5" fmla="*/ 102 h 119"/>
                <a:gd name="T6" fmla="*/ 47 w 103"/>
                <a:gd name="T7" fmla="*/ 109 h 119"/>
                <a:gd name="T8" fmla="*/ 47 w 103"/>
                <a:gd name="T9" fmla="*/ 15 h 119"/>
                <a:gd name="T10" fmla="*/ 47 w 103"/>
                <a:gd name="T11" fmla="*/ 9 h 119"/>
                <a:gd name="T12" fmla="*/ 103 w 103"/>
                <a:gd name="T13" fmla="*/ 88 h 119"/>
                <a:gd name="T14" fmla="*/ 47 w 103"/>
                <a:gd name="T15" fmla="*/ 15 h 119"/>
                <a:gd name="T16" fmla="*/ 0 w 103"/>
                <a:gd name="T17" fmla="*/ 37 h 119"/>
                <a:gd name="T18" fmla="*/ 47 w 103"/>
                <a:gd name="T19" fmla="*/ 109 h 119"/>
                <a:gd name="T20" fmla="*/ 47 w 103"/>
                <a:gd name="T21" fmla="*/ 102 h 119"/>
                <a:gd name="T22" fmla="*/ 0 w 103"/>
                <a:gd name="T23" fmla="*/ 37 h 119"/>
                <a:gd name="T24" fmla="*/ 47 w 103"/>
                <a:gd name="T25" fmla="*/ 9 h 119"/>
                <a:gd name="T26" fmla="*/ 47 w 103"/>
                <a:gd name="T27" fmla="*/ 15 h 119"/>
                <a:gd name="T28" fmla="*/ 32 w 103"/>
                <a:gd name="T29" fmla="*/ 0 h 119"/>
                <a:gd name="T30" fmla="*/ 47 w 103"/>
                <a:gd name="T31" fmla="*/ 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119">
                  <a:moveTo>
                    <a:pt x="47" y="109"/>
                  </a:moveTo>
                  <a:cubicBezTo>
                    <a:pt x="51" y="113"/>
                    <a:pt x="56" y="117"/>
                    <a:pt x="61" y="119"/>
                  </a:cubicBezTo>
                  <a:cubicBezTo>
                    <a:pt x="57" y="115"/>
                    <a:pt x="52" y="108"/>
                    <a:pt x="47" y="102"/>
                  </a:cubicBezTo>
                  <a:cubicBezTo>
                    <a:pt x="47" y="109"/>
                    <a:pt x="47" y="109"/>
                    <a:pt x="47" y="109"/>
                  </a:cubicBezTo>
                  <a:close/>
                  <a:moveTo>
                    <a:pt x="47" y="15"/>
                  </a:moveTo>
                  <a:cubicBezTo>
                    <a:pt x="47" y="9"/>
                    <a:pt x="47" y="9"/>
                    <a:pt x="47" y="9"/>
                  </a:cubicBezTo>
                  <a:cubicBezTo>
                    <a:pt x="70" y="26"/>
                    <a:pt x="93" y="57"/>
                    <a:pt x="103" y="88"/>
                  </a:cubicBezTo>
                  <a:cubicBezTo>
                    <a:pt x="85" y="62"/>
                    <a:pt x="64" y="34"/>
                    <a:pt x="47" y="15"/>
                  </a:cubicBezTo>
                  <a:close/>
                  <a:moveTo>
                    <a:pt x="0" y="37"/>
                  </a:moveTo>
                  <a:cubicBezTo>
                    <a:pt x="7" y="63"/>
                    <a:pt x="27" y="92"/>
                    <a:pt x="47" y="109"/>
                  </a:cubicBezTo>
                  <a:cubicBezTo>
                    <a:pt x="47" y="102"/>
                    <a:pt x="47" y="102"/>
                    <a:pt x="47" y="102"/>
                  </a:cubicBezTo>
                  <a:cubicBezTo>
                    <a:pt x="32" y="82"/>
                    <a:pt x="13" y="57"/>
                    <a:pt x="0" y="37"/>
                  </a:cubicBezTo>
                  <a:close/>
                  <a:moveTo>
                    <a:pt x="47" y="9"/>
                  </a:moveTo>
                  <a:cubicBezTo>
                    <a:pt x="47" y="15"/>
                    <a:pt x="47" y="15"/>
                    <a:pt x="47" y="15"/>
                  </a:cubicBezTo>
                  <a:cubicBezTo>
                    <a:pt x="41" y="9"/>
                    <a:pt x="37" y="4"/>
                    <a:pt x="32" y="0"/>
                  </a:cubicBezTo>
                  <a:cubicBezTo>
                    <a:pt x="37" y="2"/>
                    <a:pt x="42" y="5"/>
                    <a:pt x="47" y="9"/>
                  </a:cubicBezTo>
                  <a:close/>
                </a:path>
              </a:pathLst>
            </a:custGeom>
            <a:solidFill>
              <a:srgbClr val="AB826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4" name="Freeform 11"/>
            <p:cNvSpPr/>
            <p:nvPr/>
          </p:nvSpPr>
          <p:spPr bwMode="auto">
            <a:xfrm>
              <a:off x="4419993" y="5509234"/>
              <a:ext cx="976503" cy="941632"/>
            </a:xfrm>
            <a:custGeom>
              <a:avLst/>
              <a:gdLst>
                <a:gd name="T0" fmla="*/ 313 w 313"/>
                <a:gd name="T1" fmla="*/ 137 h 302"/>
                <a:gd name="T2" fmla="*/ 50 w 313"/>
                <a:gd name="T3" fmla="*/ 28 h 302"/>
                <a:gd name="T4" fmla="*/ 9 w 313"/>
                <a:gd name="T5" fmla="*/ 106 h 302"/>
                <a:gd name="T6" fmla="*/ 313 w 313"/>
                <a:gd name="T7" fmla="*/ 137 h 302"/>
              </a:gdLst>
              <a:ahLst/>
              <a:cxnLst>
                <a:cxn ang="0">
                  <a:pos x="T0" y="T1"/>
                </a:cxn>
                <a:cxn ang="0">
                  <a:pos x="T2" y="T3"/>
                </a:cxn>
                <a:cxn ang="0">
                  <a:pos x="T4" y="T5"/>
                </a:cxn>
                <a:cxn ang="0">
                  <a:pos x="T6" y="T7"/>
                </a:cxn>
              </a:cxnLst>
              <a:rect l="0" t="0" r="r" b="b"/>
              <a:pathLst>
                <a:path w="313" h="302">
                  <a:moveTo>
                    <a:pt x="313" y="137"/>
                  </a:moveTo>
                  <a:cubicBezTo>
                    <a:pt x="270" y="183"/>
                    <a:pt x="35" y="52"/>
                    <a:pt x="50" y="28"/>
                  </a:cubicBezTo>
                  <a:cubicBezTo>
                    <a:pt x="66" y="0"/>
                    <a:pt x="0" y="23"/>
                    <a:pt x="9" y="106"/>
                  </a:cubicBezTo>
                  <a:cubicBezTo>
                    <a:pt x="19" y="188"/>
                    <a:pt x="274" y="302"/>
                    <a:pt x="313" y="137"/>
                  </a:cubicBez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5" name="Freeform 12"/>
            <p:cNvSpPr/>
            <p:nvPr/>
          </p:nvSpPr>
          <p:spPr bwMode="auto">
            <a:xfrm>
              <a:off x="3988457" y="5526490"/>
              <a:ext cx="1462289" cy="1040233"/>
            </a:xfrm>
            <a:custGeom>
              <a:avLst/>
              <a:gdLst>
                <a:gd name="T0" fmla="*/ 448 w 469"/>
                <a:gd name="T1" fmla="*/ 263 h 333"/>
                <a:gd name="T2" fmla="*/ 469 w 469"/>
                <a:gd name="T3" fmla="*/ 215 h 333"/>
                <a:gd name="T4" fmla="*/ 27 w 469"/>
                <a:gd name="T5" fmla="*/ 0 h 333"/>
                <a:gd name="T6" fmla="*/ 21 w 469"/>
                <a:gd name="T7" fmla="*/ 88 h 333"/>
                <a:gd name="T8" fmla="*/ 448 w 469"/>
                <a:gd name="T9" fmla="*/ 263 h 333"/>
              </a:gdLst>
              <a:ahLst/>
              <a:cxnLst>
                <a:cxn ang="0">
                  <a:pos x="T0" y="T1"/>
                </a:cxn>
                <a:cxn ang="0">
                  <a:pos x="T2" y="T3"/>
                </a:cxn>
                <a:cxn ang="0">
                  <a:pos x="T4" y="T5"/>
                </a:cxn>
                <a:cxn ang="0">
                  <a:pos x="T6" y="T7"/>
                </a:cxn>
                <a:cxn ang="0">
                  <a:pos x="T8" y="T9"/>
                </a:cxn>
              </a:cxnLst>
              <a:rect l="0" t="0" r="r" b="b"/>
              <a:pathLst>
                <a:path w="469" h="333">
                  <a:moveTo>
                    <a:pt x="448" y="263"/>
                  </a:moveTo>
                  <a:cubicBezTo>
                    <a:pt x="464" y="257"/>
                    <a:pt x="469" y="215"/>
                    <a:pt x="469" y="215"/>
                  </a:cubicBezTo>
                  <a:cubicBezTo>
                    <a:pt x="423" y="170"/>
                    <a:pt x="150" y="35"/>
                    <a:pt x="27" y="0"/>
                  </a:cubicBezTo>
                  <a:cubicBezTo>
                    <a:pt x="27" y="0"/>
                    <a:pt x="0" y="31"/>
                    <a:pt x="21" y="88"/>
                  </a:cubicBezTo>
                  <a:cubicBezTo>
                    <a:pt x="42" y="145"/>
                    <a:pt x="359" y="333"/>
                    <a:pt x="448" y="263"/>
                  </a:cubicBezTo>
                  <a:close/>
                </a:path>
              </a:pathLst>
            </a:custGeom>
            <a:solidFill>
              <a:srgbClr val="DBF4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6" name="Freeform 13"/>
            <p:cNvSpPr/>
            <p:nvPr/>
          </p:nvSpPr>
          <p:spPr bwMode="auto">
            <a:xfrm>
              <a:off x="3830638" y="5588114"/>
              <a:ext cx="1649699" cy="1141299"/>
            </a:xfrm>
            <a:custGeom>
              <a:avLst/>
              <a:gdLst>
                <a:gd name="T0" fmla="*/ 467 w 529"/>
                <a:gd name="T1" fmla="*/ 366 h 366"/>
                <a:gd name="T2" fmla="*/ 516 w 529"/>
                <a:gd name="T3" fmla="*/ 252 h 366"/>
                <a:gd name="T4" fmla="*/ 411 w 529"/>
                <a:gd name="T5" fmla="*/ 164 h 366"/>
                <a:gd name="T6" fmla="*/ 65 w 529"/>
                <a:gd name="T7" fmla="*/ 0 h 366"/>
                <a:gd name="T8" fmla="*/ 0 w 529"/>
                <a:gd name="T9" fmla="*/ 113 h 366"/>
                <a:gd name="T10" fmla="*/ 0 w 529"/>
                <a:gd name="T11" fmla="*/ 366 h 366"/>
                <a:gd name="T12" fmla="*/ 467 w 529"/>
                <a:gd name="T13" fmla="*/ 366 h 366"/>
              </a:gdLst>
              <a:ahLst/>
              <a:cxnLst>
                <a:cxn ang="0">
                  <a:pos x="T0" y="T1"/>
                </a:cxn>
                <a:cxn ang="0">
                  <a:pos x="T2" y="T3"/>
                </a:cxn>
                <a:cxn ang="0">
                  <a:pos x="T4" y="T5"/>
                </a:cxn>
                <a:cxn ang="0">
                  <a:pos x="T6" y="T7"/>
                </a:cxn>
                <a:cxn ang="0">
                  <a:pos x="T8" y="T9"/>
                </a:cxn>
                <a:cxn ang="0">
                  <a:pos x="T10" y="T11"/>
                </a:cxn>
                <a:cxn ang="0">
                  <a:pos x="T12" y="T13"/>
                </a:cxn>
              </a:cxnLst>
              <a:rect l="0" t="0" r="r" b="b"/>
              <a:pathLst>
                <a:path w="529" h="366">
                  <a:moveTo>
                    <a:pt x="467" y="366"/>
                  </a:moveTo>
                  <a:cubicBezTo>
                    <a:pt x="491" y="312"/>
                    <a:pt x="509" y="266"/>
                    <a:pt x="516" y="252"/>
                  </a:cubicBezTo>
                  <a:cubicBezTo>
                    <a:pt x="529" y="227"/>
                    <a:pt x="486" y="207"/>
                    <a:pt x="411" y="164"/>
                  </a:cubicBezTo>
                  <a:cubicBezTo>
                    <a:pt x="337" y="122"/>
                    <a:pt x="91" y="7"/>
                    <a:pt x="65" y="0"/>
                  </a:cubicBezTo>
                  <a:cubicBezTo>
                    <a:pt x="54" y="18"/>
                    <a:pt x="31" y="60"/>
                    <a:pt x="0" y="113"/>
                  </a:cubicBezTo>
                  <a:cubicBezTo>
                    <a:pt x="0" y="366"/>
                    <a:pt x="0" y="366"/>
                    <a:pt x="0" y="366"/>
                  </a:cubicBezTo>
                  <a:lnTo>
                    <a:pt x="467" y="366"/>
                  </a:lnTo>
                  <a:close/>
                </a:path>
              </a:pathLst>
            </a:custGeom>
            <a:solidFill>
              <a:srgbClr val="092224"/>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7" name="Freeform 14"/>
            <p:cNvSpPr/>
            <p:nvPr/>
          </p:nvSpPr>
          <p:spPr bwMode="auto">
            <a:xfrm>
              <a:off x="6730556" y="3766475"/>
              <a:ext cx="96172" cy="78880"/>
            </a:xfrm>
            <a:custGeom>
              <a:avLst/>
              <a:gdLst>
                <a:gd name="T0" fmla="*/ 0 w 31"/>
                <a:gd name="T1" fmla="*/ 25 h 25"/>
                <a:gd name="T2" fmla="*/ 2 w 31"/>
                <a:gd name="T3" fmla="*/ 10 h 25"/>
                <a:gd name="T4" fmla="*/ 16 w 31"/>
                <a:gd name="T5" fmla="*/ 0 h 25"/>
                <a:gd name="T6" fmla="*/ 31 w 31"/>
                <a:gd name="T7" fmla="*/ 4 h 25"/>
                <a:gd name="T8" fmla="*/ 0 w 31"/>
                <a:gd name="T9" fmla="*/ 25 h 25"/>
              </a:gdLst>
              <a:ahLst/>
              <a:cxnLst>
                <a:cxn ang="0">
                  <a:pos x="T0" y="T1"/>
                </a:cxn>
                <a:cxn ang="0">
                  <a:pos x="T2" y="T3"/>
                </a:cxn>
                <a:cxn ang="0">
                  <a:pos x="T4" y="T5"/>
                </a:cxn>
                <a:cxn ang="0">
                  <a:pos x="T6" y="T7"/>
                </a:cxn>
                <a:cxn ang="0">
                  <a:pos x="T8" y="T9"/>
                </a:cxn>
              </a:cxnLst>
              <a:rect l="0" t="0" r="r" b="b"/>
              <a:pathLst>
                <a:path w="31" h="25">
                  <a:moveTo>
                    <a:pt x="0" y="25"/>
                  </a:moveTo>
                  <a:cubicBezTo>
                    <a:pt x="2" y="10"/>
                    <a:pt x="2" y="10"/>
                    <a:pt x="2" y="10"/>
                  </a:cubicBezTo>
                  <a:cubicBezTo>
                    <a:pt x="7" y="6"/>
                    <a:pt x="11" y="3"/>
                    <a:pt x="16" y="0"/>
                  </a:cubicBezTo>
                  <a:cubicBezTo>
                    <a:pt x="21" y="2"/>
                    <a:pt x="27" y="4"/>
                    <a:pt x="31" y="4"/>
                  </a:cubicBezTo>
                  <a:cubicBezTo>
                    <a:pt x="23" y="9"/>
                    <a:pt x="13" y="16"/>
                    <a:pt x="0" y="25"/>
                  </a:cubicBezTo>
                  <a:close/>
                </a:path>
              </a:pathLst>
            </a:custGeom>
            <a:noFill/>
            <a:ln w="4763" cap="flat">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8" name="Freeform 15"/>
            <p:cNvSpPr/>
            <p:nvPr/>
          </p:nvSpPr>
          <p:spPr bwMode="auto">
            <a:xfrm>
              <a:off x="5144972" y="3564345"/>
              <a:ext cx="2285904" cy="2250550"/>
            </a:xfrm>
            <a:custGeom>
              <a:avLst/>
              <a:gdLst>
                <a:gd name="T0" fmla="*/ 181 w 733"/>
                <a:gd name="T1" fmla="*/ 718 h 721"/>
                <a:gd name="T2" fmla="*/ 199 w 733"/>
                <a:gd name="T3" fmla="*/ 700 h 721"/>
                <a:gd name="T4" fmla="*/ 294 w 733"/>
                <a:gd name="T5" fmla="*/ 602 h 721"/>
                <a:gd name="T6" fmla="*/ 317 w 733"/>
                <a:gd name="T7" fmla="*/ 576 h 721"/>
                <a:gd name="T8" fmla="*/ 332 w 733"/>
                <a:gd name="T9" fmla="*/ 554 h 721"/>
                <a:gd name="T10" fmla="*/ 348 w 733"/>
                <a:gd name="T11" fmla="*/ 520 h 721"/>
                <a:gd name="T12" fmla="*/ 349 w 733"/>
                <a:gd name="T13" fmla="*/ 516 h 721"/>
                <a:gd name="T14" fmla="*/ 364 w 733"/>
                <a:gd name="T15" fmla="*/ 473 h 721"/>
                <a:gd name="T16" fmla="*/ 429 w 733"/>
                <a:gd name="T17" fmla="*/ 380 h 721"/>
                <a:gd name="T18" fmla="*/ 551 w 733"/>
                <a:gd name="T19" fmla="*/ 277 h 721"/>
                <a:gd name="T20" fmla="*/ 551 w 733"/>
                <a:gd name="T21" fmla="*/ 275 h 721"/>
                <a:gd name="T22" fmla="*/ 642 w 733"/>
                <a:gd name="T23" fmla="*/ 198 h 721"/>
                <a:gd name="T24" fmla="*/ 697 w 733"/>
                <a:gd name="T25" fmla="*/ 135 h 721"/>
                <a:gd name="T26" fmla="*/ 704 w 733"/>
                <a:gd name="T27" fmla="*/ 133 h 721"/>
                <a:gd name="T28" fmla="*/ 729 w 733"/>
                <a:gd name="T29" fmla="*/ 58 h 721"/>
                <a:gd name="T30" fmla="*/ 680 w 733"/>
                <a:gd name="T31" fmla="*/ 15 h 721"/>
                <a:gd name="T32" fmla="*/ 322 w 733"/>
                <a:gd name="T33" fmla="*/ 239 h 721"/>
                <a:gd name="T34" fmla="*/ 181 w 733"/>
                <a:gd name="T35" fmla="*/ 718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3" h="721">
                  <a:moveTo>
                    <a:pt x="181" y="718"/>
                  </a:moveTo>
                  <a:cubicBezTo>
                    <a:pt x="187" y="712"/>
                    <a:pt x="193" y="706"/>
                    <a:pt x="199" y="700"/>
                  </a:cubicBezTo>
                  <a:cubicBezTo>
                    <a:pt x="224" y="666"/>
                    <a:pt x="262" y="636"/>
                    <a:pt x="294" y="602"/>
                  </a:cubicBezTo>
                  <a:cubicBezTo>
                    <a:pt x="301" y="594"/>
                    <a:pt x="309" y="585"/>
                    <a:pt x="317" y="576"/>
                  </a:cubicBezTo>
                  <a:cubicBezTo>
                    <a:pt x="322" y="569"/>
                    <a:pt x="328" y="562"/>
                    <a:pt x="332" y="554"/>
                  </a:cubicBezTo>
                  <a:cubicBezTo>
                    <a:pt x="338" y="544"/>
                    <a:pt x="343" y="532"/>
                    <a:pt x="348" y="520"/>
                  </a:cubicBezTo>
                  <a:cubicBezTo>
                    <a:pt x="348" y="519"/>
                    <a:pt x="349" y="518"/>
                    <a:pt x="349" y="516"/>
                  </a:cubicBezTo>
                  <a:cubicBezTo>
                    <a:pt x="354" y="499"/>
                    <a:pt x="359" y="485"/>
                    <a:pt x="364" y="473"/>
                  </a:cubicBezTo>
                  <a:cubicBezTo>
                    <a:pt x="369" y="458"/>
                    <a:pt x="412" y="401"/>
                    <a:pt x="429" y="380"/>
                  </a:cubicBezTo>
                  <a:cubicBezTo>
                    <a:pt x="442" y="364"/>
                    <a:pt x="495" y="323"/>
                    <a:pt x="551" y="277"/>
                  </a:cubicBezTo>
                  <a:cubicBezTo>
                    <a:pt x="551" y="276"/>
                    <a:pt x="551" y="275"/>
                    <a:pt x="551" y="275"/>
                  </a:cubicBezTo>
                  <a:cubicBezTo>
                    <a:pt x="551" y="275"/>
                    <a:pt x="601" y="237"/>
                    <a:pt x="642" y="198"/>
                  </a:cubicBezTo>
                  <a:cubicBezTo>
                    <a:pt x="683" y="159"/>
                    <a:pt x="697" y="135"/>
                    <a:pt x="697" y="135"/>
                  </a:cubicBezTo>
                  <a:cubicBezTo>
                    <a:pt x="697" y="135"/>
                    <a:pt x="700" y="134"/>
                    <a:pt x="704" y="133"/>
                  </a:cubicBezTo>
                  <a:cubicBezTo>
                    <a:pt x="728" y="100"/>
                    <a:pt x="733" y="75"/>
                    <a:pt x="729" y="58"/>
                  </a:cubicBezTo>
                  <a:cubicBezTo>
                    <a:pt x="714" y="43"/>
                    <a:pt x="694" y="28"/>
                    <a:pt x="680" y="15"/>
                  </a:cubicBezTo>
                  <a:cubicBezTo>
                    <a:pt x="570" y="0"/>
                    <a:pt x="392" y="166"/>
                    <a:pt x="322" y="239"/>
                  </a:cubicBezTo>
                  <a:cubicBezTo>
                    <a:pt x="0" y="401"/>
                    <a:pt x="128" y="721"/>
                    <a:pt x="181" y="718"/>
                  </a:cubicBez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9" name="Freeform 16"/>
            <p:cNvSpPr>
              <a:spLocks noEditPoints="1"/>
            </p:cNvSpPr>
            <p:nvPr/>
          </p:nvSpPr>
          <p:spPr bwMode="auto">
            <a:xfrm>
              <a:off x="5845293" y="3608715"/>
              <a:ext cx="1336527" cy="892332"/>
            </a:xfrm>
            <a:custGeom>
              <a:avLst/>
              <a:gdLst>
                <a:gd name="T0" fmla="*/ 0 w 429"/>
                <a:gd name="T1" fmla="*/ 286 h 286"/>
                <a:gd name="T2" fmla="*/ 1 w 429"/>
                <a:gd name="T3" fmla="*/ 284 h 286"/>
                <a:gd name="T4" fmla="*/ 74 w 429"/>
                <a:gd name="T5" fmla="*/ 234 h 286"/>
                <a:gd name="T6" fmla="*/ 0 w 429"/>
                <a:gd name="T7" fmla="*/ 286 h 286"/>
                <a:gd name="T8" fmla="*/ 429 w 429"/>
                <a:gd name="T9" fmla="*/ 0 h 286"/>
                <a:gd name="T10" fmla="*/ 242 w 429"/>
                <a:gd name="T11" fmla="*/ 107 h 286"/>
                <a:gd name="T12" fmla="*/ 124 w 429"/>
                <a:gd name="T13" fmla="*/ 203 h 286"/>
                <a:gd name="T14" fmla="*/ 94 w 429"/>
                <a:gd name="T15" fmla="*/ 222 h 286"/>
                <a:gd name="T16" fmla="*/ 429 w 429"/>
                <a:gd name="T17"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9" h="286">
                  <a:moveTo>
                    <a:pt x="0" y="286"/>
                  </a:moveTo>
                  <a:cubicBezTo>
                    <a:pt x="0" y="285"/>
                    <a:pt x="1" y="284"/>
                    <a:pt x="1" y="284"/>
                  </a:cubicBezTo>
                  <a:cubicBezTo>
                    <a:pt x="22" y="266"/>
                    <a:pt x="46" y="250"/>
                    <a:pt x="74" y="234"/>
                  </a:cubicBezTo>
                  <a:cubicBezTo>
                    <a:pt x="48" y="250"/>
                    <a:pt x="25" y="263"/>
                    <a:pt x="0" y="286"/>
                  </a:cubicBezTo>
                  <a:close/>
                  <a:moveTo>
                    <a:pt x="429" y="0"/>
                  </a:moveTo>
                  <a:cubicBezTo>
                    <a:pt x="394" y="12"/>
                    <a:pt x="352" y="24"/>
                    <a:pt x="242" y="107"/>
                  </a:cubicBezTo>
                  <a:cubicBezTo>
                    <a:pt x="191" y="145"/>
                    <a:pt x="156" y="181"/>
                    <a:pt x="124" y="203"/>
                  </a:cubicBezTo>
                  <a:cubicBezTo>
                    <a:pt x="114" y="210"/>
                    <a:pt x="104" y="217"/>
                    <a:pt x="94" y="222"/>
                  </a:cubicBezTo>
                  <a:cubicBezTo>
                    <a:pt x="166" y="150"/>
                    <a:pt x="323" y="2"/>
                    <a:pt x="429" y="0"/>
                  </a:cubicBez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0" name="Freeform 17"/>
            <p:cNvSpPr/>
            <p:nvPr/>
          </p:nvSpPr>
          <p:spPr bwMode="auto">
            <a:xfrm>
              <a:off x="5344711" y="4136226"/>
              <a:ext cx="1395709" cy="1587464"/>
            </a:xfrm>
            <a:custGeom>
              <a:avLst/>
              <a:gdLst>
                <a:gd name="T0" fmla="*/ 79 w 448"/>
                <a:gd name="T1" fmla="*/ 509 h 509"/>
                <a:gd name="T2" fmla="*/ 181 w 448"/>
                <a:gd name="T3" fmla="*/ 363 h 509"/>
                <a:gd name="T4" fmla="*/ 367 w 448"/>
                <a:gd name="T5" fmla="*/ 125 h 509"/>
                <a:gd name="T6" fmla="*/ 415 w 448"/>
                <a:gd name="T7" fmla="*/ 46 h 509"/>
                <a:gd name="T8" fmla="*/ 310 w 448"/>
                <a:gd name="T9" fmla="*/ 52 h 509"/>
                <a:gd name="T10" fmla="*/ 148 w 448"/>
                <a:gd name="T11" fmla="*/ 126 h 509"/>
                <a:gd name="T12" fmla="*/ 79 w 448"/>
                <a:gd name="T13" fmla="*/ 509 h 509"/>
              </a:gdLst>
              <a:ahLst/>
              <a:cxnLst>
                <a:cxn ang="0">
                  <a:pos x="T0" y="T1"/>
                </a:cxn>
                <a:cxn ang="0">
                  <a:pos x="T2" y="T3"/>
                </a:cxn>
                <a:cxn ang="0">
                  <a:pos x="T4" y="T5"/>
                </a:cxn>
                <a:cxn ang="0">
                  <a:pos x="T6" y="T7"/>
                </a:cxn>
                <a:cxn ang="0">
                  <a:pos x="T8" y="T9"/>
                </a:cxn>
                <a:cxn ang="0">
                  <a:pos x="T10" y="T11"/>
                </a:cxn>
                <a:cxn ang="0">
                  <a:pos x="T12" y="T13"/>
                </a:cxn>
              </a:cxnLst>
              <a:rect l="0" t="0" r="r" b="b"/>
              <a:pathLst>
                <a:path w="448" h="509">
                  <a:moveTo>
                    <a:pt x="79" y="509"/>
                  </a:moveTo>
                  <a:cubicBezTo>
                    <a:pt x="118" y="463"/>
                    <a:pt x="155" y="413"/>
                    <a:pt x="181" y="363"/>
                  </a:cubicBezTo>
                  <a:cubicBezTo>
                    <a:pt x="247" y="233"/>
                    <a:pt x="285" y="176"/>
                    <a:pt x="367" y="125"/>
                  </a:cubicBezTo>
                  <a:cubicBezTo>
                    <a:pt x="448" y="74"/>
                    <a:pt x="435" y="69"/>
                    <a:pt x="415" y="46"/>
                  </a:cubicBezTo>
                  <a:cubicBezTo>
                    <a:pt x="395" y="24"/>
                    <a:pt x="366" y="0"/>
                    <a:pt x="310" y="52"/>
                  </a:cubicBezTo>
                  <a:cubicBezTo>
                    <a:pt x="256" y="100"/>
                    <a:pt x="179" y="145"/>
                    <a:pt x="148" y="126"/>
                  </a:cubicBezTo>
                  <a:cubicBezTo>
                    <a:pt x="0" y="261"/>
                    <a:pt x="35" y="442"/>
                    <a:pt x="79" y="509"/>
                  </a:cubicBezTo>
                  <a:close/>
                </a:path>
              </a:pathLst>
            </a:custGeom>
            <a:solidFill>
              <a:srgbClr val="C99E8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1" name="Freeform 18"/>
            <p:cNvSpPr/>
            <p:nvPr/>
          </p:nvSpPr>
          <p:spPr bwMode="auto">
            <a:xfrm>
              <a:off x="6437113" y="3473139"/>
              <a:ext cx="1092400" cy="771548"/>
            </a:xfrm>
            <a:custGeom>
              <a:avLst/>
              <a:gdLst>
                <a:gd name="T0" fmla="*/ 0 w 350"/>
                <a:gd name="T1" fmla="*/ 190 h 247"/>
                <a:gd name="T2" fmla="*/ 291 w 350"/>
                <a:gd name="T3" fmla="*/ 58 h 247"/>
                <a:gd name="T4" fmla="*/ 199 w 350"/>
                <a:gd name="T5" fmla="*/ 247 h 247"/>
                <a:gd name="T6" fmla="*/ 176 w 350"/>
                <a:gd name="T7" fmla="*/ 227 h 247"/>
                <a:gd name="T8" fmla="*/ 0 w 350"/>
                <a:gd name="T9" fmla="*/ 190 h 247"/>
              </a:gdLst>
              <a:ahLst/>
              <a:cxnLst>
                <a:cxn ang="0">
                  <a:pos x="T0" y="T1"/>
                </a:cxn>
                <a:cxn ang="0">
                  <a:pos x="T2" y="T3"/>
                </a:cxn>
                <a:cxn ang="0">
                  <a:pos x="T4" y="T5"/>
                </a:cxn>
                <a:cxn ang="0">
                  <a:pos x="T6" y="T7"/>
                </a:cxn>
                <a:cxn ang="0">
                  <a:pos x="T8" y="T9"/>
                </a:cxn>
              </a:cxnLst>
              <a:rect l="0" t="0" r="r" b="b"/>
              <a:pathLst>
                <a:path w="350" h="247">
                  <a:moveTo>
                    <a:pt x="0" y="190"/>
                  </a:moveTo>
                  <a:cubicBezTo>
                    <a:pt x="88" y="117"/>
                    <a:pt x="232" y="0"/>
                    <a:pt x="291" y="58"/>
                  </a:cubicBezTo>
                  <a:cubicBezTo>
                    <a:pt x="350" y="115"/>
                    <a:pt x="260" y="189"/>
                    <a:pt x="199" y="247"/>
                  </a:cubicBezTo>
                  <a:cubicBezTo>
                    <a:pt x="193" y="239"/>
                    <a:pt x="183" y="231"/>
                    <a:pt x="176" y="227"/>
                  </a:cubicBezTo>
                  <a:cubicBezTo>
                    <a:pt x="126" y="200"/>
                    <a:pt x="67" y="169"/>
                    <a:pt x="0" y="190"/>
                  </a:cubicBezTo>
                  <a:close/>
                </a:path>
              </a:pathLst>
            </a:custGeom>
            <a:solidFill>
              <a:srgbClr val="BD90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2" name="Freeform 19"/>
            <p:cNvSpPr/>
            <p:nvPr/>
          </p:nvSpPr>
          <p:spPr bwMode="auto">
            <a:xfrm>
              <a:off x="6932761" y="3569275"/>
              <a:ext cx="505514" cy="490536"/>
            </a:xfrm>
            <a:custGeom>
              <a:avLst/>
              <a:gdLst>
                <a:gd name="T0" fmla="*/ 39 w 162"/>
                <a:gd name="T1" fmla="*/ 126 h 157"/>
                <a:gd name="T2" fmla="*/ 17 w 162"/>
                <a:gd name="T3" fmla="*/ 59 h 157"/>
                <a:gd name="T4" fmla="*/ 126 w 162"/>
                <a:gd name="T5" fmla="*/ 35 h 157"/>
                <a:gd name="T6" fmla="*/ 96 w 162"/>
                <a:gd name="T7" fmla="*/ 135 h 157"/>
                <a:gd name="T8" fmla="*/ 39 w 162"/>
                <a:gd name="T9" fmla="*/ 126 h 157"/>
              </a:gdLst>
              <a:ahLst/>
              <a:cxnLst>
                <a:cxn ang="0">
                  <a:pos x="T0" y="T1"/>
                </a:cxn>
                <a:cxn ang="0">
                  <a:pos x="T2" y="T3"/>
                </a:cxn>
                <a:cxn ang="0">
                  <a:pos x="T4" y="T5"/>
                </a:cxn>
                <a:cxn ang="0">
                  <a:pos x="T6" y="T7"/>
                </a:cxn>
                <a:cxn ang="0">
                  <a:pos x="T8" y="T9"/>
                </a:cxn>
              </a:cxnLst>
              <a:rect l="0" t="0" r="r" b="b"/>
              <a:pathLst>
                <a:path w="162" h="157">
                  <a:moveTo>
                    <a:pt x="39" y="126"/>
                  </a:moveTo>
                  <a:cubicBezTo>
                    <a:pt x="20" y="102"/>
                    <a:pt x="0" y="75"/>
                    <a:pt x="17" y="59"/>
                  </a:cubicBezTo>
                  <a:cubicBezTo>
                    <a:pt x="34" y="43"/>
                    <a:pt x="90" y="0"/>
                    <a:pt x="126" y="35"/>
                  </a:cubicBezTo>
                  <a:cubicBezTo>
                    <a:pt x="162" y="70"/>
                    <a:pt x="128" y="113"/>
                    <a:pt x="96" y="135"/>
                  </a:cubicBezTo>
                  <a:cubicBezTo>
                    <a:pt x="64" y="157"/>
                    <a:pt x="58" y="151"/>
                    <a:pt x="39" y="126"/>
                  </a:cubicBezTo>
                  <a:close/>
                </a:path>
              </a:pathLst>
            </a:custGeom>
            <a:solidFill>
              <a:srgbClr val="DBBCA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3" name="Freeform 20"/>
            <p:cNvSpPr>
              <a:spLocks noEditPoints="1"/>
            </p:cNvSpPr>
            <p:nvPr/>
          </p:nvSpPr>
          <p:spPr bwMode="auto">
            <a:xfrm>
              <a:off x="6604795" y="3976000"/>
              <a:ext cx="320569" cy="372217"/>
            </a:xfrm>
            <a:custGeom>
              <a:avLst/>
              <a:gdLst>
                <a:gd name="T0" fmla="*/ 47 w 103"/>
                <a:gd name="T1" fmla="*/ 109 h 119"/>
                <a:gd name="T2" fmla="*/ 61 w 103"/>
                <a:gd name="T3" fmla="*/ 119 h 119"/>
                <a:gd name="T4" fmla="*/ 47 w 103"/>
                <a:gd name="T5" fmla="*/ 102 h 119"/>
                <a:gd name="T6" fmla="*/ 47 w 103"/>
                <a:gd name="T7" fmla="*/ 109 h 119"/>
                <a:gd name="T8" fmla="*/ 47 w 103"/>
                <a:gd name="T9" fmla="*/ 15 h 119"/>
                <a:gd name="T10" fmla="*/ 47 w 103"/>
                <a:gd name="T11" fmla="*/ 9 h 119"/>
                <a:gd name="T12" fmla="*/ 103 w 103"/>
                <a:gd name="T13" fmla="*/ 88 h 119"/>
                <a:gd name="T14" fmla="*/ 47 w 103"/>
                <a:gd name="T15" fmla="*/ 15 h 119"/>
                <a:gd name="T16" fmla="*/ 0 w 103"/>
                <a:gd name="T17" fmla="*/ 37 h 119"/>
                <a:gd name="T18" fmla="*/ 47 w 103"/>
                <a:gd name="T19" fmla="*/ 109 h 119"/>
                <a:gd name="T20" fmla="*/ 47 w 103"/>
                <a:gd name="T21" fmla="*/ 102 h 119"/>
                <a:gd name="T22" fmla="*/ 0 w 103"/>
                <a:gd name="T23" fmla="*/ 37 h 119"/>
                <a:gd name="T24" fmla="*/ 47 w 103"/>
                <a:gd name="T25" fmla="*/ 9 h 119"/>
                <a:gd name="T26" fmla="*/ 47 w 103"/>
                <a:gd name="T27" fmla="*/ 15 h 119"/>
                <a:gd name="T28" fmla="*/ 32 w 103"/>
                <a:gd name="T29" fmla="*/ 0 h 119"/>
                <a:gd name="T30" fmla="*/ 47 w 103"/>
                <a:gd name="T31" fmla="*/ 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119">
                  <a:moveTo>
                    <a:pt x="47" y="109"/>
                  </a:moveTo>
                  <a:cubicBezTo>
                    <a:pt x="51" y="113"/>
                    <a:pt x="56" y="117"/>
                    <a:pt x="61" y="119"/>
                  </a:cubicBezTo>
                  <a:cubicBezTo>
                    <a:pt x="57" y="115"/>
                    <a:pt x="52" y="108"/>
                    <a:pt x="47" y="102"/>
                  </a:cubicBezTo>
                  <a:cubicBezTo>
                    <a:pt x="47" y="109"/>
                    <a:pt x="47" y="109"/>
                    <a:pt x="47" y="109"/>
                  </a:cubicBezTo>
                  <a:close/>
                  <a:moveTo>
                    <a:pt x="47" y="15"/>
                  </a:moveTo>
                  <a:cubicBezTo>
                    <a:pt x="47" y="9"/>
                    <a:pt x="47" y="9"/>
                    <a:pt x="47" y="9"/>
                  </a:cubicBezTo>
                  <a:cubicBezTo>
                    <a:pt x="70" y="26"/>
                    <a:pt x="93" y="57"/>
                    <a:pt x="103" y="88"/>
                  </a:cubicBezTo>
                  <a:cubicBezTo>
                    <a:pt x="85" y="62"/>
                    <a:pt x="64" y="34"/>
                    <a:pt x="47" y="15"/>
                  </a:cubicBezTo>
                  <a:close/>
                  <a:moveTo>
                    <a:pt x="0" y="37"/>
                  </a:moveTo>
                  <a:cubicBezTo>
                    <a:pt x="7" y="63"/>
                    <a:pt x="27" y="92"/>
                    <a:pt x="47" y="109"/>
                  </a:cubicBezTo>
                  <a:cubicBezTo>
                    <a:pt x="47" y="102"/>
                    <a:pt x="47" y="102"/>
                    <a:pt x="47" y="102"/>
                  </a:cubicBezTo>
                  <a:cubicBezTo>
                    <a:pt x="32" y="82"/>
                    <a:pt x="13" y="57"/>
                    <a:pt x="0" y="37"/>
                  </a:cubicBezTo>
                  <a:close/>
                  <a:moveTo>
                    <a:pt x="47" y="9"/>
                  </a:moveTo>
                  <a:cubicBezTo>
                    <a:pt x="47" y="15"/>
                    <a:pt x="47" y="15"/>
                    <a:pt x="47" y="15"/>
                  </a:cubicBezTo>
                  <a:cubicBezTo>
                    <a:pt x="41" y="9"/>
                    <a:pt x="37" y="4"/>
                    <a:pt x="32" y="0"/>
                  </a:cubicBezTo>
                  <a:cubicBezTo>
                    <a:pt x="37" y="2"/>
                    <a:pt x="42" y="5"/>
                    <a:pt x="47" y="9"/>
                  </a:cubicBezTo>
                  <a:close/>
                </a:path>
              </a:pathLst>
            </a:custGeom>
            <a:solidFill>
              <a:srgbClr val="8C6A5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sp>
        <p:nvSpPr>
          <p:cNvPr id="37" name="TextBox 36"/>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1000"/>
                                        <p:tgtEl>
                                          <p:spTgt spid="4"/>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1000"/>
                                        <p:tgtEl>
                                          <p:spTgt spid="6"/>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1000"/>
                                        <p:tgtEl>
                                          <p:spTgt spid="8"/>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6" grpId="0" animBg="1"/>
      <p:bldP spid="7" grpId="0" animBg="1"/>
      <p:bldP spid="8" grpId="0" animBg="1"/>
      <p:bldP spid="9" grpId="0" animBg="1"/>
      <p:bldP spid="10"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83568" y="1344624"/>
            <a:ext cx="1243118" cy="117863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019605" y="1344624"/>
            <a:ext cx="1243118" cy="117863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89741" y="2611856"/>
            <a:ext cx="2545410" cy="1167974"/>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flipV="1">
            <a:off x="3355642" y="2606525"/>
            <a:ext cx="1243118" cy="117863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flipV="1">
            <a:off x="4665345" y="2611856"/>
            <a:ext cx="1243118" cy="117863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flipV="1">
            <a:off x="3355642" y="1344624"/>
            <a:ext cx="2545410" cy="116797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V="1">
            <a:off x="5993972" y="1344624"/>
            <a:ext cx="2545410" cy="1167974"/>
          </a:xfrm>
          <a:prstGeom prst="rect">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V="1">
            <a:off x="6002000" y="2611856"/>
            <a:ext cx="2545410" cy="116797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14"/>
          <p:cNvSpPr>
            <a:spLocks noChangeArrowheads="1"/>
          </p:cNvSpPr>
          <p:nvPr/>
        </p:nvSpPr>
        <p:spPr bwMode="auto">
          <a:xfrm>
            <a:off x="2311206" y="1598738"/>
            <a:ext cx="659915" cy="659745"/>
          </a:xfrm>
          <a:custGeom>
            <a:avLst/>
            <a:gdLst>
              <a:gd name="T0" fmla="*/ 241339 w 418"/>
              <a:gd name="T1" fmla="*/ 0 h 417"/>
              <a:gd name="T2" fmla="*/ 241339 w 418"/>
              <a:gd name="T3" fmla="*/ 0 h 417"/>
              <a:gd name="T4" fmla="*/ 0 w 418"/>
              <a:gd name="T5" fmla="*/ 241918 h 417"/>
              <a:gd name="T6" fmla="*/ 241339 w 418"/>
              <a:gd name="T7" fmla="*/ 493323 h 417"/>
              <a:gd name="T8" fmla="*/ 493325 w 418"/>
              <a:gd name="T9" fmla="*/ 241918 h 417"/>
              <a:gd name="T10" fmla="*/ 241339 w 418"/>
              <a:gd name="T11" fmla="*/ 0 h 417"/>
              <a:gd name="T12" fmla="*/ 272098 w 418"/>
              <a:gd name="T13" fmla="*/ 272751 h 417"/>
              <a:gd name="T14" fmla="*/ 272098 w 418"/>
              <a:gd name="T15" fmla="*/ 272751 h 417"/>
              <a:gd name="T16" fmla="*/ 272098 w 418"/>
              <a:gd name="T17" fmla="*/ 388966 h 417"/>
              <a:gd name="T18" fmla="*/ 209397 w 418"/>
              <a:gd name="T19" fmla="*/ 388966 h 417"/>
              <a:gd name="T20" fmla="*/ 209397 w 418"/>
              <a:gd name="T21" fmla="*/ 272751 h 417"/>
              <a:gd name="T22" fmla="*/ 93460 w 418"/>
              <a:gd name="T23" fmla="*/ 272751 h 417"/>
              <a:gd name="T24" fmla="*/ 93460 w 418"/>
              <a:gd name="T25" fmla="*/ 209900 h 417"/>
              <a:gd name="T26" fmla="*/ 209397 w 418"/>
              <a:gd name="T27" fmla="*/ 209900 h 417"/>
              <a:gd name="T28" fmla="*/ 209397 w 418"/>
              <a:gd name="T29" fmla="*/ 93684 h 417"/>
              <a:gd name="T30" fmla="*/ 272098 w 418"/>
              <a:gd name="T31" fmla="*/ 93684 h 417"/>
              <a:gd name="T32" fmla="*/ 272098 w 418"/>
              <a:gd name="T33" fmla="*/ 209900 h 417"/>
              <a:gd name="T34" fmla="*/ 386852 w 418"/>
              <a:gd name="T35" fmla="*/ 209900 h 417"/>
              <a:gd name="T36" fmla="*/ 386852 w 418"/>
              <a:gd name="T37" fmla="*/ 272751 h 417"/>
              <a:gd name="T38" fmla="*/ 272098 w 418"/>
              <a:gd name="T39" fmla="*/ 272751 h 4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18" h="417">
                <a:moveTo>
                  <a:pt x="204" y="0"/>
                </a:moveTo>
                <a:lnTo>
                  <a:pt x="204" y="0"/>
                </a:lnTo>
                <a:cubicBezTo>
                  <a:pt x="88" y="0"/>
                  <a:pt x="0" y="88"/>
                  <a:pt x="0" y="204"/>
                </a:cubicBezTo>
                <a:cubicBezTo>
                  <a:pt x="0" y="319"/>
                  <a:pt x="88" y="416"/>
                  <a:pt x="204" y="416"/>
                </a:cubicBezTo>
                <a:cubicBezTo>
                  <a:pt x="319" y="416"/>
                  <a:pt x="417" y="319"/>
                  <a:pt x="417" y="204"/>
                </a:cubicBezTo>
                <a:cubicBezTo>
                  <a:pt x="417" y="88"/>
                  <a:pt x="319" y="0"/>
                  <a:pt x="204" y="0"/>
                </a:cubicBezTo>
                <a:close/>
                <a:moveTo>
                  <a:pt x="230" y="230"/>
                </a:moveTo>
                <a:lnTo>
                  <a:pt x="230" y="230"/>
                </a:lnTo>
                <a:cubicBezTo>
                  <a:pt x="230" y="328"/>
                  <a:pt x="230" y="328"/>
                  <a:pt x="230" y="328"/>
                </a:cubicBezTo>
                <a:cubicBezTo>
                  <a:pt x="177" y="328"/>
                  <a:pt x="177" y="328"/>
                  <a:pt x="177" y="328"/>
                </a:cubicBezTo>
                <a:cubicBezTo>
                  <a:pt x="177" y="230"/>
                  <a:pt x="177" y="230"/>
                  <a:pt x="177" y="230"/>
                </a:cubicBezTo>
                <a:cubicBezTo>
                  <a:pt x="79" y="230"/>
                  <a:pt x="79" y="230"/>
                  <a:pt x="79" y="230"/>
                </a:cubicBezTo>
                <a:cubicBezTo>
                  <a:pt x="79" y="177"/>
                  <a:pt x="79" y="177"/>
                  <a:pt x="79" y="177"/>
                </a:cubicBezTo>
                <a:cubicBezTo>
                  <a:pt x="177" y="177"/>
                  <a:pt x="177" y="177"/>
                  <a:pt x="177" y="177"/>
                </a:cubicBezTo>
                <a:cubicBezTo>
                  <a:pt x="177" y="79"/>
                  <a:pt x="177" y="79"/>
                  <a:pt x="177" y="79"/>
                </a:cubicBezTo>
                <a:cubicBezTo>
                  <a:pt x="230" y="79"/>
                  <a:pt x="230" y="79"/>
                  <a:pt x="230" y="79"/>
                </a:cubicBezTo>
                <a:cubicBezTo>
                  <a:pt x="230" y="177"/>
                  <a:pt x="230" y="177"/>
                  <a:pt x="230" y="177"/>
                </a:cubicBezTo>
                <a:cubicBezTo>
                  <a:pt x="327" y="177"/>
                  <a:pt x="327" y="177"/>
                  <a:pt x="327" y="177"/>
                </a:cubicBezTo>
                <a:cubicBezTo>
                  <a:pt x="327" y="230"/>
                  <a:pt x="327" y="230"/>
                  <a:pt x="327" y="230"/>
                </a:cubicBezTo>
                <a:lnTo>
                  <a:pt x="230" y="23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pPr>
              <a:defRPr/>
            </a:pPr>
            <a:endParaRPr lang="zh-CN" altLang="en-US"/>
          </a:p>
        </p:txBody>
      </p:sp>
      <p:sp>
        <p:nvSpPr>
          <p:cNvPr id="11" name="Freeform 13"/>
          <p:cNvSpPr>
            <a:spLocks noChangeArrowheads="1"/>
          </p:cNvSpPr>
          <p:nvPr/>
        </p:nvSpPr>
        <p:spPr bwMode="auto">
          <a:xfrm>
            <a:off x="5000688" y="2915541"/>
            <a:ext cx="572431" cy="560601"/>
          </a:xfrm>
          <a:custGeom>
            <a:avLst/>
            <a:gdLst>
              <a:gd name="T0" fmla="*/ 0 w 462"/>
              <a:gd name="T1" fmla="*/ 261013 h 452"/>
              <a:gd name="T2" fmla="*/ 0 w 462"/>
              <a:gd name="T3" fmla="*/ 261013 h 452"/>
              <a:gd name="T4" fmla="*/ 272100 w 462"/>
              <a:gd name="T5" fmla="*/ 532656 h 452"/>
              <a:gd name="T6" fmla="*/ 543021 w 462"/>
              <a:gd name="T7" fmla="*/ 261013 h 452"/>
              <a:gd name="T8" fmla="*/ 272100 w 462"/>
              <a:gd name="T9" fmla="*/ 0 h 452"/>
              <a:gd name="T10" fmla="*/ 0 w 462"/>
              <a:gd name="T11" fmla="*/ 261013 h 452"/>
              <a:gd name="T12" fmla="*/ 480591 w 462"/>
              <a:gd name="T13" fmla="*/ 261013 h 452"/>
              <a:gd name="T14" fmla="*/ 480591 w 462"/>
              <a:gd name="T15" fmla="*/ 261013 h 452"/>
              <a:gd name="T16" fmla="*/ 272100 w 462"/>
              <a:gd name="T17" fmla="*/ 480690 h 452"/>
              <a:gd name="T18" fmla="*/ 62430 w 462"/>
              <a:gd name="T19" fmla="*/ 261013 h 452"/>
              <a:gd name="T20" fmla="*/ 272100 w 462"/>
              <a:gd name="T21" fmla="*/ 51966 h 452"/>
              <a:gd name="T22" fmla="*/ 480591 w 462"/>
              <a:gd name="T23" fmla="*/ 261013 h 452"/>
              <a:gd name="T24" fmla="*/ 156663 w 462"/>
              <a:gd name="T25" fmla="*/ 207866 h 452"/>
              <a:gd name="T26" fmla="*/ 156663 w 462"/>
              <a:gd name="T27" fmla="*/ 207866 h 452"/>
              <a:gd name="T28" fmla="*/ 156663 w 462"/>
              <a:gd name="T29" fmla="*/ 314161 h 452"/>
              <a:gd name="T30" fmla="*/ 282701 w 462"/>
              <a:gd name="T31" fmla="*/ 314161 h 452"/>
              <a:gd name="T32" fmla="*/ 282701 w 462"/>
              <a:gd name="T33" fmla="*/ 386205 h 452"/>
              <a:gd name="T34" fmla="*/ 386358 w 462"/>
              <a:gd name="T35" fmla="*/ 261013 h 452"/>
              <a:gd name="T36" fmla="*/ 282701 w 462"/>
              <a:gd name="T37" fmla="*/ 145270 h 452"/>
              <a:gd name="T38" fmla="*/ 282701 w 462"/>
              <a:gd name="T39" fmla="*/ 207866 h 452"/>
              <a:gd name="T40" fmla="*/ 156663 w 462"/>
              <a:gd name="T41" fmla="*/ 207866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0" y="221"/>
                </a:moveTo>
                <a:lnTo>
                  <a:pt x="0" y="221"/>
                </a:lnTo>
                <a:cubicBezTo>
                  <a:pt x="0" y="354"/>
                  <a:pt x="106" y="451"/>
                  <a:pt x="231" y="451"/>
                </a:cubicBezTo>
                <a:cubicBezTo>
                  <a:pt x="355" y="451"/>
                  <a:pt x="461" y="354"/>
                  <a:pt x="461" y="221"/>
                </a:cubicBezTo>
                <a:cubicBezTo>
                  <a:pt x="461" y="97"/>
                  <a:pt x="355" y="0"/>
                  <a:pt x="231" y="0"/>
                </a:cubicBezTo>
                <a:cubicBezTo>
                  <a:pt x="106" y="0"/>
                  <a:pt x="0" y="97"/>
                  <a:pt x="0" y="221"/>
                </a:cubicBezTo>
                <a:close/>
                <a:moveTo>
                  <a:pt x="408" y="221"/>
                </a:moveTo>
                <a:lnTo>
                  <a:pt x="408" y="221"/>
                </a:lnTo>
                <a:cubicBezTo>
                  <a:pt x="408" y="327"/>
                  <a:pt x="328" y="407"/>
                  <a:pt x="231" y="407"/>
                </a:cubicBezTo>
                <a:cubicBezTo>
                  <a:pt x="133" y="407"/>
                  <a:pt x="53" y="327"/>
                  <a:pt x="53" y="221"/>
                </a:cubicBezTo>
                <a:cubicBezTo>
                  <a:pt x="53" y="123"/>
                  <a:pt x="133" y="44"/>
                  <a:pt x="231" y="44"/>
                </a:cubicBezTo>
                <a:cubicBezTo>
                  <a:pt x="328" y="44"/>
                  <a:pt x="408" y="123"/>
                  <a:pt x="408" y="221"/>
                </a:cubicBezTo>
                <a:close/>
                <a:moveTo>
                  <a:pt x="133" y="176"/>
                </a:moveTo>
                <a:lnTo>
                  <a:pt x="133" y="176"/>
                </a:lnTo>
                <a:cubicBezTo>
                  <a:pt x="133" y="266"/>
                  <a:pt x="133" y="266"/>
                  <a:pt x="133" y="266"/>
                </a:cubicBezTo>
                <a:cubicBezTo>
                  <a:pt x="240" y="266"/>
                  <a:pt x="240" y="266"/>
                  <a:pt x="240" y="266"/>
                </a:cubicBezTo>
                <a:cubicBezTo>
                  <a:pt x="240" y="327"/>
                  <a:pt x="240" y="327"/>
                  <a:pt x="240" y="327"/>
                </a:cubicBezTo>
                <a:cubicBezTo>
                  <a:pt x="328" y="221"/>
                  <a:pt x="328" y="221"/>
                  <a:pt x="328" y="221"/>
                </a:cubicBezTo>
                <a:cubicBezTo>
                  <a:pt x="240" y="123"/>
                  <a:pt x="240" y="123"/>
                  <a:pt x="240" y="123"/>
                </a:cubicBezTo>
                <a:cubicBezTo>
                  <a:pt x="240" y="176"/>
                  <a:pt x="240" y="176"/>
                  <a:pt x="240" y="176"/>
                </a:cubicBezTo>
                <a:lnTo>
                  <a:pt x="133" y="176"/>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pPr>
              <a:defRPr/>
            </a:pPr>
            <a:endParaRPr lang="zh-CN" altLang="en-US"/>
          </a:p>
        </p:txBody>
      </p:sp>
      <p:sp>
        <p:nvSpPr>
          <p:cNvPr id="12" name="Content Placeholder 2"/>
          <p:cNvSpPr txBox="1"/>
          <p:nvPr/>
        </p:nvSpPr>
        <p:spPr bwMode="auto">
          <a:xfrm>
            <a:off x="3395314" y="1636078"/>
            <a:ext cx="2540062" cy="88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400" b="1" kern="0" dirty="0">
                <a:solidFill>
                  <a:schemeClr val="bg1"/>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bg1"/>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bg1"/>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bg1"/>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900" kern="0" dirty="0" smtClean="0">
                <a:solidFill>
                  <a:schemeClr val="bg1"/>
                </a:solidFill>
                <a:latin typeface="微软雅黑" panose="020B0503020204020204" pitchFamily="34" charset="-122"/>
                <a:ea typeface="微软雅黑" panose="020B0503020204020204" pitchFamily="34" charset="-122"/>
                <a:cs typeface="Raleway Light"/>
              </a:rPr>
              <a:t>里这里</a:t>
            </a:r>
            <a:r>
              <a:rPr lang="zh-CN" altLang="en-US" sz="900" kern="0" dirty="0">
                <a:solidFill>
                  <a:schemeClr val="bg1"/>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900" kern="0" dirty="0" smtClean="0">
                <a:solidFill>
                  <a:schemeClr val="bg1"/>
                </a:solidFill>
                <a:latin typeface="微软雅黑" panose="020B0503020204020204" pitchFamily="34" charset="-122"/>
                <a:ea typeface="微软雅黑" panose="020B0503020204020204" pitchFamily="34" charset="-122"/>
                <a:cs typeface="Raleway Light"/>
              </a:rPr>
              <a:t>概述</a:t>
            </a:r>
            <a:endParaRPr lang="en-US" altLang="zh-CN" sz="900" kern="0" dirty="0">
              <a:solidFill>
                <a:schemeClr val="bg1"/>
              </a:solidFill>
              <a:latin typeface="微软雅黑" panose="020B0503020204020204" pitchFamily="34" charset="-122"/>
              <a:ea typeface="微软雅黑" panose="020B0503020204020204" pitchFamily="34" charset="-122"/>
              <a:cs typeface="Raleway Light"/>
            </a:endParaRPr>
          </a:p>
        </p:txBody>
      </p:sp>
      <p:sp>
        <p:nvSpPr>
          <p:cNvPr id="13" name="Content Placeholder 2"/>
          <p:cNvSpPr txBox="1"/>
          <p:nvPr/>
        </p:nvSpPr>
        <p:spPr bwMode="auto">
          <a:xfrm>
            <a:off x="6047074" y="2718118"/>
            <a:ext cx="2540062" cy="88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400" b="1" kern="0" dirty="0">
                <a:solidFill>
                  <a:schemeClr val="bg1"/>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bg1"/>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bg1"/>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bg1"/>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900" kern="0" dirty="0" smtClean="0">
                <a:solidFill>
                  <a:schemeClr val="bg1"/>
                </a:solidFill>
                <a:latin typeface="微软雅黑" panose="020B0503020204020204" pitchFamily="34" charset="-122"/>
                <a:ea typeface="微软雅黑" panose="020B0503020204020204" pitchFamily="34" charset="-122"/>
                <a:cs typeface="Raleway Light"/>
              </a:rPr>
              <a:t>里这里</a:t>
            </a:r>
            <a:r>
              <a:rPr lang="zh-CN" altLang="en-US" sz="900" kern="0" dirty="0">
                <a:solidFill>
                  <a:schemeClr val="bg1"/>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900" kern="0" dirty="0" smtClean="0">
                <a:solidFill>
                  <a:schemeClr val="bg1"/>
                </a:solidFill>
                <a:latin typeface="微软雅黑" panose="020B0503020204020204" pitchFamily="34" charset="-122"/>
                <a:ea typeface="微软雅黑" panose="020B0503020204020204" pitchFamily="34" charset="-122"/>
                <a:cs typeface="Raleway Light"/>
              </a:rPr>
              <a:t>概述</a:t>
            </a:r>
            <a:endParaRPr lang="en-US" altLang="zh-CN" sz="900" kern="0" dirty="0">
              <a:solidFill>
                <a:schemeClr val="bg1"/>
              </a:solidFill>
              <a:latin typeface="微软雅黑" panose="020B0503020204020204" pitchFamily="34" charset="-122"/>
              <a:ea typeface="微软雅黑" panose="020B0503020204020204" pitchFamily="34" charset="-122"/>
              <a:cs typeface="Raleway Light"/>
            </a:endParaRPr>
          </a:p>
        </p:txBody>
      </p:sp>
      <p:sp>
        <p:nvSpPr>
          <p:cNvPr id="14" name="TextBox 13"/>
          <p:cNvSpPr txBox="1"/>
          <p:nvPr/>
        </p:nvSpPr>
        <p:spPr>
          <a:xfrm>
            <a:off x="927459" y="1543889"/>
            <a:ext cx="755335" cy="769441"/>
          </a:xfrm>
          <a:prstGeom prst="rect">
            <a:avLst/>
          </a:prstGeom>
          <a:noFill/>
        </p:spPr>
        <p:txBody>
          <a:bodyPr wrap="none" rtlCol="0">
            <a:spAutoFit/>
          </a:bodyPr>
          <a:lstStyle/>
          <a:p>
            <a:r>
              <a:rPr lang="en-US" altLang="zh-CN" sz="4400" b="1" dirty="0" smtClean="0">
                <a:solidFill>
                  <a:schemeClr val="bg1"/>
                </a:solidFill>
              </a:rPr>
              <a:t>01</a:t>
            </a:r>
            <a:endParaRPr lang="zh-CN" altLang="en-US" sz="4400" b="1" dirty="0">
              <a:solidFill>
                <a:schemeClr val="bg1"/>
              </a:solidFill>
            </a:endParaRPr>
          </a:p>
        </p:txBody>
      </p:sp>
      <p:sp>
        <p:nvSpPr>
          <p:cNvPr id="15" name="TextBox 14"/>
          <p:cNvSpPr txBox="1"/>
          <p:nvPr/>
        </p:nvSpPr>
        <p:spPr>
          <a:xfrm>
            <a:off x="3571599" y="2778329"/>
            <a:ext cx="755335" cy="769441"/>
          </a:xfrm>
          <a:prstGeom prst="rect">
            <a:avLst/>
          </a:prstGeom>
          <a:noFill/>
        </p:spPr>
        <p:txBody>
          <a:bodyPr wrap="none" rtlCol="0">
            <a:spAutoFit/>
          </a:bodyPr>
          <a:lstStyle/>
          <a:p>
            <a:r>
              <a:rPr lang="en-US" altLang="zh-CN" sz="4400" b="1" dirty="0" smtClean="0">
                <a:solidFill>
                  <a:schemeClr val="bg1"/>
                </a:solidFill>
              </a:rPr>
              <a:t>02</a:t>
            </a:r>
            <a:endParaRPr lang="zh-CN" altLang="en-US" sz="4400" b="1" dirty="0">
              <a:solidFill>
                <a:schemeClr val="bg1"/>
              </a:solidFill>
            </a:endParaRPr>
          </a:p>
        </p:txBody>
      </p:sp>
      <p:sp>
        <p:nvSpPr>
          <p:cNvPr id="19" name="TextBox 18"/>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250"/>
                                        <p:tgtEl>
                                          <p:spTgt spid="12"/>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par>
                          <p:cTn id="44" fill="hold">
                            <p:stCondLst>
                              <p:cond delay="5500"/>
                            </p:stCondLst>
                            <p:childTnLst>
                              <p:par>
                                <p:cTn id="45" presetID="53" presetClass="entr" presetSubtype="16"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500"/>
                                        <p:tgtEl>
                                          <p:spTgt spid="6"/>
                                        </p:tgtEl>
                                      </p:cBhvr>
                                    </p:animEffect>
                                  </p:childTnLst>
                                </p:cTn>
                              </p:par>
                            </p:childTnLst>
                          </p:cTn>
                        </p:par>
                        <p:par>
                          <p:cTn id="54" fill="hold">
                            <p:stCondLst>
                              <p:cond delay="6500"/>
                            </p:stCondLst>
                            <p:childTnLst>
                              <p:par>
                                <p:cTn id="55" presetID="53" presetClass="entr" presetSubtype="16"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2739562" y="987574"/>
            <a:ext cx="3588932" cy="3629155"/>
            <a:chOff x="881590" y="816555"/>
            <a:chExt cx="2447841" cy="2475275"/>
          </a:xfrm>
        </p:grpSpPr>
        <p:grpSp>
          <p:nvGrpSpPr>
            <p:cNvPr id="58" name="组合 57"/>
            <p:cNvGrpSpPr/>
            <p:nvPr/>
          </p:nvGrpSpPr>
          <p:grpSpPr>
            <a:xfrm>
              <a:off x="881590" y="933999"/>
              <a:ext cx="2447841" cy="2357831"/>
              <a:chOff x="881590" y="933999"/>
              <a:chExt cx="2447841" cy="2357831"/>
            </a:xfrm>
          </p:grpSpPr>
          <p:sp>
            <p:nvSpPr>
              <p:cNvPr id="60" name="椭圆 59"/>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1" name="椭圆 60"/>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9" name="椭圆 58"/>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62" name="组合 70"/>
          <p:cNvGrpSpPr/>
          <p:nvPr/>
        </p:nvGrpSpPr>
        <p:grpSpPr bwMode="auto">
          <a:xfrm>
            <a:off x="3201194" y="1420937"/>
            <a:ext cx="2628900" cy="2628900"/>
            <a:chOff x="0" y="0"/>
            <a:chExt cx="2628000" cy="2628000"/>
          </a:xfrm>
        </p:grpSpPr>
        <p:sp>
          <p:nvSpPr>
            <p:cNvPr id="63" name="椭圆 68"/>
            <p:cNvSpPr>
              <a:spLocks noChangeArrowheads="1"/>
            </p:cNvSpPr>
            <p:nvPr/>
          </p:nvSpPr>
          <p:spPr bwMode="auto">
            <a:xfrm>
              <a:off x="0" y="0"/>
              <a:ext cx="2628000" cy="2628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64" name="椭圆 69"/>
            <p:cNvSpPr>
              <a:spLocks noChangeArrowheads="1"/>
            </p:cNvSpPr>
            <p:nvPr/>
          </p:nvSpPr>
          <p:spPr bwMode="auto">
            <a:xfrm>
              <a:off x="21713" y="20887"/>
              <a:ext cx="2584574" cy="2584574"/>
            </a:xfrm>
            <a:prstGeom prst="ellipse">
              <a:avLst/>
            </a:prstGeom>
            <a:solidFill>
              <a:schemeClr val="tx2">
                <a:lumMod val="75000"/>
              </a:schemeClr>
            </a:soli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sp>
        <p:nvSpPr>
          <p:cNvPr id="65" name="等腰三角形 101"/>
          <p:cNvSpPr>
            <a:spLocks noChangeArrowheads="1"/>
          </p:cNvSpPr>
          <p:nvPr/>
        </p:nvSpPr>
        <p:spPr bwMode="auto">
          <a:xfrm rot="10800000" flipV="1">
            <a:off x="4472782" y="1665412"/>
            <a:ext cx="85725" cy="793750"/>
          </a:xfrm>
          <a:prstGeom prst="triangle">
            <a:avLst>
              <a:gd name="adj" fmla="val 50000"/>
            </a:avLst>
          </a:prstGeom>
          <a:solidFill>
            <a:schemeClr val="bg1"/>
          </a:solidFill>
          <a:ln>
            <a:noFill/>
          </a:ln>
        </p:spPr>
        <p:txBody>
          <a:bodyPr anchor="ctr"/>
          <a:lstStyle/>
          <a:p>
            <a:pPr algn="ctr"/>
            <a:endParaRPr lang="zh-CN" altLang="zh-CN">
              <a:solidFill>
                <a:srgbClr val="FFFFFF"/>
              </a:solidFill>
            </a:endParaRPr>
          </a:p>
        </p:txBody>
      </p:sp>
      <p:sp>
        <p:nvSpPr>
          <p:cNvPr id="66" name="等腰三角形 71"/>
          <p:cNvSpPr>
            <a:spLocks noChangeArrowheads="1"/>
          </p:cNvSpPr>
          <p:nvPr/>
        </p:nvSpPr>
        <p:spPr bwMode="auto">
          <a:xfrm rot="5400000">
            <a:off x="5156200" y="2315494"/>
            <a:ext cx="85725" cy="792162"/>
          </a:xfrm>
          <a:prstGeom prst="triangle">
            <a:avLst>
              <a:gd name="adj" fmla="val 50000"/>
            </a:avLst>
          </a:prstGeom>
          <a:solidFill>
            <a:schemeClr val="bg1"/>
          </a:solidFill>
          <a:ln>
            <a:noFill/>
          </a:ln>
        </p:spPr>
        <p:txBody>
          <a:bodyPr anchor="ctr"/>
          <a:lstStyle/>
          <a:p>
            <a:pPr algn="ctr"/>
            <a:endParaRPr lang="zh-CN" altLang="zh-CN">
              <a:solidFill>
                <a:srgbClr val="FFFFFF"/>
              </a:solidFill>
            </a:endParaRPr>
          </a:p>
        </p:txBody>
      </p:sp>
      <p:sp>
        <p:nvSpPr>
          <p:cNvPr id="67" name="等腰三角形 99"/>
          <p:cNvSpPr>
            <a:spLocks noChangeArrowheads="1"/>
          </p:cNvSpPr>
          <p:nvPr/>
        </p:nvSpPr>
        <p:spPr bwMode="auto">
          <a:xfrm rot="16200000" flipH="1">
            <a:off x="3789363" y="2315493"/>
            <a:ext cx="85725" cy="792163"/>
          </a:xfrm>
          <a:prstGeom prst="triangle">
            <a:avLst>
              <a:gd name="adj" fmla="val 50000"/>
            </a:avLst>
          </a:prstGeom>
          <a:solidFill>
            <a:schemeClr val="bg1"/>
          </a:solidFill>
          <a:ln>
            <a:noFill/>
          </a:ln>
        </p:spPr>
        <p:txBody>
          <a:bodyPr anchor="ctr"/>
          <a:lstStyle/>
          <a:p>
            <a:pPr algn="ctr"/>
            <a:endParaRPr lang="zh-CN" altLang="zh-CN">
              <a:solidFill>
                <a:srgbClr val="FFFFFF"/>
              </a:solidFill>
            </a:endParaRPr>
          </a:p>
        </p:txBody>
      </p:sp>
      <p:sp>
        <p:nvSpPr>
          <p:cNvPr id="68" name="等腰三角形 100"/>
          <p:cNvSpPr>
            <a:spLocks noChangeArrowheads="1"/>
          </p:cNvSpPr>
          <p:nvPr/>
        </p:nvSpPr>
        <p:spPr bwMode="auto">
          <a:xfrm rot="10800000">
            <a:off x="4472782" y="3029075"/>
            <a:ext cx="85725" cy="792162"/>
          </a:xfrm>
          <a:prstGeom prst="triangle">
            <a:avLst>
              <a:gd name="adj" fmla="val 50000"/>
            </a:avLst>
          </a:prstGeom>
          <a:solidFill>
            <a:schemeClr val="bg1"/>
          </a:solidFill>
          <a:ln>
            <a:noFill/>
          </a:ln>
        </p:spPr>
        <p:txBody>
          <a:bodyPr anchor="ctr"/>
          <a:lstStyle/>
          <a:p>
            <a:pPr algn="ctr"/>
            <a:endParaRPr lang="zh-CN" altLang="zh-CN">
              <a:solidFill>
                <a:srgbClr val="FFFFFF"/>
              </a:solidFill>
            </a:endParaRPr>
          </a:p>
        </p:txBody>
      </p:sp>
      <p:sp>
        <p:nvSpPr>
          <p:cNvPr id="69" name="等腰三角形 102"/>
          <p:cNvSpPr>
            <a:spLocks noChangeArrowheads="1"/>
          </p:cNvSpPr>
          <p:nvPr/>
        </p:nvSpPr>
        <p:spPr bwMode="auto">
          <a:xfrm rot="18900000" flipV="1">
            <a:off x="4934744" y="2827462"/>
            <a:ext cx="87313" cy="792163"/>
          </a:xfrm>
          <a:prstGeom prst="triangle">
            <a:avLst>
              <a:gd name="adj" fmla="val 50000"/>
            </a:avLst>
          </a:prstGeom>
          <a:solidFill>
            <a:schemeClr val="bg1"/>
          </a:solidFill>
          <a:ln>
            <a:noFill/>
          </a:ln>
        </p:spPr>
        <p:txBody>
          <a:bodyPr anchor="ctr"/>
          <a:lstStyle/>
          <a:p>
            <a:pPr algn="ctr"/>
            <a:endParaRPr lang="zh-CN" altLang="zh-CN">
              <a:solidFill>
                <a:srgbClr val="FFFFFF"/>
              </a:solidFill>
            </a:endParaRPr>
          </a:p>
        </p:txBody>
      </p:sp>
      <p:sp>
        <p:nvSpPr>
          <p:cNvPr id="70" name="等腰三角形 105"/>
          <p:cNvSpPr>
            <a:spLocks noChangeArrowheads="1"/>
          </p:cNvSpPr>
          <p:nvPr/>
        </p:nvSpPr>
        <p:spPr bwMode="auto">
          <a:xfrm rot="18900000">
            <a:off x="3980657" y="1824162"/>
            <a:ext cx="85725" cy="793750"/>
          </a:xfrm>
          <a:prstGeom prst="triangle">
            <a:avLst>
              <a:gd name="adj" fmla="val 50000"/>
            </a:avLst>
          </a:prstGeom>
          <a:solidFill>
            <a:schemeClr val="bg1"/>
          </a:solidFill>
          <a:ln>
            <a:noFill/>
          </a:ln>
        </p:spPr>
        <p:txBody>
          <a:bodyPr anchor="ctr"/>
          <a:lstStyle/>
          <a:p>
            <a:pPr algn="ctr"/>
            <a:endParaRPr lang="zh-CN" altLang="zh-CN">
              <a:solidFill>
                <a:srgbClr val="FFFFFF"/>
              </a:solidFill>
            </a:endParaRPr>
          </a:p>
        </p:txBody>
      </p:sp>
      <p:sp>
        <p:nvSpPr>
          <p:cNvPr id="71" name="等腰三角形 104"/>
          <p:cNvSpPr>
            <a:spLocks noChangeArrowheads="1"/>
          </p:cNvSpPr>
          <p:nvPr/>
        </p:nvSpPr>
        <p:spPr bwMode="auto">
          <a:xfrm rot="2700000" flipH="1" flipV="1">
            <a:off x="3990975" y="2844132"/>
            <a:ext cx="85725" cy="792162"/>
          </a:xfrm>
          <a:prstGeom prst="triangle">
            <a:avLst>
              <a:gd name="adj" fmla="val 50000"/>
            </a:avLst>
          </a:prstGeom>
          <a:solidFill>
            <a:schemeClr val="bg1"/>
          </a:solidFill>
          <a:ln>
            <a:noFill/>
          </a:ln>
        </p:spPr>
        <p:txBody>
          <a:bodyPr anchor="ctr"/>
          <a:lstStyle/>
          <a:p>
            <a:pPr algn="ctr"/>
            <a:endParaRPr lang="zh-CN" altLang="zh-CN">
              <a:solidFill>
                <a:srgbClr val="FFFFFF"/>
              </a:solidFill>
            </a:endParaRPr>
          </a:p>
        </p:txBody>
      </p:sp>
      <p:grpSp>
        <p:nvGrpSpPr>
          <p:cNvPr id="72" name="组合 72"/>
          <p:cNvGrpSpPr/>
          <p:nvPr/>
        </p:nvGrpSpPr>
        <p:grpSpPr bwMode="auto">
          <a:xfrm>
            <a:off x="4166394" y="2384550"/>
            <a:ext cx="700088" cy="700087"/>
            <a:chOff x="0" y="0"/>
            <a:chExt cx="1296000" cy="1296000"/>
          </a:xfrm>
        </p:grpSpPr>
        <p:sp>
          <p:nvSpPr>
            <p:cNvPr id="73" name="椭圆 73"/>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74" name="椭圆 74"/>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75" name="组合 75"/>
          <p:cNvGrpSpPr/>
          <p:nvPr/>
        </p:nvGrpSpPr>
        <p:grpSpPr bwMode="auto">
          <a:xfrm>
            <a:off x="3017044" y="2452812"/>
            <a:ext cx="561975" cy="561975"/>
            <a:chOff x="0" y="0"/>
            <a:chExt cx="1296000" cy="1296000"/>
          </a:xfrm>
        </p:grpSpPr>
        <p:sp>
          <p:nvSpPr>
            <p:cNvPr id="76" name="椭圆 76"/>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77" name="椭圆 77"/>
            <p:cNvSpPr>
              <a:spLocks noChangeArrowheads="1"/>
            </p:cNvSpPr>
            <p:nvPr/>
          </p:nvSpPr>
          <p:spPr bwMode="auto">
            <a:xfrm>
              <a:off x="35932" y="35932"/>
              <a:ext cx="1224136" cy="1224136"/>
            </a:xfrm>
            <a:prstGeom prst="ellipse">
              <a:avLst/>
            </a:prstGeom>
            <a:solidFill>
              <a:schemeClr val="tx2">
                <a:lumMod val="75000"/>
              </a:schemeClr>
            </a:soli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78" name="组合 78"/>
          <p:cNvGrpSpPr/>
          <p:nvPr/>
        </p:nvGrpSpPr>
        <p:grpSpPr bwMode="auto">
          <a:xfrm>
            <a:off x="5452269" y="2452812"/>
            <a:ext cx="561975" cy="561975"/>
            <a:chOff x="0" y="0"/>
            <a:chExt cx="1296000" cy="1296000"/>
          </a:xfrm>
        </p:grpSpPr>
        <p:sp>
          <p:nvSpPr>
            <p:cNvPr id="79" name="椭圆 79"/>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80" name="椭圆 80"/>
            <p:cNvSpPr>
              <a:spLocks noChangeArrowheads="1"/>
            </p:cNvSpPr>
            <p:nvPr/>
          </p:nvSpPr>
          <p:spPr bwMode="auto">
            <a:xfrm>
              <a:off x="35932" y="35932"/>
              <a:ext cx="1224136" cy="1224136"/>
            </a:xfrm>
            <a:prstGeom prst="ellipse">
              <a:avLst/>
            </a:prstGeom>
            <a:solidFill>
              <a:schemeClr val="tx2">
                <a:lumMod val="75000"/>
              </a:schemeClr>
            </a:soli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sp>
        <p:nvSpPr>
          <p:cNvPr id="81" name="等腰三角形 103"/>
          <p:cNvSpPr>
            <a:spLocks noChangeArrowheads="1"/>
          </p:cNvSpPr>
          <p:nvPr/>
        </p:nvSpPr>
        <p:spPr bwMode="auto">
          <a:xfrm rot="2700000">
            <a:off x="5022850" y="1824957"/>
            <a:ext cx="85725" cy="792162"/>
          </a:xfrm>
          <a:prstGeom prst="triangle">
            <a:avLst>
              <a:gd name="adj" fmla="val 50000"/>
            </a:avLst>
          </a:prstGeom>
          <a:solidFill>
            <a:schemeClr val="bg1"/>
          </a:solidFill>
          <a:ln>
            <a:noFill/>
          </a:ln>
        </p:spPr>
        <p:txBody>
          <a:bodyPr anchor="ctr"/>
          <a:lstStyle/>
          <a:p>
            <a:pPr algn="ctr"/>
            <a:endParaRPr lang="zh-CN" altLang="zh-CN">
              <a:solidFill>
                <a:srgbClr val="FFFFFF"/>
              </a:solidFill>
            </a:endParaRPr>
          </a:p>
        </p:txBody>
      </p:sp>
      <p:grpSp>
        <p:nvGrpSpPr>
          <p:cNvPr id="82" name="组合 81"/>
          <p:cNvGrpSpPr/>
          <p:nvPr/>
        </p:nvGrpSpPr>
        <p:grpSpPr bwMode="auto">
          <a:xfrm>
            <a:off x="4234657" y="1236787"/>
            <a:ext cx="561975" cy="561975"/>
            <a:chOff x="0" y="0"/>
            <a:chExt cx="1296000" cy="1296000"/>
          </a:xfrm>
        </p:grpSpPr>
        <p:sp>
          <p:nvSpPr>
            <p:cNvPr id="83" name="椭圆 82"/>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84" name="椭圆 83"/>
            <p:cNvSpPr>
              <a:spLocks noChangeArrowheads="1"/>
            </p:cNvSpPr>
            <p:nvPr/>
          </p:nvSpPr>
          <p:spPr bwMode="auto">
            <a:xfrm>
              <a:off x="35932" y="35932"/>
              <a:ext cx="1224136" cy="1224136"/>
            </a:xfrm>
            <a:prstGeom prst="ellipse">
              <a:avLst/>
            </a:prstGeom>
            <a:solidFill>
              <a:schemeClr val="tx2">
                <a:lumMod val="75000"/>
              </a:schemeClr>
            </a:soli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85" name="组合 84"/>
          <p:cNvGrpSpPr/>
          <p:nvPr/>
        </p:nvGrpSpPr>
        <p:grpSpPr bwMode="auto">
          <a:xfrm>
            <a:off x="4234657" y="3662487"/>
            <a:ext cx="561975" cy="561975"/>
            <a:chOff x="0" y="0"/>
            <a:chExt cx="1296000" cy="1296000"/>
          </a:xfrm>
        </p:grpSpPr>
        <p:sp>
          <p:nvSpPr>
            <p:cNvPr id="86" name="椭圆 85"/>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87" name="椭圆 86"/>
            <p:cNvSpPr>
              <a:spLocks noChangeArrowheads="1"/>
            </p:cNvSpPr>
            <p:nvPr/>
          </p:nvSpPr>
          <p:spPr bwMode="auto">
            <a:xfrm>
              <a:off x="35932" y="35932"/>
              <a:ext cx="1224136" cy="1224136"/>
            </a:xfrm>
            <a:prstGeom prst="ellipse">
              <a:avLst/>
            </a:prstGeom>
            <a:solidFill>
              <a:schemeClr val="tx2">
                <a:lumMod val="75000"/>
              </a:schemeClr>
            </a:soli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88" name="组合 87"/>
          <p:cNvGrpSpPr/>
          <p:nvPr/>
        </p:nvGrpSpPr>
        <p:grpSpPr bwMode="auto">
          <a:xfrm>
            <a:off x="3339307" y="1576512"/>
            <a:ext cx="561975" cy="561975"/>
            <a:chOff x="0" y="0"/>
            <a:chExt cx="1296000" cy="1296000"/>
          </a:xfrm>
        </p:grpSpPr>
        <p:sp>
          <p:nvSpPr>
            <p:cNvPr id="89" name="椭圆 88"/>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90" name="椭圆 89"/>
            <p:cNvSpPr>
              <a:spLocks noChangeArrowheads="1"/>
            </p:cNvSpPr>
            <p:nvPr/>
          </p:nvSpPr>
          <p:spPr bwMode="auto">
            <a:xfrm>
              <a:off x="35932" y="35932"/>
              <a:ext cx="1224136" cy="1224136"/>
            </a:xfrm>
            <a:prstGeom prst="ellipse">
              <a:avLst/>
            </a:prstGeom>
            <a:solidFill>
              <a:schemeClr val="tx2">
                <a:lumMod val="75000"/>
              </a:schemeClr>
            </a:soli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91" name="组合 90"/>
          <p:cNvGrpSpPr/>
          <p:nvPr/>
        </p:nvGrpSpPr>
        <p:grpSpPr bwMode="auto">
          <a:xfrm>
            <a:off x="5185569" y="1576512"/>
            <a:ext cx="561975" cy="561975"/>
            <a:chOff x="0" y="0"/>
            <a:chExt cx="1296000" cy="1296000"/>
          </a:xfrm>
        </p:grpSpPr>
        <p:sp>
          <p:nvSpPr>
            <p:cNvPr id="92" name="椭圆 91"/>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93" name="椭圆 92"/>
            <p:cNvSpPr>
              <a:spLocks noChangeArrowheads="1"/>
            </p:cNvSpPr>
            <p:nvPr/>
          </p:nvSpPr>
          <p:spPr bwMode="auto">
            <a:xfrm>
              <a:off x="35932" y="35932"/>
              <a:ext cx="1224136" cy="1224136"/>
            </a:xfrm>
            <a:prstGeom prst="ellipse">
              <a:avLst/>
            </a:prstGeom>
            <a:solidFill>
              <a:schemeClr val="tx2">
                <a:lumMod val="75000"/>
              </a:schemeClr>
            </a:soli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94" name="组合 93"/>
          <p:cNvGrpSpPr/>
          <p:nvPr/>
        </p:nvGrpSpPr>
        <p:grpSpPr bwMode="auto">
          <a:xfrm>
            <a:off x="3339307" y="3324350"/>
            <a:ext cx="561975" cy="561975"/>
            <a:chOff x="0" y="0"/>
            <a:chExt cx="1296000" cy="1296000"/>
          </a:xfrm>
        </p:grpSpPr>
        <p:sp>
          <p:nvSpPr>
            <p:cNvPr id="95" name="椭圆 94"/>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96" name="椭圆 95"/>
            <p:cNvSpPr>
              <a:spLocks noChangeArrowheads="1"/>
            </p:cNvSpPr>
            <p:nvPr/>
          </p:nvSpPr>
          <p:spPr bwMode="auto">
            <a:xfrm>
              <a:off x="35932" y="35932"/>
              <a:ext cx="1224136" cy="1224136"/>
            </a:xfrm>
            <a:prstGeom prst="ellipse">
              <a:avLst/>
            </a:prstGeom>
            <a:solidFill>
              <a:schemeClr val="tx2">
                <a:lumMod val="75000"/>
              </a:schemeClr>
            </a:soli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97" name="组合 96"/>
          <p:cNvGrpSpPr/>
          <p:nvPr/>
        </p:nvGrpSpPr>
        <p:grpSpPr bwMode="auto">
          <a:xfrm>
            <a:off x="5169694" y="3318000"/>
            <a:ext cx="561975" cy="561975"/>
            <a:chOff x="0" y="0"/>
            <a:chExt cx="1296000" cy="1296000"/>
          </a:xfrm>
        </p:grpSpPr>
        <p:sp>
          <p:nvSpPr>
            <p:cNvPr id="98" name="椭圆 97"/>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99" name="椭圆 98"/>
            <p:cNvSpPr>
              <a:spLocks noChangeArrowheads="1"/>
            </p:cNvSpPr>
            <p:nvPr/>
          </p:nvSpPr>
          <p:spPr bwMode="auto">
            <a:xfrm>
              <a:off x="35932" y="35932"/>
              <a:ext cx="1224136" cy="1224136"/>
            </a:xfrm>
            <a:prstGeom prst="ellipse">
              <a:avLst/>
            </a:prstGeom>
            <a:solidFill>
              <a:schemeClr val="tx2">
                <a:lumMod val="75000"/>
              </a:schemeClr>
            </a:soli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sp>
        <p:nvSpPr>
          <p:cNvPr id="100" name="Content Placeholder 2"/>
          <p:cNvSpPr txBox="1"/>
          <p:nvPr/>
        </p:nvSpPr>
        <p:spPr bwMode="auto">
          <a:xfrm>
            <a:off x="3563888" y="771550"/>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ctr"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1" name="Content Placeholder 2"/>
          <p:cNvSpPr txBox="1"/>
          <p:nvPr/>
        </p:nvSpPr>
        <p:spPr bwMode="auto">
          <a:xfrm>
            <a:off x="3502928" y="4185310"/>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ctr"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2" name="Content Placeholder 2"/>
          <p:cNvSpPr txBox="1"/>
          <p:nvPr/>
        </p:nvSpPr>
        <p:spPr bwMode="auto">
          <a:xfrm>
            <a:off x="5914698" y="1586890"/>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3" name="Content Placeholder 2"/>
          <p:cNvSpPr txBox="1"/>
          <p:nvPr/>
        </p:nvSpPr>
        <p:spPr bwMode="auto">
          <a:xfrm>
            <a:off x="6173778" y="2531770"/>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4" name="Content Placeholder 2"/>
          <p:cNvSpPr txBox="1"/>
          <p:nvPr/>
        </p:nvSpPr>
        <p:spPr bwMode="auto">
          <a:xfrm>
            <a:off x="5937558" y="3446170"/>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5" name="Content Placeholder 2"/>
          <p:cNvSpPr txBox="1"/>
          <p:nvPr/>
        </p:nvSpPr>
        <p:spPr bwMode="auto">
          <a:xfrm>
            <a:off x="1117144" y="1603201"/>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6" name="Content Placeholder 2"/>
          <p:cNvSpPr txBox="1"/>
          <p:nvPr/>
        </p:nvSpPr>
        <p:spPr bwMode="auto">
          <a:xfrm>
            <a:off x="827584" y="2555701"/>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7" name="Content Placeholder 2"/>
          <p:cNvSpPr txBox="1"/>
          <p:nvPr/>
        </p:nvSpPr>
        <p:spPr bwMode="auto">
          <a:xfrm>
            <a:off x="1117144" y="3508201"/>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108" name="Group 58"/>
          <p:cNvGrpSpPr/>
          <p:nvPr/>
        </p:nvGrpSpPr>
        <p:grpSpPr>
          <a:xfrm>
            <a:off x="3074213" y="2601247"/>
            <a:ext cx="408128" cy="301459"/>
            <a:chOff x="2563427" y="3717902"/>
            <a:chExt cx="439257" cy="324452"/>
          </a:xfrm>
          <a:solidFill>
            <a:schemeClr val="bg1"/>
          </a:solidFill>
        </p:grpSpPr>
        <p:sp>
          <p:nvSpPr>
            <p:cNvPr id="109"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0"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1"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12" name="Group 4"/>
          <p:cNvGrpSpPr>
            <a:grpSpLocks noChangeAspect="1"/>
          </p:cNvGrpSpPr>
          <p:nvPr/>
        </p:nvGrpSpPr>
        <p:grpSpPr bwMode="auto">
          <a:xfrm>
            <a:off x="3459888" y="1690539"/>
            <a:ext cx="315094" cy="346269"/>
            <a:chOff x="2602" y="1841"/>
            <a:chExt cx="566" cy="622"/>
          </a:xfrm>
          <a:solidFill>
            <a:schemeClr val="bg1"/>
          </a:solidFill>
        </p:grpSpPr>
        <p:sp>
          <p:nvSpPr>
            <p:cNvPr id="113" name="Freeform 5"/>
            <p:cNvSpPr>
              <a:spLocks noEditPoints="1"/>
            </p:cNvSpPr>
            <p:nvPr/>
          </p:nvSpPr>
          <p:spPr bwMode="auto">
            <a:xfrm>
              <a:off x="2602" y="2181"/>
              <a:ext cx="566" cy="229"/>
            </a:xfrm>
            <a:custGeom>
              <a:avLst/>
              <a:gdLst>
                <a:gd name="T0" fmla="*/ 2206 w 2497"/>
                <a:gd name="T1" fmla="*/ 47 h 1009"/>
                <a:gd name="T2" fmla="*/ 2073 w 2497"/>
                <a:gd name="T3" fmla="*/ 47 h 1009"/>
                <a:gd name="T4" fmla="*/ 2073 w 2497"/>
                <a:gd name="T5" fmla="*/ 21 h 1009"/>
                <a:gd name="T6" fmla="*/ 2053 w 2497"/>
                <a:gd name="T7" fmla="*/ 0 h 1009"/>
                <a:gd name="T8" fmla="*/ 21 w 2497"/>
                <a:gd name="T9" fmla="*/ 0 h 1009"/>
                <a:gd name="T10" fmla="*/ 0 w 2497"/>
                <a:gd name="T11" fmla="*/ 21 h 1009"/>
                <a:gd name="T12" fmla="*/ 695 w 2497"/>
                <a:gd name="T13" fmla="*/ 1009 h 1009"/>
                <a:gd name="T14" fmla="*/ 1378 w 2497"/>
                <a:gd name="T15" fmla="*/ 1009 h 1009"/>
                <a:gd name="T16" fmla="*/ 1890 w 2497"/>
                <a:gd name="T17" fmla="*/ 628 h 1009"/>
                <a:gd name="T18" fmla="*/ 2206 w 2497"/>
                <a:gd name="T19" fmla="*/ 628 h 1009"/>
                <a:gd name="T20" fmla="*/ 2497 w 2497"/>
                <a:gd name="T21" fmla="*/ 338 h 1009"/>
                <a:gd name="T22" fmla="*/ 2206 w 2497"/>
                <a:gd name="T23" fmla="*/ 47 h 1009"/>
                <a:gd name="T24" fmla="*/ 2206 w 2497"/>
                <a:gd name="T25" fmla="*/ 497 h 1009"/>
                <a:gd name="T26" fmla="*/ 2014 w 2497"/>
                <a:gd name="T27" fmla="*/ 497 h 1009"/>
                <a:gd name="T28" fmla="*/ 1985 w 2497"/>
                <a:gd name="T29" fmla="*/ 480 h 1009"/>
                <a:gd name="T30" fmla="*/ 1981 w 2497"/>
                <a:gd name="T31" fmla="*/ 463 h 1009"/>
                <a:gd name="T32" fmla="*/ 1983 w 2497"/>
                <a:gd name="T33" fmla="*/ 457 h 1009"/>
                <a:gd name="T34" fmla="*/ 2049 w 2497"/>
                <a:gd name="T35" fmla="*/ 252 h 1009"/>
                <a:gd name="T36" fmla="*/ 2136 w 2497"/>
                <a:gd name="T37" fmla="*/ 178 h 1009"/>
                <a:gd name="T38" fmla="*/ 2206 w 2497"/>
                <a:gd name="T39" fmla="*/ 178 h 1009"/>
                <a:gd name="T40" fmla="*/ 2365 w 2497"/>
                <a:gd name="T41" fmla="*/ 337 h 1009"/>
                <a:gd name="T42" fmla="*/ 2206 w 2497"/>
                <a:gd name="T43" fmla="*/ 497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97" h="1009">
                  <a:moveTo>
                    <a:pt x="2206" y="47"/>
                  </a:moveTo>
                  <a:lnTo>
                    <a:pt x="2073" y="47"/>
                  </a:lnTo>
                  <a:cubicBezTo>
                    <a:pt x="2073" y="39"/>
                    <a:pt x="2073" y="30"/>
                    <a:pt x="2073" y="21"/>
                  </a:cubicBezTo>
                  <a:cubicBezTo>
                    <a:pt x="2073" y="9"/>
                    <a:pt x="2064" y="0"/>
                    <a:pt x="2053" y="0"/>
                  </a:cubicBezTo>
                  <a:lnTo>
                    <a:pt x="21" y="0"/>
                  </a:lnTo>
                  <a:cubicBezTo>
                    <a:pt x="9" y="0"/>
                    <a:pt x="0" y="9"/>
                    <a:pt x="0" y="21"/>
                  </a:cubicBezTo>
                  <a:cubicBezTo>
                    <a:pt x="0" y="625"/>
                    <a:pt x="489" y="1009"/>
                    <a:pt x="695" y="1009"/>
                  </a:cubicBezTo>
                  <a:lnTo>
                    <a:pt x="1378" y="1009"/>
                  </a:lnTo>
                  <a:cubicBezTo>
                    <a:pt x="1539" y="1009"/>
                    <a:pt x="1767" y="813"/>
                    <a:pt x="1890" y="628"/>
                  </a:cubicBezTo>
                  <a:lnTo>
                    <a:pt x="2206" y="628"/>
                  </a:lnTo>
                  <a:cubicBezTo>
                    <a:pt x="2366" y="628"/>
                    <a:pt x="2497" y="498"/>
                    <a:pt x="2497" y="338"/>
                  </a:cubicBezTo>
                  <a:cubicBezTo>
                    <a:pt x="2497" y="177"/>
                    <a:pt x="2366" y="47"/>
                    <a:pt x="2206" y="47"/>
                  </a:cubicBezTo>
                  <a:close/>
                  <a:moveTo>
                    <a:pt x="2206" y="497"/>
                  </a:moveTo>
                  <a:lnTo>
                    <a:pt x="2014" y="497"/>
                  </a:lnTo>
                  <a:cubicBezTo>
                    <a:pt x="2004" y="497"/>
                    <a:pt x="1992" y="490"/>
                    <a:pt x="1985" y="480"/>
                  </a:cubicBezTo>
                  <a:cubicBezTo>
                    <a:pt x="1983" y="476"/>
                    <a:pt x="1979" y="470"/>
                    <a:pt x="1981" y="463"/>
                  </a:cubicBezTo>
                  <a:cubicBezTo>
                    <a:pt x="1982" y="461"/>
                    <a:pt x="1983" y="459"/>
                    <a:pt x="1983" y="457"/>
                  </a:cubicBezTo>
                  <a:cubicBezTo>
                    <a:pt x="2012" y="391"/>
                    <a:pt x="2034" y="322"/>
                    <a:pt x="2049" y="252"/>
                  </a:cubicBezTo>
                  <a:cubicBezTo>
                    <a:pt x="2064" y="205"/>
                    <a:pt x="2095" y="178"/>
                    <a:pt x="2136" y="178"/>
                  </a:cubicBezTo>
                  <a:lnTo>
                    <a:pt x="2206" y="178"/>
                  </a:lnTo>
                  <a:cubicBezTo>
                    <a:pt x="2294" y="178"/>
                    <a:pt x="2365" y="250"/>
                    <a:pt x="2365" y="337"/>
                  </a:cubicBezTo>
                  <a:cubicBezTo>
                    <a:pt x="2366" y="425"/>
                    <a:pt x="2294" y="497"/>
                    <a:pt x="2206" y="497"/>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14" name="Freeform 6"/>
            <p:cNvSpPr/>
            <p:nvPr/>
          </p:nvSpPr>
          <p:spPr bwMode="auto">
            <a:xfrm>
              <a:off x="2668" y="2433"/>
              <a:ext cx="337" cy="30"/>
            </a:xfrm>
            <a:custGeom>
              <a:avLst/>
              <a:gdLst>
                <a:gd name="T0" fmla="*/ 1419 w 1486"/>
                <a:gd name="T1" fmla="*/ 0 h 134"/>
                <a:gd name="T2" fmla="*/ 67 w 1486"/>
                <a:gd name="T3" fmla="*/ 0 h 134"/>
                <a:gd name="T4" fmla="*/ 0 w 1486"/>
                <a:gd name="T5" fmla="*/ 67 h 134"/>
                <a:gd name="T6" fmla="*/ 67 w 1486"/>
                <a:gd name="T7" fmla="*/ 134 h 134"/>
                <a:gd name="T8" fmla="*/ 1419 w 1486"/>
                <a:gd name="T9" fmla="*/ 134 h 134"/>
                <a:gd name="T10" fmla="*/ 1486 w 1486"/>
                <a:gd name="T11" fmla="*/ 67 h 134"/>
                <a:gd name="T12" fmla="*/ 1419 w 1486"/>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1486" h="134">
                  <a:moveTo>
                    <a:pt x="1419" y="0"/>
                  </a:moveTo>
                  <a:lnTo>
                    <a:pt x="67" y="0"/>
                  </a:lnTo>
                  <a:cubicBezTo>
                    <a:pt x="30" y="0"/>
                    <a:pt x="0" y="30"/>
                    <a:pt x="0" y="67"/>
                  </a:cubicBezTo>
                  <a:cubicBezTo>
                    <a:pt x="0" y="104"/>
                    <a:pt x="30" y="134"/>
                    <a:pt x="67" y="134"/>
                  </a:cubicBezTo>
                  <a:lnTo>
                    <a:pt x="1419" y="134"/>
                  </a:lnTo>
                  <a:cubicBezTo>
                    <a:pt x="1456" y="134"/>
                    <a:pt x="1486" y="104"/>
                    <a:pt x="1486" y="67"/>
                  </a:cubicBezTo>
                  <a:cubicBezTo>
                    <a:pt x="1486" y="30"/>
                    <a:pt x="1456" y="0"/>
                    <a:pt x="1419" y="0"/>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15" name="Freeform 7"/>
            <p:cNvSpPr/>
            <p:nvPr/>
          </p:nvSpPr>
          <p:spPr bwMode="auto">
            <a:xfrm>
              <a:off x="2735" y="1882"/>
              <a:ext cx="101" cy="229"/>
            </a:xfrm>
            <a:custGeom>
              <a:avLst/>
              <a:gdLst>
                <a:gd name="T0" fmla="*/ 112 w 445"/>
                <a:gd name="T1" fmla="*/ 1008 h 1008"/>
                <a:gd name="T2" fmla="*/ 31 w 445"/>
                <a:gd name="T3" fmla="*/ 935 h 1008"/>
                <a:gd name="T4" fmla="*/ 190 w 445"/>
                <a:gd name="T5" fmla="*/ 284 h 1008"/>
                <a:gd name="T6" fmla="*/ 276 w 445"/>
                <a:gd name="T7" fmla="*/ 77 h 1008"/>
                <a:gd name="T8" fmla="*/ 368 w 445"/>
                <a:gd name="T9" fmla="*/ 6 h 1008"/>
                <a:gd name="T10" fmla="*/ 439 w 445"/>
                <a:gd name="T11" fmla="*/ 98 h 1008"/>
                <a:gd name="T12" fmla="*/ 335 w 445"/>
                <a:gd name="T13" fmla="*/ 361 h 1008"/>
                <a:gd name="T14" fmla="*/ 194 w 445"/>
                <a:gd name="T15" fmla="*/ 917 h 1008"/>
                <a:gd name="T16" fmla="*/ 121 w 445"/>
                <a:gd name="T17" fmla="*/ 1008 h 1008"/>
                <a:gd name="T18" fmla="*/ 112 w 445"/>
                <a:gd name="T19" fmla="*/ 1008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008">
                  <a:moveTo>
                    <a:pt x="112" y="1008"/>
                  </a:moveTo>
                  <a:cubicBezTo>
                    <a:pt x="71" y="1008"/>
                    <a:pt x="35" y="977"/>
                    <a:pt x="31" y="935"/>
                  </a:cubicBezTo>
                  <a:cubicBezTo>
                    <a:pt x="0" y="640"/>
                    <a:pt x="105" y="442"/>
                    <a:pt x="190" y="284"/>
                  </a:cubicBezTo>
                  <a:cubicBezTo>
                    <a:pt x="232" y="205"/>
                    <a:pt x="268" y="137"/>
                    <a:pt x="276" y="77"/>
                  </a:cubicBezTo>
                  <a:cubicBezTo>
                    <a:pt x="282" y="32"/>
                    <a:pt x="323" y="0"/>
                    <a:pt x="368" y="6"/>
                  </a:cubicBezTo>
                  <a:cubicBezTo>
                    <a:pt x="413" y="12"/>
                    <a:pt x="445" y="53"/>
                    <a:pt x="439" y="98"/>
                  </a:cubicBezTo>
                  <a:cubicBezTo>
                    <a:pt x="427" y="188"/>
                    <a:pt x="383" y="272"/>
                    <a:pt x="335" y="361"/>
                  </a:cubicBezTo>
                  <a:cubicBezTo>
                    <a:pt x="257" y="507"/>
                    <a:pt x="169" y="673"/>
                    <a:pt x="194" y="917"/>
                  </a:cubicBezTo>
                  <a:cubicBezTo>
                    <a:pt x="199" y="963"/>
                    <a:pt x="166" y="1003"/>
                    <a:pt x="121" y="1008"/>
                  </a:cubicBezTo>
                  <a:cubicBezTo>
                    <a:pt x="118" y="1008"/>
                    <a:pt x="115" y="1008"/>
                    <a:pt x="112" y="1008"/>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16" name="Freeform 8"/>
            <p:cNvSpPr/>
            <p:nvPr/>
          </p:nvSpPr>
          <p:spPr bwMode="auto">
            <a:xfrm>
              <a:off x="2798" y="1841"/>
              <a:ext cx="117" cy="306"/>
            </a:xfrm>
            <a:custGeom>
              <a:avLst/>
              <a:gdLst>
                <a:gd name="T0" fmla="*/ 154 w 518"/>
                <a:gd name="T1" fmla="*/ 1350 h 1350"/>
                <a:gd name="T2" fmla="*/ 74 w 518"/>
                <a:gd name="T3" fmla="*/ 1285 h 1350"/>
                <a:gd name="T4" fmla="*/ 205 w 518"/>
                <a:gd name="T5" fmla="*/ 558 h 1350"/>
                <a:gd name="T6" fmla="*/ 331 w 518"/>
                <a:gd name="T7" fmla="*/ 95 h 1350"/>
                <a:gd name="T8" fmla="*/ 405 w 518"/>
                <a:gd name="T9" fmla="*/ 5 h 1350"/>
                <a:gd name="T10" fmla="*/ 495 w 518"/>
                <a:gd name="T11" fmla="*/ 79 h 1350"/>
                <a:gd name="T12" fmla="*/ 351 w 518"/>
                <a:gd name="T13" fmla="*/ 635 h 1350"/>
                <a:gd name="T14" fmla="*/ 235 w 518"/>
                <a:gd name="T15" fmla="*/ 1250 h 1350"/>
                <a:gd name="T16" fmla="*/ 171 w 518"/>
                <a:gd name="T17" fmla="*/ 1348 h 1350"/>
                <a:gd name="T18" fmla="*/ 154 w 518"/>
                <a:gd name="T19" fmla="*/ 1350 h 1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8" h="1350">
                  <a:moveTo>
                    <a:pt x="154" y="1350"/>
                  </a:moveTo>
                  <a:cubicBezTo>
                    <a:pt x="116" y="1350"/>
                    <a:pt x="82" y="1323"/>
                    <a:pt x="74" y="1285"/>
                  </a:cubicBezTo>
                  <a:cubicBezTo>
                    <a:pt x="0" y="946"/>
                    <a:pt x="109" y="740"/>
                    <a:pt x="205" y="558"/>
                  </a:cubicBezTo>
                  <a:cubicBezTo>
                    <a:pt x="282" y="411"/>
                    <a:pt x="349" y="284"/>
                    <a:pt x="331" y="95"/>
                  </a:cubicBezTo>
                  <a:cubicBezTo>
                    <a:pt x="326" y="49"/>
                    <a:pt x="360" y="9"/>
                    <a:pt x="405" y="5"/>
                  </a:cubicBezTo>
                  <a:cubicBezTo>
                    <a:pt x="450" y="0"/>
                    <a:pt x="490" y="34"/>
                    <a:pt x="495" y="79"/>
                  </a:cubicBezTo>
                  <a:cubicBezTo>
                    <a:pt x="518" y="318"/>
                    <a:pt x="433" y="479"/>
                    <a:pt x="351" y="635"/>
                  </a:cubicBezTo>
                  <a:cubicBezTo>
                    <a:pt x="260" y="807"/>
                    <a:pt x="174" y="970"/>
                    <a:pt x="235" y="1250"/>
                  </a:cubicBezTo>
                  <a:cubicBezTo>
                    <a:pt x="244" y="1294"/>
                    <a:pt x="216" y="1338"/>
                    <a:pt x="171" y="1348"/>
                  </a:cubicBezTo>
                  <a:cubicBezTo>
                    <a:pt x="166" y="1349"/>
                    <a:pt x="160" y="1350"/>
                    <a:pt x="154" y="1350"/>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17" name="Freeform 9"/>
            <p:cNvSpPr/>
            <p:nvPr/>
          </p:nvSpPr>
          <p:spPr bwMode="auto">
            <a:xfrm>
              <a:off x="2874" y="1894"/>
              <a:ext cx="100" cy="217"/>
            </a:xfrm>
            <a:custGeom>
              <a:avLst/>
              <a:gdLst>
                <a:gd name="T0" fmla="*/ 108 w 441"/>
                <a:gd name="T1" fmla="*/ 961 h 961"/>
                <a:gd name="T2" fmla="*/ 27 w 441"/>
                <a:gd name="T3" fmla="*/ 891 h 961"/>
                <a:gd name="T4" fmla="*/ 137 w 441"/>
                <a:gd name="T5" fmla="*/ 463 h 961"/>
                <a:gd name="T6" fmla="*/ 273 w 441"/>
                <a:gd name="T7" fmla="*/ 79 h 961"/>
                <a:gd name="T8" fmla="*/ 362 w 441"/>
                <a:gd name="T9" fmla="*/ 4 h 961"/>
                <a:gd name="T10" fmla="*/ 437 w 441"/>
                <a:gd name="T11" fmla="*/ 93 h 961"/>
                <a:gd name="T12" fmla="*/ 281 w 441"/>
                <a:gd name="T13" fmla="*/ 544 h 961"/>
                <a:gd name="T14" fmla="*/ 190 w 441"/>
                <a:gd name="T15" fmla="*/ 867 h 961"/>
                <a:gd name="T16" fmla="*/ 120 w 441"/>
                <a:gd name="T17" fmla="*/ 961 h 961"/>
                <a:gd name="T18" fmla="*/ 108 w 441"/>
                <a:gd name="T19" fmla="*/ 961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1" h="961">
                  <a:moveTo>
                    <a:pt x="108" y="961"/>
                  </a:moveTo>
                  <a:cubicBezTo>
                    <a:pt x="68" y="961"/>
                    <a:pt x="33" y="932"/>
                    <a:pt x="27" y="891"/>
                  </a:cubicBezTo>
                  <a:cubicBezTo>
                    <a:pt x="0" y="705"/>
                    <a:pt x="70" y="582"/>
                    <a:pt x="137" y="463"/>
                  </a:cubicBezTo>
                  <a:cubicBezTo>
                    <a:pt x="197" y="358"/>
                    <a:pt x="258" y="250"/>
                    <a:pt x="273" y="79"/>
                  </a:cubicBezTo>
                  <a:cubicBezTo>
                    <a:pt x="277" y="33"/>
                    <a:pt x="317" y="0"/>
                    <a:pt x="362" y="4"/>
                  </a:cubicBezTo>
                  <a:cubicBezTo>
                    <a:pt x="407" y="8"/>
                    <a:pt x="441" y="48"/>
                    <a:pt x="437" y="93"/>
                  </a:cubicBezTo>
                  <a:cubicBezTo>
                    <a:pt x="419" y="300"/>
                    <a:pt x="342" y="436"/>
                    <a:pt x="281" y="544"/>
                  </a:cubicBezTo>
                  <a:cubicBezTo>
                    <a:pt x="217" y="656"/>
                    <a:pt x="171" y="737"/>
                    <a:pt x="190" y="867"/>
                  </a:cubicBezTo>
                  <a:cubicBezTo>
                    <a:pt x="196" y="912"/>
                    <a:pt x="165" y="954"/>
                    <a:pt x="120" y="961"/>
                  </a:cubicBezTo>
                  <a:cubicBezTo>
                    <a:pt x="116" y="961"/>
                    <a:pt x="112" y="961"/>
                    <a:pt x="108" y="961"/>
                  </a:cubicBezTo>
                  <a:close/>
                </a:path>
              </a:pathLst>
            </a:custGeom>
            <a:grpFill/>
            <a:ln w="0">
              <a:noFill/>
              <a:prstDash val="solid"/>
              <a:round/>
            </a:ln>
          </p:spPr>
          <p:txBody>
            <a:bodyPr vert="horz" wrap="square" lIns="91440" tIns="45720" rIns="91440" bIns="45720" numCol="1" anchor="t" anchorCtr="0" compatLnSpc="1"/>
            <a:lstStyle/>
            <a:p>
              <a:endParaRPr lang="th-TH"/>
            </a:p>
          </p:txBody>
        </p:sp>
      </p:grpSp>
      <p:sp>
        <p:nvSpPr>
          <p:cNvPr id="118" name="Freeform 144"/>
          <p:cNvSpPr>
            <a:spLocks noEditPoints="1"/>
          </p:cNvSpPr>
          <p:nvPr/>
        </p:nvSpPr>
        <p:spPr bwMode="auto">
          <a:xfrm>
            <a:off x="3439742" y="3465003"/>
            <a:ext cx="323653" cy="280668"/>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68580" tIns="34290" rIns="68580" bIns="34290" numCol="1" anchor="t" anchorCtr="0" compatLnSpc="1"/>
          <a:lstStyle/>
          <a:p>
            <a:endParaRPr lang="en-US"/>
          </a:p>
        </p:txBody>
      </p:sp>
      <p:sp>
        <p:nvSpPr>
          <p:cNvPr id="119" name="Freeform 66"/>
          <p:cNvSpPr>
            <a:spLocks noEditPoints="1"/>
          </p:cNvSpPr>
          <p:nvPr/>
        </p:nvSpPr>
        <p:spPr bwMode="auto">
          <a:xfrm>
            <a:off x="5345411" y="1699510"/>
            <a:ext cx="262910" cy="30709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ln>
        </p:spPr>
        <p:txBody>
          <a:bodyPr vert="horz" wrap="square" lIns="68580" tIns="34290" rIns="68580" bIns="34290" numCol="1" anchor="t" anchorCtr="0" compatLnSpc="1"/>
          <a:lstStyle/>
          <a:p>
            <a:endParaRPr lang="en-US" dirty="0"/>
          </a:p>
        </p:txBody>
      </p:sp>
      <p:grpSp>
        <p:nvGrpSpPr>
          <p:cNvPr id="120" name="Group 92"/>
          <p:cNvGrpSpPr/>
          <p:nvPr/>
        </p:nvGrpSpPr>
        <p:grpSpPr>
          <a:xfrm>
            <a:off x="4361402" y="3821238"/>
            <a:ext cx="310071" cy="271908"/>
            <a:chOff x="6365875" y="1458913"/>
            <a:chExt cx="619125" cy="542925"/>
          </a:xfrm>
          <a:solidFill>
            <a:schemeClr val="bg1"/>
          </a:solidFill>
        </p:grpSpPr>
        <p:sp>
          <p:nvSpPr>
            <p:cNvPr id="121"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p>
          </p:txBody>
        </p:sp>
        <p:sp>
          <p:nvSpPr>
            <p:cNvPr id="122"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p>
          </p:txBody>
        </p:sp>
        <p:sp>
          <p:nvSpPr>
            <p:cNvPr id="123"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p>
          </p:txBody>
        </p:sp>
        <p:sp>
          <p:nvSpPr>
            <p:cNvPr id="124"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p>
          </p:txBody>
        </p:sp>
        <p:sp>
          <p:nvSpPr>
            <p:cNvPr id="125"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ln>
          </p:spPr>
          <p:txBody>
            <a:bodyPr vert="horz" wrap="square" lIns="91440" tIns="45720" rIns="91440" bIns="45720" numCol="1" anchor="t" anchorCtr="0" compatLnSpc="1"/>
            <a:lstStyle/>
            <a:p>
              <a:endParaRPr lang="en-US"/>
            </a:p>
          </p:txBody>
        </p:sp>
        <p:sp>
          <p:nvSpPr>
            <p:cNvPr id="126"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ln>
          </p:spPr>
          <p:txBody>
            <a:bodyPr vert="horz" wrap="square" lIns="91440" tIns="45720" rIns="91440" bIns="45720" numCol="1" anchor="t" anchorCtr="0" compatLnSpc="1"/>
            <a:lstStyle/>
            <a:p>
              <a:endParaRPr lang="en-US"/>
            </a:p>
          </p:txBody>
        </p:sp>
      </p:grpSp>
      <p:grpSp>
        <p:nvGrpSpPr>
          <p:cNvPr id="127" name="Group 65"/>
          <p:cNvGrpSpPr/>
          <p:nvPr/>
        </p:nvGrpSpPr>
        <p:grpSpPr>
          <a:xfrm>
            <a:off x="4285713" y="1328408"/>
            <a:ext cx="433052" cy="326176"/>
            <a:chOff x="550885" y="1190671"/>
            <a:chExt cx="3840309" cy="2892537"/>
          </a:xfrm>
          <a:solidFill>
            <a:schemeClr val="bg1"/>
          </a:solidFill>
        </p:grpSpPr>
        <p:sp>
          <p:nvSpPr>
            <p:cNvPr id="128" name="Freeform 14"/>
            <p:cNvSpPr>
              <a:spLocks noEditPoints="1"/>
            </p:cNvSpPr>
            <p:nvPr/>
          </p:nvSpPr>
          <p:spPr bwMode="auto">
            <a:xfrm>
              <a:off x="2425794" y="2978264"/>
              <a:ext cx="149229" cy="239723"/>
            </a:xfrm>
            <a:custGeom>
              <a:avLst/>
              <a:gdLst/>
              <a:ahLst/>
              <a:cxnLst>
                <a:cxn ang="0">
                  <a:pos x="65" y="30"/>
                </a:cxn>
                <a:cxn ang="0">
                  <a:pos x="46" y="17"/>
                </a:cxn>
                <a:cxn ang="0">
                  <a:pos x="0" y="0"/>
                </a:cxn>
                <a:cxn ang="0">
                  <a:pos x="0" y="122"/>
                </a:cxn>
                <a:cxn ang="0">
                  <a:pos x="69" y="86"/>
                </a:cxn>
                <a:cxn ang="0">
                  <a:pos x="74" y="48"/>
                </a:cxn>
                <a:cxn ang="0">
                  <a:pos x="65" y="30"/>
                </a:cxn>
                <a:cxn ang="0">
                  <a:pos x="65" y="30"/>
                </a:cxn>
                <a:cxn ang="0">
                  <a:pos x="65" y="30"/>
                </a:cxn>
              </a:cxnLst>
              <a:rect l="0" t="0" r="r" b="b"/>
              <a:pathLst>
                <a:path w="76" h="122">
                  <a:moveTo>
                    <a:pt x="65" y="30"/>
                  </a:moveTo>
                  <a:cubicBezTo>
                    <a:pt x="59" y="24"/>
                    <a:pt x="53" y="20"/>
                    <a:pt x="46" y="17"/>
                  </a:cubicBezTo>
                  <a:cubicBezTo>
                    <a:pt x="32" y="9"/>
                    <a:pt x="16" y="4"/>
                    <a:pt x="0" y="0"/>
                  </a:cubicBezTo>
                  <a:cubicBezTo>
                    <a:pt x="0" y="122"/>
                    <a:pt x="0" y="122"/>
                    <a:pt x="0" y="122"/>
                  </a:cubicBezTo>
                  <a:cubicBezTo>
                    <a:pt x="26" y="119"/>
                    <a:pt x="55" y="110"/>
                    <a:pt x="69" y="86"/>
                  </a:cubicBezTo>
                  <a:cubicBezTo>
                    <a:pt x="75" y="75"/>
                    <a:pt x="76" y="61"/>
                    <a:pt x="74" y="48"/>
                  </a:cubicBezTo>
                  <a:cubicBezTo>
                    <a:pt x="72" y="41"/>
                    <a:pt x="69" y="35"/>
                    <a:pt x="65" y="30"/>
                  </a:cubicBezTo>
                  <a:close/>
                  <a:moveTo>
                    <a:pt x="65" y="30"/>
                  </a:moveTo>
                  <a:cubicBezTo>
                    <a:pt x="65" y="30"/>
                    <a:pt x="65" y="30"/>
                    <a:pt x="65" y="30"/>
                  </a:cubicBezTo>
                </a:path>
              </a:pathLst>
            </a:custGeom>
            <a:grpFill/>
            <a:ln w="9525">
              <a:noFill/>
              <a:round/>
            </a:ln>
          </p:spPr>
          <p:txBody>
            <a:bodyPr vert="horz" wrap="square" lIns="91440" tIns="45720" rIns="91440" bIns="45720" numCol="1" anchor="t" anchorCtr="0" compatLnSpc="1"/>
            <a:lstStyle/>
            <a:p>
              <a:endParaRPr lang="en-US"/>
            </a:p>
          </p:txBody>
        </p:sp>
        <p:sp>
          <p:nvSpPr>
            <p:cNvPr id="129" name="Freeform 15"/>
            <p:cNvSpPr>
              <a:spLocks noEditPoints="1"/>
            </p:cNvSpPr>
            <p:nvPr/>
          </p:nvSpPr>
          <p:spPr bwMode="auto">
            <a:xfrm>
              <a:off x="2559149" y="3148136"/>
              <a:ext cx="1587" cy="1587"/>
            </a:xfrm>
            <a:custGeom>
              <a:avLst/>
              <a:gdLst/>
              <a:ahLst/>
              <a:cxnLst>
                <a:cxn ang="0">
                  <a:pos x="0" y="0"/>
                </a:cxn>
                <a:cxn ang="0">
                  <a:pos x="1" y="0"/>
                </a:cxn>
                <a:cxn ang="0">
                  <a:pos x="0" y="0"/>
                </a:cxn>
                <a:cxn ang="0">
                  <a:pos x="0" y="0"/>
                </a:cxn>
                <a:cxn ang="0">
                  <a:pos x="0" y="0"/>
                </a:cxn>
              </a:cxnLst>
              <a:rect l="0" t="0" r="r" b="b"/>
              <a:pathLst>
                <a:path w="1">
                  <a:moveTo>
                    <a:pt x="0" y="0"/>
                  </a:moveTo>
                  <a:cubicBezTo>
                    <a:pt x="0" y="0"/>
                    <a:pt x="0" y="0"/>
                    <a:pt x="1" y="0"/>
                  </a:cubicBezTo>
                  <a:cubicBezTo>
                    <a:pt x="0" y="0"/>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130" name="Freeform 16"/>
            <p:cNvSpPr>
              <a:spLocks noEditPoints="1"/>
            </p:cNvSpPr>
            <p:nvPr/>
          </p:nvSpPr>
          <p:spPr bwMode="auto">
            <a:xfrm>
              <a:off x="2174958" y="2597251"/>
              <a:ext cx="120655" cy="214319"/>
            </a:xfrm>
            <a:custGeom>
              <a:avLst/>
              <a:gdLst/>
              <a:ahLst/>
              <a:cxnLst>
                <a:cxn ang="0">
                  <a:pos x="9" y="30"/>
                </a:cxn>
                <a:cxn ang="0">
                  <a:pos x="1" y="52"/>
                </a:cxn>
                <a:cxn ang="0">
                  <a:pos x="4" y="75"/>
                </a:cxn>
                <a:cxn ang="0">
                  <a:pos x="18" y="92"/>
                </a:cxn>
                <a:cxn ang="0">
                  <a:pos x="40" y="103"/>
                </a:cxn>
                <a:cxn ang="0">
                  <a:pos x="61" y="110"/>
                </a:cxn>
                <a:cxn ang="0">
                  <a:pos x="61" y="0"/>
                </a:cxn>
                <a:cxn ang="0">
                  <a:pos x="9" y="30"/>
                </a:cxn>
                <a:cxn ang="0">
                  <a:pos x="9" y="30"/>
                </a:cxn>
                <a:cxn ang="0">
                  <a:pos x="9" y="30"/>
                </a:cxn>
              </a:cxnLst>
              <a:rect l="0" t="0" r="r" b="b"/>
              <a:pathLst>
                <a:path w="61" h="110">
                  <a:moveTo>
                    <a:pt x="9" y="30"/>
                  </a:moveTo>
                  <a:cubicBezTo>
                    <a:pt x="4" y="37"/>
                    <a:pt x="2" y="44"/>
                    <a:pt x="1" y="52"/>
                  </a:cubicBezTo>
                  <a:cubicBezTo>
                    <a:pt x="0" y="59"/>
                    <a:pt x="1" y="68"/>
                    <a:pt x="4" y="75"/>
                  </a:cubicBezTo>
                  <a:cubicBezTo>
                    <a:pt x="6" y="82"/>
                    <a:pt x="12" y="87"/>
                    <a:pt x="18" y="92"/>
                  </a:cubicBezTo>
                  <a:cubicBezTo>
                    <a:pt x="25" y="96"/>
                    <a:pt x="33" y="100"/>
                    <a:pt x="40" y="103"/>
                  </a:cubicBezTo>
                  <a:cubicBezTo>
                    <a:pt x="47" y="105"/>
                    <a:pt x="54" y="108"/>
                    <a:pt x="61" y="110"/>
                  </a:cubicBezTo>
                  <a:cubicBezTo>
                    <a:pt x="61" y="0"/>
                    <a:pt x="61" y="0"/>
                    <a:pt x="61" y="0"/>
                  </a:cubicBezTo>
                  <a:cubicBezTo>
                    <a:pt x="42" y="4"/>
                    <a:pt x="21" y="13"/>
                    <a:pt x="9" y="30"/>
                  </a:cubicBezTo>
                  <a:close/>
                  <a:moveTo>
                    <a:pt x="9" y="30"/>
                  </a:moveTo>
                  <a:cubicBezTo>
                    <a:pt x="9" y="30"/>
                    <a:pt x="9" y="30"/>
                    <a:pt x="9" y="30"/>
                  </a:cubicBezTo>
                </a:path>
              </a:pathLst>
            </a:custGeom>
            <a:grpFill/>
            <a:ln w="9525">
              <a:noFill/>
              <a:round/>
            </a:ln>
          </p:spPr>
          <p:txBody>
            <a:bodyPr vert="horz" wrap="square" lIns="91440" tIns="45720" rIns="91440" bIns="45720" numCol="1" anchor="t" anchorCtr="0" compatLnSpc="1"/>
            <a:lstStyle/>
            <a:p>
              <a:endParaRPr lang="en-US"/>
            </a:p>
          </p:txBody>
        </p:sp>
        <p:sp>
          <p:nvSpPr>
            <p:cNvPr id="131" name="Freeform 17"/>
            <p:cNvSpPr>
              <a:spLocks noEditPoints="1"/>
            </p:cNvSpPr>
            <p:nvPr/>
          </p:nvSpPr>
          <p:spPr bwMode="auto">
            <a:xfrm>
              <a:off x="2560736" y="3144958"/>
              <a:ext cx="1587" cy="3174"/>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132" name="Freeform 18"/>
            <p:cNvSpPr>
              <a:spLocks noEditPoints="1"/>
            </p:cNvSpPr>
            <p:nvPr/>
          </p:nvSpPr>
          <p:spPr bwMode="auto">
            <a:xfrm>
              <a:off x="550885" y="1190671"/>
              <a:ext cx="3840309" cy="2892537"/>
            </a:xfrm>
            <a:custGeom>
              <a:avLst/>
              <a:gdLst/>
              <a:ahLst/>
              <a:cxnLst>
                <a:cxn ang="0">
                  <a:pos x="1000" y="335"/>
                </a:cxn>
                <a:cxn ang="0">
                  <a:pos x="1130" y="44"/>
                </a:cxn>
                <a:cxn ang="0">
                  <a:pos x="892" y="91"/>
                </a:cxn>
                <a:cxn ang="0">
                  <a:pos x="664" y="57"/>
                </a:cxn>
                <a:cxn ang="0">
                  <a:pos x="807" y="343"/>
                </a:cxn>
                <a:cxn ang="0">
                  <a:pos x="822" y="1394"/>
                </a:cxn>
                <a:cxn ang="0">
                  <a:pos x="1000" y="335"/>
                </a:cxn>
                <a:cxn ang="0">
                  <a:pos x="1098" y="988"/>
                </a:cxn>
                <a:cxn ang="0">
                  <a:pos x="1052" y="1069"/>
                </a:cxn>
                <a:cxn ang="0">
                  <a:pos x="957" y="1102"/>
                </a:cxn>
                <a:cxn ang="0">
                  <a:pos x="957" y="1138"/>
                </a:cxn>
                <a:cxn ang="0">
                  <a:pos x="946" y="1163"/>
                </a:cxn>
                <a:cxn ang="0">
                  <a:pos x="910" y="1168"/>
                </a:cxn>
                <a:cxn ang="0">
                  <a:pos x="890" y="1138"/>
                </a:cxn>
                <a:cxn ang="0">
                  <a:pos x="890" y="1099"/>
                </a:cxn>
                <a:cxn ang="0">
                  <a:pos x="873" y="1095"/>
                </a:cxn>
                <a:cxn ang="0">
                  <a:pos x="792" y="1045"/>
                </a:cxn>
                <a:cxn ang="0">
                  <a:pos x="766" y="1003"/>
                </a:cxn>
                <a:cxn ang="0">
                  <a:pos x="762" y="991"/>
                </a:cxn>
                <a:cxn ang="0">
                  <a:pos x="759" y="979"/>
                </a:cxn>
                <a:cxn ang="0">
                  <a:pos x="763" y="961"/>
                </a:cxn>
                <a:cxn ang="0">
                  <a:pos x="796" y="943"/>
                </a:cxn>
                <a:cxn ang="0">
                  <a:pos x="825" y="966"/>
                </a:cxn>
                <a:cxn ang="0">
                  <a:pos x="828" y="977"/>
                </a:cxn>
                <a:cxn ang="0">
                  <a:pos x="833" y="988"/>
                </a:cxn>
                <a:cxn ang="0">
                  <a:pos x="848" y="1007"/>
                </a:cxn>
                <a:cxn ang="0">
                  <a:pos x="890" y="1030"/>
                </a:cxn>
                <a:cxn ang="0">
                  <a:pos x="890" y="898"/>
                </a:cxn>
                <a:cxn ang="0">
                  <a:pos x="803" y="860"/>
                </a:cxn>
                <a:cxn ang="0">
                  <a:pos x="773" y="824"/>
                </a:cxn>
                <a:cxn ang="0">
                  <a:pos x="763" y="776"/>
                </a:cxn>
                <a:cxn ang="0">
                  <a:pos x="773" y="728"/>
                </a:cxn>
                <a:cxn ang="0">
                  <a:pos x="800" y="690"/>
                </a:cxn>
                <a:cxn ang="0">
                  <a:pos x="890" y="650"/>
                </a:cxn>
                <a:cxn ang="0">
                  <a:pos x="890" y="613"/>
                </a:cxn>
                <a:cxn ang="0">
                  <a:pos x="902" y="588"/>
                </a:cxn>
                <a:cxn ang="0">
                  <a:pos x="938" y="583"/>
                </a:cxn>
                <a:cxn ang="0">
                  <a:pos x="957" y="613"/>
                </a:cxn>
                <a:cxn ang="0">
                  <a:pos x="957" y="650"/>
                </a:cxn>
                <a:cxn ang="0">
                  <a:pos x="970" y="652"/>
                </a:cxn>
                <a:cxn ang="0">
                  <a:pos x="1058" y="694"/>
                </a:cxn>
                <a:cxn ang="0">
                  <a:pos x="1085" y="733"/>
                </a:cxn>
                <a:cxn ang="0">
                  <a:pos x="1089" y="745"/>
                </a:cxn>
                <a:cxn ang="0">
                  <a:pos x="1092" y="757"/>
                </a:cxn>
                <a:cxn ang="0">
                  <a:pos x="1090" y="776"/>
                </a:cxn>
                <a:cxn ang="0">
                  <a:pos x="1058" y="795"/>
                </a:cxn>
                <a:cxn ang="0">
                  <a:pos x="1028" y="774"/>
                </a:cxn>
                <a:cxn ang="0">
                  <a:pos x="1025" y="763"/>
                </a:cxn>
                <a:cxn ang="0">
                  <a:pos x="1019" y="752"/>
                </a:cxn>
                <a:cxn ang="0">
                  <a:pos x="1003" y="736"/>
                </a:cxn>
                <a:cxn ang="0">
                  <a:pos x="957" y="718"/>
                </a:cxn>
                <a:cxn ang="0">
                  <a:pos x="957" y="844"/>
                </a:cxn>
                <a:cxn ang="0">
                  <a:pos x="1015" y="861"/>
                </a:cxn>
                <a:cxn ang="0">
                  <a:pos x="1084" y="916"/>
                </a:cxn>
                <a:cxn ang="0">
                  <a:pos x="1084" y="916"/>
                </a:cxn>
                <a:cxn ang="0">
                  <a:pos x="1084" y="916"/>
                </a:cxn>
                <a:cxn ang="0">
                  <a:pos x="1098" y="988"/>
                </a:cxn>
                <a:cxn ang="0">
                  <a:pos x="1098" y="988"/>
                </a:cxn>
                <a:cxn ang="0">
                  <a:pos x="1098" y="988"/>
                </a:cxn>
              </a:cxnLst>
              <a:rect l="0" t="0" r="r" b="b"/>
              <a:pathLst>
                <a:path w="1960" h="1477">
                  <a:moveTo>
                    <a:pt x="1000" y="335"/>
                  </a:moveTo>
                  <a:cubicBezTo>
                    <a:pt x="1104" y="248"/>
                    <a:pt x="1173" y="53"/>
                    <a:pt x="1130" y="44"/>
                  </a:cubicBezTo>
                  <a:cubicBezTo>
                    <a:pt x="1074" y="33"/>
                    <a:pt x="951" y="83"/>
                    <a:pt x="892" y="91"/>
                  </a:cubicBezTo>
                  <a:cubicBezTo>
                    <a:pt x="808" y="102"/>
                    <a:pt x="716" y="0"/>
                    <a:pt x="664" y="57"/>
                  </a:cubicBezTo>
                  <a:cubicBezTo>
                    <a:pt x="623" y="103"/>
                    <a:pt x="694" y="270"/>
                    <a:pt x="807" y="343"/>
                  </a:cubicBezTo>
                  <a:cubicBezTo>
                    <a:pt x="472" y="507"/>
                    <a:pt x="0" y="1334"/>
                    <a:pt x="822" y="1394"/>
                  </a:cubicBezTo>
                  <a:cubicBezTo>
                    <a:pt x="1960" y="1477"/>
                    <a:pt x="1390" y="496"/>
                    <a:pt x="1000" y="335"/>
                  </a:cubicBezTo>
                  <a:close/>
                  <a:moveTo>
                    <a:pt x="1098" y="988"/>
                  </a:moveTo>
                  <a:cubicBezTo>
                    <a:pt x="1094" y="1020"/>
                    <a:pt x="1077" y="1049"/>
                    <a:pt x="1052" y="1069"/>
                  </a:cubicBezTo>
                  <a:cubicBezTo>
                    <a:pt x="1025" y="1090"/>
                    <a:pt x="991" y="1099"/>
                    <a:pt x="957" y="1102"/>
                  </a:cubicBezTo>
                  <a:cubicBezTo>
                    <a:pt x="957" y="1138"/>
                    <a:pt x="957" y="1138"/>
                    <a:pt x="957" y="1138"/>
                  </a:cubicBezTo>
                  <a:cubicBezTo>
                    <a:pt x="957" y="1147"/>
                    <a:pt x="953" y="1156"/>
                    <a:pt x="946" y="1163"/>
                  </a:cubicBezTo>
                  <a:cubicBezTo>
                    <a:pt x="936" y="1171"/>
                    <a:pt x="922" y="1174"/>
                    <a:pt x="910" y="1168"/>
                  </a:cubicBezTo>
                  <a:cubicBezTo>
                    <a:pt x="898" y="1163"/>
                    <a:pt x="890" y="1151"/>
                    <a:pt x="890" y="1138"/>
                  </a:cubicBezTo>
                  <a:cubicBezTo>
                    <a:pt x="890" y="1099"/>
                    <a:pt x="890" y="1099"/>
                    <a:pt x="890" y="1099"/>
                  </a:cubicBezTo>
                  <a:cubicBezTo>
                    <a:pt x="885" y="1098"/>
                    <a:pt x="879" y="1096"/>
                    <a:pt x="873" y="1095"/>
                  </a:cubicBezTo>
                  <a:cubicBezTo>
                    <a:pt x="842" y="1086"/>
                    <a:pt x="813" y="1069"/>
                    <a:pt x="792" y="1045"/>
                  </a:cubicBezTo>
                  <a:cubicBezTo>
                    <a:pt x="781" y="1032"/>
                    <a:pt x="772" y="1018"/>
                    <a:pt x="766" y="1003"/>
                  </a:cubicBezTo>
                  <a:cubicBezTo>
                    <a:pt x="765" y="999"/>
                    <a:pt x="763" y="995"/>
                    <a:pt x="762" y="991"/>
                  </a:cubicBezTo>
                  <a:cubicBezTo>
                    <a:pt x="761" y="987"/>
                    <a:pt x="760" y="983"/>
                    <a:pt x="759" y="979"/>
                  </a:cubicBezTo>
                  <a:cubicBezTo>
                    <a:pt x="759" y="973"/>
                    <a:pt x="760" y="966"/>
                    <a:pt x="763" y="961"/>
                  </a:cubicBezTo>
                  <a:cubicBezTo>
                    <a:pt x="769" y="949"/>
                    <a:pt x="782" y="942"/>
                    <a:pt x="796" y="943"/>
                  </a:cubicBezTo>
                  <a:cubicBezTo>
                    <a:pt x="809" y="944"/>
                    <a:pt x="820" y="953"/>
                    <a:pt x="825" y="966"/>
                  </a:cubicBezTo>
                  <a:cubicBezTo>
                    <a:pt x="826" y="969"/>
                    <a:pt x="827" y="973"/>
                    <a:pt x="828" y="977"/>
                  </a:cubicBezTo>
                  <a:cubicBezTo>
                    <a:pt x="830" y="981"/>
                    <a:pt x="831" y="985"/>
                    <a:pt x="833" y="988"/>
                  </a:cubicBezTo>
                  <a:cubicBezTo>
                    <a:pt x="837" y="995"/>
                    <a:pt x="842" y="1001"/>
                    <a:pt x="848" y="1007"/>
                  </a:cubicBezTo>
                  <a:cubicBezTo>
                    <a:pt x="860" y="1018"/>
                    <a:pt x="875" y="1026"/>
                    <a:pt x="890" y="1030"/>
                  </a:cubicBezTo>
                  <a:cubicBezTo>
                    <a:pt x="890" y="898"/>
                    <a:pt x="890" y="898"/>
                    <a:pt x="890" y="898"/>
                  </a:cubicBezTo>
                  <a:cubicBezTo>
                    <a:pt x="860" y="890"/>
                    <a:pt x="828" y="880"/>
                    <a:pt x="803" y="860"/>
                  </a:cubicBezTo>
                  <a:cubicBezTo>
                    <a:pt x="790" y="850"/>
                    <a:pt x="780" y="838"/>
                    <a:pt x="773" y="824"/>
                  </a:cubicBezTo>
                  <a:cubicBezTo>
                    <a:pt x="766" y="809"/>
                    <a:pt x="763" y="793"/>
                    <a:pt x="763" y="776"/>
                  </a:cubicBezTo>
                  <a:cubicBezTo>
                    <a:pt x="763" y="760"/>
                    <a:pt x="766" y="743"/>
                    <a:pt x="773" y="728"/>
                  </a:cubicBezTo>
                  <a:cubicBezTo>
                    <a:pt x="779" y="714"/>
                    <a:pt x="789" y="701"/>
                    <a:pt x="800" y="690"/>
                  </a:cubicBezTo>
                  <a:cubicBezTo>
                    <a:pt x="825" y="668"/>
                    <a:pt x="858" y="655"/>
                    <a:pt x="890" y="650"/>
                  </a:cubicBezTo>
                  <a:cubicBezTo>
                    <a:pt x="890" y="613"/>
                    <a:pt x="890" y="613"/>
                    <a:pt x="890" y="613"/>
                  </a:cubicBezTo>
                  <a:cubicBezTo>
                    <a:pt x="890" y="604"/>
                    <a:pt x="895" y="595"/>
                    <a:pt x="902" y="588"/>
                  </a:cubicBezTo>
                  <a:cubicBezTo>
                    <a:pt x="912" y="580"/>
                    <a:pt x="926" y="577"/>
                    <a:pt x="938" y="583"/>
                  </a:cubicBezTo>
                  <a:cubicBezTo>
                    <a:pt x="950" y="588"/>
                    <a:pt x="957" y="600"/>
                    <a:pt x="957" y="613"/>
                  </a:cubicBezTo>
                  <a:cubicBezTo>
                    <a:pt x="957" y="650"/>
                    <a:pt x="957" y="650"/>
                    <a:pt x="957" y="650"/>
                  </a:cubicBezTo>
                  <a:cubicBezTo>
                    <a:pt x="962" y="651"/>
                    <a:pt x="966" y="651"/>
                    <a:pt x="970" y="652"/>
                  </a:cubicBezTo>
                  <a:cubicBezTo>
                    <a:pt x="1003" y="658"/>
                    <a:pt x="1034" y="671"/>
                    <a:pt x="1058" y="694"/>
                  </a:cubicBezTo>
                  <a:cubicBezTo>
                    <a:pt x="1069" y="705"/>
                    <a:pt x="1078" y="719"/>
                    <a:pt x="1085" y="733"/>
                  </a:cubicBezTo>
                  <a:cubicBezTo>
                    <a:pt x="1086" y="737"/>
                    <a:pt x="1088" y="741"/>
                    <a:pt x="1089" y="745"/>
                  </a:cubicBezTo>
                  <a:cubicBezTo>
                    <a:pt x="1091" y="749"/>
                    <a:pt x="1092" y="753"/>
                    <a:pt x="1092" y="757"/>
                  </a:cubicBezTo>
                  <a:cubicBezTo>
                    <a:pt x="1093" y="763"/>
                    <a:pt x="1092" y="770"/>
                    <a:pt x="1090" y="776"/>
                  </a:cubicBezTo>
                  <a:cubicBezTo>
                    <a:pt x="1084" y="788"/>
                    <a:pt x="1071" y="796"/>
                    <a:pt x="1058" y="795"/>
                  </a:cubicBezTo>
                  <a:cubicBezTo>
                    <a:pt x="1045" y="795"/>
                    <a:pt x="1033" y="786"/>
                    <a:pt x="1028" y="774"/>
                  </a:cubicBezTo>
                  <a:cubicBezTo>
                    <a:pt x="1027" y="770"/>
                    <a:pt x="1026" y="766"/>
                    <a:pt x="1025" y="763"/>
                  </a:cubicBezTo>
                  <a:cubicBezTo>
                    <a:pt x="1023" y="759"/>
                    <a:pt x="1021" y="756"/>
                    <a:pt x="1019" y="752"/>
                  </a:cubicBezTo>
                  <a:cubicBezTo>
                    <a:pt x="1015" y="746"/>
                    <a:pt x="1010" y="740"/>
                    <a:pt x="1003" y="736"/>
                  </a:cubicBezTo>
                  <a:cubicBezTo>
                    <a:pt x="990" y="726"/>
                    <a:pt x="974" y="721"/>
                    <a:pt x="957" y="718"/>
                  </a:cubicBezTo>
                  <a:cubicBezTo>
                    <a:pt x="957" y="844"/>
                    <a:pt x="957" y="844"/>
                    <a:pt x="957" y="844"/>
                  </a:cubicBezTo>
                  <a:cubicBezTo>
                    <a:pt x="977" y="849"/>
                    <a:pt x="996" y="854"/>
                    <a:pt x="1015" y="861"/>
                  </a:cubicBezTo>
                  <a:cubicBezTo>
                    <a:pt x="1043" y="872"/>
                    <a:pt x="1069" y="889"/>
                    <a:pt x="1084" y="916"/>
                  </a:cubicBezTo>
                  <a:cubicBezTo>
                    <a:pt x="1082" y="912"/>
                    <a:pt x="1080" y="908"/>
                    <a:pt x="1084" y="916"/>
                  </a:cubicBezTo>
                  <a:cubicBezTo>
                    <a:pt x="1089" y="924"/>
                    <a:pt x="1087" y="920"/>
                    <a:pt x="1084" y="916"/>
                  </a:cubicBezTo>
                  <a:cubicBezTo>
                    <a:pt x="1097" y="938"/>
                    <a:pt x="1101" y="963"/>
                    <a:pt x="1098" y="988"/>
                  </a:cubicBezTo>
                  <a:close/>
                  <a:moveTo>
                    <a:pt x="1098" y="988"/>
                  </a:moveTo>
                  <a:cubicBezTo>
                    <a:pt x="1098" y="988"/>
                    <a:pt x="1098" y="988"/>
                    <a:pt x="1098" y="988"/>
                  </a:cubicBezTo>
                </a:path>
              </a:pathLst>
            </a:custGeom>
            <a:grpFill/>
            <a:ln w="9525">
              <a:noFill/>
              <a:round/>
            </a:ln>
          </p:spPr>
          <p:txBody>
            <a:bodyPr vert="horz" wrap="square" lIns="91440" tIns="45720" rIns="91440" bIns="45720" numCol="1" anchor="t" anchorCtr="0" compatLnSpc="1"/>
            <a:lstStyle/>
            <a:p>
              <a:endParaRPr lang="en-US"/>
            </a:p>
          </p:txBody>
        </p:sp>
        <p:sp>
          <p:nvSpPr>
            <p:cNvPr id="133" name="Freeform 19"/>
            <p:cNvSpPr>
              <a:spLocks noEditPoints="1"/>
            </p:cNvSpPr>
            <p:nvPr/>
          </p:nvSpPr>
          <p:spPr bwMode="auto">
            <a:xfrm>
              <a:off x="2559051" y="3149601"/>
              <a:ext cx="1587" cy="1587"/>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grpSp>
      <p:sp>
        <p:nvSpPr>
          <p:cNvPr id="134" name="AutoShape 137"/>
          <p:cNvSpPr/>
          <p:nvPr/>
        </p:nvSpPr>
        <p:spPr bwMode="auto">
          <a:xfrm>
            <a:off x="5619937" y="2555701"/>
            <a:ext cx="327840" cy="327840"/>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35" name="Freeform 118"/>
          <p:cNvSpPr>
            <a:spLocks noEditPoints="1"/>
          </p:cNvSpPr>
          <p:nvPr/>
        </p:nvSpPr>
        <p:spPr bwMode="auto">
          <a:xfrm>
            <a:off x="5254885" y="3412991"/>
            <a:ext cx="353436" cy="343948"/>
          </a:xfrm>
          <a:custGeom>
            <a:avLst/>
            <a:gdLst/>
            <a:ahLst/>
            <a:cxnLst>
              <a:cxn ang="0">
                <a:pos x="53" y="58"/>
              </a:cxn>
              <a:cxn ang="0">
                <a:pos x="31" y="67"/>
              </a:cxn>
              <a:cxn ang="0">
                <a:pos x="0" y="36"/>
              </a:cxn>
              <a:cxn ang="0">
                <a:pos x="31" y="5"/>
              </a:cxn>
              <a:cxn ang="0">
                <a:pos x="31" y="36"/>
              </a:cxn>
              <a:cxn ang="0">
                <a:pos x="53" y="58"/>
              </a:cxn>
              <a:cxn ang="0">
                <a:pos x="36" y="31"/>
              </a:cxn>
              <a:cxn ang="0">
                <a:pos x="36" y="0"/>
              </a:cxn>
              <a:cxn ang="0">
                <a:pos x="67" y="31"/>
              </a:cxn>
              <a:cxn ang="0">
                <a:pos x="36" y="31"/>
              </a:cxn>
              <a:cxn ang="0">
                <a:pos x="69" y="36"/>
              </a:cxn>
              <a:cxn ang="0">
                <a:pos x="60" y="58"/>
              </a:cxn>
              <a:cxn ang="0">
                <a:pos x="38" y="36"/>
              </a:cxn>
              <a:cxn ang="0">
                <a:pos x="69" y="36"/>
              </a:cxn>
            </a:cxnLst>
            <a:rect l="0" t="0" r="r" b="b"/>
            <a:pathLst>
              <a:path w="69" h="67">
                <a:moveTo>
                  <a:pt x="53" y="58"/>
                </a:moveTo>
                <a:cubicBezTo>
                  <a:pt x="47" y="64"/>
                  <a:pt x="39" y="67"/>
                  <a:pt x="31" y="67"/>
                </a:cubicBezTo>
                <a:cubicBezTo>
                  <a:pt x="14" y="67"/>
                  <a:pt x="0" y="53"/>
                  <a:pt x="0" y="36"/>
                </a:cubicBezTo>
                <a:cubicBezTo>
                  <a:pt x="0" y="19"/>
                  <a:pt x="14" y="5"/>
                  <a:pt x="31" y="5"/>
                </a:cubicBezTo>
                <a:cubicBezTo>
                  <a:pt x="31" y="36"/>
                  <a:pt x="31" y="36"/>
                  <a:pt x="31" y="36"/>
                </a:cubicBezTo>
                <a:lnTo>
                  <a:pt x="53" y="58"/>
                </a:lnTo>
                <a:close/>
                <a:moveTo>
                  <a:pt x="36" y="31"/>
                </a:moveTo>
                <a:cubicBezTo>
                  <a:pt x="36" y="0"/>
                  <a:pt x="36" y="0"/>
                  <a:pt x="36" y="0"/>
                </a:cubicBezTo>
                <a:cubicBezTo>
                  <a:pt x="53" y="0"/>
                  <a:pt x="67" y="14"/>
                  <a:pt x="67" y="31"/>
                </a:cubicBezTo>
                <a:lnTo>
                  <a:pt x="36" y="31"/>
                </a:lnTo>
                <a:close/>
                <a:moveTo>
                  <a:pt x="69" y="36"/>
                </a:moveTo>
                <a:cubicBezTo>
                  <a:pt x="69" y="45"/>
                  <a:pt x="66" y="53"/>
                  <a:pt x="60" y="58"/>
                </a:cubicBezTo>
                <a:cubicBezTo>
                  <a:pt x="38" y="36"/>
                  <a:pt x="38" y="36"/>
                  <a:pt x="38" y="36"/>
                </a:cubicBezTo>
                <a:lnTo>
                  <a:pt x="69" y="36"/>
                </a:lnTo>
                <a:close/>
              </a:path>
            </a:pathLst>
          </a:custGeom>
          <a:solidFill>
            <a:schemeClr val="bg1"/>
          </a:solidFill>
          <a:ln w="9525">
            <a:noFill/>
            <a:round/>
          </a:ln>
        </p:spPr>
        <p:txBody>
          <a:bodyPr vert="horz" wrap="square" lIns="68580" tIns="34290" rIns="68580" bIns="34290" numCol="1" anchor="t" anchorCtr="0" compatLnSpc="1"/>
          <a:lstStyle/>
          <a:p>
            <a:endParaRPr lang="en-US"/>
          </a:p>
        </p:txBody>
      </p:sp>
      <p:grpSp>
        <p:nvGrpSpPr>
          <p:cNvPr id="136" name="Group 54"/>
          <p:cNvGrpSpPr/>
          <p:nvPr/>
        </p:nvGrpSpPr>
        <p:grpSpPr>
          <a:xfrm>
            <a:off x="4277059" y="2496008"/>
            <a:ext cx="478757" cy="478757"/>
            <a:chOff x="3119438" y="3767138"/>
            <a:chExt cx="552450" cy="552450"/>
          </a:xfrm>
          <a:solidFill>
            <a:schemeClr val="tx2">
              <a:lumMod val="75000"/>
            </a:schemeClr>
          </a:solidFill>
        </p:grpSpPr>
        <p:sp>
          <p:nvSpPr>
            <p:cNvPr id="137" name="Freeform 82"/>
            <p:cNvSpPr>
              <a:spLocks noEditPoints="1"/>
            </p:cNvSpPr>
            <p:nvPr/>
          </p:nvSpPr>
          <p:spPr bwMode="auto">
            <a:xfrm>
              <a:off x="3119438" y="3767138"/>
              <a:ext cx="552450" cy="552450"/>
            </a:xfrm>
            <a:custGeom>
              <a:avLst/>
              <a:gdLst/>
              <a:ahLst/>
              <a:cxnLst>
                <a:cxn ang="0">
                  <a:pos x="30" y="162"/>
                </a:cxn>
                <a:cxn ang="0">
                  <a:pos x="72" y="150"/>
                </a:cxn>
                <a:cxn ang="0">
                  <a:pos x="95" y="190"/>
                </a:cxn>
                <a:cxn ang="0">
                  <a:pos x="117" y="152"/>
                </a:cxn>
                <a:cxn ang="0">
                  <a:pos x="161" y="164"/>
                </a:cxn>
                <a:cxn ang="0">
                  <a:pos x="150" y="121"/>
                </a:cxn>
                <a:cxn ang="0">
                  <a:pos x="190" y="98"/>
                </a:cxn>
                <a:cxn ang="0">
                  <a:pos x="151" y="75"/>
                </a:cxn>
                <a:cxn ang="0">
                  <a:pos x="164" y="30"/>
                </a:cxn>
                <a:cxn ang="0">
                  <a:pos x="120" y="41"/>
                </a:cxn>
                <a:cxn ang="0">
                  <a:pos x="96" y="0"/>
                </a:cxn>
                <a:cxn ang="0">
                  <a:pos x="72" y="41"/>
                </a:cxn>
                <a:cxn ang="0">
                  <a:pos x="29" y="30"/>
                </a:cxn>
                <a:cxn ang="0">
                  <a:pos x="41" y="73"/>
                </a:cxn>
                <a:cxn ang="0">
                  <a:pos x="0" y="96"/>
                </a:cxn>
                <a:cxn ang="0">
                  <a:pos x="41" y="120"/>
                </a:cxn>
                <a:cxn ang="0">
                  <a:pos x="30" y="162"/>
                </a:cxn>
                <a:cxn ang="0">
                  <a:pos x="96" y="43"/>
                </a:cxn>
                <a:cxn ang="0">
                  <a:pos x="150" y="97"/>
                </a:cxn>
                <a:cxn ang="0">
                  <a:pos x="96" y="151"/>
                </a:cxn>
                <a:cxn ang="0">
                  <a:pos x="41" y="97"/>
                </a:cxn>
                <a:cxn ang="0">
                  <a:pos x="96" y="43"/>
                </a:cxn>
                <a:cxn ang="0">
                  <a:pos x="96" y="43"/>
                </a:cxn>
                <a:cxn ang="0">
                  <a:pos x="96" y="43"/>
                </a:cxn>
              </a:cxnLst>
              <a:rect l="0" t="0" r="r" b="b"/>
              <a:pathLst>
                <a:path w="190" h="190">
                  <a:moveTo>
                    <a:pt x="30" y="162"/>
                  </a:moveTo>
                  <a:cubicBezTo>
                    <a:pt x="72" y="150"/>
                    <a:pt x="72" y="150"/>
                    <a:pt x="72" y="150"/>
                  </a:cubicBezTo>
                  <a:cubicBezTo>
                    <a:pt x="95" y="190"/>
                    <a:pt x="95" y="190"/>
                    <a:pt x="95" y="190"/>
                  </a:cubicBezTo>
                  <a:cubicBezTo>
                    <a:pt x="117" y="152"/>
                    <a:pt x="117" y="152"/>
                    <a:pt x="117" y="152"/>
                  </a:cubicBezTo>
                  <a:cubicBezTo>
                    <a:pt x="161" y="164"/>
                    <a:pt x="161" y="164"/>
                    <a:pt x="161" y="164"/>
                  </a:cubicBezTo>
                  <a:cubicBezTo>
                    <a:pt x="150" y="121"/>
                    <a:pt x="150" y="121"/>
                    <a:pt x="150" y="121"/>
                  </a:cubicBezTo>
                  <a:cubicBezTo>
                    <a:pt x="190" y="98"/>
                    <a:pt x="190" y="98"/>
                    <a:pt x="190" y="98"/>
                  </a:cubicBezTo>
                  <a:cubicBezTo>
                    <a:pt x="151" y="75"/>
                    <a:pt x="151" y="75"/>
                    <a:pt x="151" y="75"/>
                  </a:cubicBezTo>
                  <a:cubicBezTo>
                    <a:pt x="164" y="30"/>
                    <a:pt x="164" y="30"/>
                    <a:pt x="164" y="30"/>
                  </a:cubicBezTo>
                  <a:cubicBezTo>
                    <a:pt x="120" y="41"/>
                    <a:pt x="120" y="41"/>
                    <a:pt x="120" y="41"/>
                  </a:cubicBezTo>
                  <a:cubicBezTo>
                    <a:pt x="96" y="0"/>
                    <a:pt x="96" y="0"/>
                    <a:pt x="96" y="0"/>
                  </a:cubicBezTo>
                  <a:cubicBezTo>
                    <a:pt x="72" y="41"/>
                    <a:pt x="72" y="41"/>
                    <a:pt x="72" y="41"/>
                  </a:cubicBezTo>
                  <a:cubicBezTo>
                    <a:pt x="29" y="30"/>
                    <a:pt x="29" y="30"/>
                    <a:pt x="29" y="30"/>
                  </a:cubicBezTo>
                  <a:cubicBezTo>
                    <a:pt x="41" y="73"/>
                    <a:pt x="41" y="73"/>
                    <a:pt x="41" y="73"/>
                  </a:cubicBezTo>
                  <a:cubicBezTo>
                    <a:pt x="0" y="96"/>
                    <a:pt x="0" y="96"/>
                    <a:pt x="0" y="96"/>
                  </a:cubicBezTo>
                  <a:cubicBezTo>
                    <a:pt x="41" y="120"/>
                    <a:pt x="41" y="120"/>
                    <a:pt x="41" y="120"/>
                  </a:cubicBezTo>
                  <a:lnTo>
                    <a:pt x="30" y="162"/>
                  </a:lnTo>
                  <a:close/>
                  <a:moveTo>
                    <a:pt x="96" y="43"/>
                  </a:moveTo>
                  <a:cubicBezTo>
                    <a:pt x="125" y="43"/>
                    <a:pt x="150" y="67"/>
                    <a:pt x="150" y="97"/>
                  </a:cubicBezTo>
                  <a:cubicBezTo>
                    <a:pt x="150" y="127"/>
                    <a:pt x="125" y="151"/>
                    <a:pt x="96" y="151"/>
                  </a:cubicBezTo>
                  <a:cubicBezTo>
                    <a:pt x="66" y="151"/>
                    <a:pt x="41" y="127"/>
                    <a:pt x="41" y="97"/>
                  </a:cubicBezTo>
                  <a:cubicBezTo>
                    <a:pt x="41" y="67"/>
                    <a:pt x="66" y="43"/>
                    <a:pt x="96" y="43"/>
                  </a:cubicBezTo>
                  <a:close/>
                  <a:moveTo>
                    <a:pt x="96" y="43"/>
                  </a:moveTo>
                  <a:cubicBezTo>
                    <a:pt x="96" y="43"/>
                    <a:pt x="96" y="43"/>
                    <a:pt x="96" y="43"/>
                  </a:cubicBezTo>
                </a:path>
              </a:pathLst>
            </a:custGeom>
            <a:grpFill/>
            <a:ln w="9525">
              <a:noFill/>
              <a:round/>
            </a:ln>
          </p:spPr>
          <p:txBody>
            <a:bodyPr vert="horz" wrap="square" lIns="91440" tIns="45720" rIns="91440" bIns="45720" numCol="1" anchor="t" anchorCtr="0" compatLnSpc="1"/>
            <a:lstStyle/>
            <a:p>
              <a:endParaRPr lang="en-US"/>
            </a:p>
          </p:txBody>
        </p:sp>
        <p:sp>
          <p:nvSpPr>
            <p:cNvPr id="138" name="Freeform 83"/>
            <p:cNvSpPr>
              <a:spLocks noEditPoints="1"/>
            </p:cNvSpPr>
            <p:nvPr/>
          </p:nvSpPr>
          <p:spPr bwMode="auto">
            <a:xfrm>
              <a:off x="3259138" y="3910013"/>
              <a:ext cx="276225" cy="279400"/>
            </a:xfrm>
            <a:custGeom>
              <a:avLst/>
              <a:gdLst/>
              <a:ahLst/>
              <a:cxnLst>
                <a:cxn ang="0">
                  <a:pos x="48" y="96"/>
                </a:cxn>
                <a:cxn ang="0">
                  <a:pos x="95" y="48"/>
                </a:cxn>
                <a:cxn ang="0">
                  <a:pos x="48" y="0"/>
                </a:cxn>
                <a:cxn ang="0">
                  <a:pos x="0" y="48"/>
                </a:cxn>
                <a:cxn ang="0">
                  <a:pos x="48" y="96"/>
                </a:cxn>
                <a:cxn ang="0">
                  <a:pos x="48" y="96"/>
                </a:cxn>
                <a:cxn ang="0">
                  <a:pos x="48" y="96"/>
                </a:cxn>
              </a:cxnLst>
              <a:rect l="0" t="0" r="r" b="b"/>
              <a:pathLst>
                <a:path w="95" h="96">
                  <a:moveTo>
                    <a:pt x="48" y="96"/>
                  </a:moveTo>
                  <a:cubicBezTo>
                    <a:pt x="74" y="96"/>
                    <a:pt x="95" y="74"/>
                    <a:pt x="95" y="48"/>
                  </a:cubicBezTo>
                  <a:cubicBezTo>
                    <a:pt x="95" y="22"/>
                    <a:pt x="74" y="0"/>
                    <a:pt x="48" y="0"/>
                  </a:cubicBezTo>
                  <a:cubicBezTo>
                    <a:pt x="21" y="0"/>
                    <a:pt x="0" y="22"/>
                    <a:pt x="0" y="48"/>
                  </a:cubicBezTo>
                  <a:cubicBezTo>
                    <a:pt x="0" y="74"/>
                    <a:pt x="21" y="96"/>
                    <a:pt x="48" y="96"/>
                  </a:cubicBezTo>
                  <a:close/>
                  <a:moveTo>
                    <a:pt x="48" y="96"/>
                  </a:moveTo>
                  <a:cubicBezTo>
                    <a:pt x="48" y="96"/>
                    <a:pt x="48" y="96"/>
                    <a:pt x="48" y="96"/>
                  </a:cubicBezTo>
                </a:path>
              </a:pathLst>
            </a:custGeom>
            <a:grpFill/>
            <a:ln w="9525">
              <a:noFill/>
              <a:round/>
            </a:ln>
          </p:spPr>
          <p:txBody>
            <a:bodyPr vert="horz" wrap="square" lIns="91440" tIns="45720" rIns="91440" bIns="45720" numCol="1" anchor="t" anchorCtr="0" compatLnSpc="1"/>
            <a:lstStyle/>
            <a:p>
              <a:endParaRPr lang="en-US"/>
            </a:p>
          </p:txBody>
        </p:sp>
      </p:grpSp>
      <p:sp>
        <p:nvSpPr>
          <p:cNvPr id="141" name="TextBox 140"/>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42" name="矩形 141"/>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143" name="图片 14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2"/>
                                        </p:tgtEl>
                                        <p:attrNameLst>
                                          <p:attrName>style.visibility</p:attrName>
                                        </p:attrNameLst>
                                      </p:cBhvr>
                                      <p:to>
                                        <p:strVal val="visible"/>
                                      </p:to>
                                    </p:set>
                                  </p:childTnLst>
                                </p:cTn>
                              </p:par>
                            </p:childTnLst>
                          </p:cTn>
                        </p:par>
                        <p:par>
                          <p:cTn id="7" fill="hold">
                            <p:stCondLst>
                              <p:cond delay="0"/>
                            </p:stCondLst>
                            <p:childTnLst>
                              <p:par>
                                <p:cTn id="8" presetID="23" presetClass="entr" presetSubtype="528" fill="hold" nodeType="afterEffect">
                                  <p:stCondLst>
                                    <p:cond delay="0"/>
                                  </p:stCondLst>
                                  <p:childTnLst>
                                    <p:set>
                                      <p:cBhvr>
                                        <p:cTn id="9" dur="1" fill="hold">
                                          <p:stCondLst>
                                            <p:cond delay="0"/>
                                          </p:stCondLst>
                                        </p:cTn>
                                        <p:tgtEl>
                                          <p:spTgt spid="127"/>
                                        </p:tgtEl>
                                        <p:attrNameLst>
                                          <p:attrName>style.visibility</p:attrName>
                                        </p:attrNameLst>
                                      </p:cBhvr>
                                      <p:to>
                                        <p:strVal val="visible"/>
                                      </p:to>
                                    </p:set>
                                    <p:anim calcmode="lin" valueType="num">
                                      <p:cBhvr>
                                        <p:cTn id="10" dur="250" fill="hold"/>
                                        <p:tgtEl>
                                          <p:spTgt spid="127"/>
                                        </p:tgtEl>
                                        <p:attrNameLst>
                                          <p:attrName>ppt_w</p:attrName>
                                        </p:attrNameLst>
                                      </p:cBhvr>
                                      <p:tavLst>
                                        <p:tav tm="0">
                                          <p:val>
                                            <p:fltVal val="0"/>
                                          </p:val>
                                        </p:tav>
                                        <p:tav tm="100000">
                                          <p:val>
                                            <p:strVal val="#ppt_w"/>
                                          </p:val>
                                        </p:tav>
                                      </p:tavLst>
                                    </p:anim>
                                    <p:anim calcmode="lin" valueType="num">
                                      <p:cBhvr>
                                        <p:cTn id="11" dur="250" fill="hold"/>
                                        <p:tgtEl>
                                          <p:spTgt spid="127"/>
                                        </p:tgtEl>
                                        <p:attrNameLst>
                                          <p:attrName>ppt_h</p:attrName>
                                        </p:attrNameLst>
                                      </p:cBhvr>
                                      <p:tavLst>
                                        <p:tav tm="0">
                                          <p:val>
                                            <p:fltVal val="0"/>
                                          </p:val>
                                        </p:tav>
                                        <p:tav tm="100000">
                                          <p:val>
                                            <p:strVal val="#ppt_h"/>
                                          </p:val>
                                        </p:tav>
                                      </p:tavLst>
                                    </p:anim>
                                    <p:anim calcmode="lin" valueType="num">
                                      <p:cBhvr>
                                        <p:cTn id="12" dur="250" fill="hold"/>
                                        <p:tgtEl>
                                          <p:spTgt spid="127"/>
                                        </p:tgtEl>
                                        <p:attrNameLst>
                                          <p:attrName>ppt_x</p:attrName>
                                        </p:attrNameLst>
                                      </p:cBhvr>
                                      <p:tavLst>
                                        <p:tav tm="0">
                                          <p:val>
                                            <p:fltVal val="0.5"/>
                                          </p:val>
                                        </p:tav>
                                        <p:tav tm="100000">
                                          <p:val>
                                            <p:strVal val="#ppt_x"/>
                                          </p:val>
                                        </p:tav>
                                      </p:tavLst>
                                    </p:anim>
                                    <p:anim calcmode="lin" valueType="num">
                                      <p:cBhvr>
                                        <p:cTn id="13" dur="250" fill="hold"/>
                                        <p:tgtEl>
                                          <p:spTgt spid="127"/>
                                        </p:tgtEl>
                                        <p:attrNameLst>
                                          <p:attrName>ppt_y</p:attrName>
                                        </p:attrNameLst>
                                      </p:cBhvr>
                                      <p:tavLst>
                                        <p:tav tm="0">
                                          <p:val>
                                            <p:fltVal val="0.5"/>
                                          </p:val>
                                        </p:tav>
                                        <p:tav tm="100000">
                                          <p:val>
                                            <p:strVal val="#ppt_y"/>
                                          </p:val>
                                        </p:tav>
                                      </p:tavLst>
                                    </p:anim>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500"/>
                                        <p:tgtEl>
                                          <p:spTgt spid="100"/>
                                        </p:tgtEl>
                                      </p:cBhvr>
                                    </p:animEffect>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91"/>
                                        </p:tgtEl>
                                        <p:attrNameLst>
                                          <p:attrName>style.visibility</p:attrName>
                                        </p:attrNameLst>
                                      </p:cBhvr>
                                      <p:to>
                                        <p:strVal val="visible"/>
                                      </p:to>
                                    </p:set>
                                  </p:childTnLst>
                                </p:cTn>
                              </p:par>
                            </p:childTnLst>
                          </p:cTn>
                        </p:par>
                        <p:par>
                          <p:cTn id="21" fill="hold">
                            <p:stCondLst>
                              <p:cond delay="1000"/>
                            </p:stCondLst>
                            <p:childTnLst>
                              <p:par>
                                <p:cTn id="22" presetID="23" presetClass="entr" presetSubtype="528" fill="hold" grpId="0" nodeType="afterEffect">
                                  <p:stCondLst>
                                    <p:cond delay="0"/>
                                  </p:stCondLst>
                                  <p:childTnLst>
                                    <p:set>
                                      <p:cBhvr>
                                        <p:cTn id="23" dur="1" fill="hold">
                                          <p:stCondLst>
                                            <p:cond delay="0"/>
                                          </p:stCondLst>
                                        </p:cTn>
                                        <p:tgtEl>
                                          <p:spTgt spid="119"/>
                                        </p:tgtEl>
                                        <p:attrNameLst>
                                          <p:attrName>style.visibility</p:attrName>
                                        </p:attrNameLst>
                                      </p:cBhvr>
                                      <p:to>
                                        <p:strVal val="visible"/>
                                      </p:to>
                                    </p:set>
                                    <p:anim calcmode="lin" valueType="num">
                                      <p:cBhvr>
                                        <p:cTn id="24" dur="250" fill="hold"/>
                                        <p:tgtEl>
                                          <p:spTgt spid="119"/>
                                        </p:tgtEl>
                                        <p:attrNameLst>
                                          <p:attrName>ppt_w</p:attrName>
                                        </p:attrNameLst>
                                      </p:cBhvr>
                                      <p:tavLst>
                                        <p:tav tm="0">
                                          <p:val>
                                            <p:fltVal val="0"/>
                                          </p:val>
                                        </p:tav>
                                        <p:tav tm="100000">
                                          <p:val>
                                            <p:strVal val="#ppt_w"/>
                                          </p:val>
                                        </p:tav>
                                      </p:tavLst>
                                    </p:anim>
                                    <p:anim calcmode="lin" valueType="num">
                                      <p:cBhvr>
                                        <p:cTn id="25" dur="250" fill="hold"/>
                                        <p:tgtEl>
                                          <p:spTgt spid="119"/>
                                        </p:tgtEl>
                                        <p:attrNameLst>
                                          <p:attrName>ppt_h</p:attrName>
                                        </p:attrNameLst>
                                      </p:cBhvr>
                                      <p:tavLst>
                                        <p:tav tm="0">
                                          <p:val>
                                            <p:fltVal val="0"/>
                                          </p:val>
                                        </p:tav>
                                        <p:tav tm="100000">
                                          <p:val>
                                            <p:strVal val="#ppt_h"/>
                                          </p:val>
                                        </p:tav>
                                      </p:tavLst>
                                    </p:anim>
                                    <p:anim calcmode="lin" valueType="num">
                                      <p:cBhvr>
                                        <p:cTn id="26" dur="250" fill="hold"/>
                                        <p:tgtEl>
                                          <p:spTgt spid="119"/>
                                        </p:tgtEl>
                                        <p:attrNameLst>
                                          <p:attrName>ppt_x</p:attrName>
                                        </p:attrNameLst>
                                      </p:cBhvr>
                                      <p:tavLst>
                                        <p:tav tm="0">
                                          <p:val>
                                            <p:fltVal val="0.5"/>
                                          </p:val>
                                        </p:tav>
                                        <p:tav tm="100000">
                                          <p:val>
                                            <p:strVal val="#ppt_x"/>
                                          </p:val>
                                        </p:tav>
                                      </p:tavLst>
                                    </p:anim>
                                    <p:anim calcmode="lin" valueType="num">
                                      <p:cBhvr>
                                        <p:cTn id="27" dur="250" fill="hold"/>
                                        <p:tgtEl>
                                          <p:spTgt spid="119"/>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childTnLst>
                          </p:cTn>
                        </p:par>
                        <p:par>
                          <p:cTn id="32" fill="hold">
                            <p:stCondLst>
                              <p:cond delay="2000"/>
                            </p:stCondLst>
                            <p:childTnLst>
                              <p:par>
                                <p:cTn id="33" presetID="1"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childTnLst>
                          </p:cTn>
                        </p:par>
                        <p:par>
                          <p:cTn id="35" fill="hold">
                            <p:stCondLst>
                              <p:cond delay="2000"/>
                            </p:stCondLst>
                            <p:childTnLst>
                              <p:par>
                                <p:cTn id="36" presetID="23" presetClass="entr" presetSubtype="528" fill="hold" grpId="0" nodeType="afterEffect">
                                  <p:stCondLst>
                                    <p:cond delay="0"/>
                                  </p:stCondLst>
                                  <p:childTnLst>
                                    <p:set>
                                      <p:cBhvr>
                                        <p:cTn id="37" dur="1" fill="hold">
                                          <p:stCondLst>
                                            <p:cond delay="0"/>
                                          </p:stCondLst>
                                        </p:cTn>
                                        <p:tgtEl>
                                          <p:spTgt spid="134"/>
                                        </p:tgtEl>
                                        <p:attrNameLst>
                                          <p:attrName>style.visibility</p:attrName>
                                        </p:attrNameLst>
                                      </p:cBhvr>
                                      <p:to>
                                        <p:strVal val="visible"/>
                                      </p:to>
                                    </p:set>
                                    <p:anim calcmode="lin" valueType="num">
                                      <p:cBhvr>
                                        <p:cTn id="38" dur="250" fill="hold"/>
                                        <p:tgtEl>
                                          <p:spTgt spid="134"/>
                                        </p:tgtEl>
                                        <p:attrNameLst>
                                          <p:attrName>ppt_w</p:attrName>
                                        </p:attrNameLst>
                                      </p:cBhvr>
                                      <p:tavLst>
                                        <p:tav tm="0">
                                          <p:val>
                                            <p:fltVal val="0"/>
                                          </p:val>
                                        </p:tav>
                                        <p:tav tm="100000">
                                          <p:val>
                                            <p:strVal val="#ppt_w"/>
                                          </p:val>
                                        </p:tav>
                                      </p:tavLst>
                                    </p:anim>
                                    <p:anim calcmode="lin" valueType="num">
                                      <p:cBhvr>
                                        <p:cTn id="39" dur="250" fill="hold"/>
                                        <p:tgtEl>
                                          <p:spTgt spid="134"/>
                                        </p:tgtEl>
                                        <p:attrNameLst>
                                          <p:attrName>ppt_h</p:attrName>
                                        </p:attrNameLst>
                                      </p:cBhvr>
                                      <p:tavLst>
                                        <p:tav tm="0">
                                          <p:val>
                                            <p:fltVal val="0"/>
                                          </p:val>
                                        </p:tav>
                                        <p:tav tm="100000">
                                          <p:val>
                                            <p:strVal val="#ppt_h"/>
                                          </p:val>
                                        </p:tav>
                                      </p:tavLst>
                                    </p:anim>
                                    <p:anim calcmode="lin" valueType="num">
                                      <p:cBhvr>
                                        <p:cTn id="40" dur="250" fill="hold"/>
                                        <p:tgtEl>
                                          <p:spTgt spid="134"/>
                                        </p:tgtEl>
                                        <p:attrNameLst>
                                          <p:attrName>ppt_x</p:attrName>
                                        </p:attrNameLst>
                                      </p:cBhvr>
                                      <p:tavLst>
                                        <p:tav tm="0">
                                          <p:val>
                                            <p:fltVal val="0.5"/>
                                          </p:val>
                                        </p:tav>
                                        <p:tav tm="100000">
                                          <p:val>
                                            <p:strVal val="#ppt_x"/>
                                          </p:val>
                                        </p:tav>
                                      </p:tavLst>
                                    </p:anim>
                                    <p:anim calcmode="lin" valueType="num">
                                      <p:cBhvr>
                                        <p:cTn id="41" dur="250" fill="hold"/>
                                        <p:tgtEl>
                                          <p:spTgt spid="134"/>
                                        </p:tgtEl>
                                        <p:attrNameLst>
                                          <p:attrName>ppt_y</p:attrName>
                                        </p:attrNameLst>
                                      </p:cBhvr>
                                      <p:tavLst>
                                        <p:tav tm="0">
                                          <p:val>
                                            <p:fltVal val="0.5"/>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fade">
                                      <p:cBhvr>
                                        <p:cTn id="45" dur="500"/>
                                        <p:tgtEl>
                                          <p:spTgt spid="103"/>
                                        </p:tgtEl>
                                      </p:cBhvr>
                                    </p:animEffect>
                                  </p:childTnLst>
                                </p:cTn>
                              </p:par>
                            </p:childTnLst>
                          </p:cTn>
                        </p:par>
                        <p:par>
                          <p:cTn id="46" fill="hold">
                            <p:stCondLst>
                              <p:cond delay="3000"/>
                            </p:stCondLst>
                            <p:childTnLst>
                              <p:par>
                                <p:cTn id="47" presetID="1" presetClass="entr" presetSubtype="0" fill="hold" nodeType="afterEffect">
                                  <p:stCondLst>
                                    <p:cond delay="0"/>
                                  </p:stCondLst>
                                  <p:childTnLst>
                                    <p:set>
                                      <p:cBhvr>
                                        <p:cTn id="48" dur="1" fill="hold">
                                          <p:stCondLst>
                                            <p:cond delay="0"/>
                                          </p:stCondLst>
                                        </p:cTn>
                                        <p:tgtEl>
                                          <p:spTgt spid="97"/>
                                        </p:tgtEl>
                                        <p:attrNameLst>
                                          <p:attrName>style.visibility</p:attrName>
                                        </p:attrNameLst>
                                      </p:cBhvr>
                                      <p:to>
                                        <p:strVal val="visible"/>
                                      </p:to>
                                    </p:set>
                                  </p:childTnLst>
                                </p:cTn>
                              </p:par>
                            </p:childTnLst>
                          </p:cTn>
                        </p:par>
                        <p:par>
                          <p:cTn id="49" fill="hold">
                            <p:stCondLst>
                              <p:cond delay="3000"/>
                            </p:stCondLst>
                            <p:childTnLst>
                              <p:par>
                                <p:cTn id="50" presetID="23" presetClass="entr" presetSubtype="528" fill="hold" grpId="0" nodeType="afterEffect">
                                  <p:stCondLst>
                                    <p:cond delay="0"/>
                                  </p:stCondLst>
                                  <p:childTnLst>
                                    <p:set>
                                      <p:cBhvr>
                                        <p:cTn id="51" dur="1" fill="hold">
                                          <p:stCondLst>
                                            <p:cond delay="0"/>
                                          </p:stCondLst>
                                        </p:cTn>
                                        <p:tgtEl>
                                          <p:spTgt spid="135"/>
                                        </p:tgtEl>
                                        <p:attrNameLst>
                                          <p:attrName>style.visibility</p:attrName>
                                        </p:attrNameLst>
                                      </p:cBhvr>
                                      <p:to>
                                        <p:strVal val="visible"/>
                                      </p:to>
                                    </p:set>
                                    <p:anim calcmode="lin" valueType="num">
                                      <p:cBhvr>
                                        <p:cTn id="52" dur="250" fill="hold"/>
                                        <p:tgtEl>
                                          <p:spTgt spid="135"/>
                                        </p:tgtEl>
                                        <p:attrNameLst>
                                          <p:attrName>ppt_w</p:attrName>
                                        </p:attrNameLst>
                                      </p:cBhvr>
                                      <p:tavLst>
                                        <p:tav tm="0">
                                          <p:val>
                                            <p:fltVal val="0"/>
                                          </p:val>
                                        </p:tav>
                                        <p:tav tm="100000">
                                          <p:val>
                                            <p:strVal val="#ppt_w"/>
                                          </p:val>
                                        </p:tav>
                                      </p:tavLst>
                                    </p:anim>
                                    <p:anim calcmode="lin" valueType="num">
                                      <p:cBhvr>
                                        <p:cTn id="53" dur="250" fill="hold"/>
                                        <p:tgtEl>
                                          <p:spTgt spid="135"/>
                                        </p:tgtEl>
                                        <p:attrNameLst>
                                          <p:attrName>ppt_h</p:attrName>
                                        </p:attrNameLst>
                                      </p:cBhvr>
                                      <p:tavLst>
                                        <p:tav tm="0">
                                          <p:val>
                                            <p:fltVal val="0"/>
                                          </p:val>
                                        </p:tav>
                                        <p:tav tm="100000">
                                          <p:val>
                                            <p:strVal val="#ppt_h"/>
                                          </p:val>
                                        </p:tav>
                                      </p:tavLst>
                                    </p:anim>
                                    <p:anim calcmode="lin" valueType="num">
                                      <p:cBhvr>
                                        <p:cTn id="54" dur="250" fill="hold"/>
                                        <p:tgtEl>
                                          <p:spTgt spid="135"/>
                                        </p:tgtEl>
                                        <p:attrNameLst>
                                          <p:attrName>ppt_x</p:attrName>
                                        </p:attrNameLst>
                                      </p:cBhvr>
                                      <p:tavLst>
                                        <p:tav tm="0">
                                          <p:val>
                                            <p:fltVal val="0.5"/>
                                          </p:val>
                                        </p:tav>
                                        <p:tav tm="100000">
                                          <p:val>
                                            <p:strVal val="#ppt_x"/>
                                          </p:val>
                                        </p:tav>
                                      </p:tavLst>
                                    </p:anim>
                                    <p:anim calcmode="lin" valueType="num">
                                      <p:cBhvr>
                                        <p:cTn id="55" dur="250" fill="hold"/>
                                        <p:tgtEl>
                                          <p:spTgt spid="135"/>
                                        </p:tgtEl>
                                        <p:attrNameLst>
                                          <p:attrName>ppt_y</p:attrName>
                                        </p:attrNameLst>
                                      </p:cBhvr>
                                      <p:tavLst>
                                        <p:tav tm="0">
                                          <p:val>
                                            <p:fltVal val="0.5"/>
                                          </p:val>
                                        </p:tav>
                                        <p:tav tm="100000">
                                          <p:val>
                                            <p:strVal val="#ppt_y"/>
                                          </p:val>
                                        </p:tav>
                                      </p:tavLst>
                                    </p:anim>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childTnLst>
                          </p:cTn>
                        </p:par>
                        <p:par>
                          <p:cTn id="60" fill="hold">
                            <p:stCondLst>
                              <p:cond delay="4000"/>
                            </p:stCondLst>
                            <p:childTnLst>
                              <p:par>
                                <p:cTn id="61" presetID="23" presetClass="entr" presetSubtype="528" fill="hold" nodeType="afterEffect">
                                  <p:stCondLst>
                                    <p:cond delay="0"/>
                                  </p:stCondLst>
                                  <p:childTnLst>
                                    <p:set>
                                      <p:cBhvr>
                                        <p:cTn id="62" dur="1" fill="hold">
                                          <p:stCondLst>
                                            <p:cond delay="0"/>
                                          </p:stCondLst>
                                        </p:cTn>
                                        <p:tgtEl>
                                          <p:spTgt spid="85"/>
                                        </p:tgtEl>
                                        <p:attrNameLst>
                                          <p:attrName>style.visibility</p:attrName>
                                        </p:attrNameLst>
                                      </p:cBhvr>
                                      <p:to>
                                        <p:strVal val="visible"/>
                                      </p:to>
                                    </p:set>
                                    <p:anim calcmode="lin" valueType="num">
                                      <p:cBhvr>
                                        <p:cTn id="63" dur="500" fill="hold"/>
                                        <p:tgtEl>
                                          <p:spTgt spid="85"/>
                                        </p:tgtEl>
                                        <p:attrNameLst>
                                          <p:attrName>ppt_w</p:attrName>
                                        </p:attrNameLst>
                                      </p:cBhvr>
                                      <p:tavLst>
                                        <p:tav tm="0">
                                          <p:val>
                                            <p:fltVal val="0"/>
                                          </p:val>
                                        </p:tav>
                                        <p:tav tm="100000">
                                          <p:val>
                                            <p:strVal val="#ppt_w"/>
                                          </p:val>
                                        </p:tav>
                                      </p:tavLst>
                                    </p:anim>
                                    <p:anim calcmode="lin" valueType="num">
                                      <p:cBhvr>
                                        <p:cTn id="64" dur="500" fill="hold"/>
                                        <p:tgtEl>
                                          <p:spTgt spid="85"/>
                                        </p:tgtEl>
                                        <p:attrNameLst>
                                          <p:attrName>ppt_h</p:attrName>
                                        </p:attrNameLst>
                                      </p:cBhvr>
                                      <p:tavLst>
                                        <p:tav tm="0">
                                          <p:val>
                                            <p:fltVal val="0"/>
                                          </p:val>
                                        </p:tav>
                                        <p:tav tm="100000">
                                          <p:val>
                                            <p:strVal val="#ppt_h"/>
                                          </p:val>
                                        </p:tav>
                                      </p:tavLst>
                                    </p:anim>
                                    <p:anim calcmode="lin" valueType="num">
                                      <p:cBhvr>
                                        <p:cTn id="65" dur="500" fill="hold"/>
                                        <p:tgtEl>
                                          <p:spTgt spid="85"/>
                                        </p:tgtEl>
                                        <p:attrNameLst>
                                          <p:attrName>ppt_x</p:attrName>
                                        </p:attrNameLst>
                                      </p:cBhvr>
                                      <p:tavLst>
                                        <p:tav tm="0">
                                          <p:val>
                                            <p:fltVal val="0.5"/>
                                          </p:val>
                                        </p:tav>
                                        <p:tav tm="100000">
                                          <p:val>
                                            <p:strVal val="#ppt_x"/>
                                          </p:val>
                                        </p:tav>
                                      </p:tavLst>
                                    </p:anim>
                                    <p:anim calcmode="lin" valueType="num">
                                      <p:cBhvr>
                                        <p:cTn id="66" dur="500" fill="hold"/>
                                        <p:tgtEl>
                                          <p:spTgt spid="85"/>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3" presetClass="entr" presetSubtype="16" fill="hold" nodeType="afterEffect">
                                  <p:stCondLst>
                                    <p:cond delay="0"/>
                                  </p:stCondLst>
                                  <p:childTnLst>
                                    <p:set>
                                      <p:cBhvr>
                                        <p:cTn id="69" dur="1" fill="hold">
                                          <p:stCondLst>
                                            <p:cond delay="0"/>
                                          </p:stCondLst>
                                        </p:cTn>
                                        <p:tgtEl>
                                          <p:spTgt spid="120"/>
                                        </p:tgtEl>
                                        <p:attrNameLst>
                                          <p:attrName>style.visibility</p:attrName>
                                        </p:attrNameLst>
                                      </p:cBhvr>
                                      <p:to>
                                        <p:strVal val="visible"/>
                                      </p:to>
                                    </p:set>
                                    <p:anim calcmode="lin" valueType="num">
                                      <p:cBhvr>
                                        <p:cTn id="70" dur="250" fill="hold"/>
                                        <p:tgtEl>
                                          <p:spTgt spid="120"/>
                                        </p:tgtEl>
                                        <p:attrNameLst>
                                          <p:attrName>ppt_w</p:attrName>
                                        </p:attrNameLst>
                                      </p:cBhvr>
                                      <p:tavLst>
                                        <p:tav tm="0">
                                          <p:val>
                                            <p:fltVal val="0"/>
                                          </p:val>
                                        </p:tav>
                                        <p:tav tm="100000">
                                          <p:val>
                                            <p:strVal val="#ppt_w"/>
                                          </p:val>
                                        </p:tav>
                                      </p:tavLst>
                                    </p:anim>
                                    <p:anim calcmode="lin" valueType="num">
                                      <p:cBhvr>
                                        <p:cTn id="71" dur="250" fill="hold"/>
                                        <p:tgtEl>
                                          <p:spTgt spid="120"/>
                                        </p:tgtEl>
                                        <p:attrNameLst>
                                          <p:attrName>ppt_h</p:attrName>
                                        </p:attrNameLst>
                                      </p:cBhvr>
                                      <p:tavLst>
                                        <p:tav tm="0">
                                          <p:val>
                                            <p:fltVal val="0"/>
                                          </p:val>
                                        </p:tav>
                                        <p:tav tm="100000">
                                          <p:val>
                                            <p:strVal val="#ppt_h"/>
                                          </p:val>
                                        </p:tav>
                                      </p:tavLst>
                                    </p:anim>
                                  </p:childTnLst>
                                </p:cTn>
                              </p:par>
                            </p:childTnLst>
                          </p:cTn>
                        </p:par>
                        <p:par>
                          <p:cTn id="72" fill="hold">
                            <p:stCondLst>
                              <p:cond delay="5000"/>
                            </p:stCondLst>
                            <p:childTnLst>
                              <p:par>
                                <p:cTn id="73" presetID="10" presetClass="entr" presetSubtype="0" fill="hold" grpId="0" nodeType="afterEffect">
                                  <p:stCondLst>
                                    <p:cond delay="0"/>
                                  </p:stCondLst>
                                  <p:childTnLst>
                                    <p:set>
                                      <p:cBhvr>
                                        <p:cTn id="74" dur="1" fill="hold">
                                          <p:stCondLst>
                                            <p:cond delay="0"/>
                                          </p:stCondLst>
                                        </p:cTn>
                                        <p:tgtEl>
                                          <p:spTgt spid="101"/>
                                        </p:tgtEl>
                                        <p:attrNameLst>
                                          <p:attrName>style.visibility</p:attrName>
                                        </p:attrNameLst>
                                      </p:cBhvr>
                                      <p:to>
                                        <p:strVal val="visible"/>
                                      </p:to>
                                    </p:set>
                                    <p:animEffect transition="in" filter="fade">
                                      <p:cBhvr>
                                        <p:cTn id="75" dur="500"/>
                                        <p:tgtEl>
                                          <p:spTgt spid="101"/>
                                        </p:tgtEl>
                                      </p:cBhvr>
                                    </p:animEffect>
                                  </p:childTnLst>
                                </p:cTn>
                              </p:par>
                            </p:childTnLst>
                          </p:cTn>
                        </p:par>
                        <p:par>
                          <p:cTn id="76" fill="hold">
                            <p:stCondLst>
                              <p:cond delay="5500"/>
                            </p:stCondLst>
                            <p:childTnLst>
                              <p:par>
                                <p:cTn id="77" presetID="1" presetClass="entr" presetSubtype="0"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childTnLst>
                                </p:cTn>
                              </p:par>
                            </p:childTnLst>
                          </p:cTn>
                        </p:par>
                        <p:par>
                          <p:cTn id="79" fill="hold">
                            <p:stCondLst>
                              <p:cond delay="5500"/>
                            </p:stCondLst>
                            <p:childTnLst>
                              <p:par>
                                <p:cTn id="80" presetID="23" presetClass="entr" presetSubtype="528" fill="hold" grpId="0" nodeType="afterEffect">
                                  <p:stCondLst>
                                    <p:cond delay="0"/>
                                  </p:stCondLst>
                                  <p:childTnLst>
                                    <p:set>
                                      <p:cBhvr>
                                        <p:cTn id="81" dur="1" fill="hold">
                                          <p:stCondLst>
                                            <p:cond delay="0"/>
                                          </p:stCondLst>
                                        </p:cTn>
                                        <p:tgtEl>
                                          <p:spTgt spid="118"/>
                                        </p:tgtEl>
                                        <p:attrNameLst>
                                          <p:attrName>style.visibility</p:attrName>
                                        </p:attrNameLst>
                                      </p:cBhvr>
                                      <p:to>
                                        <p:strVal val="visible"/>
                                      </p:to>
                                    </p:set>
                                    <p:anim calcmode="lin" valueType="num">
                                      <p:cBhvr>
                                        <p:cTn id="82" dur="250" fill="hold"/>
                                        <p:tgtEl>
                                          <p:spTgt spid="118"/>
                                        </p:tgtEl>
                                        <p:attrNameLst>
                                          <p:attrName>ppt_w</p:attrName>
                                        </p:attrNameLst>
                                      </p:cBhvr>
                                      <p:tavLst>
                                        <p:tav tm="0">
                                          <p:val>
                                            <p:fltVal val="0"/>
                                          </p:val>
                                        </p:tav>
                                        <p:tav tm="100000">
                                          <p:val>
                                            <p:strVal val="#ppt_w"/>
                                          </p:val>
                                        </p:tav>
                                      </p:tavLst>
                                    </p:anim>
                                    <p:anim calcmode="lin" valueType="num">
                                      <p:cBhvr>
                                        <p:cTn id="83" dur="250" fill="hold"/>
                                        <p:tgtEl>
                                          <p:spTgt spid="118"/>
                                        </p:tgtEl>
                                        <p:attrNameLst>
                                          <p:attrName>ppt_h</p:attrName>
                                        </p:attrNameLst>
                                      </p:cBhvr>
                                      <p:tavLst>
                                        <p:tav tm="0">
                                          <p:val>
                                            <p:fltVal val="0"/>
                                          </p:val>
                                        </p:tav>
                                        <p:tav tm="100000">
                                          <p:val>
                                            <p:strVal val="#ppt_h"/>
                                          </p:val>
                                        </p:tav>
                                      </p:tavLst>
                                    </p:anim>
                                    <p:anim calcmode="lin" valueType="num">
                                      <p:cBhvr>
                                        <p:cTn id="84" dur="250" fill="hold"/>
                                        <p:tgtEl>
                                          <p:spTgt spid="118"/>
                                        </p:tgtEl>
                                        <p:attrNameLst>
                                          <p:attrName>ppt_x</p:attrName>
                                        </p:attrNameLst>
                                      </p:cBhvr>
                                      <p:tavLst>
                                        <p:tav tm="0">
                                          <p:val>
                                            <p:fltVal val="0.5"/>
                                          </p:val>
                                        </p:tav>
                                        <p:tav tm="100000">
                                          <p:val>
                                            <p:strVal val="#ppt_x"/>
                                          </p:val>
                                        </p:tav>
                                      </p:tavLst>
                                    </p:anim>
                                    <p:anim calcmode="lin" valueType="num">
                                      <p:cBhvr>
                                        <p:cTn id="85" dur="250" fill="hold"/>
                                        <p:tgtEl>
                                          <p:spTgt spid="118"/>
                                        </p:tgtEl>
                                        <p:attrNameLst>
                                          <p:attrName>ppt_y</p:attrName>
                                        </p:attrNameLst>
                                      </p:cBhvr>
                                      <p:tavLst>
                                        <p:tav tm="0">
                                          <p:val>
                                            <p:fltVal val="0.5"/>
                                          </p:val>
                                        </p:tav>
                                        <p:tav tm="100000">
                                          <p:val>
                                            <p:strVal val="#ppt_y"/>
                                          </p:val>
                                        </p:tav>
                                      </p:tavLst>
                                    </p:anim>
                                  </p:childTnLst>
                                </p:cTn>
                              </p:par>
                            </p:childTnLst>
                          </p:cTn>
                        </p:par>
                        <p:par>
                          <p:cTn id="86" fill="hold">
                            <p:stCondLst>
                              <p:cond delay="6000"/>
                            </p:stCondLst>
                            <p:childTnLst>
                              <p:par>
                                <p:cTn id="87" presetID="10" presetClass="entr" presetSubtype="0" fill="hold" grpId="0" nodeType="after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fade">
                                      <p:cBhvr>
                                        <p:cTn id="89" dur="500"/>
                                        <p:tgtEl>
                                          <p:spTgt spid="107"/>
                                        </p:tgtEl>
                                      </p:cBhvr>
                                    </p:animEffect>
                                  </p:childTnLst>
                                </p:cTn>
                              </p:par>
                            </p:childTnLst>
                          </p:cTn>
                        </p:par>
                        <p:par>
                          <p:cTn id="90" fill="hold">
                            <p:stCondLst>
                              <p:cond delay="6500"/>
                            </p:stCondLst>
                            <p:childTnLst>
                              <p:par>
                                <p:cTn id="91" presetID="1" presetClass="entr" presetSubtype="0" fill="hold" nodeType="afterEffect">
                                  <p:stCondLst>
                                    <p:cond delay="0"/>
                                  </p:stCondLst>
                                  <p:childTnLst>
                                    <p:set>
                                      <p:cBhvr>
                                        <p:cTn id="92" dur="1" fill="hold">
                                          <p:stCondLst>
                                            <p:cond delay="0"/>
                                          </p:stCondLst>
                                        </p:cTn>
                                        <p:tgtEl>
                                          <p:spTgt spid="75"/>
                                        </p:tgtEl>
                                        <p:attrNameLst>
                                          <p:attrName>style.visibility</p:attrName>
                                        </p:attrNameLst>
                                      </p:cBhvr>
                                      <p:to>
                                        <p:strVal val="visible"/>
                                      </p:to>
                                    </p:set>
                                  </p:childTnLst>
                                </p:cTn>
                              </p:par>
                            </p:childTnLst>
                          </p:cTn>
                        </p:par>
                        <p:par>
                          <p:cTn id="93" fill="hold">
                            <p:stCondLst>
                              <p:cond delay="6500"/>
                            </p:stCondLst>
                            <p:childTnLst>
                              <p:par>
                                <p:cTn id="94" presetID="23" presetClass="entr" presetSubtype="528" fill="hold" nodeType="afterEffect">
                                  <p:stCondLst>
                                    <p:cond delay="0"/>
                                  </p:stCondLst>
                                  <p:childTnLst>
                                    <p:set>
                                      <p:cBhvr>
                                        <p:cTn id="95" dur="1" fill="hold">
                                          <p:stCondLst>
                                            <p:cond delay="0"/>
                                          </p:stCondLst>
                                        </p:cTn>
                                        <p:tgtEl>
                                          <p:spTgt spid="108"/>
                                        </p:tgtEl>
                                        <p:attrNameLst>
                                          <p:attrName>style.visibility</p:attrName>
                                        </p:attrNameLst>
                                      </p:cBhvr>
                                      <p:to>
                                        <p:strVal val="visible"/>
                                      </p:to>
                                    </p:set>
                                    <p:anim calcmode="lin" valueType="num">
                                      <p:cBhvr>
                                        <p:cTn id="96" dur="250" fill="hold"/>
                                        <p:tgtEl>
                                          <p:spTgt spid="108"/>
                                        </p:tgtEl>
                                        <p:attrNameLst>
                                          <p:attrName>ppt_w</p:attrName>
                                        </p:attrNameLst>
                                      </p:cBhvr>
                                      <p:tavLst>
                                        <p:tav tm="0">
                                          <p:val>
                                            <p:fltVal val="0"/>
                                          </p:val>
                                        </p:tav>
                                        <p:tav tm="100000">
                                          <p:val>
                                            <p:strVal val="#ppt_w"/>
                                          </p:val>
                                        </p:tav>
                                      </p:tavLst>
                                    </p:anim>
                                    <p:anim calcmode="lin" valueType="num">
                                      <p:cBhvr>
                                        <p:cTn id="97" dur="250" fill="hold"/>
                                        <p:tgtEl>
                                          <p:spTgt spid="108"/>
                                        </p:tgtEl>
                                        <p:attrNameLst>
                                          <p:attrName>ppt_h</p:attrName>
                                        </p:attrNameLst>
                                      </p:cBhvr>
                                      <p:tavLst>
                                        <p:tav tm="0">
                                          <p:val>
                                            <p:fltVal val="0"/>
                                          </p:val>
                                        </p:tav>
                                        <p:tav tm="100000">
                                          <p:val>
                                            <p:strVal val="#ppt_h"/>
                                          </p:val>
                                        </p:tav>
                                      </p:tavLst>
                                    </p:anim>
                                    <p:anim calcmode="lin" valueType="num">
                                      <p:cBhvr>
                                        <p:cTn id="98" dur="250" fill="hold"/>
                                        <p:tgtEl>
                                          <p:spTgt spid="108"/>
                                        </p:tgtEl>
                                        <p:attrNameLst>
                                          <p:attrName>ppt_x</p:attrName>
                                        </p:attrNameLst>
                                      </p:cBhvr>
                                      <p:tavLst>
                                        <p:tav tm="0">
                                          <p:val>
                                            <p:fltVal val="0.5"/>
                                          </p:val>
                                        </p:tav>
                                        <p:tav tm="100000">
                                          <p:val>
                                            <p:strVal val="#ppt_x"/>
                                          </p:val>
                                        </p:tav>
                                      </p:tavLst>
                                    </p:anim>
                                    <p:anim calcmode="lin" valueType="num">
                                      <p:cBhvr>
                                        <p:cTn id="99" dur="250" fill="hold"/>
                                        <p:tgtEl>
                                          <p:spTgt spid="108"/>
                                        </p:tgtEl>
                                        <p:attrNameLst>
                                          <p:attrName>ppt_y</p:attrName>
                                        </p:attrNameLst>
                                      </p:cBhvr>
                                      <p:tavLst>
                                        <p:tav tm="0">
                                          <p:val>
                                            <p:fltVal val="0.5"/>
                                          </p:val>
                                        </p:tav>
                                        <p:tav tm="100000">
                                          <p:val>
                                            <p:strVal val="#ppt_y"/>
                                          </p:val>
                                        </p:tav>
                                      </p:tavLst>
                                    </p:anim>
                                  </p:childTnLst>
                                </p:cTn>
                              </p:par>
                            </p:childTnLst>
                          </p:cTn>
                        </p:par>
                        <p:par>
                          <p:cTn id="100" fill="hold">
                            <p:stCondLst>
                              <p:cond delay="7000"/>
                            </p:stCondLst>
                            <p:childTnLst>
                              <p:par>
                                <p:cTn id="101" presetID="10" presetClass="entr" presetSubtype="0" fill="hold" grpId="0" nodeType="afterEffect">
                                  <p:stCondLst>
                                    <p:cond delay="0"/>
                                  </p:stCondLst>
                                  <p:childTnLst>
                                    <p:set>
                                      <p:cBhvr>
                                        <p:cTn id="102" dur="1" fill="hold">
                                          <p:stCondLst>
                                            <p:cond delay="0"/>
                                          </p:stCondLst>
                                        </p:cTn>
                                        <p:tgtEl>
                                          <p:spTgt spid="106"/>
                                        </p:tgtEl>
                                        <p:attrNameLst>
                                          <p:attrName>style.visibility</p:attrName>
                                        </p:attrNameLst>
                                      </p:cBhvr>
                                      <p:to>
                                        <p:strVal val="visible"/>
                                      </p:to>
                                    </p:set>
                                    <p:animEffect transition="in" filter="fade">
                                      <p:cBhvr>
                                        <p:cTn id="103" dur="500"/>
                                        <p:tgtEl>
                                          <p:spTgt spid="106"/>
                                        </p:tgtEl>
                                      </p:cBhvr>
                                    </p:animEffect>
                                  </p:childTnLst>
                                </p:cTn>
                              </p:par>
                            </p:childTnLst>
                          </p:cTn>
                        </p:par>
                        <p:par>
                          <p:cTn id="104" fill="hold">
                            <p:stCondLst>
                              <p:cond delay="7500"/>
                            </p:stCondLst>
                            <p:childTnLst>
                              <p:par>
                                <p:cTn id="105" presetID="1" presetClass="entr" presetSubtype="0" fill="hold" nodeType="afterEffect">
                                  <p:stCondLst>
                                    <p:cond delay="0"/>
                                  </p:stCondLst>
                                  <p:childTnLst>
                                    <p:set>
                                      <p:cBhvr>
                                        <p:cTn id="106" dur="1" fill="hold">
                                          <p:stCondLst>
                                            <p:cond delay="0"/>
                                          </p:stCondLst>
                                        </p:cTn>
                                        <p:tgtEl>
                                          <p:spTgt spid="88"/>
                                        </p:tgtEl>
                                        <p:attrNameLst>
                                          <p:attrName>style.visibility</p:attrName>
                                        </p:attrNameLst>
                                      </p:cBhvr>
                                      <p:to>
                                        <p:strVal val="visible"/>
                                      </p:to>
                                    </p:set>
                                  </p:childTnLst>
                                </p:cTn>
                              </p:par>
                            </p:childTnLst>
                          </p:cTn>
                        </p:par>
                        <p:par>
                          <p:cTn id="107" fill="hold">
                            <p:stCondLst>
                              <p:cond delay="7500"/>
                            </p:stCondLst>
                            <p:childTnLst>
                              <p:par>
                                <p:cTn id="108" presetID="23" presetClass="entr" presetSubtype="528" fill="hold" nodeType="afterEffect">
                                  <p:stCondLst>
                                    <p:cond delay="0"/>
                                  </p:stCondLst>
                                  <p:childTnLst>
                                    <p:set>
                                      <p:cBhvr>
                                        <p:cTn id="109" dur="1" fill="hold">
                                          <p:stCondLst>
                                            <p:cond delay="0"/>
                                          </p:stCondLst>
                                        </p:cTn>
                                        <p:tgtEl>
                                          <p:spTgt spid="112"/>
                                        </p:tgtEl>
                                        <p:attrNameLst>
                                          <p:attrName>style.visibility</p:attrName>
                                        </p:attrNameLst>
                                      </p:cBhvr>
                                      <p:to>
                                        <p:strVal val="visible"/>
                                      </p:to>
                                    </p:set>
                                    <p:anim calcmode="lin" valueType="num">
                                      <p:cBhvr>
                                        <p:cTn id="110" dur="250" fill="hold"/>
                                        <p:tgtEl>
                                          <p:spTgt spid="112"/>
                                        </p:tgtEl>
                                        <p:attrNameLst>
                                          <p:attrName>ppt_w</p:attrName>
                                        </p:attrNameLst>
                                      </p:cBhvr>
                                      <p:tavLst>
                                        <p:tav tm="0">
                                          <p:val>
                                            <p:fltVal val="0"/>
                                          </p:val>
                                        </p:tav>
                                        <p:tav tm="100000">
                                          <p:val>
                                            <p:strVal val="#ppt_w"/>
                                          </p:val>
                                        </p:tav>
                                      </p:tavLst>
                                    </p:anim>
                                    <p:anim calcmode="lin" valueType="num">
                                      <p:cBhvr>
                                        <p:cTn id="111" dur="250" fill="hold"/>
                                        <p:tgtEl>
                                          <p:spTgt spid="112"/>
                                        </p:tgtEl>
                                        <p:attrNameLst>
                                          <p:attrName>ppt_h</p:attrName>
                                        </p:attrNameLst>
                                      </p:cBhvr>
                                      <p:tavLst>
                                        <p:tav tm="0">
                                          <p:val>
                                            <p:fltVal val="0"/>
                                          </p:val>
                                        </p:tav>
                                        <p:tav tm="100000">
                                          <p:val>
                                            <p:strVal val="#ppt_h"/>
                                          </p:val>
                                        </p:tav>
                                      </p:tavLst>
                                    </p:anim>
                                    <p:anim calcmode="lin" valueType="num">
                                      <p:cBhvr>
                                        <p:cTn id="112" dur="250" fill="hold"/>
                                        <p:tgtEl>
                                          <p:spTgt spid="112"/>
                                        </p:tgtEl>
                                        <p:attrNameLst>
                                          <p:attrName>ppt_x</p:attrName>
                                        </p:attrNameLst>
                                      </p:cBhvr>
                                      <p:tavLst>
                                        <p:tav tm="0">
                                          <p:val>
                                            <p:fltVal val="0.5"/>
                                          </p:val>
                                        </p:tav>
                                        <p:tav tm="100000">
                                          <p:val>
                                            <p:strVal val="#ppt_x"/>
                                          </p:val>
                                        </p:tav>
                                      </p:tavLst>
                                    </p:anim>
                                    <p:anim calcmode="lin" valueType="num">
                                      <p:cBhvr>
                                        <p:cTn id="113" dur="250" fill="hold"/>
                                        <p:tgtEl>
                                          <p:spTgt spid="112"/>
                                        </p:tgtEl>
                                        <p:attrNameLst>
                                          <p:attrName>ppt_y</p:attrName>
                                        </p:attrNameLst>
                                      </p:cBhvr>
                                      <p:tavLst>
                                        <p:tav tm="0">
                                          <p:val>
                                            <p:fltVal val="0.5"/>
                                          </p:val>
                                        </p:tav>
                                        <p:tav tm="100000">
                                          <p:val>
                                            <p:strVal val="#ppt_y"/>
                                          </p:val>
                                        </p:tav>
                                      </p:tavLst>
                                    </p:anim>
                                  </p:childTnLst>
                                </p:cTn>
                              </p:par>
                            </p:childTnLst>
                          </p:cTn>
                        </p:par>
                        <p:par>
                          <p:cTn id="114" fill="hold">
                            <p:stCondLst>
                              <p:cond delay="8000"/>
                            </p:stCondLst>
                            <p:childTnLst>
                              <p:par>
                                <p:cTn id="115" presetID="10" presetClass="entr" presetSubtype="0" fill="hold" grpId="0" nodeType="afterEffect">
                                  <p:stCondLst>
                                    <p:cond delay="0"/>
                                  </p:stCondLst>
                                  <p:childTnLst>
                                    <p:set>
                                      <p:cBhvr>
                                        <p:cTn id="116" dur="1" fill="hold">
                                          <p:stCondLst>
                                            <p:cond delay="0"/>
                                          </p:stCondLst>
                                        </p:cTn>
                                        <p:tgtEl>
                                          <p:spTgt spid="105"/>
                                        </p:tgtEl>
                                        <p:attrNameLst>
                                          <p:attrName>style.visibility</p:attrName>
                                        </p:attrNameLst>
                                      </p:cBhvr>
                                      <p:to>
                                        <p:strVal val="visible"/>
                                      </p:to>
                                    </p:set>
                                    <p:animEffect transition="in" filter="fade">
                                      <p:cBhvr>
                                        <p:cTn id="11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p:bldP spid="105" grpId="0"/>
      <p:bldP spid="106" grpId="0"/>
      <p:bldP spid="107" grpId="0"/>
      <p:bldP spid="118" grpId="0" animBg="1"/>
      <p:bldP spid="119" grpId="0" animBg="1"/>
      <p:bldP spid="134" grpId="0" animBg="1"/>
      <p:bldP spid="1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a:spLocks noEditPoints="1"/>
          </p:cNvSpPr>
          <p:nvPr/>
        </p:nvSpPr>
        <p:spPr bwMode="auto">
          <a:xfrm>
            <a:off x="6228789" y="2172960"/>
            <a:ext cx="345052" cy="542381"/>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tx2">
              <a:lumMod val="7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nvGrpSpPr>
          <p:cNvPr id="9" name="组合 8"/>
          <p:cNvGrpSpPr/>
          <p:nvPr/>
        </p:nvGrpSpPr>
        <p:grpSpPr>
          <a:xfrm>
            <a:off x="5204159" y="1280701"/>
            <a:ext cx="463008" cy="500490"/>
            <a:chOff x="6902450" y="3638551"/>
            <a:chExt cx="666750" cy="720725"/>
          </a:xfrm>
          <a:solidFill>
            <a:schemeClr val="tx2">
              <a:lumMod val="75000"/>
            </a:schemeClr>
          </a:solidFill>
        </p:grpSpPr>
        <p:sp>
          <p:nvSpPr>
            <p:cNvPr id="10"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 name="Freeform 9"/>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 name="Freeform 10"/>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3" name="组合 12"/>
          <p:cNvGrpSpPr/>
          <p:nvPr/>
        </p:nvGrpSpPr>
        <p:grpSpPr>
          <a:xfrm>
            <a:off x="4028157" y="2105978"/>
            <a:ext cx="510412" cy="456394"/>
            <a:chOff x="5514975" y="2330451"/>
            <a:chExt cx="735013" cy="657225"/>
          </a:xfrm>
          <a:solidFill>
            <a:schemeClr val="tx2">
              <a:lumMod val="75000"/>
            </a:schemeClr>
          </a:solidFill>
        </p:grpSpPr>
        <p:sp>
          <p:nvSpPr>
            <p:cNvPr id="14"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5"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6"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7" name="组合 16"/>
          <p:cNvGrpSpPr/>
          <p:nvPr/>
        </p:nvGrpSpPr>
        <p:grpSpPr>
          <a:xfrm>
            <a:off x="3044737" y="843558"/>
            <a:ext cx="357178" cy="513719"/>
            <a:chOff x="4256087" y="1109663"/>
            <a:chExt cx="514350" cy="739775"/>
          </a:xfrm>
          <a:solidFill>
            <a:schemeClr val="tx2">
              <a:lumMod val="75000"/>
            </a:schemeClr>
          </a:solidFill>
        </p:grpSpPr>
        <p:sp>
          <p:nvSpPr>
            <p:cNvPr id="18"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9"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0" name="Freeform 16"/>
          <p:cNvSpPr>
            <a:spLocks noEditPoints="1"/>
          </p:cNvSpPr>
          <p:nvPr/>
        </p:nvSpPr>
        <p:spPr bwMode="auto">
          <a:xfrm>
            <a:off x="3354365" y="2640815"/>
            <a:ext cx="1751069" cy="1741348"/>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solidFill>
            <a:schemeClr val="tx2">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sp>
        <p:nvSpPr>
          <p:cNvPr id="21" name="Freeform 18"/>
          <p:cNvSpPr>
            <a:spLocks noEditPoints="1"/>
          </p:cNvSpPr>
          <p:nvPr/>
        </p:nvSpPr>
        <p:spPr bwMode="auto">
          <a:xfrm>
            <a:off x="4734668" y="1840960"/>
            <a:ext cx="1294208" cy="1284488"/>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solidFill>
            <a:schemeClr val="tx2">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sp>
        <p:nvSpPr>
          <p:cNvPr id="22" name="Freeform 19"/>
          <p:cNvSpPr>
            <a:spLocks noEditPoints="1"/>
          </p:cNvSpPr>
          <p:nvPr/>
        </p:nvSpPr>
        <p:spPr bwMode="auto">
          <a:xfrm>
            <a:off x="5769201" y="2763014"/>
            <a:ext cx="941495" cy="937329"/>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solidFill>
            <a:schemeClr val="tx2">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sp>
        <p:nvSpPr>
          <p:cNvPr id="23" name="Freeform 22"/>
          <p:cNvSpPr>
            <a:spLocks noEditPoints="1"/>
          </p:cNvSpPr>
          <p:nvPr/>
        </p:nvSpPr>
        <p:spPr bwMode="auto">
          <a:xfrm>
            <a:off x="2339274" y="1434090"/>
            <a:ext cx="1558048" cy="1551105"/>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chemeClr val="tx2">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sp>
        <p:nvSpPr>
          <p:cNvPr id="24" name="椭圆 23"/>
          <p:cNvSpPr/>
          <p:nvPr/>
        </p:nvSpPr>
        <p:spPr>
          <a:xfrm>
            <a:off x="2775398" y="1873276"/>
            <a:ext cx="685800" cy="685800"/>
          </a:xfrm>
          <a:prstGeom prst="ellipse">
            <a:avLst/>
          </a:prstGeom>
          <a:noFill/>
          <a:ln w="285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25" name="Content Placeholder 2"/>
          <p:cNvSpPr txBox="1"/>
          <p:nvPr/>
        </p:nvSpPr>
        <p:spPr bwMode="auto">
          <a:xfrm>
            <a:off x="5769201" y="1083932"/>
            <a:ext cx="2187175"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6" name="Content Placeholder 2"/>
          <p:cNvSpPr txBox="1"/>
          <p:nvPr/>
        </p:nvSpPr>
        <p:spPr bwMode="auto">
          <a:xfrm>
            <a:off x="6534184" y="357986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的</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395536" y="1561914"/>
            <a:ext cx="1926248"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1187625" y="3293733"/>
            <a:ext cx="2138614"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1" name="TextBox 30"/>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23"/>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20"/>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21"/>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22"/>
                                        </p:tgtEl>
                                        <p:attrNameLst>
                                          <p:attrName>r</p:attrName>
                                        </p:attrNameLst>
                                      </p:cBhvr>
                                    </p:animRot>
                                  </p:childTnLst>
                                </p:cTn>
                              </p:par>
                              <p:par>
                                <p:cTn id="13" presetID="53" presetClass="entr" presetSubtype="16"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53" presetClass="entr" presetSubtype="16"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21" grpId="0" animBg="1"/>
      <p:bldP spid="22" grpId="0" animBg="1"/>
      <p:bldP spid="23" grpId="0" animBg="1"/>
      <p:bldP spid="25" grpId="0"/>
      <p:bldP spid="26" grpId="0"/>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p:nvPr/>
        </p:nvSpPr>
        <p:spPr bwMode="auto">
          <a:xfrm>
            <a:off x="3943350" y="1197248"/>
            <a:ext cx="1303338"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chemeClr val="tx2">
              <a:lumMod val="75000"/>
            </a:schemeClr>
          </a:solidFill>
          <a:ln>
            <a:noFill/>
          </a:ln>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4" name="AutoShape 2"/>
          <p:cNvSpPr/>
          <p:nvPr/>
        </p:nvSpPr>
        <p:spPr bwMode="auto">
          <a:xfrm>
            <a:off x="5358805" y="119724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chemeClr val="tx2">
              <a:lumMod val="75000"/>
            </a:schemeClr>
          </a:solidFill>
          <a:ln>
            <a:noFill/>
          </a:ln>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 name="AutoShape 2"/>
          <p:cNvSpPr/>
          <p:nvPr/>
        </p:nvSpPr>
        <p:spPr bwMode="auto">
          <a:xfrm>
            <a:off x="6772672" y="1197248"/>
            <a:ext cx="1303337"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chemeClr val="tx2">
              <a:lumMod val="75000"/>
            </a:schemeClr>
          </a:solidFill>
          <a:ln>
            <a:noFill/>
          </a:ln>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6" name="AutoShape 2"/>
          <p:cNvSpPr/>
          <p:nvPr/>
        </p:nvSpPr>
        <p:spPr bwMode="auto">
          <a:xfrm>
            <a:off x="2529483" y="119724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chemeClr val="tx2">
              <a:lumMod val="75000"/>
            </a:schemeClr>
          </a:solidFill>
          <a:ln>
            <a:noFill/>
          </a:ln>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7" name="AutoShape 2"/>
          <p:cNvSpPr/>
          <p:nvPr/>
        </p:nvSpPr>
        <p:spPr bwMode="auto">
          <a:xfrm>
            <a:off x="1115616" y="119724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chemeClr val="tx2">
              <a:lumMod val="75000"/>
            </a:schemeClr>
          </a:solidFill>
          <a:ln>
            <a:noFill/>
          </a:ln>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nvGrpSpPr>
          <p:cNvPr id="8" name="Group 4"/>
          <p:cNvGrpSpPr/>
          <p:nvPr/>
        </p:nvGrpSpPr>
        <p:grpSpPr bwMode="auto">
          <a:xfrm>
            <a:off x="1136427" y="1706836"/>
            <a:ext cx="1203325" cy="1816100"/>
            <a:chOff x="1846654" y="3744170"/>
            <a:chExt cx="1603388" cy="2421134"/>
          </a:xfrm>
        </p:grpSpPr>
        <p:sp>
          <p:nvSpPr>
            <p:cNvPr id="9" name="Text Placeholder 2"/>
            <p:cNvSpPr txBox="1"/>
            <p:nvPr/>
          </p:nvSpPr>
          <p:spPr>
            <a:xfrm>
              <a:off x="1924920" y="3744170"/>
              <a:ext cx="1461663" cy="835968"/>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2800" b="1" i="0" u="none" strike="noStrike" kern="1200" cap="none" spc="0" normalizeH="0" baseline="0" noProof="0" dirty="0">
                  <a:ln>
                    <a:noFill/>
                  </a:ln>
                  <a:solidFill>
                    <a:srgbClr val="FFFFFF"/>
                  </a:solidFill>
                  <a:effectLst/>
                  <a:uLnTx/>
                  <a:uFillTx/>
                  <a:latin typeface="+mj-lt"/>
                  <a:cs typeface="+mn-cs"/>
                </a:rPr>
                <a:t>S</a:t>
              </a:r>
              <a:endParaRPr kumimoji="0" lang="en-AU" sz="2800" b="1" i="0" u="none" strike="noStrike" kern="1200" cap="none" spc="0" normalizeH="0" baseline="0" noProof="0" dirty="0">
                <a:ln>
                  <a:noFill/>
                </a:ln>
                <a:solidFill>
                  <a:srgbClr val="FFFFFF"/>
                </a:solidFill>
                <a:effectLst/>
                <a:uLnTx/>
                <a:uFillTx/>
                <a:latin typeface="+mj-lt"/>
                <a:cs typeface="+mn-cs"/>
              </a:endParaRPr>
            </a:p>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800" b="0" i="0" u="none" strike="noStrike" kern="1200" cap="none" spc="0" normalizeH="0" baseline="0" noProof="0" dirty="0">
                  <a:ln>
                    <a:noFill/>
                  </a:ln>
                  <a:solidFill>
                    <a:srgbClr val="FFFFFF"/>
                  </a:solidFill>
                  <a:effectLst/>
                  <a:uLnTx/>
                  <a:uFillTx/>
                  <a:latin typeface="+mj-lt"/>
                  <a:cs typeface="+mn-cs"/>
                </a:rPr>
                <a:t>Specific</a:t>
              </a:r>
              <a:endParaRPr kumimoji="0" lang="en-AU" sz="800" b="0" i="0" u="none" strike="noStrike" kern="1200" cap="none" spc="0" normalizeH="0" baseline="0" noProof="0" dirty="0">
                <a:ln>
                  <a:noFill/>
                </a:ln>
                <a:solidFill>
                  <a:srgbClr val="FFFFFF"/>
                </a:solidFill>
                <a:effectLst/>
                <a:uLnTx/>
                <a:uFillTx/>
                <a:latin typeface="+mj-lt"/>
                <a:cs typeface="+mn-cs"/>
              </a:endParaRPr>
            </a:p>
          </p:txBody>
        </p:sp>
        <p:sp>
          <p:nvSpPr>
            <p:cNvPr id="10" name="Text Placeholder 29"/>
            <p:cNvSpPr txBox="1"/>
            <p:nvPr/>
          </p:nvSpPr>
          <p:spPr>
            <a:xfrm>
              <a:off x="1846654" y="4800241"/>
              <a:ext cx="1603388" cy="1365063"/>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anose="020B0503020204020204" pitchFamily="34" charset="0"/>
                <a:buNone/>
                <a:defRPr sz="2200" kern="1200">
                  <a:solidFill>
                    <a:schemeClr val="tx1"/>
                  </a:solidFill>
                  <a:latin typeface="Roboto" panose="02000000000000000000" charset="0"/>
                  <a:ea typeface="Roboto" panose="02000000000000000000"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2000" kern="1200">
                  <a:solidFill>
                    <a:schemeClr val="tx1"/>
                  </a:solidFill>
                  <a:latin typeface="Roboto" panose="02000000000000000000" charset="0"/>
                  <a:ea typeface="Roboto" panose="02000000000000000000"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800" kern="1200">
                  <a:solidFill>
                    <a:schemeClr val="tx1"/>
                  </a:solidFill>
                  <a:latin typeface="Roboto" panose="02000000000000000000" charset="0"/>
                  <a:ea typeface="Roboto" panose="02000000000000000000"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5pPr>
              <a:lvl6pPr marL="160020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6pPr>
              <a:lvl7pPr marL="189992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7pPr>
              <a:lvl8pPr marL="220027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8pPr>
              <a:lvl9pPr marL="249999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anose="020B0503020204020204" pitchFamily="34" charset="0"/>
                <a:buNone/>
                <a:defRPr/>
              </a:pPr>
              <a:r>
                <a:rPr kumimoji="0" lang="en-AU" sz="800" b="0" i="0" u="none" strike="noStrike" kern="1200" cap="none" spc="0" normalizeH="0" baseline="0" noProof="0" dirty="0">
                  <a:ln>
                    <a:noFill/>
                  </a:ln>
                  <a:solidFill>
                    <a:srgbClr val="FFFFFF"/>
                  </a:solidFill>
                  <a:effectLst/>
                  <a:uLnTx/>
                  <a:uFillTx/>
                  <a:latin typeface="+mj-lt"/>
                  <a:cs typeface="+mn-cs"/>
                </a:rPr>
                <a:t>Should be  clear to people with a basic knowledge of the issue, program or initiative and clearly articulated, well defined and focused.</a:t>
              </a:r>
              <a:endParaRPr kumimoji="0" lang="en-AU" sz="800" b="0" i="0" u="none" strike="noStrike" kern="1200" cap="none" spc="0" normalizeH="0" baseline="0" noProof="0" dirty="0">
                <a:ln>
                  <a:noFill/>
                </a:ln>
                <a:solidFill>
                  <a:srgbClr val="FFFFFF"/>
                </a:solidFill>
                <a:effectLst/>
                <a:uLnTx/>
                <a:uFillTx/>
                <a:latin typeface="+mj-lt"/>
                <a:cs typeface="+mn-cs"/>
              </a:endParaRPr>
            </a:p>
          </p:txBody>
        </p:sp>
      </p:grpSp>
      <p:grpSp>
        <p:nvGrpSpPr>
          <p:cNvPr id="11" name="Group 5"/>
          <p:cNvGrpSpPr/>
          <p:nvPr/>
        </p:nvGrpSpPr>
        <p:grpSpPr bwMode="auto">
          <a:xfrm>
            <a:off x="2559379" y="1706836"/>
            <a:ext cx="1203325" cy="1812925"/>
            <a:chOff x="3556508" y="3744170"/>
            <a:chExt cx="1603388" cy="2418278"/>
          </a:xfrm>
        </p:grpSpPr>
        <p:sp>
          <p:nvSpPr>
            <p:cNvPr id="12" name="Text Placeholder 2"/>
            <p:cNvSpPr txBox="1"/>
            <p:nvPr/>
          </p:nvSpPr>
          <p:spPr>
            <a:xfrm>
              <a:off x="3647466" y="3744170"/>
              <a:ext cx="1461663" cy="836444"/>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2800" b="1" i="0" u="none" strike="noStrike" kern="1200" cap="none" spc="0" normalizeH="0" baseline="0" noProof="0" dirty="0">
                  <a:ln>
                    <a:noFill/>
                  </a:ln>
                  <a:solidFill>
                    <a:srgbClr val="FFFFFF"/>
                  </a:solidFill>
                  <a:effectLst/>
                  <a:uLnTx/>
                  <a:uFillTx/>
                  <a:latin typeface="+mj-lt"/>
                  <a:cs typeface="+mn-cs"/>
                </a:rPr>
                <a:t>M</a:t>
              </a:r>
              <a:endParaRPr kumimoji="0" lang="en-AU" sz="2800" b="1" i="0" u="none" strike="noStrike" kern="1200" cap="none" spc="0" normalizeH="0" baseline="0" noProof="0" dirty="0">
                <a:ln>
                  <a:noFill/>
                </a:ln>
                <a:solidFill>
                  <a:srgbClr val="FFFFFF"/>
                </a:solidFill>
                <a:effectLst/>
                <a:uLnTx/>
                <a:uFillTx/>
                <a:latin typeface="+mj-lt"/>
                <a:cs typeface="+mn-cs"/>
              </a:endParaRPr>
            </a:p>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800" b="0" i="0" u="none" strike="noStrike" kern="1200" cap="none" spc="0" normalizeH="0" baseline="0" noProof="0" dirty="0">
                  <a:ln>
                    <a:noFill/>
                  </a:ln>
                  <a:solidFill>
                    <a:srgbClr val="FFFFFF"/>
                  </a:solidFill>
                  <a:effectLst/>
                  <a:uLnTx/>
                  <a:uFillTx/>
                  <a:latin typeface="+mj-lt"/>
                  <a:cs typeface="+mn-cs"/>
                </a:rPr>
                <a:t>Measurable</a:t>
              </a:r>
              <a:endParaRPr kumimoji="0" lang="en-AU" sz="800" b="0" i="0" u="none" strike="noStrike" kern="1200" cap="none" spc="0" normalizeH="0" baseline="0" noProof="0" dirty="0">
                <a:ln>
                  <a:noFill/>
                </a:ln>
                <a:solidFill>
                  <a:srgbClr val="FFFFFF"/>
                </a:solidFill>
                <a:effectLst/>
                <a:uLnTx/>
                <a:uFillTx/>
                <a:latin typeface="+mj-lt"/>
                <a:cs typeface="+mn-cs"/>
              </a:endParaRPr>
            </a:p>
          </p:txBody>
        </p:sp>
        <p:sp>
          <p:nvSpPr>
            <p:cNvPr id="13" name="Text Placeholder 29"/>
            <p:cNvSpPr txBox="1"/>
            <p:nvPr/>
          </p:nvSpPr>
          <p:spPr>
            <a:xfrm>
              <a:off x="3556508" y="4796607"/>
              <a:ext cx="1603388" cy="1365841"/>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anose="020B0503020204020204" pitchFamily="34" charset="0"/>
                <a:buNone/>
                <a:defRPr sz="2200" kern="1200">
                  <a:solidFill>
                    <a:schemeClr val="tx1"/>
                  </a:solidFill>
                  <a:latin typeface="Roboto" panose="02000000000000000000" charset="0"/>
                  <a:ea typeface="Roboto" panose="02000000000000000000"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2000" kern="1200">
                  <a:solidFill>
                    <a:schemeClr val="tx1"/>
                  </a:solidFill>
                  <a:latin typeface="Roboto" panose="02000000000000000000" charset="0"/>
                  <a:ea typeface="Roboto" panose="02000000000000000000"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800" kern="1200">
                  <a:solidFill>
                    <a:schemeClr val="tx1"/>
                  </a:solidFill>
                  <a:latin typeface="Roboto" panose="02000000000000000000" charset="0"/>
                  <a:ea typeface="Roboto" panose="02000000000000000000"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5pPr>
              <a:lvl6pPr marL="160020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6pPr>
              <a:lvl7pPr marL="189992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7pPr>
              <a:lvl8pPr marL="220027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8pPr>
              <a:lvl9pPr marL="249999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anose="020B0503020204020204" pitchFamily="34" charset="0"/>
                <a:buNone/>
                <a:defRPr/>
              </a:pPr>
              <a:r>
                <a:rPr kumimoji="0" lang="en-AU" sz="800" b="0" i="0" u="none" strike="noStrike" kern="1200" cap="none" spc="0" normalizeH="0" baseline="0" noProof="0" dirty="0">
                  <a:ln>
                    <a:noFill/>
                  </a:ln>
                  <a:solidFill>
                    <a:srgbClr val="FFFFFF"/>
                  </a:solidFill>
                  <a:effectLst/>
                  <a:uLnTx/>
                  <a:uFillTx/>
                  <a:latin typeface="+mj-lt"/>
                  <a:cs typeface="+mn-cs"/>
                </a:rPr>
                <a:t>Should be able to determine the degree to which there is completion or attainment. </a:t>
              </a:r>
              <a:endParaRPr kumimoji="0" lang="en-AU" sz="800" b="0" i="0" u="none" strike="noStrike" kern="1200" cap="none" spc="0" normalizeH="0" baseline="0" noProof="0" dirty="0">
                <a:ln>
                  <a:noFill/>
                </a:ln>
                <a:solidFill>
                  <a:srgbClr val="FFFFFF"/>
                </a:solidFill>
                <a:effectLst/>
                <a:uLnTx/>
                <a:uFillTx/>
                <a:latin typeface="+mj-lt"/>
                <a:cs typeface="+mn-cs"/>
              </a:endParaRPr>
            </a:p>
          </p:txBody>
        </p:sp>
      </p:grpSp>
      <p:grpSp>
        <p:nvGrpSpPr>
          <p:cNvPr id="14" name="Group 6"/>
          <p:cNvGrpSpPr/>
          <p:nvPr/>
        </p:nvGrpSpPr>
        <p:grpSpPr bwMode="auto">
          <a:xfrm>
            <a:off x="3982331" y="1706836"/>
            <a:ext cx="1201738" cy="1812925"/>
            <a:chOff x="5303912" y="3744170"/>
            <a:chExt cx="1603388" cy="2418278"/>
          </a:xfrm>
        </p:grpSpPr>
        <p:sp>
          <p:nvSpPr>
            <p:cNvPr id="15" name="Text Placeholder 2"/>
            <p:cNvSpPr txBox="1"/>
            <p:nvPr/>
          </p:nvSpPr>
          <p:spPr>
            <a:xfrm>
              <a:off x="5375927" y="3744170"/>
              <a:ext cx="1461476" cy="836444"/>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2800" b="1" i="0" u="none" strike="noStrike" kern="1200" cap="none" spc="0" normalizeH="0" baseline="0" noProof="0" dirty="0">
                  <a:ln>
                    <a:noFill/>
                  </a:ln>
                  <a:solidFill>
                    <a:srgbClr val="FFFFFF"/>
                  </a:solidFill>
                  <a:effectLst/>
                  <a:uLnTx/>
                  <a:uFillTx/>
                  <a:latin typeface="+mj-lt"/>
                  <a:cs typeface="+mn-cs"/>
                </a:rPr>
                <a:t>A</a:t>
              </a:r>
              <a:endParaRPr kumimoji="0" lang="en-AU" sz="2800" b="1" i="0" u="none" strike="noStrike" kern="1200" cap="none" spc="0" normalizeH="0" baseline="0" noProof="0" dirty="0">
                <a:ln>
                  <a:noFill/>
                </a:ln>
                <a:solidFill>
                  <a:srgbClr val="FFFFFF"/>
                </a:solidFill>
                <a:effectLst/>
                <a:uLnTx/>
                <a:uFillTx/>
                <a:latin typeface="+mj-lt"/>
                <a:cs typeface="+mn-cs"/>
              </a:endParaRPr>
            </a:p>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800" b="0" i="0" u="none" strike="noStrike" kern="1200" cap="none" spc="0" normalizeH="0" baseline="0" noProof="0" dirty="0">
                  <a:ln>
                    <a:noFill/>
                  </a:ln>
                  <a:solidFill>
                    <a:srgbClr val="FFFFFF"/>
                  </a:solidFill>
                  <a:effectLst/>
                  <a:uLnTx/>
                  <a:uFillTx/>
                  <a:latin typeface="+mj-lt"/>
                  <a:cs typeface="+mn-cs"/>
                </a:rPr>
                <a:t>Achievable</a:t>
              </a:r>
              <a:endParaRPr kumimoji="0" lang="en-AU" sz="800" b="0" i="0" u="none" strike="noStrike" kern="1200" cap="none" spc="0" normalizeH="0" baseline="0" noProof="0" dirty="0">
                <a:ln>
                  <a:noFill/>
                </a:ln>
                <a:solidFill>
                  <a:srgbClr val="FFFFFF"/>
                </a:solidFill>
                <a:effectLst/>
                <a:uLnTx/>
                <a:uFillTx/>
                <a:latin typeface="+mj-lt"/>
                <a:cs typeface="+mn-cs"/>
              </a:endParaRPr>
            </a:p>
          </p:txBody>
        </p:sp>
        <p:sp>
          <p:nvSpPr>
            <p:cNvPr id="16" name="Text Placeholder 29"/>
            <p:cNvSpPr txBox="1"/>
            <p:nvPr/>
          </p:nvSpPr>
          <p:spPr>
            <a:xfrm>
              <a:off x="5303912" y="4796607"/>
              <a:ext cx="1603388" cy="1365841"/>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anose="020B0503020204020204" pitchFamily="34" charset="0"/>
                <a:buNone/>
                <a:defRPr sz="2200" kern="1200">
                  <a:solidFill>
                    <a:schemeClr val="tx1"/>
                  </a:solidFill>
                  <a:latin typeface="Roboto" panose="02000000000000000000" charset="0"/>
                  <a:ea typeface="Roboto" panose="02000000000000000000"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2000" kern="1200">
                  <a:solidFill>
                    <a:schemeClr val="tx1"/>
                  </a:solidFill>
                  <a:latin typeface="Roboto" panose="02000000000000000000" charset="0"/>
                  <a:ea typeface="Roboto" panose="02000000000000000000"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800" kern="1200">
                  <a:solidFill>
                    <a:schemeClr val="tx1"/>
                  </a:solidFill>
                  <a:latin typeface="Roboto" panose="02000000000000000000" charset="0"/>
                  <a:ea typeface="Roboto" panose="02000000000000000000"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5pPr>
              <a:lvl6pPr marL="160020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6pPr>
              <a:lvl7pPr marL="189992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7pPr>
              <a:lvl8pPr marL="220027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8pPr>
              <a:lvl9pPr marL="249999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anose="020B0503020204020204" pitchFamily="34" charset="0"/>
                <a:buNone/>
                <a:defRPr/>
              </a:pPr>
              <a:r>
                <a:rPr kumimoji="0" lang="en-AU" sz="800" b="0" i="0" u="none" strike="noStrike" kern="1200" cap="none" spc="0" normalizeH="0" baseline="0" noProof="0" dirty="0">
                  <a:ln>
                    <a:noFill/>
                  </a:ln>
                  <a:solidFill>
                    <a:srgbClr val="FFFFFF"/>
                  </a:solidFill>
                  <a:effectLst/>
                  <a:uLnTx/>
                  <a:uFillTx/>
                  <a:latin typeface="+mj-lt"/>
                  <a:cs typeface="+mn-cs"/>
                </a:rPr>
                <a:t>Should be realistic, practical, and attainable within operational constraints dependent upon availability of resources, knowledge, and timeframe.</a:t>
              </a:r>
              <a:endParaRPr kumimoji="0" lang="en-AU" sz="800" b="0" i="0" u="none" strike="noStrike" kern="1200" cap="none" spc="0" normalizeH="0" baseline="0" noProof="0" dirty="0">
                <a:ln>
                  <a:noFill/>
                </a:ln>
                <a:solidFill>
                  <a:srgbClr val="FFFFFF"/>
                </a:solidFill>
                <a:effectLst/>
                <a:uLnTx/>
                <a:uFillTx/>
                <a:latin typeface="+mj-lt"/>
                <a:cs typeface="+mn-cs"/>
              </a:endParaRPr>
            </a:p>
          </p:txBody>
        </p:sp>
      </p:grpSp>
      <p:grpSp>
        <p:nvGrpSpPr>
          <p:cNvPr id="17" name="Group 8"/>
          <p:cNvGrpSpPr/>
          <p:nvPr/>
        </p:nvGrpSpPr>
        <p:grpSpPr bwMode="auto">
          <a:xfrm>
            <a:off x="5403696" y="1706836"/>
            <a:ext cx="1203325" cy="1812925"/>
            <a:chOff x="7032104" y="3744170"/>
            <a:chExt cx="1603388" cy="2418278"/>
          </a:xfrm>
        </p:grpSpPr>
        <p:sp>
          <p:nvSpPr>
            <p:cNvPr id="18" name="Text Placeholder 2"/>
            <p:cNvSpPr txBox="1"/>
            <p:nvPr/>
          </p:nvSpPr>
          <p:spPr>
            <a:xfrm>
              <a:off x="7104024" y="3744170"/>
              <a:ext cx="1461664" cy="836444"/>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2800" b="1" i="0" u="none" strike="noStrike" kern="1200" cap="none" spc="0" normalizeH="0" baseline="0" noProof="0" dirty="0">
                  <a:ln>
                    <a:noFill/>
                  </a:ln>
                  <a:solidFill>
                    <a:srgbClr val="FFFFFF"/>
                  </a:solidFill>
                  <a:effectLst/>
                  <a:uLnTx/>
                  <a:uFillTx/>
                  <a:latin typeface="+mj-lt"/>
                  <a:cs typeface="+mn-cs"/>
                </a:rPr>
                <a:t>R</a:t>
              </a:r>
              <a:endParaRPr kumimoji="0" lang="en-AU" sz="2800" b="1" i="0" u="none" strike="noStrike" kern="1200" cap="none" spc="0" normalizeH="0" baseline="0" noProof="0" dirty="0">
                <a:ln>
                  <a:noFill/>
                </a:ln>
                <a:solidFill>
                  <a:srgbClr val="FFFFFF"/>
                </a:solidFill>
                <a:effectLst/>
                <a:uLnTx/>
                <a:uFillTx/>
                <a:latin typeface="+mj-lt"/>
                <a:cs typeface="+mn-cs"/>
              </a:endParaRPr>
            </a:p>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800" b="0" i="0" u="none" strike="noStrike" kern="1200" cap="none" spc="0" normalizeH="0" baseline="0" noProof="0" dirty="0">
                  <a:ln>
                    <a:noFill/>
                  </a:ln>
                  <a:solidFill>
                    <a:srgbClr val="FFFFFF"/>
                  </a:solidFill>
                  <a:effectLst/>
                  <a:uLnTx/>
                  <a:uFillTx/>
                  <a:latin typeface="+mj-lt"/>
                  <a:cs typeface="+mn-cs"/>
                </a:rPr>
                <a:t>Relevant</a:t>
              </a:r>
              <a:endParaRPr kumimoji="0" lang="en-AU" sz="800" b="0" i="0" u="none" strike="noStrike" kern="1200" cap="none" spc="0" normalizeH="0" baseline="0" noProof="0" dirty="0">
                <a:ln>
                  <a:noFill/>
                </a:ln>
                <a:solidFill>
                  <a:srgbClr val="FFFFFF"/>
                </a:solidFill>
                <a:effectLst/>
                <a:uLnTx/>
                <a:uFillTx/>
                <a:latin typeface="+mj-lt"/>
                <a:cs typeface="+mn-cs"/>
              </a:endParaRPr>
            </a:p>
          </p:txBody>
        </p:sp>
        <p:sp>
          <p:nvSpPr>
            <p:cNvPr id="19" name="Text Placeholder 29"/>
            <p:cNvSpPr txBox="1"/>
            <p:nvPr/>
          </p:nvSpPr>
          <p:spPr>
            <a:xfrm>
              <a:off x="7032104" y="4796607"/>
              <a:ext cx="1603388" cy="1365841"/>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anose="020B0503020204020204" pitchFamily="34" charset="0"/>
                <a:buNone/>
                <a:defRPr sz="2200" kern="1200">
                  <a:solidFill>
                    <a:schemeClr val="tx1"/>
                  </a:solidFill>
                  <a:latin typeface="Roboto" panose="02000000000000000000" charset="0"/>
                  <a:ea typeface="Roboto" panose="02000000000000000000"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2000" kern="1200">
                  <a:solidFill>
                    <a:schemeClr val="tx1"/>
                  </a:solidFill>
                  <a:latin typeface="Roboto" panose="02000000000000000000" charset="0"/>
                  <a:ea typeface="Roboto" panose="02000000000000000000"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800" kern="1200">
                  <a:solidFill>
                    <a:schemeClr val="tx1"/>
                  </a:solidFill>
                  <a:latin typeface="Roboto" panose="02000000000000000000" charset="0"/>
                  <a:ea typeface="Roboto" panose="02000000000000000000"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5pPr>
              <a:lvl6pPr marL="160020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6pPr>
              <a:lvl7pPr marL="189992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7pPr>
              <a:lvl8pPr marL="220027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8pPr>
              <a:lvl9pPr marL="249999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anose="020B0503020204020204" pitchFamily="34" charset="0"/>
                <a:buNone/>
                <a:defRPr/>
              </a:pPr>
              <a:r>
                <a:rPr kumimoji="0" lang="en-AU" sz="800" b="0" i="0" u="none" strike="noStrike" kern="1200" cap="none" spc="0" normalizeH="0" baseline="0" noProof="0" dirty="0">
                  <a:ln>
                    <a:noFill/>
                  </a:ln>
                  <a:solidFill>
                    <a:srgbClr val="FFFFFF"/>
                  </a:solidFill>
                  <a:effectLst/>
                  <a:uLnTx/>
                  <a:uFillTx/>
                  <a:latin typeface="+mj-lt"/>
                  <a:cs typeface="+mn-cs"/>
                </a:rPr>
                <a:t>Should be tied to government priorities and mandate and help or contribute to the bringing about of the desired outcome in the society, economy or environment.</a:t>
              </a:r>
              <a:endParaRPr kumimoji="0" lang="en-AU" sz="800" b="0" i="0" u="none" strike="noStrike" kern="1200" cap="none" spc="0" normalizeH="0" baseline="0" noProof="0" dirty="0">
                <a:ln>
                  <a:noFill/>
                </a:ln>
                <a:solidFill>
                  <a:srgbClr val="FFFFFF"/>
                </a:solidFill>
                <a:effectLst/>
                <a:uLnTx/>
                <a:uFillTx/>
                <a:latin typeface="+mj-lt"/>
                <a:cs typeface="+mn-cs"/>
              </a:endParaRPr>
            </a:p>
          </p:txBody>
        </p:sp>
      </p:grpSp>
      <p:grpSp>
        <p:nvGrpSpPr>
          <p:cNvPr id="20" name="Group 9"/>
          <p:cNvGrpSpPr/>
          <p:nvPr/>
        </p:nvGrpSpPr>
        <p:grpSpPr bwMode="auto">
          <a:xfrm>
            <a:off x="6826647" y="1706836"/>
            <a:ext cx="1201737" cy="1812925"/>
            <a:chOff x="8760296" y="3744170"/>
            <a:chExt cx="1603388" cy="2418278"/>
          </a:xfrm>
        </p:grpSpPr>
        <p:sp>
          <p:nvSpPr>
            <p:cNvPr id="21" name="Text Placeholder 2"/>
            <p:cNvSpPr txBox="1"/>
            <p:nvPr/>
          </p:nvSpPr>
          <p:spPr>
            <a:xfrm>
              <a:off x="8832311" y="3744170"/>
              <a:ext cx="1461477" cy="836444"/>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charset="0"/>
                  <a:ea typeface="Roboto" panose="02000000000000000000"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charset="0"/>
                  <a:ea typeface="Roboto" panose="02000000000000000000"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2800" b="1" i="0" u="none" strike="noStrike" kern="1200" cap="none" spc="0" normalizeH="0" baseline="0" noProof="0" dirty="0">
                  <a:ln>
                    <a:noFill/>
                  </a:ln>
                  <a:solidFill>
                    <a:srgbClr val="FFFFFF"/>
                  </a:solidFill>
                  <a:effectLst/>
                  <a:uLnTx/>
                  <a:uFillTx/>
                  <a:latin typeface="+mj-lt"/>
                  <a:cs typeface="+mn-cs"/>
                </a:rPr>
                <a:t>T</a:t>
              </a:r>
              <a:endParaRPr kumimoji="0" lang="en-AU" sz="2800" b="1" i="0" u="none" strike="noStrike" kern="1200" cap="none" spc="0" normalizeH="0" baseline="0" noProof="0" dirty="0">
                <a:ln>
                  <a:noFill/>
                </a:ln>
                <a:solidFill>
                  <a:srgbClr val="FFFFFF"/>
                </a:solidFill>
                <a:effectLst/>
                <a:uLnTx/>
                <a:uFillTx/>
                <a:latin typeface="+mj-lt"/>
                <a:cs typeface="+mn-cs"/>
              </a:endParaRPr>
            </a:p>
            <a:p>
              <a:pPr marL="0" marR="0" lvl="0" indent="0" algn="ctr" defTabSz="914400" rtl="0" eaLnBrk="1" fontAlgn="auto" latinLnBrk="0" hangingPunct="1">
                <a:lnSpc>
                  <a:spcPct val="100000"/>
                </a:lnSpc>
                <a:spcBef>
                  <a:spcPts val="0"/>
                </a:spcBef>
                <a:spcAft>
                  <a:spcPts val="0"/>
                </a:spcAft>
                <a:buClr>
                  <a:srgbClr val="1EA185"/>
                </a:buClr>
                <a:buSzPct val="80000"/>
                <a:buFont typeface="Corbel" panose="020B0503020204020204" pitchFamily="34" charset="0"/>
                <a:buNone/>
                <a:defRPr/>
              </a:pPr>
              <a:r>
                <a:rPr kumimoji="0" lang="en-AU" sz="800" b="0" i="0" u="none" strike="noStrike" kern="1200" cap="none" spc="0" normalizeH="0" baseline="0" noProof="0" dirty="0">
                  <a:ln>
                    <a:noFill/>
                  </a:ln>
                  <a:solidFill>
                    <a:srgbClr val="FFFFFF"/>
                  </a:solidFill>
                  <a:effectLst/>
                  <a:uLnTx/>
                  <a:uFillTx/>
                  <a:latin typeface="+mj-lt"/>
                  <a:cs typeface="+mn-cs"/>
                </a:rPr>
                <a:t>Time-Bound</a:t>
              </a:r>
              <a:endParaRPr kumimoji="0" lang="en-AU" sz="800" b="0" i="0" u="none" strike="noStrike" kern="1200" cap="none" spc="0" normalizeH="0" baseline="0" noProof="0" dirty="0">
                <a:ln>
                  <a:noFill/>
                </a:ln>
                <a:solidFill>
                  <a:srgbClr val="FFFFFF"/>
                </a:solidFill>
                <a:effectLst/>
                <a:uLnTx/>
                <a:uFillTx/>
                <a:latin typeface="+mj-lt"/>
                <a:cs typeface="+mn-cs"/>
              </a:endParaRPr>
            </a:p>
          </p:txBody>
        </p:sp>
        <p:sp>
          <p:nvSpPr>
            <p:cNvPr id="22" name="Text Placeholder 29"/>
            <p:cNvSpPr txBox="1"/>
            <p:nvPr/>
          </p:nvSpPr>
          <p:spPr>
            <a:xfrm>
              <a:off x="8760296" y="4796607"/>
              <a:ext cx="1603388" cy="1365841"/>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anose="020B0503020204020204" pitchFamily="34" charset="0"/>
                <a:buNone/>
                <a:defRPr sz="2200" kern="1200">
                  <a:solidFill>
                    <a:schemeClr val="tx1"/>
                  </a:solidFill>
                  <a:latin typeface="Roboto" panose="02000000000000000000" charset="0"/>
                  <a:ea typeface="Roboto" panose="02000000000000000000"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2000" kern="1200">
                  <a:solidFill>
                    <a:schemeClr val="tx1"/>
                  </a:solidFill>
                  <a:latin typeface="Roboto" panose="02000000000000000000" charset="0"/>
                  <a:ea typeface="Roboto" panose="02000000000000000000"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800" kern="1200">
                  <a:solidFill>
                    <a:schemeClr val="tx1"/>
                  </a:solidFill>
                  <a:latin typeface="Roboto" panose="02000000000000000000" charset="0"/>
                  <a:ea typeface="Roboto" panose="02000000000000000000"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600" kern="1200">
                  <a:solidFill>
                    <a:schemeClr val="tx1"/>
                  </a:solidFill>
                  <a:latin typeface="Roboto" panose="02000000000000000000" charset="0"/>
                  <a:ea typeface="Roboto" panose="02000000000000000000" charset="0"/>
                  <a:cs typeface="+mn-cs"/>
                </a:defRPr>
              </a:lvl5pPr>
              <a:lvl6pPr marL="160020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6pPr>
              <a:lvl7pPr marL="1899920"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7pPr>
              <a:lvl8pPr marL="220027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8pPr>
              <a:lvl9pPr marL="2499995" indent="-22860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anose="020B0503020204020204" pitchFamily="34" charset="0"/>
                <a:buNone/>
                <a:defRPr/>
              </a:pPr>
              <a:r>
                <a:rPr kumimoji="0" lang="en-AU" sz="900" b="0" i="0" u="none" strike="noStrike" kern="1200" cap="none" spc="0" normalizeH="0" baseline="0" noProof="0" dirty="0">
                  <a:ln>
                    <a:noFill/>
                  </a:ln>
                  <a:solidFill>
                    <a:srgbClr val="FFFFFF"/>
                  </a:solidFill>
                  <a:effectLst/>
                  <a:uLnTx/>
                  <a:uFillTx/>
                  <a:latin typeface="+mj-lt"/>
                  <a:cs typeface="+mn-cs"/>
                </a:rPr>
                <a:t>Should have clear deadlines expressed.</a:t>
              </a:r>
              <a:endParaRPr kumimoji="0" lang="en-AU" sz="900" b="0" i="0" u="none" strike="noStrike" kern="1200" cap="none" spc="0" normalizeH="0" baseline="0" noProof="0" dirty="0">
                <a:ln>
                  <a:noFill/>
                </a:ln>
                <a:solidFill>
                  <a:srgbClr val="FFFFFF"/>
                </a:solidFill>
                <a:effectLst/>
                <a:uLnTx/>
                <a:uFillTx/>
                <a:latin typeface="+mj-lt"/>
                <a:cs typeface="+mn-cs"/>
              </a:endParaRPr>
            </a:p>
          </p:txBody>
        </p:sp>
      </p:grpSp>
      <p:cxnSp>
        <p:nvCxnSpPr>
          <p:cNvPr id="23" name="Straight Arrow Connector 7"/>
          <p:cNvCxnSpPr/>
          <p:nvPr/>
        </p:nvCxnSpPr>
        <p:spPr>
          <a:xfrm>
            <a:off x="1475656" y="3846786"/>
            <a:ext cx="5976664" cy="0"/>
          </a:xfrm>
          <a:prstGeom prst="straightConnector1">
            <a:avLst/>
          </a:prstGeom>
          <a:noFill/>
          <a:ln w="76200" cap="rnd" cmpd="sng" algn="ctr">
            <a:solidFill>
              <a:srgbClr val="FFFFFF"/>
            </a:solidFill>
            <a:prstDash val="sysDot"/>
            <a:headEnd type="triangle" w="med" len="med"/>
            <a:tailEnd type="triangle" w="med" len="med"/>
          </a:ln>
          <a:effectLst/>
        </p:spPr>
      </p:cxnSp>
      <p:sp>
        <p:nvSpPr>
          <p:cNvPr id="26" name="TextBox 25"/>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0"/>
          <p:cNvSpPr txBox="1"/>
          <p:nvPr/>
        </p:nvSpPr>
        <p:spPr>
          <a:xfrm>
            <a:off x="526658" y="3565496"/>
            <a:ext cx="1246188" cy="1055688"/>
          </a:xfrm>
          <a:prstGeom prst="rect">
            <a:avLst/>
          </a:prstGeom>
        </p:spPr>
        <p:txBody>
          <a:bodyPr vert="horz" wrap="square" lIns="91440" tIns="45720" rIns="91440" bIns="45720" numCol="1" rtlCol="0" anchor="t" anchorCtr="0" compatLnSpc="1">
            <a:normAutofit/>
          </a:bodyPr>
          <a:lstStyle>
            <a:lvl1pPr marL="0" indent="0" algn="l" defTabSz="685800" rtl="0" fontAlgn="base">
              <a:lnSpc>
                <a:spcPct val="100000"/>
              </a:lnSpc>
              <a:spcBef>
                <a:spcPts val="750"/>
              </a:spcBef>
              <a:spcAft>
                <a:spcPct val="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1pPr>
            <a:lvl2pPr marL="342900" indent="0" algn="l" defTabSz="685800" rtl="0" fontAlgn="base">
              <a:spcBef>
                <a:spcPts val="150"/>
              </a:spcBef>
              <a:spcAft>
                <a:spcPts val="3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Roboto" panose="02000000000000000000" charset="0"/>
              </a:defRPr>
            </a:lvl2pPr>
            <a:lvl3pPr marL="685800" indent="0" algn="l" defTabSz="685800" rtl="0" fontAlgn="base">
              <a:spcBef>
                <a:spcPts val="150"/>
              </a:spcBef>
              <a:spcAft>
                <a:spcPts val="30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3pPr>
            <a:lvl4pPr marL="10287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4pPr>
            <a:lvl5pPr marL="13716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9pPr>
          </a:lstStyle>
          <a:p>
            <a:r>
              <a:rPr lang="en-AU" sz="700" dirty="0" err="1" smtClean="0">
                <a:latin typeface="微软雅黑" panose="020B0503020204020204" pitchFamily="34" charset="-122"/>
                <a:ea typeface="微软雅黑" panose="020B0503020204020204" pitchFamily="34" charset="-122"/>
              </a:rPr>
              <a:t>Lorem</a:t>
            </a:r>
            <a:r>
              <a:rPr lang="en-AU" sz="700" dirty="0" smtClean="0">
                <a:latin typeface="微软雅黑" panose="020B0503020204020204" pitchFamily="34" charset="-122"/>
                <a:ea typeface="微软雅黑" panose="020B0503020204020204" pitchFamily="34" charset="-122"/>
              </a:rPr>
              <a:t> </a:t>
            </a:r>
            <a:r>
              <a:rPr lang="en-AU" sz="700" dirty="0" err="1" smtClean="0">
                <a:latin typeface="微软雅黑" panose="020B0503020204020204" pitchFamily="34" charset="-122"/>
                <a:ea typeface="微软雅黑" panose="020B0503020204020204" pitchFamily="34" charset="-122"/>
              </a:rPr>
              <a:t>ipsum</a:t>
            </a:r>
            <a:r>
              <a:rPr lang="en-AU" sz="700" dirty="0" smtClean="0">
                <a:latin typeface="微软雅黑" panose="020B0503020204020204" pitchFamily="34" charset="-122"/>
                <a:ea typeface="微软雅黑" panose="020B0503020204020204" pitchFamily="34" charset="-122"/>
              </a:rPr>
              <a:t> </a:t>
            </a:r>
            <a:r>
              <a:rPr lang="en-AU" sz="700" dirty="0" err="1" smtClean="0">
                <a:latin typeface="微软雅黑" panose="020B0503020204020204" pitchFamily="34" charset="-122"/>
                <a:ea typeface="微软雅黑" panose="020B0503020204020204" pitchFamily="34" charset="-122"/>
              </a:rPr>
              <a:t>dolor</a:t>
            </a:r>
            <a:r>
              <a:rPr lang="en-AU" sz="700" dirty="0" smtClean="0">
                <a:latin typeface="微软雅黑" panose="020B0503020204020204" pitchFamily="34" charset="-122"/>
                <a:ea typeface="微软雅黑" panose="020B0503020204020204" pitchFamily="34" charset="-122"/>
              </a:rPr>
              <a:t> sit </a:t>
            </a:r>
            <a:r>
              <a:rPr lang="en-AU" sz="700" dirty="0" err="1" smtClean="0">
                <a:latin typeface="微软雅黑" panose="020B0503020204020204" pitchFamily="34" charset="-122"/>
                <a:ea typeface="微软雅黑" panose="020B0503020204020204" pitchFamily="34" charset="-122"/>
              </a:rPr>
              <a:t>amet</a:t>
            </a:r>
            <a:r>
              <a:rPr lang="en-AU" sz="700" dirty="0" smtClean="0">
                <a:latin typeface="微软雅黑" panose="020B0503020204020204" pitchFamily="34" charset="-122"/>
                <a:ea typeface="微软雅黑" panose="020B0503020204020204" pitchFamily="34" charset="-122"/>
              </a:rPr>
              <a:t>, </a:t>
            </a:r>
            <a:r>
              <a:rPr lang="en-AU" sz="700" dirty="0" err="1" smtClean="0">
                <a:latin typeface="微软雅黑" panose="020B0503020204020204" pitchFamily="34" charset="-122"/>
                <a:ea typeface="微软雅黑" panose="020B0503020204020204" pitchFamily="34" charset="-122"/>
              </a:rPr>
              <a:t>consectetur</a:t>
            </a:r>
            <a:r>
              <a:rPr lang="en-AU" sz="700" dirty="0" smtClean="0">
                <a:latin typeface="微软雅黑" panose="020B0503020204020204" pitchFamily="34" charset="-122"/>
                <a:ea typeface="微软雅黑" panose="020B0503020204020204" pitchFamily="34" charset="-122"/>
              </a:rPr>
              <a:t> </a:t>
            </a:r>
            <a:r>
              <a:rPr lang="en-AU" sz="700" dirty="0" err="1" smtClean="0">
                <a:latin typeface="微软雅黑" panose="020B0503020204020204" pitchFamily="34" charset="-122"/>
                <a:ea typeface="微软雅黑" panose="020B0503020204020204" pitchFamily="34" charset="-122"/>
              </a:rPr>
              <a:t>adipisicing</a:t>
            </a:r>
            <a:r>
              <a:rPr lang="en-AU" sz="700" dirty="0" smtClean="0">
                <a:latin typeface="微软雅黑" panose="020B0503020204020204" pitchFamily="34" charset="-122"/>
                <a:ea typeface="微软雅黑" panose="020B0503020204020204" pitchFamily="34" charset="-122"/>
              </a:rPr>
              <a:t> </a:t>
            </a:r>
            <a:r>
              <a:rPr lang="en-AU" sz="700" dirty="0" err="1" smtClean="0">
                <a:latin typeface="微软雅黑" panose="020B0503020204020204" pitchFamily="34" charset="-122"/>
                <a:ea typeface="微软雅黑" panose="020B0503020204020204" pitchFamily="34" charset="-122"/>
              </a:rPr>
              <a:t>elit</a:t>
            </a:r>
            <a:r>
              <a:rPr lang="en-AU" sz="700" dirty="0" smtClean="0">
                <a:latin typeface="微软雅黑" panose="020B0503020204020204" pitchFamily="34" charset="-122"/>
                <a:ea typeface="微软雅黑" panose="020B0503020204020204" pitchFamily="34" charset="-122"/>
              </a:rPr>
              <a:t>, </a:t>
            </a:r>
            <a:r>
              <a:rPr lang="en-AU" sz="700" dirty="0" err="1" smtClean="0">
                <a:latin typeface="微软雅黑" panose="020B0503020204020204" pitchFamily="34" charset="-122"/>
                <a:ea typeface="微软雅黑" panose="020B0503020204020204" pitchFamily="34" charset="-122"/>
              </a:rPr>
              <a:t>sed</a:t>
            </a:r>
            <a:r>
              <a:rPr lang="en-AU" sz="700" dirty="0" smtClean="0">
                <a:latin typeface="微软雅黑" panose="020B0503020204020204" pitchFamily="34" charset="-122"/>
                <a:ea typeface="微软雅黑" panose="020B0503020204020204" pitchFamily="34" charset="-122"/>
              </a:rPr>
              <a:t> do </a:t>
            </a:r>
            <a:r>
              <a:rPr lang="en-AU" sz="700" dirty="0" err="1" smtClean="0">
                <a:latin typeface="微软雅黑" panose="020B0503020204020204" pitchFamily="34" charset="-122"/>
                <a:ea typeface="微软雅黑" panose="020B0503020204020204" pitchFamily="34" charset="-122"/>
              </a:rPr>
              <a:t>eiusmod</a:t>
            </a:r>
            <a:r>
              <a:rPr lang="en-AU" sz="700" dirty="0" smtClean="0">
                <a:latin typeface="微软雅黑" panose="020B0503020204020204" pitchFamily="34" charset="-122"/>
                <a:ea typeface="微软雅黑" panose="020B0503020204020204" pitchFamily="34" charset="-122"/>
              </a:rPr>
              <a:t> </a:t>
            </a:r>
            <a:r>
              <a:rPr lang="en-AU" sz="700" dirty="0" err="1" smtClean="0">
                <a:latin typeface="微软雅黑" panose="020B0503020204020204" pitchFamily="34" charset="-122"/>
                <a:ea typeface="微软雅黑" panose="020B0503020204020204" pitchFamily="34" charset="-122"/>
              </a:rPr>
              <a:t>tempor</a:t>
            </a:r>
            <a:r>
              <a:rPr lang="en-AU" sz="700" dirty="0" smtClean="0">
                <a:latin typeface="微软雅黑" panose="020B0503020204020204" pitchFamily="34" charset="-122"/>
                <a:ea typeface="微软雅黑" panose="020B0503020204020204" pitchFamily="34" charset="-122"/>
              </a:rPr>
              <a:t>.</a:t>
            </a:r>
            <a:endParaRPr lang="en-AU" sz="700" dirty="0" smtClean="0">
              <a:latin typeface="微软雅黑" panose="020B0503020204020204" pitchFamily="34" charset="-122"/>
              <a:ea typeface="微软雅黑" panose="020B0503020204020204" pitchFamily="34" charset="-122"/>
            </a:endParaRPr>
          </a:p>
          <a:p>
            <a:endParaRPr lang="en-US" altLang="zh-CN" sz="700" dirty="0" smtClean="0">
              <a:latin typeface="微软雅黑" panose="020B0503020204020204" pitchFamily="34" charset="-122"/>
              <a:ea typeface="微软雅黑" panose="020B0503020204020204" pitchFamily="34" charset="-122"/>
            </a:endParaRPr>
          </a:p>
        </p:txBody>
      </p:sp>
      <p:sp>
        <p:nvSpPr>
          <p:cNvPr id="3" name="Text Placeholder 11"/>
          <p:cNvSpPr txBox="1"/>
          <p:nvPr/>
        </p:nvSpPr>
        <p:spPr bwMode="auto">
          <a:xfrm>
            <a:off x="518721" y="2882871"/>
            <a:ext cx="1247775" cy="469900"/>
          </a:xfrm>
          <a:prstGeom prst="rect">
            <a:avLst/>
          </a:prstGeom>
        </p:spPr>
        <p:txBody>
          <a:bodyPr vert="horz" wrap="square" lIns="91440" tIns="45720" rIns="91440" bIns="45720" numCol="1" rtlCol="0" anchor="b" anchorCtr="0" compatLnSpc="1">
            <a:noAutofit/>
          </a:bodyPr>
          <a:lstStyle>
            <a:lvl1pPr marL="0" algn="l" defTabSz="685800" rtl="0" fontAlgn="base">
              <a:lnSpc>
                <a:spcPct val="85000"/>
              </a:lnSpc>
              <a:spcBef>
                <a:spcPts val="0"/>
              </a:spcBef>
              <a:spcAft>
                <a:spcPct val="0"/>
              </a:spcAft>
              <a:buClr>
                <a:schemeClr val="accent1"/>
              </a:buClr>
              <a:buSzPct val="80000"/>
              <a:buFont typeface="Corbel" panose="020B0503020204020204" pitchFamily="34" charset="0"/>
              <a:defRPr sz="1500" b="1" kern="1200">
                <a:solidFill>
                  <a:schemeClr val="tx2"/>
                </a:solidFill>
                <a:latin typeface="Roboto" panose="02000000000000000000" charset="0"/>
                <a:ea typeface="Roboto" panose="02000000000000000000" charset="0"/>
                <a:cs typeface="Roboto" panose="02000000000000000000" charset="0"/>
              </a:defRPr>
            </a:lvl1pPr>
            <a:lvl2pPr marL="20510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2pPr>
            <a:lvl3pPr marL="41148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3pPr>
            <a:lvl4pPr marL="61595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4pPr>
            <a:lvl5pPr marL="82232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5pPr>
            <a:lvl6pPr marL="120015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6pPr>
            <a:lvl7pPr marL="142494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7pPr>
            <a:lvl8pPr marL="164973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8pPr>
            <a:lvl9pPr marL="1875155"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9pPr>
          </a:lstStyle>
          <a:p>
            <a:pPr>
              <a:spcBef>
                <a:spcPct val="0"/>
              </a:spcBef>
            </a:pPr>
            <a:r>
              <a:rPr lang="en-US" altLang="zh-CN" dirty="0" smtClean="0">
                <a:solidFill>
                  <a:srgbClr val="333F4F"/>
                </a:solidFill>
                <a:latin typeface="Roboto" panose="02000000000000000000" charset="0"/>
                <a:ea typeface="宋体" panose="02010600030101010101" pitchFamily="2" charset="-122"/>
              </a:rPr>
              <a:t>idea</a:t>
            </a:r>
            <a:endParaRPr lang="en-AU" dirty="0" smtClean="0">
              <a:solidFill>
                <a:srgbClr val="333F4F"/>
              </a:solidFill>
              <a:latin typeface="Roboto" panose="02000000000000000000" charset="0"/>
              <a:ea typeface="Roboto" panose="02000000000000000000" charset="0"/>
            </a:endParaRPr>
          </a:p>
        </p:txBody>
      </p:sp>
      <p:sp>
        <p:nvSpPr>
          <p:cNvPr id="4" name="Text Placeholder 12"/>
          <p:cNvSpPr txBox="1"/>
          <p:nvPr/>
        </p:nvSpPr>
        <p:spPr>
          <a:xfrm>
            <a:off x="7429108" y="3565496"/>
            <a:ext cx="1246188" cy="1055688"/>
          </a:xfrm>
          <a:prstGeom prst="rect">
            <a:avLst/>
          </a:prstGeom>
        </p:spPr>
        <p:txBody>
          <a:bodyPr vert="horz" wrap="square" lIns="91440" tIns="45720" rIns="91440" bIns="45720" numCol="1" rtlCol="0" anchor="t" anchorCtr="0" compatLnSpc="1">
            <a:normAutofit/>
          </a:bodyPr>
          <a:lstStyle>
            <a:lvl1pPr marL="0" indent="0" algn="l" defTabSz="685800" rtl="0" fontAlgn="base">
              <a:lnSpc>
                <a:spcPct val="100000"/>
              </a:lnSpc>
              <a:spcBef>
                <a:spcPts val="750"/>
              </a:spcBef>
              <a:spcAft>
                <a:spcPct val="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1pPr>
            <a:lvl2pPr marL="342900" indent="0" algn="l" defTabSz="685800" rtl="0" fontAlgn="base">
              <a:spcBef>
                <a:spcPts val="150"/>
              </a:spcBef>
              <a:spcAft>
                <a:spcPts val="3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Roboto" panose="02000000000000000000" charset="0"/>
              </a:defRPr>
            </a:lvl2pPr>
            <a:lvl3pPr marL="685800" indent="0" algn="l" defTabSz="685800" rtl="0" fontAlgn="base">
              <a:spcBef>
                <a:spcPts val="150"/>
              </a:spcBef>
              <a:spcAft>
                <a:spcPts val="30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3pPr>
            <a:lvl4pPr marL="10287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4pPr>
            <a:lvl5pPr marL="13716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9pPr>
          </a:lstStyle>
          <a:p>
            <a:r>
              <a:rPr lang="en-AU" sz="700" smtClean="0">
                <a:latin typeface="微软雅黑" panose="020B0503020204020204" pitchFamily="34" charset="-122"/>
                <a:ea typeface="微软雅黑" panose="020B0503020204020204" pitchFamily="34" charset="-122"/>
              </a:rPr>
              <a:t>Lorem ipsum dolor sit amet, consectetur adipisicing elit, sed do eiusmod tempor.</a:t>
            </a:r>
            <a:endParaRPr lang="en-AU" sz="700" smtClean="0">
              <a:latin typeface="微软雅黑" panose="020B0503020204020204" pitchFamily="34" charset="-122"/>
              <a:ea typeface="微软雅黑" panose="020B0503020204020204" pitchFamily="34" charset="-122"/>
            </a:endParaRPr>
          </a:p>
          <a:p>
            <a:endParaRPr lang="en-US" altLang="zh-CN" sz="700" smtClean="0">
              <a:latin typeface="微软雅黑" panose="020B0503020204020204" pitchFamily="34" charset="-122"/>
              <a:ea typeface="微软雅黑" panose="020B0503020204020204" pitchFamily="34" charset="-122"/>
            </a:endParaRPr>
          </a:p>
        </p:txBody>
      </p:sp>
      <p:sp>
        <p:nvSpPr>
          <p:cNvPr id="5" name="Text Placeholder 13"/>
          <p:cNvSpPr txBox="1"/>
          <p:nvPr/>
        </p:nvSpPr>
        <p:spPr bwMode="auto">
          <a:xfrm>
            <a:off x="7421171" y="2882871"/>
            <a:ext cx="1247775" cy="469900"/>
          </a:xfrm>
          <a:prstGeom prst="rect">
            <a:avLst/>
          </a:prstGeom>
        </p:spPr>
        <p:txBody>
          <a:bodyPr vert="horz" wrap="square" lIns="91440" tIns="45720" rIns="91440" bIns="45720" numCol="1" rtlCol="0" anchor="b" anchorCtr="0" compatLnSpc="1">
            <a:noAutofit/>
          </a:bodyPr>
          <a:lstStyle>
            <a:lvl1pPr marL="0" algn="l" defTabSz="685800" rtl="0" fontAlgn="base">
              <a:lnSpc>
                <a:spcPct val="85000"/>
              </a:lnSpc>
              <a:spcBef>
                <a:spcPts val="0"/>
              </a:spcBef>
              <a:spcAft>
                <a:spcPct val="0"/>
              </a:spcAft>
              <a:buClr>
                <a:schemeClr val="accent1"/>
              </a:buClr>
              <a:buSzPct val="80000"/>
              <a:buFont typeface="Corbel" panose="020B0503020204020204" pitchFamily="34" charset="0"/>
              <a:defRPr sz="1500" b="1" kern="1200">
                <a:solidFill>
                  <a:schemeClr val="tx2"/>
                </a:solidFill>
                <a:latin typeface="Roboto" panose="02000000000000000000" charset="0"/>
                <a:ea typeface="Roboto" panose="02000000000000000000" charset="0"/>
                <a:cs typeface="Roboto" panose="02000000000000000000" charset="0"/>
              </a:defRPr>
            </a:lvl1pPr>
            <a:lvl2pPr marL="20510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2pPr>
            <a:lvl3pPr marL="41148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3pPr>
            <a:lvl4pPr marL="61595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4pPr>
            <a:lvl5pPr marL="82232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5pPr>
            <a:lvl6pPr marL="120015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6pPr>
            <a:lvl7pPr marL="142494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7pPr>
            <a:lvl8pPr marL="164973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8pPr>
            <a:lvl9pPr marL="1875155"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panose="02000000000000000000" charset="0"/>
                <a:ea typeface="宋体" panose="02010600030101010101" pitchFamily="2" charset="-122"/>
              </a:rPr>
              <a:t>celebrate</a:t>
            </a:r>
            <a:endParaRPr lang="en-AU" smtClean="0">
              <a:solidFill>
                <a:srgbClr val="333F4F"/>
              </a:solidFill>
              <a:latin typeface="Roboto" panose="02000000000000000000" charset="0"/>
              <a:ea typeface="Roboto" panose="02000000000000000000" charset="0"/>
            </a:endParaRPr>
          </a:p>
        </p:txBody>
      </p:sp>
      <p:sp>
        <p:nvSpPr>
          <p:cNvPr id="6" name="Text Placeholder 14"/>
          <p:cNvSpPr txBox="1"/>
          <p:nvPr/>
        </p:nvSpPr>
        <p:spPr>
          <a:xfrm>
            <a:off x="4666858" y="3565496"/>
            <a:ext cx="1246188" cy="1055688"/>
          </a:xfrm>
          <a:prstGeom prst="rect">
            <a:avLst/>
          </a:prstGeom>
        </p:spPr>
        <p:txBody>
          <a:bodyPr vert="horz" wrap="square" lIns="91440" tIns="45720" rIns="91440" bIns="45720" numCol="1" rtlCol="0" anchor="t" anchorCtr="0" compatLnSpc="1">
            <a:normAutofit/>
          </a:bodyPr>
          <a:lstStyle>
            <a:lvl1pPr marL="0" indent="0" algn="l" defTabSz="685800" rtl="0" fontAlgn="base">
              <a:lnSpc>
                <a:spcPct val="100000"/>
              </a:lnSpc>
              <a:spcBef>
                <a:spcPts val="750"/>
              </a:spcBef>
              <a:spcAft>
                <a:spcPct val="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1pPr>
            <a:lvl2pPr marL="342900" indent="0" algn="l" defTabSz="685800" rtl="0" fontAlgn="base">
              <a:spcBef>
                <a:spcPts val="150"/>
              </a:spcBef>
              <a:spcAft>
                <a:spcPts val="3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Roboto" panose="02000000000000000000" charset="0"/>
              </a:defRPr>
            </a:lvl2pPr>
            <a:lvl3pPr marL="685800" indent="0" algn="l" defTabSz="685800" rtl="0" fontAlgn="base">
              <a:spcBef>
                <a:spcPts val="150"/>
              </a:spcBef>
              <a:spcAft>
                <a:spcPts val="30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3pPr>
            <a:lvl4pPr marL="10287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4pPr>
            <a:lvl5pPr marL="13716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9pPr>
          </a:lstStyle>
          <a:p>
            <a:r>
              <a:rPr lang="en-AU" sz="700" smtClean="0">
                <a:latin typeface="微软雅黑" panose="020B0503020204020204" pitchFamily="34" charset="-122"/>
                <a:ea typeface="微软雅黑" panose="020B0503020204020204" pitchFamily="34" charset="-122"/>
              </a:rPr>
              <a:t>Lorem ipsum dolor sit amet, consectetur adipisicing elit, sed do eiusmod tempor.</a:t>
            </a:r>
            <a:endParaRPr lang="en-AU" sz="700" smtClean="0">
              <a:latin typeface="微软雅黑" panose="020B0503020204020204" pitchFamily="34" charset="-122"/>
              <a:ea typeface="微软雅黑" panose="020B0503020204020204" pitchFamily="34" charset="-122"/>
            </a:endParaRPr>
          </a:p>
          <a:p>
            <a:endParaRPr lang="en-US" altLang="zh-CN" sz="700" smtClean="0">
              <a:latin typeface="微软雅黑" panose="020B0503020204020204" pitchFamily="34" charset="-122"/>
              <a:ea typeface="微软雅黑" panose="020B0503020204020204" pitchFamily="34" charset="-122"/>
            </a:endParaRPr>
          </a:p>
        </p:txBody>
      </p:sp>
      <p:sp>
        <p:nvSpPr>
          <p:cNvPr id="7" name="Text Placeholder 15"/>
          <p:cNvSpPr txBox="1"/>
          <p:nvPr/>
        </p:nvSpPr>
        <p:spPr bwMode="auto">
          <a:xfrm>
            <a:off x="4658921" y="2882871"/>
            <a:ext cx="1247775" cy="469900"/>
          </a:xfrm>
          <a:prstGeom prst="rect">
            <a:avLst/>
          </a:prstGeom>
        </p:spPr>
        <p:txBody>
          <a:bodyPr vert="horz" wrap="square" lIns="91440" tIns="45720" rIns="91440" bIns="45720" numCol="1" rtlCol="0" anchor="b" anchorCtr="0" compatLnSpc="1">
            <a:noAutofit/>
          </a:bodyPr>
          <a:lstStyle>
            <a:lvl1pPr marL="0" algn="l" defTabSz="685800" rtl="0" fontAlgn="base">
              <a:lnSpc>
                <a:spcPct val="85000"/>
              </a:lnSpc>
              <a:spcBef>
                <a:spcPts val="0"/>
              </a:spcBef>
              <a:spcAft>
                <a:spcPct val="0"/>
              </a:spcAft>
              <a:buClr>
                <a:schemeClr val="accent1"/>
              </a:buClr>
              <a:buSzPct val="80000"/>
              <a:buFont typeface="Corbel" panose="020B0503020204020204" pitchFamily="34" charset="0"/>
              <a:defRPr sz="1500" b="1" kern="1200">
                <a:solidFill>
                  <a:schemeClr val="tx2"/>
                </a:solidFill>
                <a:latin typeface="Roboto" panose="02000000000000000000" charset="0"/>
                <a:ea typeface="Roboto" panose="02000000000000000000" charset="0"/>
                <a:cs typeface="Roboto" panose="02000000000000000000" charset="0"/>
              </a:defRPr>
            </a:lvl1pPr>
            <a:lvl2pPr marL="20510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2pPr>
            <a:lvl3pPr marL="41148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3pPr>
            <a:lvl4pPr marL="61595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4pPr>
            <a:lvl5pPr marL="82232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5pPr>
            <a:lvl6pPr marL="120015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6pPr>
            <a:lvl7pPr marL="142494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7pPr>
            <a:lvl8pPr marL="164973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8pPr>
            <a:lvl9pPr marL="1875155"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panose="02000000000000000000" charset="0"/>
                <a:ea typeface="宋体" panose="02010600030101010101" pitchFamily="2" charset="-122"/>
              </a:rPr>
              <a:t>develop</a:t>
            </a:r>
            <a:endParaRPr lang="en-AU" smtClean="0">
              <a:solidFill>
                <a:srgbClr val="333F4F"/>
              </a:solidFill>
              <a:latin typeface="Roboto" panose="02000000000000000000" charset="0"/>
              <a:ea typeface="Roboto" panose="02000000000000000000" charset="0"/>
            </a:endParaRPr>
          </a:p>
        </p:txBody>
      </p:sp>
      <p:sp>
        <p:nvSpPr>
          <p:cNvPr id="8" name="Text Placeholder 16"/>
          <p:cNvSpPr txBox="1"/>
          <p:nvPr/>
        </p:nvSpPr>
        <p:spPr>
          <a:xfrm>
            <a:off x="6057508" y="3565496"/>
            <a:ext cx="1246188" cy="1055688"/>
          </a:xfrm>
          <a:prstGeom prst="rect">
            <a:avLst/>
          </a:prstGeom>
        </p:spPr>
        <p:txBody>
          <a:bodyPr vert="horz" wrap="square" lIns="91440" tIns="45720" rIns="91440" bIns="45720" numCol="1" rtlCol="0" anchor="t" anchorCtr="0" compatLnSpc="1">
            <a:normAutofit/>
          </a:bodyPr>
          <a:lstStyle>
            <a:lvl1pPr marL="0" indent="0" algn="l" defTabSz="685800" rtl="0" fontAlgn="base">
              <a:lnSpc>
                <a:spcPct val="100000"/>
              </a:lnSpc>
              <a:spcBef>
                <a:spcPts val="750"/>
              </a:spcBef>
              <a:spcAft>
                <a:spcPct val="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1pPr>
            <a:lvl2pPr marL="342900" indent="0" algn="l" defTabSz="685800" rtl="0" fontAlgn="base">
              <a:spcBef>
                <a:spcPts val="150"/>
              </a:spcBef>
              <a:spcAft>
                <a:spcPts val="3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Roboto" panose="02000000000000000000" charset="0"/>
              </a:defRPr>
            </a:lvl2pPr>
            <a:lvl3pPr marL="685800" indent="0" algn="l" defTabSz="685800" rtl="0" fontAlgn="base">
              <a:spcBef>
                <a:spcPts val="150"/>
              </a:spcBef>
              <a:spcAft>
                <a:spcPts val="30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3pPr>
            <a:lvl4pPr marL="10287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4pPr>
            <a:lvl5pPr marL="13716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9pPr>
          </a:lstStyle>
          <a:p>
            <a:r>
              <a:rPr lang="en-AU" sz="700" smtClean="0">
                <a:latin typeface="微软雅黑" panose="020B0503020204020204" pitchFamily="34" charset="-122"/>
                <a:ea typeface="微软雅黑" panose="020B0503020204020204" pitchFamily="34" charset="-122"/>
              </a:rPr>
              <a:t>Lorem ipsum dolor sit amet, consectetur adipisicing elit, sed do eiusmod tempor.</a:t>
            </a:r>
            <a:endParaRPr lang="en-AU" sz="700" smtClean="0">
              <a:latin typeface="微软雅黑" panose="020B0503020204020204" pitchFamily="34" charset="-122"/>
              <a:ea typeface="微软雅黑" panose="020B0503020204020204" pitchFamily="34" charset="-122"/>
            </a:endParaRPr>
          </a:p>
          <a:p>
            <a:endParaRPr lang="en-US" altLang="zh-CN" sz="700" smtClean="0">
              <a:latin typeface="微软雅黑" panose="020B0503020204020204" pitchFamily="34" charset="-122"/>
              <a:ea typeface="微软雅黑" panose="020B0503020204020204" pitchFamily="34" charset="-122"/>
            </a:endParaRPr>
          </a:p>
        </p:txBody>
      </p:sp>
      <p:sp>
        <p:nvSpPr>
          <p:cNvPr id="9" name="Text Placeholder 17"/>
          <p:cNvSpPr txBox="1"/>
          <p:nvPr/>
        </p:nvSpPr>
        <p:spPr bwMode="auto">
          <a:xfrm>
            <a:off x="6049571" y="2882871"/>
            <a:ext cx="1247775" cy="469900"/>
          </a:xfrm>
          <a:prstGeom prst="rect">
            <a:avLst/>
          </a:prstGeom>
        </p:spPr>
        <p:txBody>
          <a:bodyPr vert="horz" wrap="square" lIns="91440" tIns="45720" rIns="91440" bIns="45720" numCol="1" rtlCol="0" anchor="b" anchorCtr="0" compatLnSpc="1">
            <a:noAutofit/>
          </a:bodyPr>
          <a:lstStyle>
            <a:lvl1pPr marL="0" algn="l" defTabSz="685800" rtl="0" fontAlgn="base">
              <a:lnSpc>
                <a:spcPct val="85000"/>
              </a:lnSpc>
              <a:spcBef>
                <a:spcPts val="0"/>
              </a:spcBef>
              <a:spcAft>
                <a:spcPct val="0"/>
              </a:spcAft>
              <a:buClr>
                <a:schemeClr val="accent1"/>
              </a:buClr>
              <a:buSzPct val="80000"/>
              <a:buFont typeface="Corbel" panose="020B0503020204020204" pitchFamily="34" charset="0"/>
              <a:defRPr sz="1500" b="1" kern="1200">
                <a:solidFill>
                  <a:schemeClr val="tx2"/>
                </a:solidFill>
                <a:latin typeface="Roboto" panose="02000000000000000000" charset="0"/>
                <a:ea typeface="Roboto" panose="02000000000000000000" charset="0"/>
                <a:cs typeface="Roboto" panose="02000000000000000000" charset="0"/>
              </a:defRPr>
            </a:lvl1pPr>
            <a:lvl2pPr marL="20510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2pPr>
            <a:lvl3pPr marL="41148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3pPr>
            <a:lvl4pPr marL="61595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4pPr>
            <a:lvl5pPr marL="82232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5pPr>
            <a:lvl6pPr marL="120015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6pPr>
            <a:lvl7pPr marL="142494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7pPr>
            <a:lvl8pPr marL="164973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8pPr>
            <a:lvl9pPr marL="1875155"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panose="02000000000000000000" charset="0"/>
                <a:ea typeface="宋体" panose="02010600030101010101" pitchFamily="2" charset="-122"/>
              </a:rPr>
              <a:t>test</a:t>
            </a:r>
            <a:endParaRPr lang="en-AU" smtClean="0">
              <a:solidFill>
                <a:srgbClr val="333F4F"/>
              </a:solidFill>
              <a:latin typeface="Roboto" panose="02000000000000000000" charset="0"/>
              <a:ea typeface="Roboto" panose="02000000000000000000" charset="0"/>
            </a:endParaRPr>
          </a:p>
        </p:txBody>
      </p:sp>
      <p:sp>
        <p:nvSpPr>
          <p:cNvPr id="10" name="Text Placeholder 18"/>
          <p:cNvSpPr txBox="1"/>
          <p:nvPr/>
        </p:nvSpPr>
        <p:spPr>
          <a:xfrm>
            <a:off x="1891908" y="3565496"/>
            <a:ext cx="1246188" cy="1055688"/>
          </a:xfrm>
          <a:prstGeom prst="rect">
            <a:avLst/>
          </a:prstGeom>
        </p:spPr>
        <p:txBody>
          <a:bodyPr vert="horz" wrap="square" lIns="91440" tIns="45720" rIns="91440" bIns="45720" numCol="1" rtlCol="0" anchor="t" anchorCtr="0" compatLnSpc="1">
            <a:normAutofit/>
          </a:bodyPr>
          <a:lstStyle>
            <a:lvl1pPr marL="0" indent="0" algn="l" defTabSz="685800" rtl="0" fontAlgn="base">
              <a:lnSpc>
                <a:spcPct val="100000"/>
              </a:lnSpc>
              <a:spcBef>
                <a:spcPts val="750"/>
              </a:spcBef>
              <a:spcAft>
                <a:spcPct val="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1pPr>
            <a:lvl2pPr marL="342900" indent="0" algn="l" defTabSz="685800" rtl="0" fontAlgn="base">
              <a:spcBef>
                <a:spcPts val="150"/>
              </a:spcBef>
              <a:spcAft>
                <a:spcPts val="3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Roboto" panose="02000000000000000000" charset="0"/>
              </a:defRPr>
            </a:lvl2pPr>
            <a:lvl3pPr marL="685800" indent="0" algn="l" defTabSz="685800" rtl="0" fontAlgn="base">
              <a:spcBef>
                <a:spcPts val="150"/>
              </a:spcBef>
              <a:spcAft>
                <a:spcPts val="30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3pPr>
            <a:lvl4pPr marL="10287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4pPr>
            <a:lvl5pPr marL="13716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9pPr>
          </a:lstStyle>
          <a:p>
            <a:r>
              <a:rPr lang="en-AU" sz="700" smtClean="0">
                <a:latin typeface="微软雅黑" panose="020B0503020204020204" pitchFamily="34" charset="-122"/>
                <a:ea typeface="微软雅黑" panose="020B0503020204020204" pitchFamily="34" charset="-122"/>
              </a:rPr>
              <a:t>Lorem ipsum dolor sit amet, consectetur adipisicing elit, sed do eiusmod tempor.</a:t>
            </a:r>
            <a:endParaRPr lang="en-AU" sz="700" smtClean="0">
              <a:latin typeface="微软雅黑" panose="020B0503020204020204" pitchFamily="34" charset="-122"/>
              <a:ea typeface="微软雅黑" panose="020B0503020204020204" pitchFamily="34" charset="-122"/>
            </a:endParaRPr>
          </a:p>
          <a:p>
            <a:endParaRPr lang="en-US" altLang="zh-CN" sz="700" smtClean="0">
              <a:latin typeface="微软雅黑" panose="020B0503020204020204" pitchFamily="34" charset="-122"/>
              <a:ea typeface="微软雅黑" panose="020B0503020204020204" pitchFamily="34" charset="-122"/>
            </a:endParaRPr>
          </a:p>
        </p:txBody>
      </p:sp>
      <p:sp>
        <p:nvSpPr>
          <p:cNvPr id="11" name="Text Placeholder 19"/>
          <p:cNvSpPr txBox="1"/>
          <p:nvPr/>
        </p:nvSpPr>
        <p:spPr bwMode="auto">
          <a:xfrm>
            <a:off x="1883971" y="2882871"/>
            <a:ext cx="1247775" cy="469900"/>
          </a:xfrm>
          <a:prstGeom prst="rect">
            <a:avLst/>
          </a:prstGeom>
        </p:spPr>
        <p:txBody>
          <a:bodyPr vert="horz" wrap="square" lIns="91440" tIns="45720" rIns="91440" bIns="45720" numCol="1" rtlCol="0" anchor="b" anchorCtr="0" compatLnSpc="1">
            <a:noAutofit/>
          </a:bodyPr>
          <a:lstStyle>
            <a:lvl1pPr marL="0" algn="l" defTabSz="685800" rtl="0" fontAlgn="base">
              <a:lnSpc>
                <a:spcPct val="85000"/>
              </a:lnSpc>
              <a:spcBef>
                <a:spcPts val="0"/>
              </a:spcBef>
              <a:spcAft>
                <a:spcPct val="0"/>
              </a:spcAft>
              <a:buClr>
                <a:schemeClr val="accent1"/>
              </a:buClr>
              <a:buSzPct val="80000"/>
              <a:buFont typeface="Corbel" panose="020B0503020204020204" pitchFamily="34" charset="0"/>
              <a:defRPr sz="1500" b="1" kern="1200">
                <a:solidFill>
                  <a:schemeClr val="tx2"/>
                </a:solidFill>
                <a:latin typeface="Roboto" panose="02000000000000000000" charset="0"/>
                <a:ea typeface="Roboto" panose="02000000000000000000" charset="0"/>
                <a:cs typeface="Roboto" panose="02000000000000000000" charset="0"/>
              </a:defRPr>
            </a:lvl1pPr>
            <a:lvl2pPr marL="20510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2pPr>
            <a:lvl3pPr marL="41148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3pPr>
            <a:lvl4pPr marL="61595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4pPr>
            <a:lvl5pPr marL="82232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5pPr>
            <a:lvl6pPr marL="120015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6pPr>
            <a:lvl7pPr marL="142494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7pPr>
            <a:lvl8pPr marL="164973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8pPr>
            <a:lvl9pPr marL="1875155"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panose="02000000000000000000" charset="0"/>
                <a:ea typeface="宋体" panose="02010600030101010101" pitchFamily="2" charset="-122"/>
              </a:rPr>
              <a:t>sketch</a:t>
            </a:r>
            <a:endParaRPr lang="en-AU" smtClean="0">
              <a:solidFill>
                <a:srgbClr val="333F4F"/>
              </a:solidFill>
              <a:latin typeface="Roboto" panose="02000000000000000000" charset="0"/>
              <a:ea typeface="Roboto" panose="02000000000000000000" charset="0"/>
            </a:endParaRPr>
          </a:p>
        </p:txBody>
      </p:sp>
      <p:sp>
        <p:nvSpPr>
          <p:cNvPr id="12" name="Text Placeholder 20"/>
          <p:cNvSpPr txBox="1"/>
          <p:nvPr/>
        </p:nvSpPr>
        <p:spPr>
          <a:xfrm>
            <a:off x="3282558" y="3565496"/>
            <a:ext cx="1246188" cy="1055688"/>
          </a:xfrm>
          <a:prstGeom prst="rect">
            <a:avLst/>
          </a:prstGeom>
        </p:spPr>
        <p:txBody>
          <a:bodyPr vert="horz" wrap="square" lIns="91440" tIns="45720" rIns="91440" bIns="45720" numCol="1" rtlCol="0" anchor="t" anchorCtr="0" compatLnSpc="1">
            <a:normAutofit/>
          </a:bodyPr>
          <a:lstStyle>
            <a:lvl1pPr marL="0" indent="0" algn="l" defTabSz="685800" rtl="0" fontAlgn="base">
              <a:lnSpc>
                <a:spcPct val="100000"/>
              </a:lnSpc>
              <a:spcBef>
                <a:spcPts val="750"/>
              </a:spcBef>
              <a:spcAft>
                <a:spcPct val="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1pPr>
            <a:lvl2pPr marL="342900" indent="0" algn="l" defTabSz="685800" rtl="0" fontAlgn="base">
              <a:spcBef>
                <a:spcPts val="150"/>
              </a:spcBef>
              <a:spcAft>
                <a:spcPts val="300"/>
              </a:spcAft>
              <a:buClr>
                <a:schemeClr val="accent1"/>
              </a:buClr>
              <a:buSzPct val="80000"/>
              <a:buFont typeface="Corbel" panose="020B0503020204020204" pitchFamily="34" charset="0"/>
              <a:buNone/>
              <a:defRPr sz="900" kern="1200">
                <a:solidFill>
                  <a:schemeClr val="tx1"/>
                </a:solidFill>
                <a:latin typeface="Roboto" panose="02000000000000000000" charset="0"/>
                <a:ea typeface="Roboto" panose="02000000000000000000" charset="0"/>
                <a:cs typeface="Roboto" panose="02000000000000000000" charset="0"/>
              </a:defRPr>
            </a:lvl2pPr>
            <a:lvl3pPr marL="685800" indent="0" algn="l" defTabSz="685800" rtl="0" fontAlgn="base">
              <a:spcBef>
                <a:spcPts val="150"/>
              </a:spcBef>
              <a:spcAft>
                <a:spcPts val="300"/>
              </a:spcAft>
              <a:buClr>
                <a:schemeClr val="accent1"/>
              </a:buClr>
              <a:buSzPct val="80000"/>
              <a:buFont typeface="Corbel" panose="020B0503020204020204" pitchFamily="34" charset="0"/>
              <a:buNone/>
              <a:defRPr sz="750" kern="1200">
                <a:solidFill>
                  <a:schemeClr val="tx1"/>
                </a:solidFill>
                <a:latin typeface="Roboto" panose="02000000000000000000" charset="0"/>
                <a:ea typeface="Roboto" panose="02000000000000000000" charset="0"/>
                <a:cs typeface="Roboto" panose="02000000000000000000" charset="0"/>
              </a:defRPr>
            </a:lvl3pPr>
            <a:lvl4pPr marL="10287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4pPr>
            <a:lvl5pPr marL="1371600" indent="0" algn="l" defTabSz="685800" rtl="0" fontAlgn="base">
              <a:spcBef>
                <a:spcPts val="150"/>
              </a:spcBef>
              <a:spcAft>
                <a:spcPts val="300"/>
              </a:spcAft>
              <a:buClr>
                <a:schemeClr val="accent1"/>
              </a:buClr>
              <a:buSzPct val="80000"/>
              <a:buFont typeface="Corbel" panose="020B0503020204020204" pitchFamily="34" charset="0"/>
              <a:buNone/>
              <a:defRPr sz="675" kern="1200">
                <a:solidFill>
                  <a:schemeClr val="tx1"/>
                </a:solidFill>
                <a:latin typeface="Roboto" panose="02000000000000000000" charset="0"/>
                <a:ea typeface="Roboto" panose="02000000000000000000" charset="0"/>
                <a:cs typeface="Roboto" panose="02000000000000000000"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None/>
              <a:defRPr sz="675" kern="1200">
                <a:solidFill>
                  <a:schemeClr val="accent1"/>
                </a:solidFill>
                <a:latin typeface="+mn-lt"/>
                <a:ea typeface="+mn-ea"/>
                <a:cs typeface="+mn-cs"/>
              </a:defRPr>
            </a:lvl9pPr>
          </a:lstStyle>
          <a:p>
            <a:r>
              <a:rPr lang="en-AU" sz="700" smtClean="0">
                <a:latin typeface="微软雅黑" panose="020B0503020204020204" pitchFamily="34" charset="-122"/>
                <a:ea typeface="微软雅黑" panose="020B0503020204020204" pitchFamily="34" charset="-122"/>
              </a:rPr>
              <a:t>Lorem ipsum dolor sit amet, consectetur adipisicing elit, sed do eiusmod tempor.</a:t>
            </a:r>
            <a:endParaRPr lang="en-AU" sz="700" smtClean="0">
              <a:latin typeface="微软雅黑" panose="020B0503020204020204" pitchFamily="34" charset="-122"/>
              <a:ea typeface="微软雅黑" panose="020B0503020204020204" pitchFamily="34" charset="-122"/>
            </a:endParaRPr>
          </a:p>
          <a:p>
            <a:endParaRPr lang="en-US" altLang="zh-CN" sz="700" smtClean="0">
              <a:latin typeface="微软雅黑" panose="020B0503020204020204" pitchFamily="34" charset="-122"/>
              <a:ea typeface="微软雅黑" panose="020B0503020204020204" pitchFamily="34" charset="-122"/>
            </a:endParaRPr>
          </a:p>
        </p:txBody>
      </p:sp>
      <p:sp>
        <p:nvSpPr>
          <p:cNvPr id="13" name="Text Placeholder 21"/>
          <p:cNvSpPr txBox="1"/>
          <p:nvPr/>
        </p:nvSpPr>
        <p:spPr bwMode="auto">
          <a:xfrm>
            <a:off x="3274621" y="2882871"/>
            <a:ext cx="1247775" cy="469900"/>
          </a:xfrm>
          <a:prstGeom prst="rect">
            <a:avLst/>
          </a:prstGeom>
        </p:spPr>
        <p:txBody>
          <a:bodyPr vert="horz" wrap="square" lIns="91440" tIns="45720" rIns="91440" bIns="45720" numCol="1" rtlCol="0" anchor="b" anchorCtr="0" compatLnSpc="1">
            <a:noAutofit/>
          </a:bodyPr>
          <a:lstStyle>
            <a:lvl1pPr marL="0" algn="l" defTabSz="685800" rtl="0" fontAlgn="base">
              <a:lnSpc>
                <a:spcPct val="85000"/>
              </a:lnSpc>
              <a:spcBef>
                <a:spcPts val="0"/>
              </a:spcBef>
              <a:spcAft>
                <a:spcPct val="0"/>
              </a:spcAft>
              <a:buClr>
                <a:schemeClr val="accent1"/>
              </a:buClr>
              <a:buSzPct val="80000"/>
              <a:buFont typeface="Corbel" panose="020B0503020204020204" pitchFamily="34" charset="0"/>
              <a:defRPr sz="1500" b="1" kern="1200">
                <a:solidFill>
                  <a:schemeClr val="tx2"/>
                </a:solidFill>
                <a:latin typeface="Roboto" panose="02000000000000000000" charset="0"/>
                <a:ea typeface="Roboto" panose="02000000000000000000" charset="0"/>
                <a:cs typeface="Roboto" panose="02000000000000000000" charset="0"/>
              </a:defRPr>
            </a:lvl1pPr>
            <a:lvl2pPr marL="20510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2pPr>
            <a:lvl3pPr marL="41148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3pPr>
            <a:lvl4pPr marL="615950"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4pPr>
            <a:lvl5pPr marL="822325" algn="l" defTabSz="685800" rtl="0" fontAlgn="base">
              <a:spcBef>
                <a:spcPts val="150"/>
              </a:spcBef>
              <a:spcAft>
                <a:spcPts val="300"/>
              </a:spcAft>
              <a:buClr>
                <a:schemeClr val="accent1"/>
              </a:buClr>
              <a:buSzPct val="80000"/>
              <a:buFont typeface="Corbel" panose="020B0503020204020204" pitchFamily="34" charset="0"/>
              <a:defRPr sz="1500" b="1" kern="1200">
                <a:solidFill>
                  <a:schemeClr val="accent1"/>
                </a:solidFill>
                <a:latin typeface="Roboto" panose="02000000000000000000" charset="0"/>
                <a:ea typeface="Roboto" panose="02000000000000000000" charset="0"/>
                <a:cs typeface="Roboto" panose="02000000000000000000" charset="0"/>
              </a:defRPr>
            </a:lvl5pPr>
            <a:lvl6pPr marL="120015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6pPr>
            <a:lvl7pPr marL="142494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7pPr>
            <a:lvl8pPr marL="1649730"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8pPr>
            <a:lvl9pPr marL="1875155" indent="-171450" algn="l" defTabSz="685800" rtl="0" eaLnBrk="1" latinLnBrk="0" hangingPunct="1">
              <a:lnSpc>
                <a:spcPct val="90000"/>
              </a:lnSpc>
              <a:spcBef>
                <a:spcPts val="150"/>
              </a:spcBef>
              <a:spcAft>
                <a:spcPts val="300"/>
              </a:spcAft>
              <a:buClr>
                <a:schemeClr val="accent1"/>
              </a:buClr>
              <a:buSzPct val="80000"/>
              <a:buFont typeface="Corbel" panose="020B0503020204020204"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panose="02000000000000000000" charset="0"/>
                <a:ea typeface="宋体" panose="02010600030101010101" pitchFamily="2" charset="-122"/>
              </a:rPr>
              <a:t>design</a:t>
            </a:r>
            <a:endParaRPr lang="en-AU" smtClean="0">
              <a:solidFill>
                <a:srgbClr val="333F4F"/>
              </a:solidFill>
              <a:latin typeface="Roboto" panose="02000000000000000000" charset="0"/>
              <a:ea typeface="Roboto" panose="02000000000000000000" charset="0"/>
            </a:endParaRPr>
          </a:p>
        </p:txBody>
      </p:sp>
      <p:sp>
        <p:nvSpPr>
          <p:cNvPr id="14" name="Arc 4"/>
          <p:cNvSpPr/>
          <p:nvPr/>
        </p:nvSpPr>
        <p:spPr>
          <a:xfrm rot="18951345">
            <a:off x="1263258" y="1366809"/>
            <a:ext cx="1011238" cy="1011237"/>
          </a:xfrm>
          <a:prstGeom prst="arc">
            <a:avLst/>
          </a:prstGeom>
          <a:noFill/>
          <a:ln w="19050" cap="flat" cmpd="sng" algn="ctr">
            <a:solidFill>
              <a:schemeClr val="tx2">
                <a:lumMod val="50000"/>
              </a:schemeClr>
            </a:solidFill>
            <a:prstDash val="dash"/>
            <a:tailEnd type="triangl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C19425"/>
              </a:solidFill>
              <a:effectLst/>
              <a:uLnTx/>
              <a:uFillTx/>
              <a:latin typeface="Open Sans" panose="020B0606030504020204"/>
              <a:ea typeface="+mn-ea"/>
              <a:cs typeface="+mn-cs"/>
            </a:endParaRPr>
          </a:p>
        </p:txBody>
      </p:sp>
      <p:sp>
        <p:nvSpPr>
          <p:cNvPr id="15" name="Arc 33"/>
          <p:cNvSpPr/>
          <p:nvPr/>
        </p:nvSpPr>
        <p:spPr>
          <a:xfrm rot="7841635">
            <a:off x="2648352" y="1840677"/>
            <a:ext cx="1011238" cy="1012825"/>
          </a:xfrm>
          <a:prstGeom prst="arc">
            <a:avLst/>
          </a:prstGeom>
          <a:noFill/>
          <a:ln w="19050" cap="flat" cmpd="sng" algn="ctr">
            <a:solidFill>
              <a:schemeClr val="tx2">
                <a:lumMod val="50000"/>
              </a:schemeClr>
            </a:solidFill>
            <a:prstDash val="dash"/>
            <a:headEnd type="triangle"/>
            <a:tailEnd type="non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C19425"/>
              </a:solidFill>
              <a:effectLst/>
              <a:uLnTx/>
              <a:uFillTx/>
              <a:latin typeface="Open Sans" panose="020B0606030504020204"/>
              <a:ea typeface="+mn-ea"/>
              <a:cs typeface="+mn-cs"/>
            </a:endParaRPr>
          </a:p>
        </p:txBody>
      </p:sp>
      <p:sp>
        <p:nvSpPr>
          <p:cNvPr id="16" name="Arc 34"/>
          <p:cNvSpPr/>
          <p:nvPr/>
        </p:nvSpPr>
        <p:spPr>
          <a:xfrm rot="18951345">
            <a:off x="4063608" y="1366809"/>
            <a:ext cx="1011238" cy="1011237"/>
          </a:xfrm>
          <a:prstGeom prst="arc">
            <a:avLst/>
          </a:prstGeom>
          <a:noFill/>
          <a:ln w="19050" cap="flat" cmpd="sng" algn="ctr">
            <a:solidFill>
              <a:schemeClr val="tx2">
                <a:lumMod val="50000"/>
              </a:schemeClr>
            </a:solidFill>
            <a:prstDash val="dash"/>
            <a:tailEnd type="triangl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C19425"/>
              </a:solidFill>
              <a:effectLst/>
              <a:uLnTx/>
              <a:uFillTx/>
              <a:latin typeface="Open Sans" panose="020B0606030504020204"/>
              <a:ea typeface="+mn-ea"/>
              <a:cs typeface="+mn-cs"/>
            </a:endParaRPr>
          </a:p>
        </p:txBody>
      </p:sp>
      <p:sp>
        <p:nvSpPr>
          <p:cNvPr id="17" name="Arc 36"/>
          <p:cNvSpPr/>
          <p:nvPr/>
        </p:nvSpPr>
        <p:spPr>
          <a:xfrm rot="18951345">
            <a:off x="6846496" y="1344584"/>
            <a:ext cx="1012825" cy="1011237"/>
          </a:xfrm>
          <a:prstGeom prst="arc">
            <a:avLst/>
          </a:prstGeom>
          <a:noFill/>
          <a:ln w="19050" cap="flat" cmpd="sng" algn="ctr">
            <a:solidFill>
              <a:schemeClr val="tx2">
                <a:lumMod val="50000"/>
              </a:schemeClr>
            </a:solidFill>
            <a:prstDash val="dash"/>
            <a:tailEnd type="triangl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C19425"/>
              </a:solidFill>
              <a:effectLst/>
              <a:uLnTx/>
              <a:uFillTx/>
              <a:latin typeface="Open Sans" panose="020B0606030504020204"/>
              <a:ea typeface="+mn-ea"/>
              <a:cs typeface="+mn-cs"/>
            </a:endParaRPr>
          </a:p>
        </p:txBody>
      </p:sp>
      <p:sp>
        <p:nvSpPr>
          <p:cNvPr id="18" name="Arc 37"/>
          <p:cNvSpPr/>
          <p:nvPr/>
        </p:nvSpPr>
        <p:spPr>
          <a:xfrm rot="7841635">
            <a:off x="5455846" y="1860521"/>
            <a:ext cx="1011238" cy="1011237"/>
          </a:xfrm>
          <a:prstGeom prst="arc">
            <a:avLst/>
          </a:prstGeom>
          <a:noFill/>
          <a:ln w="19050" cap="flat" cmpd="sng" algn="ctr">
            <a:solidFill>
              <a:schemeClr val="tx2">
                <a:lumMod val="50000"/>
              </a:schemeClr>
            </a:solidFill>
            <a:prstDash val="dash"/>
            <a:headEnd type="triangle"/>
            <a:tailEnd type="non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C19425"/>
              </a:solidFill>
              <a:effectLst/>
              <a:uLnTx/>
              <a:uFillTx/>
              <a:latin typeface="Open Sans" panose="020B0606030504020204"/>
              <a:ea typeface="+mn-ea"/>
              <a:cs typeface="+mn-cs"/>
            </a:endParaRPr>
          </a:p>
        </p:txBody>
      </p:sp>
      <p:sp>
        <p:nvSpPr>
          <p:cNvPr id="20" name="Oval 32"/>
          <p:cNvSpPr/>
          <p:nvPr/>
        </p:nvSpPr>
        <p:spPr bwMode="auto">
          <a:xfrm>
            <a:off x="7506896" y="1570009"/>
            <a:ext cx="1133475" cy="1135062"/>
          </a:xfrm>
          <a:prstGeom prst="ellipse">
            <a:avLst/>
          </a:prstGeom>
          <a:solidFill>
            <a:schemeClr val="tx2">
              <a:lumMod val="75000"/>
            </a:scheme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grpSp>
        <p:nvGrpSpPr>
          <p:cNvPr id="21" name="Group 38"/>
          <p:cNvGrpSpPr/>
          <p:nvPr/>
        </p:nvGrpSpPr>
        <p:grpSpPr bwMode="auto">
          <a:xfrm>
            <a:off x="7871227" y="1857512"/>
            <a:ext cx="466458" cy="560056"/>
            <a:chOff x="6540501" y="638176"/>
            <a:chExt cx="622301" cy="746125"/>
          </a:xfrm>
          <a:solidFill>
            <a:srgbClr val="FFFFFF"/>
          </a:solidFill>
        </p:grpSpPr>
        <p:sp>
          <p:nvSpPr>
            <p:cNvPr id="22" name="Freeform 13"/>
            <p:cNvSpPr>
              <a:spLocks noEditPoints="1"/>
            </p:cNvSpPr>
            <p:nvPr/>
          </p:nvSpPr>
          <p:spPr bwMode="auto">
            <a:xfrm>
              <a:off x="6616701" y="638176"/>
              <a:ext cx="469900" cy="736600"/>
            </a:xfrm>
            <a:custGeom>
              <a:avLst/>
              <a:gdLst>
                <a:gd name="T0" fmla="*/ 171 w 240"/>
                <a:gd name="T1" fmla="*/ 24 h 376"/>
                <a:gd name="T2" fmla="*/ 63 w 240"/>
                <a:gd name="T3" fmla="*/ 12 h 376"/>
                <a:gd name="T4" fmla="*/ 56 w 240"/>
                <a:gd name="T5" fmla="*/ 25 h 376"/>
                <a:gd name="T6" fmla="*/ 82 w 240"/>
                <a:gd name="T7" fmla="*/ 116 h 376"/>
                <a:gd name="T8" fmla="*/ 82 w 240"/>
                <a:gd name="T9" fmla="*/ 116 h 376"/>
                <a:gd name="T10" fmla="*/ 121 w 240"/>
                <a:gd name="T11" fmla="*/ 257 h 376"/>
                <a:gd name="T12" fmla="*/ 66 w 240"/>
                <a:gd name="T13" fmla="*/ 256 h 376"/>
                <a:gd name="T14" fmla="*/ 9 w 240"/>
                <a:gd name="T15" fmla="*/ 331 h 376"/>
                <a:gd name="T16" fmla="*/ 96 w 240"/>
                <a:gd name="T17" fmla="*/ 364 h 376"/>
                <a:gd name="T18" fmla="*/ 153 w 240"/>
                <a:gd name="T19" fmla="*/ 290 h 376"/>
                <a:gd name="T20" fmla="*/ 106 w 240"/>
                <a:gd name="T21" fmla="*/ 122 h 376"/>
                <a:gd name="T22" fmla="*/ 219 w 240"/>
                <a:gd name="T23" fmla="*/ 159 h 376"/>
                <a:gd name="T24" fmla="*/ 232 w 240"/>
                <a:gd name="T25" fmla="*/ 165 h 376"/>
                <a:gd name="T26" fmla="*/ 232 w 240"/>
                <a:gd name="T27" fmla="*/ 165 h 376"/>
                <a:gd name="T28" fmla="*/ 240 w 240"/>
                <a:gd name="T29" fmla="*/ 153 h 376"/>
                <a:gd name="T30" fmla="*/ 171 w 240"/>
                <a:gd name="T31" fmla="*/ 24 h 376"/>
                <a:gd name="T32" fmla="*/ 90 w 240"/>
                <a:gd name="T33" fmla="*/ 343 h 376"/>
                <a:gd name="T34" fmla="*/ 30 w 240"/>
                <a:gd name="T35" fmla="*/ 325 h 376"/>
                <a:gd name="T36" fmla="*/ 72 w 240"/>
                <a:gd name="T37" fmla="*/ 277 h 376"/>
                <a:gd name="T38" fmla="*/ 132 w 240"/>
                <a:gd name="T39" fmla="*/ 296 h 376"/>
                <a:gd name="T40" fmla="*/ 90 w 240"/>
                <a:gd name="T41" fmla="*/ 3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376">
                  <a:moveTo>
                    <a:pt x="171" y="24"/>
                  </a:moveTo>
                  <a:cubicBezTo>
                    <a:pt x="141" y="4"/>
                    <a:pt x="105" y="0"/>
                    <a:pt x="63" y="12"/>
                  </a:cubicBezTo>
                  <a:cubicBezTo>
                    <a:pt x="57" y="13"/>
                    <a:pt x="54" y="19"/>
                    <a:pt x="56" y="25"/>
                  </a:cubicBezTo>
                  <a:cubicBezTo>
                    <a:pt x="82" y="116"/>
                    <a:pt x="82" y="116"/>
                    <a:pt x="82" y="116"/>
                  </a:cubicBezTo>
                  <a:cubicBezTo>
                    <a:pt x="82" y="116"/>
                    <a:pt x="82" y="116"/>
                    <a:pt x="82" y="116"/>
                  </a:cubicBezTo>
                  <a:cubicBezTo>
                    <a:pt x="121" y="257"/>
                    <a:pt x="121" y="257"/>
                    <a:pt x="121" y="257"/>
                  </a:cubicBezTo>
                  <a:cubicBezTo>
                    <a:pt x="106" y="251"/>
                    <a:pt x="86" y="251"/>
                    <a:pt x="66" y="256"/>
                  </a:cubicBezTo>
                  <a:cubicBezTo>
                    <a:pt x="25" y="268"/>
                    <a:pt x="0" y="300"/>
                    <a:pt x="9" y="331"/>
                  </a:cubicBezTo>
                  <a:cubicBezTo>
                    <a:pt x="17" y="361"/>
                    <a:pt x="56" y="376"/>
                    <a:pt x="96" y="364"/>
                  </a:cubicBezTo>
                  <a:cubicBezTo>
                    <a:pt x="137" y="353"/>
                    <a:pt x="162" y="320"/>
                    <a:pt x="153" y="290"/>
                  </a:cubicBezTo>
                  <a:cubicBezTo>
                    <a:pt x="106" y="122"/>
                    <a:pt x="106" y="122"/>
                    <a:pt x="106" y="122"/>
                  </a:cubicBezTo>
                  <a:cubicBezTo>
                    <a:pt x="193" y="107"/>
                    <a:pt x="218" y="157"/>
                    <a:pt x="219" y="159"/>
                  </a:cubicBezTo>
                  <a:cubicBezTo>
                    <a:pt x="221" y="164"/>
                    <a:pt x="226" y="167"/>
                    <a:pt x="232" y="165"/>
                  </a:cubicBezTo>
                  <a:cubicBezTo>
                    <a:pt x="232" y="165"/>
                    <a:pt x="232" y="165"/>
                    <a:pt x="232" y="165"/>
                  </a:cubicBezTo>
                  <a:cubicBezTo>
                    <a:pt x="237" y="164"/>
                    <a:pt x="240" y="159"/>
                    <a:pt x="240" y="153"/>
                  </a:cubicBezTo>
                  <a:cubicBezTo>
                    <a:pt x="239" y="150"/>
                    <a:pt x="229" y="63"/>
                    <a:pt x="171" y="24"/>
                  </a:cubicBezTo>
                  <a:close/>
                  <a:moveTo>
                    <a:pt x="90" y="343"/>
                  </a:moveTo>
                  <a:cubicBezTo>
                    <a:pt x="62" y="351"/>
                    <a:pt x="35" y="343"/>
                    <a:pt x="30" y="325"/>
                  </a:cubicBezTo>
                  <a:cubicBezTo>
                    <a:pt x="24" y="307"/>
                    <a:pt x="44" y="285"/>
                    <a:pt x="72" y="277"/>
                  </a:cubicBezTo>
                  <a:cubicBezTo>
                    <a:pt x="99" y="269"/>
                    <a:pt x="127" y="278"/>
                    <a:pt x="132" y="296"/>
                  </a:cubicBezTo>
                  <a:cubicBezTo>
                    <a:pt x="137" y="314"/>
                    <a:pt x="118" y="335"/>
                    <a:pt x="90"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3" name="Freeform 14"/>
            <p:cNvSpPr>
              <a:spLocks noEditPoints="1"/>
            </p:cNvSpPr>
            <p:nvPr/>
          </p:nvSpPr>
          <p:spPr bwMode="auto">
            <a:xfrm>
              <a:off x="6916739" y="996951"/>
              <a:ext cx="246063" cy="387350"/>
            </a:xfrm>
            <a:custGeom>
              <a:avLst/>
              <a:gdLst>
                <a:gd name="T0" fmla="*/ 90 w 126"/>
                <a:gd name="T1" fmla="*/ 13 h 198"/>
                <a:gd name="T2" fmla="*/ 33 w 126"/>
                <a:gd name="T3" fmla="*/ 7 h 198"/>
                <a:gd name="T4" fmla="*/ 30 w 126"/>
                <a:gd name="T5" fmla="*/ 14 h 198"/>
                <a:gd name="T6" fmla="*/ 43 w 126"/>
                <a:gd name="T7" fmla="*/ 62 h 198"/>
                <a:gd name="T8" fmla="*/ 43 w 126"/>
                <a:gd name="T9" fmla="*/ 62 h 198"/>
                <a:gd name="T10" fmla="*/ 64 w 126"/>
                <a:gd name="T11" fmla="*/ 136 h 198"/>
                <a:gd name="T12" fmla="*/ 35 w 126"/>
                <a:gd name="T13" fmla="*/ 135 h 198"/>
                <a:gd name="T14" fmla="*/ 5 w 126"/>
                <a:gd name="T15" fmla="*/ 175 h 198"/>
                <a:gd name="T16" fmla="*/ 51 w 126"/>
                <a:gd name="T17" fmla="*/ 192 h 198"/>
                <a:gd name="T18" fmla="*/ 81 w 126"/>
                <a:gd name="T19" fmla="*/ 153 h 198"/>
                <a:gd name="T20" fmla="*/ 56 w 126"/>
                <a:gd name="T21" fmla="*/ 65 h 198"/>
                <a:gd name="T22" fmla="*/ 115 w 126"/>
                <a:gd name="T23" fmla="*/ 84 h 198"/>
                <a:gd name="T24" fmla="*/ 122 w 126"/>
                <a:gd name="T25" fmla="*/ 87 h 198"/>
                <a:gd name="T26" fmla="*/ 122 w 126"/>
                <a:gd name="T27" fmla="*/ 87 h 198"/>
                <a:gd name="T28" fmla="*/ 126 w 126"/>
                <a:gd name="T29" fmla="*/ 81 h 198"/>
                <a:gd name="T30" fmla="*/ 90 w 126"/>
                <a:gd name="T31" fmla="*/ 13 h 198"/>
                <a:gd name="T32" fmla="*/ 48 w 126"/>
                <a:gd name="T33" fmla="*/ 181 h 198"/>
                <a:gd name="T34" fmla="*/ 16 w 126"/>
                <a:gd name="T35" fmla="*/ 171 h 198"/>
                <a:gd name="T36" fmla="*/ 38 w 126"/>
                <a:gd name="T37" fmla="*/ 146 h 198"/>
                <a:gd name="T38" fmla="*/ 70 w 126"/>
                <a:gd name="T39" fmla="*/ 156 h 198"/>
                <a:gd name="T40" fmla="*/ 48 w 126"/>
                <a:gd name="T41" fmla="*/ 18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98">
                  <a:moveTo>
                    <a:pt x="90" y="13"/>
                  </a:moveTo>
                  <a:cubicBezTo>
                    <a:pt x="74" y="3"/>
                    <a:pt x="55" y="0"/>
                    <a:pt x="33" y="7"/>
                  </a:cubicBezTo>
                  <a:cubicBezTo>
                    <a:pt x="30" y="8"/>
                    <a:pt x="29" y="11"/>
                    <a:pt x="30" y="14"/>
                  </a:cubicBezTo>
                  <a:cubicBezTo>
                    <a:pt x="43" y="62"/>
                    <a:pt x="43" y="62"/>
                    <a:pt x="43" y="62"/>
                  </a:cubicBezTo>
                  <a:cubicBezTo>
                    <a:pt x="43" y="62"/>
                    <a:pt x="43" y="62"/>
                    <a:pt x="43" y="62"/>
                  </a:cubicBezTo>
                  <a:cubicBezTo>
                    <a:pt x="64" y="136"/>
                    <a:pt x="64" y="136"/>
                    <a:pt x="64" y="136"/>
                  </a:cubicBezTo>
                  <a:cubicBezTo>
                    <a:pt x="56" y="133"/>
                    <a:pt x="45" y="132"/>
                    <a:pt x="35" y="135"/>
                  </a:cubicBezTo>
                  <a:cubicBezTo>
                    <a:pt x="13" y="141"/>
                    <a:pt x="0" y="159"/>
                    <a:pt x="5" y="175"/>
                  </a:cubicBezTo>
                  <a:cubicBezTo>
                    <a:pt x="9" y="190"/>
                    <a:pt x="29" y="198"/>
                    <a:pt x="51" y="192"/>
                  </a:cubicBezTo>
                  <a:cubicBezTo>
                    <a:pt x="72" y="186"/>
                    <a:pt x="85" y="169"/>
                    <a:pt x="81" y="153"/>
                  </a:cubicBezTo>
                  <a:cubicBezTo>
                    <a:pt x="56" y="65"/>
                    <a:pt x="56" y="65"/>
                    <a:pt x="56" y="65"/>
                  </a:cubicBezTo>
                  <a:cubicBezTo>
                    <a:pt x="102" y="57"/>
                    <a:pt x="115" y="83"/>
                    <a:pt x="115" y="84"/>
                  </a:cubicBezTo>
                  <a:cubicBezTo>
                    <a:pt x="116" y="87"/>
                    <a:pt x="119" y="88"/>
                    <a:pt x="122" y="87"/>
                  </a:cubicBezTo>
                  <a:cubicBezTo>
                    <a:pt x="122" y="87"/>
                    <a:pt x="122" y="87"/>
                    <a:pt x="122" y="87"/>
                  </a:cubicBezTo>
                  <a:cubicBezTo>
                    <a:pt x="125" y="87"/>
                    <a:pt x="126" y="84"/>
                    <a:pt x="126" y="81"/>
                  </a:cubicBezTo>
                  <a:cubicBezTo>
                    <a:pt x="126" y="79"/>
                    <a:pt x="121" y="34"/>
                    <a:pt x="90" y="13"/>
                  </a:cubicBezTo>
                  <a:close/>
                  <a:moveTo>
                    <a:pt x="48" y="181"/>
                  </a:moveTo>
                  <a:cubicBezTo>
                    <a:pt x="33" y="185"/>
                    <a:pt x="18" y="181"/>
                    <a:pt x="16" y="171"/>
                  </a:cubicBezTo>
                  <a:cubicBezTo>
                    <a:pt x="13" y="162"/>
                    <a:pt x="23" y="151"/>
                    <a:pt x="38" y="146"/>
                  </a:cubicBezTo>
                  <a:cubicBezTo>
                    <a:pt x="52" y="142"/>
                    <a:pt x="67" y="147"/>
                    <a:pt x="70" y="156"/>
                  </a:cubicBezTo>
                  <a:cubicBezTo>
                    <a:pt x="72" y="166"/>
                    <a:pt x="62" y="177"/>
                    <a:pt x="48"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4" name="Freeform 15"/>
            <p:cNvSpPr>
              <a:spLocks noEditPoints="1"/>
            </p:cNvSpPr>
            <p:nvPr/>
          </p:nvSpPr>
          <p:spPr bwMode="auto">
            <a:xfrm>
              <a:off x="6540501" y="793751"/>
              <a:ext cx="217488" cy="338138"/>
            </a:xfrm>
            <a:custGeom>
              <a:avLst/>
              <a:gdLst>
                <a:gd name="T0" fmla="*/ 79 w 111"/>
                <a:gd name="T1" fmla="*/ 11 h 173"/>
                <a:gd name="T2" fmla="*/ 29 w 111"/>
                <a:gd name="T3" fmla="*/ 6 h 173"/>
                <a:gd name="T4" fmla="*/ 26 w 111"/>
                <a:gd name="T5" fmla="*/ 12 h 173"/>
                <a:gd name="T6" fmla="*/ 38 w 111"/>
                <a:gd name="T7" fmla="*/ 54 h 173"/>
                <a:gd name="T8" fmla="*/ 38 w 111"/>
                <a:gd name="T9" fmla="*/ 54 h 173"/>
                <a:gd name="T10" fmla="*/ 56 w 111"/>
                <a:gd name="T11" fmla="*/ 119 h 173"/>
                <a:gd name="T12" fmla="*/ 31 w 111"/>
                <a:gd name="T13" fmla="*/ 118 h 173"/>
                <a:gd name="T14" fmla="*/ 4 w 111"/>
                <a:gd name="T15" fmla="*/ 152 h 173"/>
                <a:gd name="T16" fmla="*/ 45 w 111"/>
                <a:gd name="T17" fmla="*/ 168 h 173"/>
                <a:gd name="T18" fmla="*/ 71 w 111"/>
                <a:gd name="T19" fmla="*/ 133 h 173"/>
                <a:gd name="T20" fmla="*/ 49 w 111"/>
                <a:gd name="T21" fmla="*/ 56 h 173"/>
                <a:gd name="T22" fmla="*/ 101 w 111"/>
                <a:gd name="T23" fmla="*/ 73 h 173"/>
                <a:gd name="T24" fmla="*/ 107 w 111"/>
                <a:gd name="T25" fmla="*/ 76 h 173"/>
                <a:gd name="T26" fmla="*/ 107 w 111"/>
                <a:gd name="T27" fmla="*/ 76 h 173"/>
                <a:gd name="T28" fmla="*/ 110 w 111"/>
                <a:gd name="T29" fmla="*/ 71 h 173"/>
                <a:gd name="T30" fmla="*/ 79 w 111"/>
                <a:gd name="T31" fmla="*/ 11 h 173"/>
                <a:gd name="T32" fmla="*/ 42 w 111"/>
                <a:gd name="T33" fmla="*/ 158 h 173"/>
                <a:gd name="T34" fmla="*/ 14 w 111"/>
                <a:gd name="T35" fmla="*/ 149 h 173"/>
                <a:gd name="T36" fmla="*/ 33 w 111"/>
                <a:gd name="T37" fmla="*/ 128 h 173"/>
                <a:gd name="T38" fmla="*/ 61 w 111"/>
                <a:gd name="T39" fmla="*/ 136 h 173"/>
                <a:gd name="T40" fmla="*/ 42 w 111"/>
                <a:gd name="T41"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73">
                  <a:moveTo>
                    <a:pt x="79" y="11"/>
                  </a:moveTo>
                  <a:cubicBezTo>
                    <a:pt x="65" y="2"/>
                    <a:pt x="49" y="0"/>
                    <a:pt x="29" y="6"/>
                  </a:cubicBezTo>
                  <a:cubicBezTo>
                    <a:pt x="27" y="6"/>
                    <a:pt x="25" y="9"/>
                    <a:pt x="26" y="12"/>
                  </a:cubicBezTo>
                  <a:cubicBezTo>
                    <a:pt x="38" y="54"/>
                    <a:pt x="38" y="54"/>
                    <a:pt x="38" y="54"/>
                  </a:cubicBezTo>
                  <a:cubicBezTo>
                    <a:pt x="38" y="54"/>
                    <a:pt x="38" y="54"/>
                    <a:pt x="38" y="54"/>
                  </a:cubicBezTo>
                  <a:cubicBezTo>
                    <a:pt x="56" y="119"/>
                    <a:pt x="56" y="119"/>
                    <a:pt x="56" y="119"/>
                  </a:cubicBezTo>
                  <a:cubicBezTo>
                    <a:pt x="49" y="116"/>
                    <a:pt x="40" y="115"/>
                    <a:pt x="31" y="118"/>
                  </a:cubicBezTo>
                  <a:cubicBezTo>
                    <a:pt x="12" y="123"/>
                    <a:pt x="0" y="138"/>
                    <a:pt x="4" y="152"/>
                  </a:cubicBezTo>
                  <a:cubicBezTo>
                    <a:pt x="8" y="166"/>
                    <a:pt x="26" y="173"/>
                    <a:pt x="45" y="168"/>
                  </a:cubicBezTo>
                  <a:cubicBezTo>
                    <a:pt x="63" y="162"/>
                    <a:pt x="75" y="147"/>
                    <a:pt x="71" y="133"/>
                  </a:cubicBezTo>
                  <a:cubicBezTo>
                    <a:pt x="49" y="56"/>
                    <a:pt x="49" y="56"/>
                    <a:pt x="49" y="56"/>
                  </a:cubicBezTo>
                  <a:cubicBezTo>
                    <a:pt x="89" y="49"/>
                    <a:pt x="100" y="72"/>
                    <a:pt x="101" y="73"/>
                  </a:cubicBezTo>
                  <a:cubicBezTo>
                    <a:pt x="102" y="76"/>
                    <a:pt x="104" y="77"/>
                    <a:pt x="107" y="76"/>
                  </a:cubicBezTo>
                  <a:cubicBezTo>
                    <a:pt x="107" y="76"/>
                    <a:pt x="107" y="76"/>
                    <a:pt x="107" y="76"/>
                  </a:cubicBezTo>
                  <a:cubicBezTo>
                    <a:pt x="109" y="75"/>
                    <a:pt x="111" y="73"/>
                    <a:pt x="110" y="71"/>
                  </a:cubicBezTo>
                  <a:cubicBezTo>
                    <a:pt x="110" y="69"/>
                    <a:pt x="106" y="29"/>
                    <a:pt x="79" y="11"/>
                  </a:cubicBezTo>
                  <a:close/>
                  <a:moveTo>
                    <a:pt x="42" y="158"/>
                  </a:moveTo>
                  <a:cubicBezTo>
                    <a:pt x="29" y="162"/>
                    <a:pt x="16" y="158"/>
                    <a:pt x="14" y="149"/>
                  </a:cubicBezTo>
                  <a:cubicBezTo>
                    <a:pt x="12" y="141"/>
                    <a:pt x="20" y="131"/>
                    <a:pt x="33" y="128"/>
                  </a:cubicBezTo>
                  <a:cubicBezTo>
                    <a:pt x="46" y="124"/>
                    <a:pt x="59" y="128"/>
                    <a:pt x="61" y="136"/>
                  </a:cubicBezTo>
                  <a:cubicBezTo>
                    <a:pt x="63" y="144"/>
                    <a:pt x="55" y="154"/>
                    <a:pt x="42"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sp>
        <p:nvSpPr>
          <p:cNvPr id="26" name="Oval 28"/>
          <p:cNvSpPr/>
          <p:nvPr/>
        </p:nvSpPr>
        <p:spPr bwMode="auto">
          <a:xfrm>
            <a:off x="1944296" y="1514446"/>
            <a:ext cx="1133475" cy="1133475"/>
          </a:xfrm>
          <a:prstGeom prst="ellipse">
            <a:avLst/>
          </a:prstGeom>
          <a:solidFill>
            <a:schemeClr val="tx2">
              <a:lumMod val="75000"/>
            </a:scheme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grpSp>
        <p:nvGrpSpPr>
          <p:cNvPr id="27" name="Group 42"/>
          <p:cNvGrpSpPr/>
          <p:nvPr/>
        </p:nvGrpSpPr>
        <p:grpSpPr bwMode="auto">
          <a:xfrm>
            <a:off x="2221429" y="1791141"/>
            <a:ext cx="583170" cy="587103"/>
            <a:chOff x="4802189" y="2176464"/>
            <a:chExt cx="941388" cy="947737"/>
          </a:xfrm>
          <a:solidFill>
            <a:srgbClr val="FFFFFF"/>
          </a:solidFill>
        </p:grpSpPr>
        <p:sp>
          <p:nvSpPr>
            <p:cNvPr id="28" name="Freeform 48"/>
            <p:cNvSpPr>
              <a:spLocks noEditPoints="1"/>
            </p:cNvSpPr>
            <p:nvPr/>
          </p:nvSpPr>
          <p:spPr bwMode="auto">
            <a:xfrm>
              <a:off x="4960939" y="2332039"/>
              <a:ext cx="636588" cy="633413"/>
            </a:xfrm>
            <a:custGeom>
              <a:avLst/>
              <a:gdLst>
                <a:gd name="T0" fmla="*/ 45 w 325"/>
                <a:gd name="T1" fmla="*/ 224 h 324"/>
                <a:gd name="T2" fmla="*/ 100 w 325"/>
                <a:gd name="T3" fmla="*/ 279 h 324"/>
                <a:gd name="T4" fmla="*/ 56 w 325"/>
                <a:gd name="T5" fmla="*/ 324 h 324"/>
                <a:gd name="T6" fmla="*/ 0 w 325"/>
                <a:gd name="T7" fmla="*/ 268 h 324"/>
                <a:gd name="T8" fmla="*/ 45 w 325"/>
                <a:gd name="T9" fmla="*/ 224 h 324"/>
                <a:gd name="T10" fmla="*/ 164 w 325"/>
                <a:gd name="T11" fmla="*/ 238 h 324"/>
                <a:gd name="T12" fmla="*/ 230 w 325"/>
                <a:gd name="T13" fmla="*/ 210 h 324"/>
                <a:gd name="T14" fmla="*/ 258 w 325"/>
                <a:gd name="T15" fmla="*/ 156 h 324"/>
                <a:gd name="T16" fmla="*/ 306 w 325"/>
                <a:gd name="T17" fmla="*/ 50 h 324"/>
                <a:gd name="T18" fmla="*/ 319 w 325"/>
                <a:gd name="T19" fmla="*/ 47 h 324"/>
                <a:gd name="T20" fmla="*/ 319 w 325"/>
                <a:gd name="T21" fmla="*/ 28 h 324"/>
                <a:gd name="T22" fmla="*/ 310 w 325"/>
                <a:gd name="T23" fmla="*/ 24 h 324"/>
                <a:gd name="T24" fmla="*/ 204 w 325"/>
                <a:gd name="T25" fmla="*/ 129 h 324"/>
                <a:gd name="T26" fmla="*/ 200 w 325"/>
                <a:gd name="T27" fmla="*/ 155 h 324"/>
                <a:gd name="T28" fmla="*/ 169 w 325"/>
                <a:gd name="T29" fmla="*/ 155 h 324"/>
                <a:gd name="T30" fmla="*/ 169 w 325"/>
                <a:gd name="T31" fmla="*/ 124 h 324"/>
                <a:gd name="T32" fmla="*/ 195 w 325"/>
                <a:gd name="T33" fmla="*/ 121 h 324"/>
                <a:gd name="T34" fmla="*/ 301 w 325"/>
                <a:gd name="T35" fmla="*/ 15 h 324"/>
                <a:gd name="T36" fmla="*/ 297 w 325"/>
                <a:gd name="T37" fmla="*/ 5 h 324"/>
                <a:gd name="T38" fmla="*/ 278 w 325"/>
                <a:gd name="T39" fmla="*/ 5 h 324"/>
                <a:gd name="T40" fmla="*/ 275 w 325"/>
                <a:gd name="T41" fmla="*/ 19 h 324"/>
                <a:gd name="T42" fmla="*/ 162 w 325"/>
                <a:gd name="T43" fmla="*/ 68 h 324"/>
                <a:gd name="T44" fmla="*/ 115 w 325"/>
                <a:gd name="T45" fmla="*/ 95 h 324"/>
                <a:gd name="T46" fmla="*/ 86 w 325"/>
                <a:gd name="T47" fmla="*/ 160 h 324"/>
                <a:gd name="T48" fmla="*/ 39 w 325"/>
                <a:gd name="T49" fmla="*/ 198 h 324"/>
                <a:gd name="T50" fmla="*/ 126 w 325"/>
                <a:gd name="T51" fmla="*/ 285 h 324"/>
                <a:gd name="T52" fmla="*/ 164 w 325"/>
                <a:gd name="T53" fmla="*/ 23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324">
                  <a:moveTo>
                    <a:pt x="45" y="224"/>
                  </a:moveTo>
                  <a:cubicBezTo>
                    <a:pt x="100" y="279"/>
                    <a:pt x="100" y="279"/>
                    <a:pt x="100" y="279"/>
                  </a:cubicBezTo>
                  <a:cubicBezTo>
                    <a:pt x="56" y="324"/>
                    <a:pt x="56" y="324"/>
                    <a:pt x="56" y="324"/>
                  </a:cubicBezTo>
                  <a:cubicBezTo>
                    <a:pt x="0" y="268"/>
                    <a:pt x="0" y="268"/>
                    <a:pt x="0" y="268"/>
                  </a:cubicBezTo>
                  <a:lnTo>
                    <a:pt x="45" y="224"/>
                  </a:lnTo>
                  <a:close/>
                  <a:moveTo>
                    <a:pt x="164" y="238"/>
                  </a:moveTo>
                  <a:cubicBezTo>
                    <a:pt x="187" y="238"/>
                    <a:pt x="211" y="229"/>
                    <a:pt x="230" y="210"/>
                  </a:cubicBezTo>
                  <a:cubicBezTo>
                    <a:pt x="245" y="194"/>
                    <a:pt x="255" y="175"/>
                    <a:pt x="258" y="156"/>
                  </a:cubicBezTo>
                  <a:cubicBezTo>
                    <a:pt x="264" y="133"/>
                    <a:pt x="270" y="99"/>
                    <a:pt x="306" y="50"/>
                  </a:cubicBezTo>
                  <a:cubicBezTo>
                    <a:pt x="310" y="52"/>
                    <a:pt x="316" y="51"/>
                    <a:pt x="319" y="47"/>
                  </a:cubicBezTo>
                  <a:cubicBezTo>
                    <a:pt x="325" y="42"/>
                    <a:pt x="325" y="33"/>
                    <a:pt x="319" y="28"/>
                  </a:cubicBezTo>
                  <a:cubicBezTo>
                    <a:pt x="317" y="25"/>
                    <a:pt x="313" y="24"/>
                    <a:pt x="310" y="24"/>
                  </a:cubicBezTo>
                  <a:cubicBezTo>
                    <a:pt x="204" y="129"/>
                    <a:pt x="204" y="129"/>
                    <a:pt x="204" y="129"/>
                  </a:cubicBezTo>
                  <a:cubicBezTo>
                    <a:pt x="208" y="138"/>
                    <a:pt x="207" y="148"/>
                    <a:pt x="200" y="155"/>
                  </a:cubicBezTo>
                  <a:cubicBezTo>
                    <a:pt x="191" y="163"/>
                    <a:pt x="177" y="163"/>
                    <a:pt x="169" y="155"/>
                  </a:cubicBezTo>
                  <a:cubicBezTo>
                    <a:pt x="160" y="146"/>
                    <a:pt x="160" y="132"/>
                    <a:pt x="169" y="124"/>
                  </a:cubicBezTo>
                  <a:cubicBezTo>
                    <a:pt x="176" y="117"/>
                    <a:pt x="187" y="116"/>
                    <a:pt x="195" y="121"/>
                  </a:cubicBezTo>
                  <a:cubicBezTo>
                    <a:pt x="301" y="15"/>
                    <a:pt x="301" y="15"/>
                    <a:pt x="301" y="15"/>
                  </a:cubicBezTo>
                  <a:cubicBezTo>
                    <a:pt x="301" y="12"/>
                    <a:pt x="300" y="8"/>
                    <a:pt x="297" y="5"/>
                  </a:cubicBezTo>
                  <a:cubicBezTo>
                    <a:pt x="292" y="0"/>
                    <a:pt x="283" y="0"/>
                    <a:pt x="278" y="5"/>
                  </a:cubicBezTo>
                  <a:cubicBezTo>
                    <a:pt x="274" y="9"/>
                    <a:pt x="273" y="14"/>
                    <a:pt x="275" y="19"/>
                  </a:cubicBezTo>
                  <a:cubicBezTo>
                    <a:pt x="221" y="58"/>
                    <a:pt x="185" y="61"/>
                    <a:pt x="162" y="68"/>
                  </a:cubicBezTo>
                  <a:cubicBezTo>
                    <a:pt x="145" y="72"/>
                    <a:pt x="129" y="81"/>
                    <a:pt x="115" y="95"/>
                  </a:cubicBezTo>
                  <a:cubicBezTo>
                    <a:pt x="96" y="113"/>
                    <a:pt x="87" y="137"/>
                    <a:pt x="86" y="160"/>
                  </a:cubicBezTo>
                  <a:cubicBezTo>
                    <a:pt x="39" y="198"/>
                    <a:pt x="39" y="198"/>
                    <a:pt x="39" y="198"/>
                  </a:cubicBezTo>
                  <a:cubicBezTo>
                    <a:pt x="126" y="285"/>
                    <a:pt x="126" y="285"/>
                    <a:pt x="126" y="285"/>
                  </a:cubicBezTo>
                  <a:lnTo>
                    <a:pt x="16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29" name="Freeform 49"/>
            <p:cNvSpPr>
              <a:spLocks noEditPoints="1"/>
            </p:cNvSpPr>
            <p:nvPr/>
          </p:nvSpPr>
          <p:spPr bwMode="auto">
            <a:xfrm>
              <a:off x="4852989" y="2224089"/>
              <a:ext cx="849313" cy="850900"/>
            </a:xfrm>
            <a:custGeom>
              <a:avLst/>
              <a:gdLst>
                <a:gd name="T0" fmla="*/ 535 w 535"/>
                <a:gd name="T1" fmla="*/ 536 h 536"/>
                <a:gd name="T2" fmla="*/ 0 w 535"/>
                <a:gd name="T3" fmla="*/ 536 h 536"/>
                <a:gd name="T4" fmla="*/ 0 w 535"/>
                <a:gd name="T5" fmla="*/ 0 h 536"/>
                <a:gd name="T6" fmla="*/ 535 w 535"/>
                <a:gd name="T7" fmla="*/ 0 h 536"/>
                <a:gd name="T8" fmla="*/ 535 w 535"/>
                <a:gd name="T9" fmla="*/ 536 h 536"/>
                <a:gd name="T10" fmla="*/ 10 w 535"/>
                <a:gd name="T11" fmla="*/ 525 h 536"/>
                <a:gd name="T12" fmla="*/ 525 w 535"/>
                <a:gd name="T13" fmla="*/ 525 h 536"/>
                <a:gd name="T14" fmla="*/ 525 w 535"/>
                <a:gd name="T15" fmla="*/ 11 h 536"/>
                <a:gd name="T16" fmla="*/ 10 w 535"/>
                <a:gd name="T17" fmla="*/ 11 h 536"/>
                <a:gd name="T18" fmla="*/ 10 w 535"/>
                <a:gd name="T19" fmla="*/ 52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5" h="536">
                  <a:moveTo>
                    <a:pt x="535" y="536"/>
                  </a:moveTo>
                  <a:lnTo>
                    <a:pt x="0" y="536"/>
                  </a:lnTo>
                  <a:lnTo>
                    <a:pt x="0" y="0"/>
                  </a:lnTo>
                  <a:lnTo>
                    <a:pt x="535" y="0"/>
                  </a:lnTo>
                  <a:lnTo>
                    <a:pt x="535" y="536"/>
                  </a:lnTo>
                  <a:close/>
                  <a:moveTo>
                    <a:pt x="10" y="525"/>
                  </a:moveTo>
                  <a:lnTo>
                    <a:pt x="525" y="525"/>
                  </a:lnTo>
                  <a:lnTo>
                    <a:pt x="525" y="11"/>
                  </a:lnTo>
                  <a:lnTo>
                    <a:pt x="10" y="11"/>
                  </a:lnTo>
                  <a:lnTo>
                    <a:pt x="10" y="5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0" name="Rectangle 50"/>
            <p:cNvSpPr>
              <a:spLocks noChangeArrowheads="1"/>
            </p:cNvSpPr>
            <p:nvPr/>
          </p:nvSpPr>
          <p:spPr bwMode="auto">
            <a:xfrm>
              <a:off x="5634039" y="2181226"/>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1" name="Freeform 51"/>
            <p:cNvSpPr>
              <a:spLocks noEditPoints="1"/>
            </p:cNvSpPr>
            <p:nvPr/>
          </p:nvSpPr>
          <p:spPr bwMode="auto">
            <a:xfrm>
              <a:off x="56276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2" name="Rectangle 52"/>
            <p:cNvSpPr>
              <a:spLocks noChangeArrowheads="1"/>
            </p:cNvSpPr>
            <p:nvPr/>
          </p:nvSpPr>
          <p:spPr bwMode="auto">
            <a:xfrm>
              <a:off x="5634039" y="3014664"/>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3" name="Freeform 53"/>
            <p:cNvSpPr>
              <a:spLocks noEditPoints="1"/>
            </p:cNvSpPr>
            <p:nvPr/>
          </p:nvSpPr>
          <p:spPr bwMode="auto">
            <a:xfrm>
              <a:off x="56276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4" name="Rectangle 54"/>
            <p:cNvSpPr>
              <a:spLocks noChangeArrowheads="1"/>
            </p:cNvSpPr>
            <p:nvPr/>
          </p:nvSpPr>
          <p:spPr bwMode="auto">
            <a:xfrm>
              <a:off x="4808539" y="3014664"/>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5" name="Freeform 55"/>
            <p:cNvSpPr>
              <a:spLocks noEditPoints="1"/>
            </p:cNvSpPr>
            <p:nvPr/>
          </p:nvSpPr>
          <p:spPr bwMode="auto">
            <a:xfrm>
              <a:off x="48021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6" name="Rectangle 56"/>
            <p:cNvSpPr>
              <a:spLocks noChangeArrowheads="1"/>
            </p:cNvSpPr>
            <p:nvPr/>
          </p:nvSpPr>
          <p:spPr bwMode="auto">
            <a:xfrm>
              <a:off x="4808539" y="2181226"/>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7" name="Freeform 57"/>
            <p:cNvSpPr>
              <a:spLocks noEditPoints="1"/>
            </p:cNvSpPr>
            <p:nvPr/>
          </p:nvSpPr>
          <p:spPr bwMode="auto">
            <a:xfrm>
              <a:off x="48021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8" name="Rectangle 58"/>
            <p:cNvSpPr>
              <a:spLocks noChangeArrowheads="1"/>
            </p:cNvSpPr>
            <p:nvPr/>
          </p:nvSpPr>
          <p:spPr bwMode="auto">
            <a:xfrm>
              <a:off x="5235576" y="2190751"/>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39" name="Freeform 59"/>
            <p:cNvSpPr>
              <a:spLocks noEditPoints="1"/>
            </p:cNvSpPr>
            <p:nvPr/>
          </p:nvSpPr>
          <p:spPr bwMode="auto">
            <a:xfrm>
              <a:off x="5230814" y="2184401"/>
              <a:ext cx="93663" cy="96838"/>
            </a:xfrm>
            <a:custGeom>
              <a:avLst/>
              <a:gdLst>
                <a:gd name="T0" fmla="*/ 59 w 59"/>
                <a:gd name="T1" fmla="*/ 61 h 61"/>
                <a:gd name="T2" fmla="*/ 0 w 59"/>
                <a:gd name="T3" fmla="*/ 61 h 61"/>
                <a:gd name="T4" fmla="*/ 0 w 59"/>
                <a:gd name="T5" fmla="*/ 0 h 61"/>
                <a:gd name="T6" fmla="*/ 59 w 59"/>
                <a:gd name="T7" fmla="*/ 0 h 61"/>
                <a:gd name="T8" fmla="*/ 59 w 59"/>
                <a:gd name="T9" fmla="*/ 61 h 61"/>
                <a:gd name="T10" fmla="*/ 6 w 59"/>
                <a:gd name="T11" fmla="*/ 53 h 61"/>
                <a:gd name="T12" fmla="*/ 52 w 59"/>
                <a:gd name="T13" fmla="*/ 53 h 61"/>
                <a:gd name="T14" fmla="*/ 52 w 59"/>
                <a:gd name="T15" fmla="*/ 8 h 61"/>
                <a:gd name="T16" fmla="*/ 6 w 59"/>
                <a:gd name="T17" fmla="*/ 8 h 61"/>
                <a:gd name="T18" fmla="*/ 6 w 59"/>
                <a:gd name="T19"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1">
                  <a:moveTo>
                    <a:pt x="59" y="61"/>
                  </a:moveTo>
                  <a:lnTo>
                    <a:pt x="0" y="61"/>
                  </a:lnTo>
                  <a:lnTo>
                    <a:pt x="0" y="0"/>
                  </a:lnTo>
                  <a:lnTo>
                    <a:pt x="59" y="0"/>
                  </a:lnTo>
                  <a:lnTo>
                    <a:pt x="59" y="61"/>
                  </a:lnTo>
                  <a:close/>
                  <a:moveTo>
                    <a:pt x="6" y="53"/>
                  </a:moveTo>
                  <a:lnTo>
                    <a:pt x="52" y="53"/>
                  </a:lnTo>
                  <a:lnTo>
                    <a:pt x="52" y="8"/>
                  </a:lnTo>
                  <a:lnTo>
                    <a:pt x="6" y="8"/>
                  </a:lnTo>
                  <a:lnTo>
                    <a:pt x="6"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40" name="Rectangle 60"/>
            <p:cNvSpPr>
              <a:spLocks noChangeArrowheads="1"/>
            </p:cNvSpPr>
            <p:nvPr/>
          </p:nvSpPr>
          <p:spPr bwMode="auto">
            <a:xfrm>
              <a:off x="5230814" y="3024189"/>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41" name="Freeform 61"/>
            <p:cNvSpPr>
              <a:spLocks noEditPoints="1"/>
            </p:cNvSpPr>
            <p:nvPr/>
          </p:nvSpPr>
          <p:spPr bwMode="auto">
            <a:xfrm>
              <a:off x="5224464" y="3019426"/>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8 w 60"/>
                <a:gd name="T11" fmla="*/ 53 h 60"/>
                <a:gd name="T12" fmla="*/ 53 w 60"/>
                <a:gd name="T13" fmla="*/ 53 h 60"/>
                <a:gd name="T14" fmla="*/ 53 w 60"/>
                <a:gd name="T15" fmla="*/ 7 h 60"/>
                <a:gd name="T16" fmla="*/ 8 w 60"/>
                <a:gd name="T17" fmla="*/ 7 h 60"/>
                <a:gd name="T18" fmla="*/ 8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8" y="53"/>
                  </a:moveTo>
                  <a:lnTo>
                    <a:pt x="53" y="53"/>
                  </a:lnTo>
                  <a:lnTo>
                    <a:pt x="53" y="7"/>
                  </a:lnTo>
                  <a:lnTo>
                    <a:pt x="8" y="7"/>
                  </a:lnTo>
                  <a:lnTo>
                    <a:pt x="8"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42" name="Rectangle 62"/>
            <p:cNvSpPr>
              <a:spLocks noChangeArrowheads="1"/>
            </p:cNvSpPr>
            <p:nvPr/>
          </p:nvSpPr>
          <p:spPr bwMode="auto">
            <a:xfrm>
              <a:off x="48180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43" name="Freeform 63"/>
            <p:cNvSpPr>
              <a:spLocks noEditPoints="1"/>
            </p:cNvSpPr>
            <p:nvPr/>
          </p:nvSpPr>
          <p:spPr bwMode="auto">
            <a:xfrm>
              <a:off x="48133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2 w 60"/>
                <a:gd name="T13" fmla="*/ 53 h 60"/>
                <a:gd name="T14" fmla="*/ 52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2" y="53"/>
                  </a:lnTo>
                  <a:lnTo>
                    <a:pt x="52"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44" name="Rectangle 64"/>
            <p:cNvSpPr>
              <a:spLocks noChangeArrowheads="1"/>
            </p:cNvSpPr>
            <p:nvPr/>
          </p:nvSpPr>
          <p:spPr bwMode="auto">
            <a:xfrm>
              <a:off x="56435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45" name="Freeform 65"/>
            <p:cNvSpPr>
              <a:spLocks noEditPoints="1"/>
            </p:cNvSpPr>
            <p:nvPr/>
          </p:nvSpPr>
          <p:spPr bwMode="auto">
            <a:xfrm>
              <a:off x="56388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3 w 60"/>
                <a:gd name="T13" fmla="*/ 53 h 60"/>
                <a:gd name="T14" fmla="*/ 53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3" y="53"/>
                  </a:lnTo>
                  <a:lnTo>
                    <a:pt x="53"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sp>
        <p:nvSpPr>
          <p:cNvPr id="47" name="Oval 1"/>
          <p:cNvSpPr/>
          <p:nvPr/>
        </p:nvSpPr>
        <p:spPr bwMode="auto">
          <a:xfrm>
            <a:off x="526658" y="1506509"/>
            <a:ext cx="1135063" cy="1135062"/>
          </a:xfrm>
          <a:prstGeom prst="ellipse">
            <a:avLst/>
          </a:prstGeom>
          <a:solidFill>
            <a:schemeClr val="tx2">
              <a:lumMod val="75000"/>
            </a:scheme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grpSp>
        <p:nvGrpSpPr>
          <p:cNvPr id="48" name="Group 61"/>
          <p:cNvGrpSpPr/>
          <p:nvPr/>
        </p:nvGrpSpPr>
        <p:grpSpPr bwMode="auto">
          <a:xfrm>
            <a:off x="762180" y="1829989"/>
            <a:ext cx="670551" cy="475560"/>
            <a:chOff x="4760914" y="687389"/>
            <a:chExt cx="982663" cy="696913"/>
          </a:xfrm>
          <a:solidFill>
            <a:srgbClr val="FFFFFF"/>
          </a:solidFill>
        </p:grpSpPr>
        <p:sp>
          <p:nvSpPr>
            <p:cNvPr id="49" name="Freeform 16"/>
            <p:cNvSpPr>
              <a:spLocks noEditPoints="1"/>
            </p:cNvSpPr>
            <p:nvPr/>
          </p:nvSpPr>
          <p:spPr bwMode="auto">
            <a:xfrm>
              <a:off x="4849814" y="833439"/>
              <a:ext cx="844550" cy="550863"/>
            </a:xfrm>
            <a:custGeom>
              <a:avLst/>
              <a:gdLst>
                <a:gd name="T0" fmla="*/ 427 w 432"/>
                <a:gd name="T1" fmla="*/ 129 h 281"/>
                <a:gd name="T2" fmla="*/ 216 w 432"/>
                <a:gd name="T3" fmla="*/ 0 h 281"/>
                <a:gd name="T4" fmla="*/ 5 w 432"/>
                <a:gd name="T5" fmla="*/ 129 h 281"/>
                <a:gd name="T6" fmla="*/ 5 w 432"/>
                <a:gd name="T7" fmla="*/ 152 h 281"/>
                <a:gd name="T8" fmla="*/ 216 w 432"/>
                <a:gd name="T9" fmla="*/ 281 h 281"/>
                <a:gd name="T10" fmla="*/ 427 w 432"/>
                <a:gd name="T11" fmla="*/ 152 h 281"/>
                <a:gd name="T12" fmla="*/ 427 w 432"/>
                <a:gd name="T13" fmla="*/ 129 h 281"/>
                <a:gd name="T14" fmla="*/ 216 w 432"/>
                <a:gd name="T15" fmla="*/ 242 h 281"/>
                <a:gd name="T16" fmla="*/ 45 w 432"/>
                <a:gd name="T17" fmla="*/ 141 h 281"/>
                <a:gd name="T18" fmla="*/ 57 w 432"/>
                <a:gd name="T19" fmla="*/ 129 h 281"/>
                <a:gd name="T20" fmla="*/ 150 w 432"/>
                <a:gd name="T21" fmla="*/ 57 h 281"/>
                <a:gd name="T22" fmla="*/ 216 w 432"/>
                <a:gd name="T23" fmla="*/ 37 h 281"/>
                <a:gd name="T24" fmla="*/ 282 w 432"/>
                <a:gd name="T25" fmla="*/ 56 h 281"/>
                <a:gd name="T26" fmla="*/ 375 w 432"/>
                <a:gd name="T27" fmla="*/ 129 h 281"/>
                <a:gd name="T28" fmla="*/ 387 w 432"/>
                <a:gd name="T29" fmla="*/ 141 h 281"/>
                <a:gd name="T30" fmla="*/ 216 w 432"/>
                <a:gd name="T31" fmla="*/ 24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 h="281">
                  <a:moveTo>
                    <a:pt x="427" y="129"/>
                  </a:moveTo>
                  <a:cubicBezTo>
                    <a:pt x="424" y="123"/>
                    <a:pt x="333" y="0"/>
                    <a:pt x="216" y="0"/>
                  </a:cubicBezTo>
                  <a:cubicBezTo>
                    <a:pt x="100" y="0"/>
                    <a:pt x="9" y="123"/>
                    <a:pt x="5" y="129"/>
                  </a:cubicBezTo>
                  <a:cubicBezTo>
                    <a:pt x="0" y="136"/>
                    <a:pt x="0" y="145"/>
                    <a:pt x="5" y="152"/>
                  </a:cubicBezTo>
                  <a:cubicBezTo>
                    <a:pt x="9" y="158"/>
                    <a:pt x="100" y="281"/>
                    <a:pt x="216" y="281"/>
                  </a:cubicBezTo>
                  <a:cubicBezTo>
                    <a:pt x="333" y="281"/>
                    <a:pt x="424" y="157"/>
                    <a:pt x="427" y="152"/>
                  </a:cubicBezTo>
                  <a:cubicBezTo>
                    <a:pt x="432" y="145"/>
                    <a:pt x="432" y="136"/>
                    <a:pt x="427" y="129"/>
                  </a:cubicBezTo>
                  <a:close/>
                  <a:moveTo>
                    <a:pt x="216" y="242"/>
                  </a:moveTo>
                  <a:cubicBezTo>
                    <a:pt x="129" y="242"/>
                    <a:pt x="45" y="141"/>
                    <a:pt x="45" y="141"/>
                  </a:cubicBezTo>
                  <a:cubicBezTo>
                    <a:pt x="45" y="141"/>
                    <a:pt x="50" y="136"/>
                    <a:pt x="57" y="129"/>
                  </a:cubicBezTo>
                  <a:cubicBezTo>
                    <a:pt x="77" y="107"/>
                    <a:pt x="110" y="76"/>
                    <a:pt x="150" y="57"/>
                  </a:cubicBezTo>
                  <a:cubicBezTo>
                    <a:pt x="171" y="45"/>
                    <a:pt x="194" y="37"/>
                    <a:pt x="216" y="37"/>
                  </a:cubicBezTo>
                  <a:cubicBezTo>
                    <a:pt x="238" y="37"/>
                    <a:pt x="261" y="45"/>
                    <a:pt x="282" y="56"/>
                  </a:cubicBezTo>
                  <a:cubicBezTo>
                    <a:pt x="322" y="75"/>
                    <a:pt x="355" y="107"/>
                    <a:pt x="375" y="129"/>
                  </a:cubicBezTo>
                  <a:cubicBezTo>
                    <a:pt x="383" y="136"/>
                    <a:pt x="387" y="141"/>
                    <a:pt x="387" y="141"/>
                  </a:cubicBezTo>
                  <a:cubicBezTo>
                    <a:pt x="387" y="141"/>
                    <a:pt x="303" y="242"/>
                    <a:pt x="216" y="2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0" name="Freeform 17"/>
            <p:cNvSpPr>
              <a:spLocks noEditPoints="1"/>
            </p:cNvSpPr>
            <p:nvPr/>
          </p:nvSpPr>
          <p:spPr bwMode="auto">
            <a:xfrm>
              <a:off x="5068889" y="908051"/>
              <a:ext cx="400050" cy="401638"/>
            </a:xfrm>
            <a:custGeom>
              <a:avLst/>
              <a:gdLst>
                <a:gd name="T0" fmla="*/ 102 w 205"/>
                <a:gd name="T1" fmla="*/ 0 h 205"/>
                <a:gd name="T2" fmla="*/ 0 w 205"/>
                <a:gd name="T3" fmla="*/ 102 h 205"/>
                <a:gd name="T4" fmla="*/ 102 w 205"/>
                <a:gd name="T5" fmla="*/ 205 h 205"/>
                <a:gd name="T6" fmla="*/ 205 w 205"/>
                <a:gd name="T7" fmla="*/ 102 h 205"/>
                <a:gd name="T8" fmla="*/ 102 w 205"/>
                <a:gd name="T9" fmla="*/ 0 h 205"/>
                <a:gd name="T10" fmla="*/ 68 w 205"/>
                <a:gd name="T11" fmla="*/ 113 h 205"/>
                <a:gd name="T12" fmla="*/ 54 w 205"/>
                <a:gd name="T13" fmla="*/ 135 h 205"/>
                <a:gd name="T14" fmla="*/ 50 w 205"/>
                <a:gd name="T15" fmla="*/ 136 h 205"/>
                <a:gd name="T16" fmla="*/ 32 w 205"/>
                <a:gd name="T17" fmla="*/ 122 h 205"/>
                <a:gd name="T18" fmla="*/ 44 w 205"/>
                <a:gd name="T19" fmla="*/ 53 h 205"/>
                <a:gd name="T20" fmla="*/ 93 w 205"/>
                <a:gd name="T21" fmla="*/ 26 h 205"/>
                <a:gd name="T22" fmla="*/ 93 w 205"/>
                <a:gd name="T23" fmla="*/ 26 h 205"/>
                <a:gd name="T24" fmla="*/ 112 w 205"/>
                <a:gd name="T25" fmla="*/ 44 h 205"/>
                <a:gd name="T26" fmla="*/ 94 w 205"/>
                <a:gd name="T27" fmla="*/ 62 h 205"/>
                <a:gd name="T28" fmla="*/ 72 w 205"/>
                <a:gd name="T29" fmla="*/ 77 h 205"/>
                <a:gd name="T30" fmla="*/ 68 w 205"/>
                <a:gd name="T31" fmla="*/ 113 h 205"/>
                <a:gd name="T32" fmla="*/ 141 w 205"/>
                <a:gd name="T33" fmla="*/ 118 h 205"/>
                <a:gd name="T34" fmla="*/ 164 w 205"/>
                <a:gd name="T35" fmla="*/ 141 h 205"/>
                <a:gd name="T36" fmla="*/ 141 w 205"/>
                <a:gd name="T37" fmla="*/ 164 h 205"/>
                <a:gd name="T38" fmla="*/ 118 w 205"/>
                <a:gd name="T39" fmla="*/ 141 h 205"/>
                <a:gd name="T40" fmla="*/ 141 w 205"/>
                <a:gd name="T41" fmla="*/ 11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5" h="205">
                  <a:moveTo>
                    <a:pt x="102" y="0"/>
                  </a:moveTo>
                  <a:cubicBezTo>
                    <a:pt x="46" y="0"/>
                    <a:pt x="0" y="46"/>
                    <a:pt x="0" y="102"/>
                  </a:cubicBezTo>
                  <a:cubicBezTo>
                    <a:pt x="0" y="159"/>
                    <a:pt x="46" y="205"/>
                    <a:pt x="102" y="205"/>
                  </a:cubicBezTo>
                  <a:cubicBezTo>
                    <a:pt x="159" y="205"/>
                    <a:pt x="205" y="159"/>
                    <a:pt x="205" y="102"/>
                  </a:cubicBezTo>
                  <a:cubicBezTo>
                    <a:pt x="205" y="46"/>
                    <a:pt x="159" y="0"/>
                    <a:pt x="102" y="0"/>
                  </a:cubicBezTo>
                  <a:close/>
                  <a:moveTo>
                    <a:pt x="68" y="113"/>
                  </a:moveTo>
                  <a:cubicBezTo>
                    <a:pt x="70" y="123"/>
                    <a:pt x="64" y="133"/>
                    <a:pt x="54" y="135"/>
                  </a:cubicBezTo>
                  <a:cubicBezTo>
                    <a:pt x="53" y="136"/>
                    <a:pt x="51" y="136"/>
                    <a:pt x="50" y="136"/>
                  </a:cubicBezTo>
                  <a:cubicBezTo>
                    <a:pt x="41" y="136"/>
                    <a:pt x="34" y="130"/>
                    <a:pt x="32" y="122"/>
                  </a:cubicBezTo>
                  <a:cubicBezTo>
                    <a:pt x="24" y="88"/>
                    <a:pt x="34" y="66"/>
                    <a:pt x="44" y="53"/>
                  </a:cubicBezTo>
                  <a:cubicBezTo>
                    <a:pt x="58" y="35"/>
                    <a:pt x="80" y="26"/>
                    <a:pt x="93" y="26"/>
                  </a:cubicBezTo>
                  <a:cubicBezTo>
                    <a:pt x="93" y="26"/>
                    <a:pt x="93" y="26"/>
                    <a:pt x="93" y="26"/>
                  </a:cubicBezTo>
                  <a:cubicBezTo>
                    <a:pt x="104" y="26"/>
                    <a:pt x="112" y="34"/>
                    <a:pt x="112" y="44"/>
                  </a:cubicBezTo>
                  <a:cubicBezTo>
                    <a:pt x="112" y="54"/>
                    <a:pt x="104" y="62"/>
                    <a:pt x="94" y="62"/>
                  </a:cubicBezTo>
                  <a:cubicBezTo>
                    <a:pt x="90" y="63"/>
                    <a:pt x="79" y="67"/>
                    <a:pt x="72" y="77"/>
                  </a:cubicBezTo>
                  <a:cubicBezTo>
                    <a:pt x="65" y="86"/>
                    <a:pt x="64" y="99"/>
                    <a:pt x="68" y="113"/>
                  </a:cubicBezTo>
                  <a:close/>
                  <a:moveTo>
                    <a:pt x="141" y="118"/>
                  </a:moveTo>
                  <a:cubicBezTo>
                    <a:pt x="154" y="118"/>
                    <a:pt x="164" y="128"/>
                    <a:pt x="164" y="141"/>
                  </a:cubicBezTo>
                  <a:cubicBezTo>
                    <a:pt x="164" y="153"/>
                    <a:pt x="154" y="164"/>
                    <a:pt x="141" y="164"/>
                  </a:cubicBezTo>
                  <a:cubicBezTo>
                    <a:pt x="128" y="164"/>
                    <a:pt x="118" y="153"/>
                    <a:pt x="118" y="141"/>
                  </a:cubicBezTo>
                  <a:cubicBezTo>
                    <a:pt x="118" y="128"/>
                    <a:pt x="128" y="118"/>
                    <a:pt x="141"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1" name="Freeform 18"/>
            <p:cNvSpPr/>
            <p:nvPr/>
          </p:nvSpPr>
          <p:spPr bwMode="auto">
            <a:xfrm>
              <a:off x="4760914" y="933451"/>
              <a:ext cx="114300" cy="88900"/>
            </a:xfrm>
            <a:custGeom>
              <a:avLst/>
              <a:gdLst>
                <a:gd name="T0" fmla="*/ 63 w 72"/>
                <a:gd name="T1" fmla="*/ 56 h 56"/>
                <a:gd name="T2" fmla="*/ 0 w 72"/>
                <a:gd name="T3" fmla="*/ 11 h 56"/>
                <a:gd name="T4" fmla="*/ 9 w 72"/>
                <a:gd name="T5" fmla="*/ 0 h 56"/>
                <a:gd name="T6" fmla="*/ 72 w 72"/>
                <a:gd name="T7" fmla="*/ 45 h 56"/>
                <a:gd name="T8" fmla="*/ 63 w 72"/>
                <a:gd name="T9" fmla="*/ 56 h 56"/>
              </a:gdLst>
              <a:ahLst/>
              <a:cxnLst>
                <a:cxn ang="0">
                  <a:pos x="T0" y="T1"/>
                </a:cxn>
                <a:cxn ang="0">
                  <a:pos x="T2" y="T3"/>
                </a:cxn>
                <a:cxn ang="0">
                  <a:pos x="T4" y="T5"/>
                </a:cxn>
                <a:cxn ang="0">
                  <a:pos x="T6" y="T7"/>
                </a:cxn>
                <a:cxn ang="0">
                  <a:pos x="T8" y="T9"/>
                </a:cxn>
              </a:cxnLst>
              <a:rect l="0" t="0" r="r" b="b"/>
              <a:pathLst>
                <a:path w="72" h="56">
                  <a:moveTo>
                    <a:pt x="63" y="56"/>
                  </a:moveTo>
                  <a:lnTo>
                    <a:pt x="0" y="11"/>
                  </a:lnTo>
                  <a:lnTo>
                    <a:pt x="9" y="0"/>
                  </a:lnTo>
                  <a:lnTo>
                    <a:pt x="72" y="45"/>
                  </a:lnTo>
                  <a:lnTo>
                    <a:pt x="63"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2" name="Freeform 19"/>
            <p:cNvSpPr/>
            <p:nvPr/>
          </p:nvSpPr>
          <p:spPr bwMode="auto">
            <a:xfrm>
              <a:off x="4832351" y="855664"/>
              <a:ext cx="104775" cy="106363"/>
            </a:xfrm>
            <a:custGeom>
              <a:avLst/>
              <a:gdLst>
                <a:gd name="T0" fmla="*/ 57 w 66"/>
                <a:gd name="T1" fmla="*/ 67 h 67"/>
                <a:gd name="T2" fmla="*/ 0 w 66"/>
                <a:gd name="T3" fmla="*/ 9 h 67"/>
                <a:gd name="T4" fmla="*/ 9 w 66"/>
                <a:gd name="T5" fmla="*/ 0 h 67"/>
                <a:gd name="T6" fmla="*/ 66 w 66"/>
                <a:gd name="T7" fmla="*/ 57 h 67"/>
                <a:gd name="T8" fmla="*/ 57 w 66"/>
                <a:gd name="T9" fmla="*/ 67 h 67"/>
              </a:gdLst>
              <a:ahLst/>
              <a:cxnLst>
                <a:cxn ang="0">
                  <a:pos x="T0" y="T1"/>
                </a:cxn>
                <a:cxn ang="0">
                  <a:pos x="T2" y="T3"/>
                </a:cxn>
                <a:cxn ang="0">
                  <a:pos x="T4" y="T5"/>
                </a:cxn>
                <a:cxn ang="0">
                  <a:pos x="T6" y="T7"/>
                </a:cxn>
                <a:cxn ang="0">
                  <a:pos x="T8" y="T9"/>
                </a:cxn>
              </a:cxnLst>
              <a:rect l="0" t="0" r="r" b="b"/>
              <a:pathLst>
                <a:path w="66" h="67">
                  <a:moveTo>
                    <a:pt x="57" y="67"/>
                  </a:moveTo>
                  <a:lnTo>
                    <a:pt x="0" y="9"/>
                  </a:lnTo>
                  <a:lnTo>
                    <a:pt x="9" y="0"/>
                  </a:lnTo>
                  <a:lnTo>
                    <a:pt x="66" y="57"/>
                  </a:lnTo>
                  <a:lnTo>
                    <a:pt x="57"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3" name="Freeform 20"/>
            <p:cNvSpPr/>
            <p:nvPr/>
          </p:nvSpPr>
          <p:spPr bwMode="auto">
            <a:xfrm>
              <a:off x="4911726" y="804864"/>
              <a:ext cx="90488" cy="109538"/>
            </a:xfrm>
            <a:custGeom>
              <a:avLst/>
              <a:gdLst>
                <a:gd name="T0" fmla="*/ 46 w 57"/>
                <a:gd name="T1" fmla="*/ 69 h 69"/>
                <a:gd name="T2" fmla="*/ 0 w 57"/>
                <a:gd name="T3" fmla="*/ 7 h 69"/>
                <a:gd name="T4" fmla="*/ 10 w 57"/>
                <a:gd name="T5" fmla="*/ 0 h 69"/>
                <a:gd name="T6" fmla="*/ 57 w 57"/>
                <a:gd name="T7" fmla="*/ 62 h 69"/>
                <a:gd name="T8" fmla="*/ 46 w 57"/>
                <a:gd name="T9" fmla="*/ 69 h 69"/>
              </a:gdLst>
              <a:ahLst/>
              <a:cxnLst>
                <a:cxn ang="0">
                  <a:pos x="T0" y="T1"/>
                </a:cxn>
                <a:cxn ang="0">
                  <a:pos x="T2" y="T3"/>
                </a:cxn>
                <a:cxn ang="0">
                  <a:pos x="T4" y="T5"/>
                </a:cxn>
                <a:cxn ang="0">
                  <a:pos x="T6" y="T7"/>
                </a:cxn>
                <a:cxn ang="0">
                  <a:pos x="T8" y="T9"/>
                </a:cxn>
              </a:cxnLst>
              <a:rect l="0" t="0" r="r" b="b"/>
              <a:pathLst>
                <a:path w="57" h="69">
                  <a:moveTo>
                    <a:pt x="46" y="69"/>
                  </a:moveTo>
                  <a:lnTo>
                    <a:pt x="0" y="7"/>
                  </a:lnTo>
                  <a:lnTo>
                    <a:pt x="10" y="0"/>
                  </a:lnTo>
                  <a:lnTo>
                    <a:pt x="57" y="62"/>
                  </a:ln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4" name="Freeform 21"/>
            <p:cNvSpPr/>
            <p:nvPr/>
          </p:nvSpPr>
          <p:spPr bwMode="auto">
            <a:xfrm>
              <a:off x="4994276" y="752476"/>
              <a:ext cx="76200" cy="117475"/>
            </a:xfrm>
            <a:custGeom>
              <a:avLst/>
              <a:gdLst>
                <a:gd name="T0" fmla="*/ 37 w 48"/>
                <a:gd name="T1" fmla="*/ 74 h 74"/>
                <a:gd name="T2" fmla="*/ 0 w 48"/>
                <a:gd name="T3" fmla="*/ 6 h 74"/>
                <a:gd name="T4" fmla="*/ 11 w 48"/>
                <a:gd name="T5" fmla="*/ 0 h 74"/>
                <a:gd name="T6" fmla="*/ 48 w 48"/>
                <a:gd name="T7" fmla="*/ 67 h 74"/>
                <a:gd name="T8" fmla="*/ 37 w 48"/>
                <a:gd name="T9" fmla="*/ 74 h 74"/>
              </a:gdLst>
              <a:ahLst/>
              <a:cxnLst>
                <a:cxn ang="0">
                  <a:pos x="T0" y="T1"/>
                </a:cxn>
                <a:cxn ang="0">
                  <a:pos x="T2" y="T3"/>
                </a:cxn>
                <a:cxn ang="0">
                  <a:pos x="T4" y="T5"/>
                </a:cxn>
                <a:cxn ang="0">
                  <a:pos x="T6" y="T7"/>
                </a:cxn>
                <a:cxn ang="0">
                  <a:pos x="T8" y="T9"/>
                </a:cxn>
              </a:cxnLst>
              <a:rect l="0" t="0" r="r" b="b"/>
              <a:pathLst>
                <a:path w="48" h="74">
                  <a:moveTo>
                    <a:pt x="37" y="74"/>
                  </a:moveTo>
                  <a:lnTo>
                    <a:pt x="0" y="6"/>
                  </a:lnTo>
                  <a:lnTo>
                    <a:pt x="11" y="0"/>
                  </a:lnTo>
                  <a:lnTo>
                    <a:pt x="48" y="67"/>
                  </a:lnTo>
                  <a:lnTo>
                    <a:pt x="37"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5" name="Freeform 22"/>
            <p:cNvSpPr/>
            <p:nvPr/>
          </p:nvSpPr>
          <p:spPr bwMode="auto">
            <a:xfrm>
              <a:off x="5081589" y="709614"/>
              <a:ext cx="58738" cy="120650"/>
            </a:xfrm>
            <a:custGeom>
              <a:avLst/>
              <a:gdLst>
                <a:gd name="T0" fmla="*/ 25 w 37"/>
                <a:gd name="T1" fmla="*/ 76 h 76"/>
                <a:gd name="T2" fmla="*/ 0 w 37"/>
                <a:gd name="T3" fmla="*/ 4 h 76"/>
                <a:gd name="T4" fmla="*/ 13 w 37"/>
                <a:gd name="T5" fmla="*/ 0 h 76"/>
                <a:gd name="T6" fmla="*/ 37 w 37"/>
                <a:gd name="T7" fmla="*/ 72 h 76"/>
                <a:gd name="T8" fmla="*/ 25 w 37"/>
                <a:gd name="T9" fmla="*/ 76 h 76"/>
              </a:gdLst>
              <a:ahLst/>
              <a:cxnLst>
                <a:cxn ang="0">
                  <a:pos x="T0" y="T1"/>
                </a:cxn>
                <a:cxn ang="0">
                  <a:pos x="T2" y="T3"/>
                </a:cxn>
                <a:cxn ang="0">
                  <a:pos x="T4" y="T5"/>
                </a:cxn>
                <a:cxn ang="0">
                  <a:pos x="T6" y="T7"/>
                </a:cxn>
                <a:cxn ang="0">
                  <a:pos x="T8" y="T9"/>
                </a:cxn>
              </a:cxnLst>
              <a:rect l="0" t="0" r="r" b="b"/>
              <a:pathLst>
                <a:path w="37" h="76">
                  <a:moveTo>
                    <a:pt x="25" y="76"/>
                  </a:moveTo>
                  <a:lnTo>
                    <a:pt x="0" y="4"/>
                  </a:lnTo>
                  <a:lnTo>
                    <a:pt x="13" y="0"/>
                  </a:lnTo>
                  <a:lnTo>
                    <a:pt x="37" y="72"/>
                  </a:lnTo>
                  <a:lnTo>
                    <a:pt x="25"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6" name="Freeform 23"/>
            <p:cNvSpPr/>
            <p:nvPr/>
          </p:nvSpPr>
          <p:spPr bwMode="auto">
            <a:xfrm>
              <a:off x="5180014" y="693739"/>
              <a:ext cx="39688" cy="119063"/>
            </a:xfrm>
            <a:custGeom>
              <a:avLst/>
              <a:gdLst>
                <a:gd name="T0" fmla="*/ 12 w 25"/>
                <a:gd name="T1" fmla="*/ 75 h 75"/>
                <a:gd name="T2" fmla="*/ 0 w 25"/>
                <a:gd name="T3" fmla="*/ 2 h 75"/>
                <a:gd name="T4" fmla="*/ 12 w 25"/>
                <a:gd name="T5" fmla="*/ 0 h 75"/>
                <a:gd name="T6" fmla="*/ 25 w 25"/>
                <a:gd name="T7" fmla="*/ 72 h 75"/>
                <a:gd name="T8" fmla="*/ 12 w 25"/>
                <a:gd name="T9" fmla="*/ 75 h 75"/>
              </a:gdLst>
              <a:ahLst/>
              <a:cxnLst>
                <a:cxn ang="0">
                  <a:pos x="T0" y="T1"/>
                </a:cxn>
                <a:cxn ang="0">
                  <a:pos x="T2" y="T3"/>
                </a:cxn>
                <a:cxn ang="0">
                  <a:pos x="T4" y="T5"/>
                </a:cxn>
                <a:cxn ang="0">
                  <a:pos x="T6" y="T7"/>
                </a:cxn>
                <a:cxn ang="0">
                  <a:pos x="T8" y="T9"/>
                </a:cxn>
              </a:cxnLst>
              <a:rect l="0" t="0" r="r" b="b"/>
              <a:pathLst>
                <a:path w="25" h="75">
                  <a:moveTo>
                    <a:pt x="12" y="75"/>
                  </a:moveTo>
                  <a:lnTo>
                    <a:pt x="0" y="2"/>
                  </a:lnTo>
                  <a:lnTo>
                    <a:pt x="12" y="0"/>
                  </a:lnTo>
                  <a:lnTo>
                    <a:pt x="25" y="72"/>
                  </a:lnTo>
                  <a:lnTo>
                    <a:pt x="12"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7" name="Freeform 24"/>
            <p:cNvSpPr/>
            <p:nvPr/>
          </p:nvSpPr>
          <p:spPr bwMode="auto">
            <a:xfrm>
              <a:off x="5281614" y="687389"/>
              <a:ext cx="25400" cy="115888"/>
            </a:xfrm>
            <a:custGeom>
              <a:avLst/>
              <a:gdLst>
                <a:gd name="T0" fmla="*/ 12 w 16"/>
                <a:gd name="T1" fmla="*/ 73 h 73"/>
                <a:gd name="T2" fmla="*/ 0 w 16"/>
                <a:gd name="T3" fmla="*/ 73 h 73"/>
                <a:gd name="T4" fmla="*/ 4 w 16"/>
                <a:gd name="T5" fmla="*/ 0 h 73"/>
                <a:gd name="T6" fmla="*/ 16 w 16"/>
                <a:gd name="T7" fmla="*/ 0 h 73"/>
                <a:gd name="T8" fmla="*/ 12 w 16"/>
                <a:gd name="T9" fmla="*/ 73 h 73"/>
              </a:gdLst>
              <a:ahLst/>
              <a:cxnLst>
                <a:cxn ang="0">
                  <a:pos x="T0" y="T1"/>
                </a:cxn>
                <a:cxn ang="0">
                  <a:pos x="T2" y="T3"/>
                </a:cxn>
                <a:cxn ang="0">
                  <a:pos x="T4" y="T5"/>
                </a:cxn>
                <a:cxn ang="0">
                  <a:pos x="T6" y="T7"/>
                </a:cxn>
                <a:cxn ang="0">
                  <a:pos x="T8" y="T9"/>
                </a:cxn>
              </a:cxnLst>
              <a:rect l="0" t="0" r="r" b="b"/>
              <a:pathLst>
                <a:path w="16" h="73">
                  <a:moveTo>
                    <a:pt x="12" y="73"/>
                  </a:moveTo>
                  <a:lnTo>
                    <a:pt x="0" y="73"/>
                  </a:lnTo>
                  <a:lnTo>
                    <a:pt x="4" y="0"/>
                  </a:lnTo>
                  <a:lnTo>
                    <a:pt x="16" y="0"/>
                  </a:lnTo>
                  <a:lnTo>
                    <a:pt x="12"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8" name="Freeform 25"/>
            <p:cNvSpPr/>
            <p:nvPr/>
          </p:nvSpPr>
          <p:spPr bwMode="auto">
            <a:xfrm>
              <a:off x="5356226" y="709614"/>
              <a:ext cx="53975" cy="112713"/>
            </a:xfrm>
            <a:custGeom>
              <a:avLst/>
              <a:gdLst>
                <a:gd name="T0" fmla="*/ 14 w 34"/>
                <a:gd name="T1" fmla="*/ 71 h 71"/>
                <a:gd name="T2" fmla="*/ 0 w 34"/>
                <a:gd name="T3" fmla="*/ 67 h 71"/>
                <a:gd name="T4" fmla="*/ 21 w 34"/>
                <a:gd name="T5" fmla="*/ 0 h 71"/>
                <a:gd name="T6" fmla="*/ 34 w 34"/>
                <a:gd name="T7" fmla="*/ 3 h 71"/>
                <a:gd name="T8" fmla="*/ 14 w 34"/>
                <a:gd name="T9" fmla="*/ 71 h 71"/>
              </a:gdLst>
              <a:ahLst/>
              <a:cxnLst>
                <a:cxn ang="0">
                  <a:pos x="T0" y="T1"/>
                </a:cxn>
                <a:cxn ang="0">
                  <a:pos x="T2" y="T3"/>
                </a:cxn>
                <a:cxn ang="0">
                  <a:pos x="T4" y="T5"/>
                </a:cxn>
                <a:cxn ang="0">
                  <a:pos x="T6" y="T7"/>
                </a:cxn>
                <a:cxn ang="0">
                  <a:pos x="T8" y="T9"/>
                </a:cxn>
              </a:cxnLst>
              <a:rect l="0" t="0" r="r" b="b"/>
              <a:pathLst>
                <a:path w="34" h="71">
                  <a:moveTo>
                    <a:pt x="14" y="71"/>
                  </a:moveTo>
                  <a:lnTo>
                    <a:pt x="0" y="67"/>
                  </a:lnTo>
                  <a:lnTo>
                    <a:pt x="21" y="0"/>
                  </a:lnTo>
                  <a:lnTo>
                    <a:pt x="34" y="3"/>
                  </a:lnTo>
                  <a:lnTo>
                    <a:pt x="14"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59" name="Freeform 26"/>
            <p:cNvSpPr/>
            <p:nvPr/>
          </p:nvSpPr>
          <p:spPr bwMode="auto">
            <a:xfrm>
              <a:off x="5434014" y="739776"/>
              <a:ext cx="63500" cy="104775"/>
            </a:xfrm>
            <a:custGeom>
              <a:avLst/>
              <a:gdLst>
                <a:gd name="T0" fmla="*/ 13 w 40"/>
                <a:gd name="T1" fmla="*/ 66 h 66"/>
                <a:gd name="T2" fmla="*/ 0 w 40"/>
                <a:gd name="T3" fmla="*/ 61 h 66"/>
                <a:gd name="T4" fmla="*/ 27 w 40"/>
                <a:gd name="T5" fmla="*/ 0 h 66"/>
                <a:gd name="T6" fmla="*/ 40 w 40"/>
                <a:gd name="T7" fmla="*/ 6 h 66"/>
                <a:gd name="T8" fmla="*/ 13 w 40"/>
                <a:gd name="T9" fmla="*/ 66 h 66"/>
              </a:gdLst>
              <a:ahLst/>
              <a:cxnLst>
                <a:cxn ang="0">
                  <a:pos x="T0" y="T1"/>
                </a:cxn>
                <a:cxn ang="0">
                  <a:pos x="T2" y="T3"/>
                </a:cxn>
                <a:cxn ang="0">
                  <a:pos x="T4" y="T5"/>
                </a:cxn>
                <a:cxn ang="0">
                  <a:pos x="T6" y="T7"/>
                </a:cxn>
                <a:cxn ang="0">
                  <a:pos x="T8" y="T9"/>
                </a:cxn>
              </a:cxnLst>
              <a:rect l="0" t="0" r="r" b="b"/>
              <a:pathLst>
                <a:path w="40" h="66">
                  <a:moveTo>
                    <a:pt x="13" y="66"/>
                  </a:moveTo>
                  <a:lnTo>
                    <a:pt x="0" y="61"/>
                  </a:lnTo>
                  <a:lnTo>
                    <a:pt x="27" y="0"/>
                  </a:lnTo>
                  <a:lnTo>
                    <a:pt x="40" y="6"/>
                  </a:lnTo>
                  <a:lnTo>
                    <a:pt x="13"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60" name="Freeform 27"/>
            <p:cNvSpPr/>
            <p:nvPr/>
          </p:nvSpPr>
          <p:spPr bwMode="auto">
            <a:xfrm>
              <a:off x="5499101" y="779464"/>
              <a:ext cx="76200" cy="95250"/>
            </a:xfrm>
            <a:custGeom>
              <a:avLst/>
              <a:gdLst>
                <a:gd name="T0" fmla="*/ 11 w 48"/>
                <a:gd name="T1" fmla="*/ 60 h 60"/>
                <a:gd name="T2" fmla="*/ 0 w 48"/>
                <a:gd name="T3" fmla="*/ 53 h 60"/>
                <a:gd name="T4" fmla="*/ 38 w 48"/>
                <a:gd name="T5" fmla="*/ 0 h 60"/>
                <a:gd name="T6" fmla="*/ 48 w 48"/>
                <a:gd name="T7" fmla="*/ 9 h 60"/>
                <a:gd name="T8" fmla="*/ 11 w 48"/>
                <a:gd name="T9" fmla="*/ 60 h 60"/>
              </a:gdLst>
              <a:ahLst/>
              <a:cxnLst>
                <a:cxn ang="0">
                  <a:pos x="T0" y="T1"/>
                </a:cxn>
                <a:cxn ang="0">
                  <a:pos x="T2" y="T3"/>
                </a:cxn>
                <a:cxn ang="0">
                  <a:pos x="T4" y="T5"/>
                </a:cxn>
                <a:cxn ang="0">
                  <a:pos x="T6" y="T7"/>
                </a:cxn>
                <a:cxn ang="0">
                  <a:pos x="T8" y="T9"/>
                </a:cxn>
              </a:cxnLst>
              <a:rect l="0" t="0" r="r" b="b"/>
              <a:pathLst>
                <a:path w="48" h="60">
                  <a:moveTo>
                    <a:pt x="11" y="60"/>
                  </a:moveTo>
                  <a:lnTo>
                    <a:pt x="0" y="53"/>
                  </a:lnTo>
                  <a:lnTo>
                    <a:pt x="38" y="0"/>
                  </a:lnTo>
                  <a:lnTo>
                    <a:pt x="48" y="9"/>
                  </a:lnTo>
                  <a:lnTo>
                    <a:pt x="11"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61" name="Freeform 28"/>
            <p:cNvSpPr/>
            <p:nvPr/>
          </p:nvSpPr>
          <p:spPr bwMode="auto">
            <a:xfrm>
              <a:off x="5559426" y="830264"/>
              <a:ext cx="76200" cy="87313"/>
            </a:xfrm>
            <a:custGeom>
              <a:avLst/>
              <a:gdLst>
                <a:gd name="T0" fmla="*/ 10 w 48"/>
                <a:gd name="T1" fmla="*/ 55 h 55"/>
                <a:gd name="T2" fmla="*/ 0 w 48"/>
                <a:gd name="T3" fmla="*/ 48 h 55"/>
                <a:gd name="T4" fmla="*/ 38 w 48"/>
                <a:gd name="T5" fmla="*/ 0 h 55"/>
                <a:gd name="T6" fmla="*/ 48 w 48"/>
                <a:gd name="T7" fmla="*/ 9 h 55"/>
                <a:gd name="T8" fmla="*/ 10 w 48"/>
                <a:gd name="T9" fmla="*/ 55 h 55"/>
              </a:gdLst>
              <a:ahLst/>
              <a:cxnLst>
                <a:cxn ang="0">
                  <a:pos x="T0" y="T1"/>
                </a:cxn>
                <a:cxn ang="0">
                  <a:pos x="T2" y="T3"/>
                </a:cxn>
                <a:cxn ang="0">
                  <a:pos x="T4" y="T5"/>
                </a:cxn>
                <a:cxn ang="0">
                  <a:pos x="T6" y="T7"/>
                </a:cxn>
                <a:cxn ang="0">
                  <a:pos x="T8" y="T9"/>
                </a:cxn>
              </a:cxnLst>
              <a:rect l="0" t="0" r="r" b="b"/>
              <a:pathLst>
                <a:path w="48" h="55">
                  <a:moveTo>
                    <a:pt x="10" y="55"/>
                  </a:moveTo>
                  <a:lnTo>
                    <a:pt x="0" y="48"/>
                  </a:lnTo>
                  <a:lnTo>
                    <a:pt x="38" y="0"/>
                  </a:lnTo>
                  <a:lnTo>
                    <a:pt x="48" y="9"/>
                  </a:lnTo>
                  <a:lnTo>
                    <a:pt x="10"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62" name="Freeform 29"/>
            <p:cNvSpPr/>
            <p:nvPr/>
          </p:nvSpPr>
          <p:spPr bwMode="auto">
            <a:xfrm>
              <a:off x="5614989" y="879476"/>
              <a:ext cx="79375" cy="82550"/>
            </a:xfrm>
            <a:custGeom>
              <a:avLst/>
              <a:gdLst>
                <a:gd name="T0" fmla="*/ 8 w 50"/>
                <a:gd name="T1" fmla="*/ 52 h 52"/>
                <a:gd name="T2" fmla="*/ 0 w 50"/>
                <a:gd name="T3" fmla="*/ 43 h 52"/>
                <a:gd name="T4" fmla="*/ 42 w 50"/>
                <a:gd name="T5" fmla="*/ 0 h 52"/>
                <a:gd name="T6" fmla="*/ 50 w 50"/>
                <a:gd name="T7" fmla="*/ 10 h 52"/>
                <a:gd name="T8" fmla="*/ 8 w 50"/>
                <a:gd name="T9" fmla="*/ 52 h 52"/>
              </a:gdLst>
              <a:ahLst/>
              <a:cxnLst>
                <a:cxn ang="0">
                  <a:pos x="T0" y="T1"/>
                </a:cxn>
                <a:cxn ang="0">
                  <a:pos x="T2" y="T3"/>
                </a:cxn>
                <a:cxn ang="0">
                  <a:pos x="T4" y="T5"/>
                </a:cxn>
                <a:cxn ang="0">
                  <a:pos x="T6" y="T7"/>
                </a:cxn>
                <a:cxn ang="0">
                  <a:pos x="T8" y="T9"/>
                </a:cxn>
              </a:cxnLst>
              <a:rect l="0" t="0" r="r" b="b"/>
              <a:pathLst>
                <a:path w="50" h="52">
                  <a:moveTo>
                    <a:pt x="8" y="52"/>
                  </a:moveTo>
                  <a:lnTo>
                    <a:pt x="0" y="43"/>
                  </a:lnTo>
                  <a:lnTo>
                    <a:pt x="42" y="0"/>
                  </a:lnTo>
                  <a:lnTo>
                    <a:pt x="50" y="10"/>
                  </a:lnTo>
                  <a:lnTo>
                    <a:pt x="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63" name="Freeform 30"/>
            <p:cNvSpPr/>
            <p:nvPr/>
          </p:nvSpPr>
          <p:spPr bwMode="auto">
            <a:xfrm>
              <a:off x="5659439" y="933451"/>
              <a:ext cx="84138" cy="71438"/>
            </a:xfrm>
            <a:custGeom>
              <a:avLst/>
              <a:gdLst>
                <a:gd name="T0" fmla="*/ 7 w 53"/>
                <a:gd name="T1" fmla="*/ 45 h 45"/>
                <a:gd name="T2" fmla="*/ 0 w 53"/>
                <a:gd name="T3" fmla="*/ 35 h 45"/>
                <a:gd name="T4" fmla="*/ 46 w 53"/>
                <a:gd name="T5" fmla="*/ 0 h 45"/>
                <a:gd name="T6" fmla="*/ 53 w 53"/>
                <a:gd name="T7" fmla="*/ 11 h 45"/>
                <a:gd name="T8" fmla="*/ 7 w 53"/>
                <a:gd name="T9" fmla="*/ 45 h 45"/>
              </a:gdLst>
              <a:ahLst/>
              <a:cxnLst>
                <a:cxn ang="0">
                  <a:pos x="T0" y="T1"/>
                </a:cxn>
                <a:cxn ang="0">
                  <a:pos x="T2" y="T3"/>
                </a:cxn>
                <a:cxn ang="0">
                  <a:pos x="T4" y="T5"/>
                </a:cxn>
                <a:cxn ang="0">
                  <a:pos x="T6" y="T7"/>
                </a:cxn>
                <a:cxn ang="0">
                  <a:pos x="T8" y="T9"/>
                </a:cxn>
              </a:cxnLst>
              <a:rect l="0" t="0" r="r" b="b"/>
              <a:pathLst>
                <a:path w="53" h="45">
                  <a:moveTo>
                    <a:pt x="7" y="45"/>
                  </a:moveTo>
                  <a:lnTo>
                    <a:pt x="0" y="35"/>
                  </a:lnTo>
                  <a:lnTo>
                    <a:pt x="46" y="0"/>
                  </a:lnTo>
                  <a:lnTo>
                    <a:pt x="53" y="11"/>
                  </a:lnTo>
                  <a:lnTo>
                    <a:pt x="7"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sp>
        <p:nvSpPr>
          <p:cNvPr id="65" name="Oval 30"/>
          <p:cNvSpPr/>
          <p:nvPr/>
        </p:nvSpPr>
        <p:spPr bwMode="auto">
          <a:xfrm>
            <a:off x="4698608" y="1550959"/>
            <a:ext cx="1133475" cy="1135062"/>
          </a:xfrm>
          <a:prstGeom prst="ellipse">
            <a:avLst/>
          </a:prstGeom>
          <a:solidFill>
            <a:schemeClr val="tx2">
              <a:lumMod val="75000"/>
            </a:scheme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grpSp>
        <p:nvGrpSpPr>
          <p:cNvPr id="66" name="Group 104"/>
          <p:cNvGrpSpPr/>
          <p:nvPr/>
        </p:nvGrpSpPr>
        <p:grpSpPr bwMode="auto">
          <a:xfrm>
            <a:off x="5014970" y="1786665"/>
            <a:ext cx="496206" cy="625594"/>
            <a:chOff x="8102601" y="593726"/>
            <a:chExt cx="661988" cy="833438"/>
          </a:xfrm>
          <a:solidFill>
            <a:srgbClr val="FFFFFF"/>
          </a:solidFill>
        </p:grpSpPr>
        <p:sp>
          <p:nvSpPr>
            <p:cNvPr id="67" name="Oval 83"/>
            <p:cNvSpPr>
              <a:spLocks noChangeArrowheads="1"/>
            </p:cNvSpPr>
            <p:nvPr/>
          </p:nvSpPr>
          <p:spPr bwMode="auto">
            <a:xfrm>
              <a:off x="8345489" y="744539"/>
              <a:ext cx="176213" cy="247650"/>
            </a:xfrm>
            <a:prstGeom prst="ellipse">
              <a:avLst/>
            </a:prstGeom>
            <a:solidFill>
              <a:srgbClr val="9B237C"/>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68" name="Freeform 84"/>
            <p:cNvSpPr/>
            <p:nvPr/>
          </p:nvSpPr>
          <p:spPr bwMode="auto">
            <a:xfrm>
              <a:off x="8102601" y="973139"/>
              <a:ext cx="201613" cy="439738"/>
            </a:xfrm>
            <a:custGeom>
              <a:avLst/>
              <a:gdLst>
                <a:gd name="T0" fmla="*/ 4 w 103"/>
                <a:gd name="T1" fmla="*/ 220 h 225"/>
                <a:gd name="T2" fmla="*/ 103 w 103"/>
                <a:gd name="T3" fmla="*/ 105 h 225"/>
                <a:gd name="T4" fmla="*/ 101 w 103"/>
                <a:gd name="T5" fmla="*/ 44 h 225"/>
                <a:gd name="T6" fmla="*/ 96 w 103"/>
                <a:gd name="T7" fmla="*/ 0 h 225"/>
                <a:gd name="T8" fmla="*/ 0 w 103"/>
                <a:gd name="T9" fmla="*/ 219 h 225"/>
                <a:gd name="T10" fmla="*/ 4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4" y="220"/>
                  </a:moveTo>
                  <a:cubicBezTo>
                    <a:pt x="18" y="196"/>
                    <a:pt x="62" y="122"/>
                    <a:pt x="103" y="105"/>
                  </a:cubicBezTo>
                  <a:cubicBezTo>
                    <a:pt x="95" y="83"/>
                    <a:pt x="94" y="60"/>
                    <a:pt x="101" y="44"/>
                  </a:cubicBezTo>
                  <a:cubicBezTo>
                    <a:pt x="99" y="30"/>
                    <a:pt x="97" y="15"/>
                    <a:pt x="96" y="0"/>
                  </a:cubicBezTo>
                  <a:cubicBezTo>
                    <a:pt x="68" y="22"/>
                    <a:pt x="5" y="86"/>
                    <a:pt x="0" y="219"/>
                  </a:cubicBezTo>
                  <a:cubicBezTo>
                    <a:pt x="0" y="224"/>
                    <a:pt x="1" y="225"/>
                    <a:pt x="4"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69" name="Freeform 85"/>
            <p:cNvSpPr/>
            <p:nvPr/>
          </p:nvSpPr>
          <p:spPr bwMode="auto">
            <a:xfrm>
              <a:off x="8562976" y="966789"/>
              <a:ext cx="201613" cy="441325"/>
            </a:xfrm>
            <a:custGeom>
              <a:avLst/>
              <a:gdLst>
                <a:gd name="T0" fmla="*/ 99 w 103"/>
                <a:gd name="T1" fmla="*/ 220 h 225"/>
                <a:gd name="T2" fmla="*/ 103 w 103"/>
                <a:gd name="T3" fmla="*/ 219 h 225"/>
                <a:gd name="T4" fmla="*/ 6 w 103"/>
                <a:gd name="T5" fmla="*/ 0 h 225"/>
                <a:gd name="T6" fmla="*/ 1 w 103"/>
                <a:gd name="T7" fmla="*/ 47 h 225"/>
                <a:gd name="T8" fmla="*/ 0 w 103"/>
                <a:gd name="T9" fmla="*/ 105 h 225"/>
                <a:gd name="T10" fmla="*/ 99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99" y="220"/>
                  </a:moveTo>
                  <a:cubicBezTo>
                    <a:pt x="101" y="225"/>
                    <a:pt x="103" y="224"/>
                    <a:pt x="103" y="219"/>
                  </a:cubicBezTo>
                  <a:cubicBezTo>
                    <a:pt x="98" y="86"/>
                    <a:pt x="34" y="22"/>
                    <a:pt x="6" y="0"/>
                  </a:cubicBezTo>
                  <a:cubicBezTo>
                    <a:pt x="5" y="16"/>
                    <a:pt x="4" y="32"/>
                    <a:pt x="1" y="47"/>
                  </a:cubicBezTo>
                  <a:cubicBezTo>
                    <a:pt x="8" y="63"/>
                    <a:pt x="8" y="84"/>
                    <a:pt x="0" y="105"/>
                  </a:cubicBezTo>
                  <a:cubicBezTo>
                    <a:pt x="41" y="123"/>
                    <a:pt x="85" y="196"/>
                    <a:pt x="99"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70" name="Freeform 86"/>
            <p:cNvSpPr/>
            <p:nvPr/>
          </p:nvSpPr>
          <p:spPr bwMode="auto">
            <a:xfrm>
              <a:off x="8369301" y="593726"/>
              <a:ext cx="127000" cy="61913"/>
            </a:xfrm>
            <a:custGeom>
              <a:avLst/>
              <a:gdLst>
                <a:gd name="T0" fmla="*/ 65 w 65"/>
                <a:gd name="T1" fmla="*/ 23 h 32"/>
                <a:gd name="T2" fmla="*/ 58 w 65"/>
                <a:gd name="T3" fmla="*/ 13 h 32"/>
                <a:gd name="T4" fmla="*/ 33 w 65"/>
                <a:gd name="T5" fmla="*/ 0 h 32"/>
                <a:gd name="T6" fmla="*/ 8 w 65"/>
                <a:gd name="T7" fmla="*/ 13 h 32"/>
                <a:gd name="T8" fmla="*/ 0 w 65"/>
                <a:gd name="T9" fmla="*/ 23 h 32"/>
                <a:gd name="T10" fmla="*/ 33 w 65"/>
                <a:gd name="T11" fmla="*/ 32 h 32"/>
                <a:gd name="T12" fmla="*/ 65 w 65"/>
                <a:gd name="T13" fmla="*/ 23 h 32"/>
              </a:gdLst>
              <a:ahLst/>
              <a:cxnLst>
                <a:cxn ang="0">
                  <a:pos x="T0" y="T1"/>
                </a:cxn>
                <a:cxn ang="0">
                  <a:pos x="T2" y="T3"/>
                </a:cxn>
                <a:cxn ang="0">
                  <a:pos x="T4" y="T5"/>
                </a:cxn>
                <a:cxn ang="0">
                  <a:pos x="T6" y="T7"/>
                </a:cxn>
                <a:cxn ang="0">
                  <a:pos x="T8" y="T9"/>
                </a:cxn>
                <a:cxn ang="0">
                  <a:pos x="T10" y="T11"/>
                </a:cxn>
                <a:cxn ang="0">
                  <a:pos x="T12" y="T13"/>
                </a:cxn>
              </a:cxnLst>
              <a:rect l="0" t="0" r="r" b="b"/>
              <a:pathLst>
                <a:path w="65" h="32">
                  <a:moveTo>
                    <a:pt x="65" y="23"/>
                  </a:moveTo>
                  <a:cubicBezTo>
                    <a:pt x="63" y="20"/>
                    <a:pt x="61" y="16"/>
                    <a:pt x="58" y="13"/>
                  </a:cubicBezTo>
                  <a:cubicBezTo>
                    <a:pt x="50" y="4"/>
                    <a:pt x="42" y="0"/>
                    <a:pt x="33" y="0"/>
                  </a:cubicBezTo>
                  <a:cubicBezTo>
                    <a:pt x="24" y="0"/>
                    <a:pt x="15" y="4"/>
                    <a:pt x="8" y="13"/>
                  </a:cubicBezTo>
                  <a:cubicBezTo>
                    <a:pt x="5" y="16"/>
                    <a:pt x="2" y="20"/>
                    <a:pt x="0" y="23"/>
                  </a:cubicBezTo>
                  <a:cubicBezTo>
                    <a:pt x="7" y="28"/>
                    <a:pt x="19" y="32"/>
                    <a:pt x="33" y="32"/>
                  </a:cubicBezTo>
                  <a:cubicBezTo>
                    <a:pt x="47" y="32"/>
                    <a:pt x="58" y="28"/>
                    <a:pt x="6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71" name="Freeform 87"/>
            <p:cNvSpPr>
              <a:spLocks noEditPoints="1"/>
            </p:cNvSpPr>
            <p:nvPr/>
          </p:nvSpPr>
          <p:spPr bwMode="auto">
            <a:xfrm>
              <a:off x="8369301" y="769939"/>
              <a:ext cx="127000" cy="188913"/>
            </a:xfrm>
            <a:custGeom>
              <a:avLst/>
              <a:gdLst>
                <a:gd name="T0" fmla="*/ 33 w 65"/>
                <a:gd name="T1" fmla="*/ 97 h 97"/>
                <a:gd name="T2" fmla="*/ 65 w 65"/>
                <a:gd name="T3" fmla="*/ 48 h 97"/>
                <a:gd name="T4" fmla="*/ 33 w 65"/>
                <a:gd name="T5" fmla="*/ 0 h 97"/>
                <a:gd name="T6" fmla="*/ 0 w 65"/>
                <a:gd name="T7" fmla="*/ 48 h 97"/>
                <a:gd name="T8" fmla="*/ 33 w 65"/>
                <a:gd name="T9" fmla="*/ 97 h 97"/>
                <a:gd name="T10" fmla="*/ 33 w 65"/>
                <a:gd name="T11" fmla="*/ 16 h 97"/>
                <a:gd name="T12" fmla="*/ 56 w 65"/>
                <a:gd name="T13" fmla="*/ 48 h 97"/>
                <a:gd name="T14" fmla="*/ 33 w 65"/>
                <a:gd name="T15" fmla="*/ 81 h 97"/>
                <a:gd name="T16" fmla="*/ 10 w 65"/>
                <a:gd name="T17" fmla="*/ 48 h 97"/>
                <a:gd name="T18" fmla="*/ 33 w 65"/>
                <a:gd name="T19" fmla="*/ 1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97">
                  <a:moveTo>
                    <a:pt x="33" y="97"/>
                  </a:moveTo>
                  <a:cubicBezTo>
                    <a:pt x="51" y="97"/>
                    <a:pt x="65" y="75"/>
                    <a:pt x="65" y="48"/>
                  </a:cubicBezTo>
                  <a:cubicBezTo>
                    <a:pt x="65" y="22"/>
                    <a:pt x="51" y="0"/>
                    <a:pt x="33" y="0"/>
                  </a:cubicBezTo>
                  <a:cubicBezTo>
                    <a:pt x="15" y="0"/>
                    <a:pt x="0" y="22"/>
                    <a:pt x="0" y="48"/>
                  </a:cubicBezTo>
                  <a:cubicBezTo>
                    <a:pt x="0" y="75"/>
                    <a:pt x="15" y="97"/>
                    <a:pt x="33" y="97"/>
                  </a:cubicBezTo>
                  <a:close/>
                  <a:moveTo>
                    <a:pt x="33" y="16"/>
                  </a:moveTo>
                  <a:cubicBezTo>
                    <a:pt x="45" y="16"/>
                    <a:pt x="56" y="30"/>
                    <a:pt x="56" y="48"/>
                  </a:cubicBezTo>
                  <a:cubicBezTo>
                    <a:pt x="56" y="66"/>
                    <a:pt x="45" y="81"/>
                    <a:pt x="33" y="81"/>
                  </a:cubicBezTo>
                  <a:cubicBezTo>
                    <a:pt x="20" y="81"/>
                    <a:pt x="10" y="66"/>
                    <a:pt x="10" y="48"/>
                  </a:cubicBezTo>
                  <a:cubicBezTo>
                    <a:pt x="10" y="30"/>
                    <a:pt x="20" y="16"/>
                    <a:pt x="33" y="16"/>
                  </a:cubicBezTo>
                  <a:close/>
                </a:path>
              </a:pathLst>
            </a:custGeom>
            <a:solidFill>
              <a:srgbClr val="9B237C"/>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72" name="Freeform 88"/>
            <p:cNvSpPr>
              <a:spLocks noEditPoints="1"/>
            </p:cNvSpPr>
            <p:nvPr/>
          </p:nvSpPr>
          <p:spPr bwMode="auto">
            <a:xfrm>
              <a:off x="8304214" y="663576"/>
              <a:ext cx="255588" cy="596900"/>
            </a:xfrm>
            <a:custGeom>
              <a:avLst/>
              <a:gdLst>
                <a:gd name="T0" fmla="*/ 7 w 131"/>
                <a:gd name="T1" fmla="*/ 201 h 305"/>
                <a:gd name="T2" fmla="*/ 8 w 131"/>
                <a:gd name="T3" fmla="*/ 204 h 305"/>
                <a:gd name="T4" fmla="*/ 8 w 131"/>
                <a:gd name="T5" fmla="*/ 204 h 305"/>
                <a:gd name="T6" fmla="*/ 9 w 131"/>
                <a:gd name="T7" fmla="*/ 260 h 305"/>
                <a:gd name="T8" fmla="*/ 53 w 131"/>
                <a:gd name="T9" fmla="*/ 305 h 305"/>
                <a:gd name="T10" fmla="*/ 46 w 131"/>
                <a:gd name="T11" fmla="*/ 204 h 305"/>
                <a:gd name="T12" fmla="*/ 48 w 131"/>
                <a:gd name="T13" fmla="*/ 197 h 305"/>
                <a:gd name="T14" fmla="*/ 55 w 131"/>
                <a:gd name="T15" fmla="*/ 194 h 305"/>
                <a:gd name="T16" fmla="*/ 85 w 131"/>
                <a:gd name="T17" fmla="*/ 194 h 305"/>
                <a:gd name="T18" fmla="*/ 91 w 131"/>
                <a:gd name="T19" fmla="*/ 197 h 305"/>
                <a:gd name="T20" fmla="*/ 94 w 131"/>
                <a:gd name="T21" fmla="*/ 204 h 305"/>
                <a:gd name="T22" fmla="*/ 86 w 131"/>
                <a:gd name="T23" fmla="*/ 302 h 305"/>
                <a:gd name="T24" fmla="*/ 123 w 131"/>
                <a:gd name="T25" fmla="*/ 258 h 305"/>
                <a:gd name="T26" fmla="*/ 124 w 131"/>
                <a:gd name="T27" fmla="*/ 204 h 305"/>
                <a:gd name="T28" fmla="*/ 124 w 131"/>
                <a:gd name="T29" fmla="*/ 204 h 305"/>
                <a:gd name="T30" fmla="*/ 124 w 131"/>
                <a:gd name="T31" fmla="*/ 199 h 305"/>
                <a:gd name="T32" fmla="*/ 129 w 131"/>
                <a:gd name="T33" fmla="*/ 149 h 305"/>
                <a:gd name="T34" fmla="*/ 130 w 131"/>
                <a:gd name="T35" fmla="*/ 132 h 305"/>
                <a:gd name="T36" fmla="*/ 106 w 131"/>
                <a:gd name="T37" fmla="*/ 0 h 305"/>
                <a:gd name="T38" fmla="*/ 66 w 131"/>
                <a:gd name="T39" fmla="*/ 11 h 305"/>
                <a:gd name="T40" fmla="*/ 26 w 131"/>
                <a:gd name="T41" fmla="*/ 0 h 305"/>
                <a:gd name="T42" fmla="*/ 2 w 131"/>
                <a:gd name="T43" fmla="*/ 132 h 305"/>
                <a:gd name="T44" fmla="*/ 2 w 131"/>
                <a:gd name="T45" fmla="*/ 152 h 305"/>
                <a:gd name="T46" fmla="*/ 7 w 131"/>
                <a:gd name="T47" fmla="*/ 201 h 305"/>
                <a:gd name="T48" fmla="*/ 66 w 131"/>
                <a:gd name="T49" fmla="*/ 46 h 305"/>
                <a:gd name="T50" fmla="*/ 107 w 131"/>
                <a:gd name="T51" fmla="*/ 102 h 305"/>
                <a:gd name="T52" fmla="*/ 66 w 131"/>
                <a:gd name="T53" fmla="*/ 159 h 305"/>
                <a:gd name="T54" fmla="*/ 25 w 131"/>
                <a:gd name="T55" fmla="*/ 102 h 305"/>
                <a:gd name="T56" fmla="*/ 66 w 131"/>
                <a:gd name="T57" fmla="*/ 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05">
                  <a:moveTo>
                    <a:pt x="7" y="201"/>
                  </a:moveTo>
                  <a:cubicBezTo>
                    <a:pt x="8" y="202"/>
                    <a:pt x="8" y="203"/>
                    <a:pt x="8" y="204"/>
                  </a:cubicBezTo>
                  <a:cubicBezTo>
                    <a:pt x="8" y="204"/>
                    <a:pt x="8" y="204"/>
                    <a:pt x="8" y="204"/>
                  </a:cubicBezTo>
                  <a:cubicBezTo>
                    <a:pt x="0" y="218"/>
                    <a:pt x="1" y="240"/>
                    <a:pt x="9" y="260"/>
                  </a:cubicBezTo>
                  <a:cubicBezTo>
                    <a:pt x="18" y="281"/>
                    <a:pt x="33" y="300"/>
                    <a:pt x="53" y="305"/>
                  </a:cubicBezTo>
                  <a:cubicBezTo>
                    <a:pt x="46" y="204"/>
                    <a:pt x="46" y="204"/>
                    <a:pt x="46" y="204"/>
                  </a:cubicBezTo>
                  <a:cubicBezTo>
                    <a:pt x="46" y="202"/>
                    <a:pt x="46" y="199"/>
                    <a:pt x="48" y="197"/>
                  </a:cubicBezTo>
                  <a:cubicBezTo>
                    <a:pt x="50" y="195"/>
                    <a:pt x="52" y="194"/>
                    <a:pt x="55" y="194"/>
                  </a:cubicBezTo>
                  <a:cubicBezTo>
                    <a:pt x="85" y="194"/>
                    <a:pt x="85" y="194"/>
                    <a:pt x="85" y="194"/>
                  </a:cubicBezTo>
                  <a:cubicBezTo>
                    <a:pt x="87" y="194"/>
                    <a:pt x="90" y="195"/>
                    <a:pt x="91" y="197"/>
                  </a:cubicBezTo>
                  <a:cubicBezTo>
                    <a:pt x="93" y="199"/>
                    <a:pt x="94" y="202"/>
                    <a:pt x="94" y="204"/>
                  </a:cubicBezTo>
                  <a:cubicBezTo>
                    <a:pt x="86" y="302"/>
                    <a:pt x="86" y="302"/>
                    <a:pt x="86" y="302"/>
                  </a:cubicBezTo>
                  <a:cubicBezTo>
                    <a:pt x="104" y="294"/>
                    <a:pt x="116" y="277"/>
                    <a:pt x="123" y="258"/>
                  </a:cubicBezTo>
                  <a:cubicBezTo>
                    <a:pt x="130" y="238"/>
                    <a:pt x="131" y="218"/>
                    <a:pt x="124" y="204"/>
                  </a:cubicBezTo>
                  <a:cubicBezTo>
                    <a:pt x="124" y="204"/>
                    <a:pt x="124" y="204"/>
                    <a:pt x="124" y="204"/>
                  </a:cubicBezTo>
                  <a:cubicBezTo>
                    <a:pt x="124" y="202"/>
                    <a:pt x="124" y="201"/>
                    <a:pt x="124" y="199"/>
                  </a:cubicBezTo>
                  <a:cubicBezTo>
                    <a:pt x="127" y="184"/>
                    <a:pt x="129" y="167"/>
                    <a:pt x="129" y="149"/>
                  </a:cubicBezTo>
                  <a:cubicBezTo>
                    <a:pt x="130" y="143"/>
                    <a:pt x="130" y="138"/>
                    <a:pt x="130" y="132"/>
                  </a:cubicBezTo>
                  <a:cubicBezTo>
                    <a:pt x="130" y="79"/>
                    <a:pt x="120" y="31"/>
                    <a:pt x="106" y="0"/>
                  </a:cubicBezTo>
                  <a:cubicBezTo>
                    <a:pt x="96" y="7"/>
                    <a:pt x="82" y="11"/>
                    <a:pt x="66" y="11"/>
                  </a:cubicBezTo>
                  <a:cubicBezTo>
                    <a:pt x="50" y="11"/>
                    <a:pt x="36" y="7"/>
                    <a:pt x="26" y="0"/>
                  </a:cubicBezTo>
                  <a:cubicBezTo>
                    <a:pt x="11" y="31"/>
                    <a:pt x="2" y="79"/>
                    <a:pt x="2" y="132"/>
                  </a:cubicBezTo>
                  <a:cubicBezTo>
                    <a:pt x="2" y="139"/>
                    <a:pt x="2" y="145"/>
                    <a:pt x="2" y="152"/>
                  </a:cubicBezTo>
                  <a:cubicBezTo>
                    <a:pt x="3" y="169"/>
                    <a:pt x="5" y="186"/>
                    <a:pt x="7" y="201"/>
                  </a:cubicBezTo>
                  <a:close/>
                  <a:moveTo>
                    <a:pt x="66" y="46"/>
                  </a:moveTo>
                  <a:cubicBezTo>
                    <a:pt x="88" y="46"/>
                    <a:pt x="107" y="71"/>
                    <a:pt x="107" y="102"/>
                  </a:cubicBezTo>
                  <a:cubicBezTo>
                    <a:pt x="107" y="134"/>
                    <a:pt x="88" y="159"/>
                    <a:pt x="66" y="159"/>
                  </a:cubicBezTo>
                  <a:cubicBezTo>
                    <a:pt x="43" y="159"/>
                    <a:pt x="25" y="134"/>
                    <a:pt x="25" y="102"/>
                  </a:cubicBezTo>
                  <a:cubicBezTo>
                    <a:pt x="25" y="71"/>
                    <a:pt x="43" y="46"/>
                    <a:pt x="6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73" name="Freeform 89"/>
            <p:cNvSpPr/>
            <p:nvPr/>
          </p:nvSpPr>
          <p:spPr bwMode="auto">
            <a:xfrm>
              <a:off x="8412164" y="1062039"/>
              <a:ext cx="58738" cy="365125"/>
            </a:xfrm>
            <a:custGeom>
              <a:avLst/>
              <a:gdLst>
                <a:gd name="T0" fmla="*/ 8 w 30"/>
                <a:gd name="T1" fmla="*/ 104 h 187"/>
                <a:gd name="T2" fmla="*/ 8 w 30"/>
                <a:gd name="T3" fmla="*/ 108 h 187"/>
                <a:gd name="T4" fmla="*/ 8 w 30"/>
                <a:gd name="T5" fmla="*/ 113 h 187"/>
                <a:gd name="T6" fmla="*/ 14 w 30"/>
                <a:gd name="T7" fmla="*/ 183 h 187"/>
                <a:gd name="T8" fmla="*/ 15 w 30"/>
                <a:gd name="T9" fmla="*/ 187 h 187"/>
                <a:gd name="T10" fmla="*/ 16 w 30"/>
                <a:gd name="T11" fmla="*/ 183 h 187"/>
                <a:gd name="T12" fmla="*/ 21 w 30"/>
                <a:gd name="T13" fmla="*/ 112 h 187"/>
                <a:gd name="T14" fmla="*/ 22 w 30"/>
                <a:gd name="T15" fmla="*/ 107 h 187"/>
                <a:gd name="T16" fmla="*/ 22 w 30"/>
                <a:gd name="T17" fmla="*/ 103 h 187"/>
                <a:gd name="T18" fmla="*/ 30 w 30"/>
                <a:gd name="T19" fmla="*/ 0 h 187"/>
                <a:gd name="T20" fmla="*/ 0 w 30"/>
                <a:gd name="T21" fmla="*/ 0 h 187"/>
                <a:gd name="T22" fmla="*/ 8 w 30"/>
                <a:gd name="T23"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87">
                  <a:moveTo>
                    <a:pt x="8" y="104"/>
                  </a:moveTo>
                  <a:cubicBezTo>
                    <a:pt x="8" y="108"/>
                    <a:pt x="8" y="108"/>
                    <a:pt x="8" y="108"/>
                  </a:cubicBezTo>
                  <a:cubicBezTo>
                    <a:pt x="8" y="113"/>
                    <a:pt x="8" y="113"/>
                    <a:pt x="8" y="113"/>
                  </a:cubicBezTo>
                  <a:cubicBezTo>
                    <a:pt x="14" y="183"/>
                    <a:pt x="14" y="183"/>
                    <a:pt x="14" y="183"/>
                  </a:cubicBezTo>
                  <a:cubicBezTo>
                    <a:pt x="14" y="186"/>
                    <a:pt x="14" y="187"/>
                    <a:pt x="15" y="187"/>
                  </a:cubicBezTo>
                  <a:cubicBezTo>
                    <a:pt x="15" y="187"/>
                    <a:pt x="16" y="186"/>
                    <a:pt x="16" y="183"/>
                  </a:cubicBezTo>
                  <a:cubicBezTo>
                    <a:pt x="21" y="112"/>
                    <a:pt x="21" y="112"/>
                    <a:pt x="21" y="112"/>
                  </a:cubicBezTo>
                  <a:cubicBezTo>
                    <a:pt x="22" y="107"/>
                    <a:pt x="22" y="107"/>
                    <a:pt x="22" y="107"/>
                  </a:cubicBezTo>
                  <a:cubicBezTo>
                    <a:pt x="22" y="103"/>
                    <a:pt x="22" y="103"/>
                    <a:pt x="22" y="103"/>
                  </a:cubicBezTo>
                  <a:cubicBezTo>
                    <a:pt x="30" y="0"/>
                    <a:pt x="30" y="0"/>
                    <a:pt x="30" y="0"/>
                  </a:cubicBezTo>
                  <a:cubicBezTo>
                    <a:pt x="0" y="0"/>
                    <a:pt x="0" y="0"/>
                    <a:pt x="0" y="0"/>
                  </a:cubicBezTo>
                  <a:lnTo>
                    <a:pt x="8"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sp>
        <p:nvSpPr>
          <p:cNvPr id="75" name="Oval 31"/>
          <p:cNvSpPr/>
          <p:nvPr/>
        </p:nvSpPr>
        <p:spPr bwMode="auto">
          <a:xfrm>
            <a:off x="6103546" y="1547784"/>
            <a:ext cx="1133475" cy="1133475"/>
          </a:xfrm>
          <a:prstGeom prst="ellipse">
            <a:avLst/>
          </a:prstGeom>
          <a:solidFill>
            <a:schemeClr val="tx2">
              <a:lumMod val="75000"/>
            </a:scheme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grpSp>
        <p:nvGrpSpPr>
          <p:cNvPr id="76" name="Group 112"/>
          <p:cNvGrpSpPr/>
          <p:nvPr/>
        </p:nvGrpSpPr>
        <p:grpSpPr bwMode="auto">
          <a:xfrm>
            <a:off x="6272243" y="1860815"/>
            <a:ext cx="805915" cy="407826"/>
            <a:chOff x="4686301" y="3816351"/>
            <a:chExt cx="1182688" cy="598488"/>
          </a:xfrm>
          <a:solidFill>
            <a:srgbClr val="FFFFFF"/>
          </a:solidFill>
        </p:grpSpPr>
        <p:sp>
          <p:nvSpPr>
            <p:cNvPr id="77" name="Freeform 102"/>
            <p:cNvSpPr>
              <a:spLocks noEditPoints="1"/>
            </p:cNvSpPr>
            <p:nvPr/>
          </p:nvSpPr>
          <p:spPr bwMode="auto">
            <a:xfrm>
              <a:off x="4916489" y="3816351"/>
              <a:ext cx="723900" cy="476250"/>
            </a:xfrm>
            <a:custGeom>
              <a:avLst/>
              <a:gdLst>
                <a:gd name="T0" fmla="*/ 305 w 370"/>
                <a:gd name="T1" fmla="*/ 45 h 244"/>
                <a:gd name="T2" fmla="*/ 185 w 370"/>
                <a:gd name="T3" fmla="*/ 0 h 244"/>
                <a:gd name="T4" fmla="*/ 0 w 370"/>
                <a:gd name="T5" fmla="*/ 185 h 244"/>
                <a:gd name="T6" fmla="*/ 0 w 370"/>
                <a:gd name="T7" fmla="*/ 216 h 244"/>
                <a:gd name="T8" fmla="*/ 0 w 370"/>
                <a:gd name="T9" fmla="*/ 244 h 244"/>
                <a:gd name="T10" fmla="*/ 369 w 370"/>
                <a:gd name="T11" fmla="*/ 244 h 244"/>
                <a:gd name="T12" fmla="*/ 369 w 370"/>
                <a:gd name="T13" fmla="*/ 219 h 244"/>
                <a:gd name="T14" fmla="*/ 370 w 370"/>
                <a:gd name="T15" fmla="*/ 216 h 244"/>
                <a:gd name="T16" fmla="*/ 370 w 370"/>
                <a:gd name="T17" fmla="*/ 185 h 244"/>
                <a:gd name="T18" fmla="*/ 305 w 370"/>
                <a:gd name="T19" fmla="*/ 45 h 244"/>
                <a:gd name="T20" fmla="*/ 45 w 370"/>
                <a:gd name="T21" fmla="*/ 216 h 244"/>
                <a:gd name="T22" fmla="*/ 45 w 370"/>
                <a:gd name="T23" fmla="*/ 189 h 244"/>
                <a:gd name="T24" fmla="*/ 83 w 370"/>
                <a:gd name="T25" fmla="*/ 189 h 244"/>
                <a:gd name="T26" fmla="*/ 83 w 370"/>
                <a:gd name="T27" fmla="*/ 176 h 244"/>
                <a:gd name="T28" fmla="*/ 48 w 370"/>
                <a:gd name="T29" fmla="*/ 176 h 244"/>
                <a:gd name="T30" fmla="*/ 45 w 370"/>
                <a:gd name="T31" fmla="*/ 176 h 244"/>
                <a:gd name="T32" fmla="*/ 81 w 370"/>
                <a:gd name="T33" fmla="*/ 88 h 244"/>
                <a:gd name="T34" fmla="*/ 82 w 370"/>
                <a:gd name="T35" fmla="*/ 87 h 244"/>
                <a:gd name="T36" fmla="*/ 84 w 370"/>
                <a:gd name="T37" fmla="*/ 88 h 244"/>
                <a:gd name="T38" fmla="*/ 109 w 370"/>
                <a:gd name="T39" fmla="*/ 114 h 244"/>
                <a:gd name="T40" fmla="*/ 117 w 370"/>
                <a:gd name="T41" fmla="*/ 106 h 244"/>
                <a:gd name="T42" fmla="*/ 90 w 370"/>
                <a:gd name="T43" fmla="*/ 79 h 244"/>
                <a:gd name="T44" fmla="*/ 178 w 370"/>
                <a:gd name="T45" fmla="*/ 42 h 244"/>
                <a:gd name="T46" fmla="*/ 180 w 370"/>
                <a:gd name="T47" fmla="*/ 42 h 244"/>
                <a:gd name="T48" fmla="*/ 181 w 370"/>
                <a:gd name="T49" fmla="*/ 43 h 244"/>
                <a:gd name="T50" fmla="*/ 181 w 370"/>
                <a:gd name="T51" fmla="*/ 80 h 244"/>
                <a:gd name="T52" fmla="*/ 191 w 370"/>
                <a:gd name="T53" fmla="*/ 80 h 244"/>
                <a:gd name="T54" fmla="*/ 191 w 370"/>
                <a:gd name="T55" fmla="*/ 42 h 244"/>
                <a:gd name="T56" fmla="*/ 206 w 370"/>
                <a:gd name="T57" fmla="*/ 44 h 244"/>
                <a:gd name="T58" fmla="*/ 282 w 370"/>
                <a:gd name="T59" fmla="*/ 79 h 244"/>
                <a:gd name="T60" fmla="*/ 255 w 370"/>
                <a:gd name="T61" fmla="*/ 106 h 244"/>
                <a:gd name="T62" fmla="*/ 262 w 370"/>
                <a:gd name="T63" fmla="*/ 114 h 244"/>
                <a:gd name="T64" fmla="*/ 288 w 370"/>
                <a:gd name="T65" fmla="*/ 88 h 244"/>
                <a:gd name="T66" fmla="*/ 290 w 370"/>
                <a:gd name="T67" fmla="*/ 87 h 244"/>
                <a:gd name="T68" fmla="*/ 291 w 370"/>
                <a:gd name="T69" fmla="*/ 88 h 244"/>
                <a:gd name="T70" fmla="*/ 327 w 370"/>
                <a:gd name="T71" fmla="*/ 176 h 244"/>
                <a:gd name="T72" fmla="*/ 289 w 370"/>
                <a:gd name="T73" fmla="*/ 176 h 244"/>
                <a:gd name="T74" fmla="*/ 289 w 370"/>
                <a:gd name="T75" fmla="*/ 189 h 244"/>
                <a:gd name="T76" fmla="*/ 327 w 370"/>
                <a:gd name="T77" fmla="*/ 188 h 244"/>
                <a:gd name="T78" fmla="*/ 327 w 370"/>
                <a:gd name="T79" fmla="*/ 216 h 244"/>
                <a:gd name="T80" fmla="*/ 45 w 370"/>
                <a:gd name="T81" fmla="*/ 216 h 244"/>
                <a:gd name="T82" fmla="*/ 235 w 370"/>
                <a:gd name="T83" fmla="*/ 128 h 244"/>
                <a:gd name="T84" fmla="*/ 163 w 370"/>
                <a:gd name="T85" fmla="*/ 158 h 244"/>
                <a:gd name="T86" fmla="*/ 163 w 370"/>
                <a:gd name="T87" fmla="*/ 200 h 244"/>
                <a:gd name="T88" fmla="*/ 205 w 370"/>
                <a:gd name="T89" fmla="*/ 200 h 244"/>
                <a:gd name="T90" fmla="*/ 235 w 370"/>
                <a:gd name="T91" fmla="*/ 12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0" h="244">
                  <a:moveTo>
                    <a:pt x="305" y="45"/>
                  </a:moveTo>
                  <a:cubicBezTo>
                    <a:pt x="273" y="17"/>
                    <a:pt x="231" y="0"/>
                    <a:pt x="185" y="0"/>
                  </a:cubicBezTo>
                  <a:cubicBezTo>
                    <a:pt x="83" y="0"/>
                    <a:pt x="0" y="83"/>
                    <a:pt x="0" y="185"/>
                  </a:cubicBezTo>
                  <a:cubicBezTo>
                    <a:pt x="0" y="188"/>
                    <a:pt x="0" y="214"/>
                    <a:pt x="0" y="216"/>
                  </a:cubicBezTo>
                  <a:cubicBezTo>
                    <a:pt x="0" y="244"/>
                    <a:pt x="0" y="244"/>
                    <a:pt x="0" y="244"/>
                  </a:cubicBezTo>
                  <a:cubicBezTo>
                    <a:pt x="369" y="244"/>
                    <a:pt x="369" y="244"/>
                    <a:pt x="369" y="244"/>
                  </a:cubicBezTo>
                  <a:cubicBezTo>
                    <a:pt x="369" y="219"/>
                    <a:pt x="369" y="219"/>
                    <a:pt x="369" y="219"/>
                  </a:cubicBezTo>
                  <a:cubicBezTo>
                    <a:pt x="370" y="216"/>
                    <a:pt x="370" y="216"/>
                    <a:pt x="370" y="216"/>
                  </a:cubicBezTo>
                  <a:cubicBezTo>
                    <a:pt x="370" y="214"/>
                    <a:pt x="370" y="188"/>
                    <a:pt x="370" y="185"/>
                  </a:cubicBezTo>
                  <a:cubicBezTo>
                    <a:pt x="370" y="95"/>
                    <a:pt x="305" y="45"/>
                    <a:pt x="305" y="45"/>
                  </a:cubicBezTo>
                  <a:close/>
                  <a:moveTo>
                    <a:pt x="45" y="216"/>
                  </a:moveTo>
                  <a:cubicBezTo>
                    <a:pt x="45" y="215"/>
                    <a:pt x="45" y="190"/>
                    <a:pt x="45" y="189"/>
                  </a:cubicBezTo>
                  <a:cubicBezTo>
                    <a:pt x="83" y="189"/>
                    <a:pt x="83" y="189"/>
                    <a:pt x="83" y="189"/>
                  </a:cubicBezTo>
                  <a:cubicBezTo>
                    <a:pt x="83" y="176"/>
                    <a:pt x="83" y="176"/>
                    <a:pt x="83" y="176"/>
                  </a:cubicBezTo>
                  <a:cubicBezTo>
                    <a:pt x="48" y="176"/>
                    <a:pt x="48" y="176"/>
                    <a:pt x="48" y="176"/>
                  </a:cubicBezTo>
                  <a:cubicBezTo>
                    <a:pt x="45" y="176"/>
                    <a:pt x="45" y="176"/>
                    <a:pt x="45" y="176"/>
                  </a:cubicBezTo>
                  <a:cubicBezTo>
                    <a:pt x="46" y="145"/>
                    <a:pt x="59" y="113"/>
                    <a:pt x="81" y="88"/>
                  </a:cubicBezTo>
                  <a:cubicBezTo>
                    <a:pt x="82" y="87"/>
                    <a:pt x="82" y="87"/>
                    <a:pt x="82" y="87"/>
                  </a:cubicBezTo>
                  <a:cubicBezTo>
                    <a:pt x="84" y="88"/>
                    <a:pt x="84" y="88"/>
                    <a:pt x="84" y="88"/>
                  </a:cubicBezTo>
                  <a:cubicBezTo>
                    <a:pt x="109" y="114"/>
                    <a:pt x="109" y="114"/>
                    <a:pt x="109" y="114"/>
                  </a:cubicBezTo>
                  <a:cubicBezTo>
                    <a:pt x="117" y="106"/>
                    <a:pt x="117" y="106"/>
                    <a:pt x="117" y="106"/>
                  </a:cubicBezTo>
                  <a:cubicBezTo>
                    <a:pt x="90" y="79"/>
                    <a:pt x="90" y="79"/>
                    <a:pt x="90" y="79"/>
                  </a:cubicBezTo>
                  <a:cubicBezTo>
                    <a:pt x="115" y="57"/>
                    <a:pt x="145" y="44"/>
                    <a:pt x="178" y="42"/>
                  </a:cubicBezTo>
                  <a:cubicBezTo>
                    <a:pt x="180" y="42"/>
                    <a:pt x="180" y="42"/>
                    <a:pt x="180" y="42"/>
                  </a:cubicBezTo>
                  <a:cubicBezTo>
                    <a:pt x="180" y="42"/>
                    <a:pt x="181" y="42"/>
                    <a:pt x="181" y="43"/>
                  </a:cubicBezTo>
                  <a:cubicBezTo>
                    <a:pt x="181" y="80"/>
                    <a:pt x="181" y="80"/>
                    <a:pt x="181" y="80"/>
                  </a:cubicBezTo>
                  <a:cubicBezTo>
                    <a:pt x="191" y="80"/>
                    <a:pt x="191" y="80"/>
                    <a:pt x="191" y="80"/>
                  </a:cubicBezTo>
                  <a:cubicBezTo>
                    <a:pt x="191" y="42"/>
                    <a:pt x="191" y="42"/>
                    <a:pt x="191" y="42"/>
                  </a:cubicBezTo>
                  <a:cubicBezTo>
                    <a:pt x="196" y="43"/>
                    <a:pt x="201" y="43"/>
                    <a:pt x="206" y="44"/>
                  </a:cubicBezTo>
                  <a:cubicBezTo>
                    <a:pt x="234" y="48"/>
                    <a:pt x="260" y="60"/>
                    <a:pt x="282" y="79"/>
                  </a:cubicBezTo>
                  <a:cubicBezTo>
                    <a:pt x="255" y="106"/>
                    <a:pt x="255" y="106"/>
                    <a:pt x="255" y="106"/>
                  </a:cubicBezTo>
                  <a:cubicBezTo>
                    <a:pt x="262" y="114"/>
                    <a:pt x="262" y="114"/>
                    <a:pt x="262" y="114"/>
                  </a:cubicBezTo>
                  <a:cubicBezTo>
                    <a:pt x="288" y="88"/>
                    <a:pt x="288" y="88"/>
                    <a:pt x="288" y="88"/>
                  </a:cubicBezTo>
                  <a:cubicBezTo>
                    <a:pt x="290" y="87"/>
                    <a:pt x="290" y="87"/>
                    <a:pt x="290" y="87"/>
                  </a:cubicBezTo>
                  <a:cubicBezTo>
                    <a:pt x="291" y="88"/>
                    <a:pt x="291" y="88"/>
                    <a:pt x="291" y="88"/>
                  </a:cubicBezTo>
                  <a:cubicBezTo>
                    <a:pt x="313" y="113"/>
                    <a:pt x="326" y="143"/>
                    <a:pt x="327" y="176"/>
                  </a:cubicBezTo>
                  <a:cubicBezTo>
                    <a:pt x="289" y="176"/>
                    <a:pt x="289" y="176"/>
                    <a:pt x="289" y="176"/>
                  </a:cubicBezTo>
                  <a:cubicBezTo>
                    <a:pt x="289" y="189"/>
                    <a:pt x="289" y="189"/>
                    <a:pt x="289" y="189"/>
                  </a:cubicBezTo>
                  <a:cubicBezTo>
                    <a:pt x="327" y="188"/>
                    <a:pt x="327" y="188"/>
                    <a:pt x="327" y="188"/>
                  </a:cubicBezTo>
                  <a:cubicBezTo>
                    <a:pt x="327" y="188"/>
                    <a:pt x="327" y="215"/>
                    <a:pt x="327" y="216"/>
                  </a:cubicBezTo>
                  <a:lnTo>
                    <a:pt x="45" y="216"/>
                  </a:lnTo>
                  <a:close/>
                  <a:moveTo>
                    <a:pt x="235" y="128"/>
                  </a:moveTo>
                  <a:cubicBezTo>
                    <a:pt x="235" y="128"/>
                    <a:pt x="175" y="147"/>
                    <a:pt x="163" y="158"/>
                  </a:cubicBezTo>
                  <a:cubicBezTo>
                    <a:pt x="152" y="170"/>
                    <a:pt x="152" y="188"/>
                    <a:pt x="163" y="200"/>
                  </a:cubicBezTo>
                  <a:cubicBezTo>
                    <a:pt x="175" y="211"/>
                    <a:pt x="193" y="211"/>
                    <a:pt x="205" y="200"/>
                  </a:cubicBezTo>
                  <a:cubicBezTo>
                    <a:pt x="216" y="188"/>
                    <a:pt x="235" y="128"/>
                    <a:pt x="235"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78" name="Freeform 103"/>
            <p:cNvSpPr/>
            <p:nvPr/>
          </p:nvSpPr>
          <p:spPr bwMode="auto">
            <a:xfrm>
              <a:off x="4745039" y="4202114"/>
              <a:ext cx="1065213" cy="177800"/>
            </a:xfrm>
            <a:custGeom>
              <a:avLst/>
              <a:gdLst>
                <a:gd name="T0" fmla="*/ 544 w 544"/>
                <a:gd name="T1" fmla="*/ 91 h 91"/>
                <a:gd name="T2" fmla="*/ 0 w 544"/>
                <a:gd name="T3" fmla="*/ 91 h 91"/>
                <a:gd name="T4" fmla="*/ 0 w 544"/>
                <a:gd name="T5" fmla="*/ 33 h 91"/>
                <a:gd name="T6" fmla="*/ 141 w 544"/>
                <a:gd name="T7" fmla="*/ 33 h 91"/>
                <a:gd name="T8" fmla="*/ 234 w 544"/>
                <a:gd name="T9" fmla="*/ 6 h 91"/>
                <a:gd name="T10" fmla="*/ 272 w 544"/>
                <a:gd name="T11" fmla="*/ 44 h 91"/>
                <a:gd name="T12" fmla="*/ 319 w 544"/>
                <a:gd name="T13" fmla="*/ 5 h 91"/>
                <a:gd name="T14" fmla="*/ 435 w 544"/>
                <a:gd name="T15" fmla="*/ 37 h 91"/>
                <a:gd name="T16" fmla="*/ 544 w 544"/>
                <a:gd name="T17" fmla="*/ 33 h 91"/>
                <a:gd name="T18" fmla="*/ 544 w 54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91">
                  <a:moveTo>
                    <a:pt x="544" y="91"/>
                  </a:moveTo>
                  <a:cubicBezTo>
                    <a:pt x="0" y="91"/>
                    <a:pt x="0" y="91"/>
                    <a:pt x="0" y="91"/>
                  </a:cubicBezTo>
                  <a:cubicBezTo>
                    <a:pt x="0" y="33"/>
                    <a:pt x="0" y="33"/>
                    <a:pt x="0" y="33"/>
                  </a:cubicBezTo>
                  <a:cubicBezTo>
                    <a:pt x="141" y="33"/>
                    <a:pt x="141" y="33"/>
                    <a:pt x="141" y="33"/>
                  </a:cubicBezTo>
                  <a:cubicBezTo>
                    <a:pt x="141" y="33"/>
                    <a:pt x="216" y="0"/>
                    <a:pt x="234" y="6"/>
                  </a:cubicBezTo>
                  <a:cubicBezTo>
                    <a:pt x="252" y="12"/>
                    <a:pt x="272" y="44"/>
                    <a:pt x="272" y="44"/>
                  </a:cubicBezTo>
                  <a:cubicBezTo>
                    <a:pt x="272" y="44"/>
                    <a:pt x="282" y="5"/>
                    <a:pt x="319" y="5"/>
                  </a:cubicBezTo>
                  <a:cubicBezTo>
                    <a:pt x="356" y="5"/>
                    <a:pt x="435" y="37"/>
                    <a:pt x="435" y="37"/>
                  </a:cubicBezTo>
                  <a:cubicBezTo>
                    <a:pt x="544" y="33"/>
                    <a:pt x="544" y="33"/>
                    <a:pt x="544" y="33"/>
                  </a:cubicBezTo>
                  <a:lnTo>
                    <a:pt x="544" y="9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79" name="Freeform 104"/>
            <p:cNvSpPr>
              <a:spLocks noEditPoints="1"/>
            </p:cNvSpPr>
            <p:nvPr/>
          </p:nvSpPr>
          <p:spPr bwMode="auto">
            <a:xfrm>
              <a:off x="4686301" y="4195764"/>
              <a:ext cx="1182688" cy="219075"/>
            </a:xfrm>
            <a:custGeom>
              <a:avLst/>
              <a:gdLst>
                <a:gd name="T0" fmla="*/ 578 w 604"/>
                <a:gd name="T1" fmla="*/ 85 h 112"/>
                <a:gd name="T2" fmla="*/ 574 w 604"/>
                <a:gd name="T3" fmla="*/ 16 h 112"/>
                <a:gd name="T4" fmla="*/ 566 w 604"/>
                <a:gd name="T5" fmla="*/ 19 h 112"/>
                <a:gd name="T6" fmla="*/ 497 w 604"/>
                <a:gd name="T7" fmla="*/ 32 h 112"/>
                <a:gd name="T8" fmla="*/ 404 w 604"/>
                <a:gd name="T9" fmla="*/ 14 h 112"/>
                <a:gd name="T10" fmla="*/ 345 w 604"/>
                <a:gd name="T11" fmla="*/ 2 h 112"/>
                <a:gd name="T12" fmla="*/ 302 w 604"/>
                <a:gd name="T13" fmla="*/ 43 h 112"/>
                <a:gd name="T14" fmla="*/ 260 w 604"/>
                <a:gd name="T15" fmla="*/ 2 h 112"/>
                <a:gd name="T16" fmla="*/ 201 w 604"/>
                <a:gd name="T17" fmla="*/ 14 h 112"/>
                <a:gd name="T18" fmla="*/ 108 w 604"/>
                <a:gd name="T19" fmla="*/ 32 h 112"/>
                <a:gd name="T20" fmla="*/ 39 w 604"/>
                <a:gd name="T21" fmla="*/ 19 h 112"/>
                <a:gd name="T22" fmla="*/ 31 w 604"/>
                <a:gd name="T23" fmla="*/ 16 h 112"/>
                <a:gd name="T24" fmla="*/ 27 w 604"/>
                <a:gd name="T25" fmla="*/ 85 h 112"/>
                <a:gd name="T26" fmla="*/ 0 w 604"/>
                <a:gd name="T27" fmla="*/ 85 h 112"/>
                <a:gd name="T28" fmla="*/ 0 w 604"/>
                <a:gd name="T29" fmla="*/ 112 h 112"/>
                <a:gd name="T30" fmla="*/ 604 w 604"/>
                <a:gd name="T31" fmla="*/ 112 h 112"/>
                <a:gd name="T32" fmla="*/ 604 w 604"/>
                <a:gd name="T33" fmla="*/ 85 h 112"/>
                <a:gd name="T34" fmla="*/ 578 w 604"/>
                <a:gd name="T35" fmla="*/ 85 h 112"/>
                <a:gd name="T36" fmla="*/ 39 w 604"/>
                <a:gd name="T37" fmla="*/ 79 h 112"/>
                <a:gd name="T38" fmla="*/ 42 w 604"/>
                <a:gd name="T39" fmla="*/ 33 h 112"/>
                <a:gd name="T40" fmla="*/ 108 w 604"/>
                <a:gd name="T41" fmla="*/ 45 h 112"/>
                <a:gd name="T42" fmla="*/ 205 w 604"/>
                <a:gd name="T43" fmla="*/ 26 h 112"/>
                <a:gd name="T44" fmla="*/ 259 w 604"/>
                <a:gd name="T45" fmla="*/ 14 h 112"/>
                <a:gd name="T46" fmla="*/ 296 w 604"/>
                <a:gd name="T47" fmla="*/ 79 h 112"/>
                <a:gd name="T48" fmla="*/ 39 w 604"/>
                <a:gd name="T49" fmla="*/ 79 h 112"/>
                <a:gd name="T50" fmla="*/ 309 w 604"/>
                <a:gd name="T51" fmla="*/ 79 h 112"/>
                <a:gd name="T52" fmla="*/ 346 w 604"/>
                <a:gd name="T53" fmla="*/ 14 h 112"/>
                <a:gd name="T54" fmla="*/ 400 w 604"/>
                <a:gd name="T55" fmla="*/ 25 h 112"/>
                <a:gd name="T56" fmla="*/ 497 w 604"/>
                <a:gd name="T57" fmla="*/ 45 h 112"/>
                <a:gd name="T58" fmla="*/ 563 w 604"/>
                <a:gd name="T59" fmla="*/ 33 h 112"/>
                <a:gd name="T60" fmla="*/ 566 w 604"/>
                <a:gd name="T61" fmla="*/ 78 h 112"/>
                <a:gd name="T62" fmla="*/ 309 w 604"/>
                <a:gd name="T63" fmla="*/ 78 h 112"/>
                <a:gd name="T64" fmla="*/ 309 w 604"/>
                <a:gd name="T65"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 h="112">
                  <a:moveTo>
                    <a:pt x="578" y="85"/>
                  </a:moveTo>
                  <a:cubicBezTo>
                    <a:pt x="574" y="16"/>
                    <a:pt x="574" y="16"/>
                    <a:pt x="574" y="16"/>
                  </a:cubicBezTo>
                  <a:cubicBezTo>
                    <a:pt x="566" y="19"/>
                    <a:pt x="566" y="19"/>
                    <a:pt x="566" y="19"/>
                  </a:cubicBezTo>
                  <a:cubicBezTo>
                    <a:pt x="543" y="28"/>
                    <a:pt x="521" y="32"/>
                    <a:pt x="497" y="32"/>
                  </a:cubicBezTo>
                  <a:cubicBezTo>
                    <a:pt x="461" y="32"/>
                    <a:pt x="431" y="23"/>
                    <a:pt x="404" y="14"/>
                  </a:cubicBezTo>
                  <a:cubicBezTo>
                    <a:pt x="381" y="7"/>
                    <a:pt x="362" y="0"/>
                    <a:pt x="345" y="2"/>
                  </a:cubicBezTo>
                  <a:cubicBezTo>
                    <a:pt x="321" y="5"/>
                    <a:pt x="309" y="24"/>
                    <a:pt x="302" y="43"/>
                  </a:cubicBezTo>
                  <a:cubicBezTo>
                    <a:pt x="296" y="24"/>
                    <a:pt x="284" y="5"/>
                    <a:pt x="260" y="2"/>
                  </a:cubicBezTo>
                  <a:cubicBezTo>
                    <a:pt x="243" y="0"/>
                    <a:pt x="224" y="7"/>
                    <a:pt x="201" y="14"/>
                  </a:cubicBezTo>
                  <a:cubicBezTo>
                    <a:pt x="174" y="23"/>
                    <a:pt x="144" y="32"/>
                    <a:pt x="108" y="32"/>
                  </a:cubicBezTo>
                  <a:cubicBezTo>
                    <a:pt x="84" y="32"/>
                    <a:pt x="62" y="28"/>
                    <a:pt x="39" y="19"/>
                  </a:cubicBezTo>
                  <a:cubicBezTo>
                    <a:pt x="31" y="16"/>
                    <a:pt x="31" y="16"/>
                    <a:pt x="31" y="16"/>
                  </a:cubicBezTo>
                  <a:cubicBezTo>
                    <a:pt x="27" y="85"/>
                    <a:pt x="27" y="85"/>
                    <a:pt x="27" y="85"/>
                  </a:cubicBezTo>
                  <a:cubicBezTo>
                    <a:pt x="0" y="85"/>
                    <a:pt x="0" y="85"/>
                    <a:pt x="0" y="85"/>
                  </a:cubicBezTo>
                  <a:cubicBezTo>
                    <a:pt x="0" y="112"/>
                    <a:pt x="0" y="112"/>
                    <a:pt x="0" y="112"/>
                  </a:cubicBezTo>
                  <a:cubicBezTo>
                    <a:pt x="604" y="112"/>
                    <a:pt x="604" y="112"/>
                    <a:pt x="604" y="112"/>
                  </a:cubicBezTo>
                  <a:cubicBezTo>
                    <a:pt x="604" y="85"/>
                    <a:pt x="604" y="85"/>
                    <a:pt x="604" y="85"/>
                  </a:cubicBezTo>
                  <a:lnTo>
                    <a:pt x="578" y="85"/>
                  </a:lnTo>
                  <a:close/>
                  <a:moveTo>
                    <a:pt x="39" y="79"/>
                  </a:moveTo>
                  <a:cubicBezTo>
                    <a:pt x="42" y="33"/>
                    <a:pt x="42" y="33"/>
                    <a:pt x="42" y="33"/>
                  </a:cubicBezTo>
                  <a:cubicBezTo>
                    <a:pt x="64" y="41"/>
                    <a:pt x="86" y="45"/>
                    <a:pt x="108" y="45"/>
                  </a:cubicBezTo>
                  <a:cubicBezTo>
                    <a:pt x="146" y="45"/>
                    <a:pt x="178" y="34"/>
                    <a:pt x="205" y="26"/>
                  </a:cubicBezTo>
                  <a:cubicBezTo>
                    <a:pt x="226" y="19"/>
                    <a:pt x="244" y="13"/>
                    <a:pt x="259" y="14"/>
                  </a:cubicBezTo>
                  <a:cubicBezTo>
                    <a:pt x="291" y="18"/>
                    <a:pt x="296" y="62"/>
                    <a:pt x="296" y="79"/>
                  </a:cubicBezTo>
                  <a:cubicBezTo>
                    <a:pt x="39" y="79"/>
                    <a:pt x="39" y="79"/>
                    <a:pt x="39" y="79"/>
                  </a:cubicBezTo>
                  <a:close/>
                  <a:moveTo>
                    <a:pt x="309" y="79"/>
                  </a:moveTo>
                  <a:cubicBezTo>
                    <a:pt x="309" y="62"/>
                    <a:pt x="314" y="18"/>
                    <a:pt x="346" y="14"/>
                  </a:cubicBezTo>
                  <a:cubicBezTo>
                    <a:pt x="361" y="13"/>
                    <a:pt x="379" y="19"/>
                    <a:pt x="400" y="25"/>
                  </a:cubicBezTo>
                  <a:cubicBezTo>
                    <a:pt x="427" y="34"/>
                    <a:pt x="459" y="45"/>
                    <a:pt x="497" y="45"/>
                  </a:cubicBezTo>
                  <a:cubicBezTo>
                    <a:pt x="519" y="45"/>
                    <a:pt x="541" y="41"/>
                    <a:pt x="563" y="33"/>
                  </a:cubicBezTo>
                  <a:cubicBezTo>
                    <a:pt x="566" y="78"/>
                    <a:pt x="566" y="78"/>
                    <a:pt x="566" y="78"/>
                  </a:cubicBezTo>
                  <a:cubicBezTo>
                    <a:pt x="309" y="78"/>
                    <a:pt x="309" y="78"/>
                    <a:pt x="309" y="78"/>
                  </a:cubicBezTo>
                  <a:lnTo>
                    <a:pt x="309"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sp>
        <p:nvSpPr>
          <p:cNvPr id="81" name="Oval 29"/>
          <p:cNvSpPr/>
          <p:nvPr/>
        </p:nvSpPr>
        <p:spPr bwMode="auto">
          <a:xfrm>
            <a:off x="3331771" y="1514446"/>
            <a:ext cx="1135062" cy="1133475"/>
          </a:xfrm>
          <a:prstGeom prst="ellipse">
            <a:avLst/>
          </a:prstGeom>
          <a:solidFill>
            <a:schemeClr val="tx2">
              <a:lumMod val="75000"/>
            </a:scheme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grpSp>
        <p:nvGrpSpPr>
          <p:cNvPr id="82" name="Group 116"/>
          <p:cNvGrpSpPr/>
          <p:nvPr/>
        </p:nvGrpSpPr>
        <p:grpSpPr bwMode="auto">
          <a:xfrm>
            <a:off x="3711546" y="1729496"/>
            <a:ext cx="369399" cy="718725"/>
            <a:chOff x="6580188" y="5230813"/>
            <a:chExt cx="492126" cy="958851"/>
          </a:xfrm>
          <a:solidFill>
            <a:srgbClr val="FFFFFF"/>
          </a:solidFill>
        </p:grpSpPr>
        <p:sp>
          <p:nvSpPr>
            <p:cNvPr id="83" name="Freeform 238"/>
            <p:cNvSpPr/>
            <p:nvPr/>
          </p:nvSpPr>
          <p:spPr bwMode="auto">
            <a:xfrm>
              <a:off x="6723063" y="5632451"/>
              <a:ext cx="36513"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84" name="Freeform 239"/>
            <p:cNvSpPr/>
            <p:nvPr/>
          </p:nvSpPr>
          <p:spPr bwMode="auto">
            <a:xfrm>
              <a:off x="6904038" y="5632451"/>
              <a:ext cx="38100"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85" name="Freeform 240"/>
            <p:cNvSpPr/>
            <p:nvPr/>
          </p:nvSpPr>
          <p:spPr bwMode="auto">
            <a:xfrm>
              <a:off x="6794501" y="5632451"/>
              <a:ext cx="73025" cy="384175"/>
            </a:xfrm>
            <a:custGeom>
              <a:avLst/>
              <a:gdLst>
                <a:gd name="T0" fmla="*/ 0 w 37"/>
                <a:gd name="T1" fmla="*/ 0 h 196"/>
                <a:gd name="T2" fmla="*/ 0 w 37"/>
                <a:gd name="T3" fmla="*/ 177 h 196"/>
                <a:gd name="T4" fmla="*/ 19 w 37"/>
                <a:gd name="T5" fmla="*/ 196 h 196"/>
                <a:gd name="T6" fmla="*/ 37 w 37"/>
                <a:gd name="T7" fmla="*/ 177 h 196"/>
                <a:gd name="T8" fmla="*/ 37 w 37"/>
                <a:gd name="T9" fmla="*/ 0 h 196"/>
                <a:gd name="T10" fmla="*/ 0 w 37"/>
                <a:gd name="T11" fmla="*/ 0 h 196"/>
              </a:gdLst>
              <a:ahLst/>
              <a:cxnLst>
                <a:cxn ang="0">
                  <a:pos x="T0" y="T1"/>
                </a:cxn>
                <a:cxn ang="0">
                  <a:pos x="T2" y="T3"/>
                </a:cxn>
                <a:cxn ang="0">
                  <a:pos x="T4" y="T5"/>
                </a:cxn>
                <a:cxn ang="0">
                  <a:pos x="T6" y="T7"/>
                </a:cxn>
                <a:cxn ang="0">
                  <a:pos x="T8" y="T9"/>
                </a:cxn>
                <a:cxn ang="0">
                  <a:pos x="T10" y="T11"/>
                </a:cxn>
              </a:cxnLst>
              <a:rect l="0" t="0" r="r" b="b"/>
              <a:pathLst>
                <a:path w="37" h="196">
                  <a:moveTo>
                    <a:pt x="0" y="0"/>
                  </a:moveTo>
                  <a:cubicBezTo>
                    <a:pt x="0" y="177"/>
                    <a:pt x="0" y="177"/>
                    <a:pt x="0" y="177"/>
                  </a:cubicBezTo>
                  <a:cubicBezTo>
                    <a:pt x="0" y="188"/>
                    <a:pt x="9" y="196"/>
                    <a:pt x="19" y="196"/>
                  </a:cubicBezTo>
                  <a:cubicBezTo>
                    <a:pt x="29" y="196"/>
                    <a:pt x="37" y="188"/>
                    <a:pt x="37" y="177"/>
                  </a:cubicBezTo>
                  <a:cubicBezTo>
                    <a:pt x="37" y="0"/>
                    <a:pt x="37" y="0"/>
                    <a:pt x="37"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86" name="Freeform 241"/>
            <p:cNvSpPr/>
            <p:nvPr/>
          </p:nvSpPr>
          <p:spPr bwMode="auto">
            <a:xfrm>
              <a:off x="6737351" y="6021388"/>
              <a:ext cx="188913" cy="134938"/>
            </a:xfrm>
            <a:custGeom>
              <a:avLst/>
              <a:gdLst>
                <a:gd name="T0" fmla="*/ 96 w 96"/>
                <a:gd name="T1" fmla="*/ 6 h 69"/>
                <a:gd name="T2" fmla="*/ 94 w 96"/>
                <a:gd name="T3" fmla="*/ 6 h 69"/>
                <a:gd name="T4" fmla="*/ 77 w 96"/>
                <a:gd name="T5" fmla="*/ 0 h 69"/>
                <a:gd name="T6" fmla="*/ 74 w 96"/>
                <a:gd name="T7" fmla="*/ 5 h 69"/>
                <a:gd name="T8" fmla="*/ 48 w 96"/>
                <a:gd name="T9" fmla="*/ 15 h 69"/>
                <a:gd name="T10" fmla="*/ 22 w 96"/>
                <a:gd name="T11" fmla="*/ 5 h 69"/>
                <a:gd name="T12" fmla="*/ 18 w 96"/>
                <a:gd name="T13" fmla="*/ 0 h 69"/>
                <a:gd name="T14" fmla="*/ 1 w 96"/>
                <a:gd name="T15" fmla="*/ 6 h 69"/>
                <a:gd name="T16" fmla="*/ 0 w 96"/>
                <a:gd name="T17" fmla="*/ 6 h 69"/>
                <a:gd name="T18" fmla="*/ 37 w 96"/>
                <a:gd name="T19" fmla="*/ 69 h 69"/>
                <a:gd name="T20" fmla="*/ 58 w 96"/>
                <a:gd name="T21" fmla="*/ 69 h 69"/>
                <a:gd name="T22" fmla="*/ 96 w 96"/>
                <a:gd name="T23"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69">
                  <a:moveTo>
                    <a:pt x="96" y="6"/>
                  </a:moveTo>
                  <a:cubicBezTo>
                    <a:pt x="95" y="6"/>
                    <a:pt x="95" y="6"/>
                    <a:pt x="94" y="6"/>
                  </a:cubicBezTo>
                  <a:cubicBezTo>
                    <a:pt x="88" y="6"/>
                    <a:pt x="82" y="4"/>
                    <a:pt x="77" y="0"/>
                  </a:cubicBezTo>
                  <a:cubicBezTo>
                    <a:pt x="76" y="2"/>
                    <a:pt x="75" y="3"/>
                    <a:pt x="74" y="5"/>
                  </a:cubicBezTo>
                  <a:cubicBezTo>
                    <a:pt x="67" y="12"/>
                    <a:pt x="58" y="15"/>
                    <a:pt x="48" y="15"/>
                  </a:cubicBezTo>
                  <a:cubicBezTo>
                    <a:pt x="38" y="15"/>
                    <a:pt x="29" y="12"/>
                    <a:pt x="22" y="5"/>
                  </a:cubicBezTo>
                  <a:cubicBezTo>
                    <a:pt x="20" y="3"/>
                    <a:pt x="19" y="2"/>
                    <a:pt x="18" y="0"/>
                  </a:cubicBezTo>
                  <a:cubicBezTo>
                    <a:pt x="13" y="4"/>
                    <a:pt x="8" y="6"/>
                    <a:pt x="1" y="6"/>
                  </a:cubicBezTo>
                  <a:cubicBezTo>
                    <a:pt x="1" y="6"/>
                    <a:pt x="0" y="6"/>
                    <a:pt x="0" y="6"/>
                  </a:cubicBezTo>
                  <a:cubicBezTo>
                    <a:pt x="37" y="69"/>
                    <a:pt x="37" y="69"/>
                    <a:pt x="37" y="69"/>
                  </a:cubicBezTo>
                  <a:cubicBezTo>
                    <a:pt x="58" y="69"/>
                    <a:pt x="58" y="69"/>
                    <a:pt x="58" y="69"/>
                  </a:cubicBezTo>
                  <a:lnTo>
                    <a:pt x="9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87" name="Freeform 242"/>
            <p:cNvSpPr/>
            <p:nvPr/>
          </p:nvSpPr>
          <p:spPr bwMode="auto">
            <a:xfrm>
              <a:off x="6810376" y="6156326"/>
              <a:ext cx="41275" cy="33338"/>
            </a:xfrm>
            <a:custGeom>
              <a:avLst/>
              <a:gdLst>
                <a:gd name="T0" fmla="*/ 26 w 26"/>
                <a:gd name="T1" fmla="*/ 0 h 21"/>
                <a:gd name="T2" fmla="*/ 0 w 26"/>
                <a:gd name="T3" fmla="*/ 0 h 21"/>
                <a:gd name="T4" fmla="*/ 14 w 26"/>
                <a:gd name="T5" fmla="*/ 21 h 21"/>
                <a:gd name="T6" fmla="*/ 26 w 26"/>
                <a:gd name="T7" fmla="*/ 0 h 21"/>
              </a:gdLst>
              <a:ahLst/>
              <a:cxnLst>
                <a:cxn ang="0">
                  <a:pos x="T0" y="T1"/>
                </a:cxn>
                <a:cxn ang="0">
                  <a:pos x="T2" y="T3"/>
                </a:cxn>
                <a:cxn ang="0">
                  <a:pos x="T4" y="T5"/>
                </a:cxn>
                <a:cxn ang="0">
                  <a:pos x="T6" y="T7"/>
                </a:cxn>
              </a:cxnLst>
              <a:rect l="0" t="0" r="r" b="b"/>
              <a:pathLst>
                <a:path w="26" h="21">
                  <a:moveTo>
                    <a:pt x="26" y="0"/>
                  </a:moveTo>
                  <a:lnTo>
                    <a:pt x="0" y="0"/>
                  </a:lnTo>
                  <a:lnTo>
                    <a:pt x="14" y="21"/>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88" name="Freeform 243"/>
            <p:cNvSpPr/>
            <p:nvPr/>
          </p:nvSpPr>
          <p:spPr bwMode="auto">
            <a:xfrm>
              <a:off x="6870701" y="5459413"/>
              <a:ext cx="179388" cy="173038"/>
            </a:xfrm>
            <a:custGeom>
              <a:avLst/>
              <a:gdLst>
                <a:gd name="T0" fmla="*/ 29 w 91"/>
                <a:gd name="T1" fmla="*/ 25 h 88"/>
                <a:gd name="T2" fmla="*/ 91 w 91"/>
                <a:gd name="T3" fmla="*/ 2 h 88"/>
                <a:gd name="T4" fmla="*/ 62 w 91"/>
                <a:gd name="T5" fmla="*/ 63 h 88"/>
                <a:gd name="T6" fmla="*/ 0 w 91"/>
                <a:gd name="T7" fmla="*/ 84 h 88"/>
                <a:gd name="T8" fmla="*/ 29 w 91"/>
                <a:gd name="T9" fmla="*/ 25 h 88"/>
              </a:gdLst>
              <a:ahLst/>
              <a:cxnLst>
                <a:cxn ang="0">
                  <a:pos x="T0" y="T1"/>
                </a:cxn>
                <a:cxn ang="0">
                  <a:pos x="T2" y="T3"/>
                </a:cxn>
                <a:cxn ang="0">
                  <a:pos x="T4" y="T5"/>
                </a:cxn>
                <a:cxn ang="0">
                  <a:pos x="T6" y="T7"/>
                </a:cxn>
                <a:cxn ang="0">
                  <a:pos x="T8" y="T9"/>
                </a:cxn>
              </a:cxnLst>
              <a:rect l="0" t="0" r="r" b="b"/>
              <a:pathLst>
                <a:path w="91" h="88">
                  <a:moveTo>
                    <a:pt x="29" y="25"/>
                  </a:moveTo>
                  <a:cubicBezTo>
                    <a:pt x="45" y="10"/>
                    <a:pt x="71" y="0"/>
                    <a:pt x="91" y="2"/>
                  </a:cubicBezTo>
                  <a:cubicBezTo>
                    <a:pt x="91" y="26"/>
                    <a:pt x="78" y="48"/>
                    <a:pt x="62" y="63"/>
                  </a:cubicBezTo>
                  <a:cubicBezTo>
                    <a:pt x="46" y="78"/>
                    <a:pt x="22" y="88"/>
                    <a:pt x="0" y="84"/>
                  </a:cubicBezTo>
                  <a:cubicBezTo>
                    <a:pt x="0" y="60"/>
                    <a:pt x="14" y="38"/>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89" name="Freeform 244"/>
            <p:cNvSpPr/>
            <p:nvPr/>
          </p:nvSpPr>
          <p:spPr bwMode="auto">
            <a:xfrm>
              <a:off x="6802438" y="5364163"/>
              <a:ext cx="157163" cy="198438"/>
            </a:xfrm>
            <a:custGeom>
              <a:avLst/>
              <a:gdLst>
                <a:gd name="T0" fmla="*/ 20 w 80"/>
                <a:gd name="T1" fmla="*/ 36 h 101"/>
                <a:gd name="T2" fmla="*/ 75 w 80"/>
                <a:gd name="T3" fmla="*/ 0 h 101"/>
                <a:gd name="T4" fmla="*/ 61 w 80"/>
                <a:gd name="T5" fmla="*/ 66 h 101"/>
                <a:gd name="T6" fmla="*/ 6 w 80"/>
                <a:gd name="T7" fmla="*/ 101 h 101"/>
                <a:gd name="T8" fmla="*/ 20 w 80"/>
                <a:gd name="T9" fmla="*/ 36 h 101"/>
              </a:gdLst>
              <a:ahLst/>
              <a:cxnLst>
                <a:cxn ang="0">
                  <a:pos x="T0" y="T1"/>
                </a:cxn>
                <a:cxn ang="0">
                  <a:pos x="T2" y="T3"/>
                </a:cxn>
                <a:cxn ang="0">
                  <a:pos x="T4" y="T5"/>
                </a:cxn>
                <a:cxn ang="0">
                  <a:pos x="T6" y="T7"/>
                </a:cxn>
                <a:cxn ang="0">
                  <a:pos x="T8" y="T9"/>
                </a:cxn>
              </a:cxnLst>
              <a:rect l="0" t="0" r="r" b="b"/>
              <a:pathLst>
                <a:path w="80" h="101">
                  <a:moveTo>
                    <a:pt x="20" y="36"/>
                  </a:moveTo>
                  <a:cubicBezTo>
                    <a:pt x="32" y="18"/>
                    <a:pt x="55" y="3"/>
                    <a:pt x="75" y="0"/>
                  </a:cubicBezTo>
                  <a:cubicBezTo>
                    <a:pt x="80" y="23"/>
                    <a:pt x="73" y="47"/>
                    <a:pt x="61" y="66"/>
                  </a:cubicBezTo>
                  <a:cubicBezTo>
                    <a:pt x="49" y="84"/>
                    <a:pt x="28" y="100"/>
                    <a:pt x="6" y="101"/>
                  </a:cubicBezTo>
                  <a:cubicBezTo>
                    <a:pt x="0" y="78"/>
                    <a:pt x="8" y="53"/>
                    <a:pt x="2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90" name="Freeform 245"/>
            <p:cNvSpPr/>
            <p:nvPr/>
          </p:nvSpPr>
          <p:spPr bwMode="auto">
            <a:xfrm>
              <a:off x="6978651" y="5302251"/>
              <a:ext cx="93663" cy="134938"/>
            </a:xfrm>
            <a:custGeom>
              <a:avLst/>
              <a:gdLst>
                <a:gd name="T0" fmla="*/ 10 w 48"/>
                <a:gd name="T1" fmla="*/ 27 h 69"/>
                <a:gd name="T2" fmla="*/ 44 w 48"/>
                <a:gd name="T3" fmla="*/ 0 h 69"/>
                <a:gd name="T4" fmla="*/ 38 w 48"/>
                <a:gd name="T5" fmla="*/ 44 h 69"/>
                <a:gd name="T6" fmla="*/ 4 w 48"/>
                <a:gd name="T7" fmla="*/ 69 h 69"/>
                <a:gd name="T8" fmla="*/ 10 w 48"/>
                <a:gd name="T9" fmla="*/ 27 h 69"/>
              </a:gdLst>
              <a:ahLst/>
              <a:cxnLst>
                <a:cxn ang="0">
                  <a:pos x="T0" y="T1"/>
                </a:cxn>
                <a:cxn ang="0">
                  <a:pos x="T2" y="T3"/>
                </a:cxn>
                <a:cxn ang="0">
                  <a:pos x="T4" y="T5"/>
                </a:cxn>
                <a:cxn ang="0">
                  <a:pos x="T6" y="T7"/>
                </a:cxn>
                <a:cxn ang="0">
                  <a:pos x="T8" y="T9"/>
                </a:cxn>
              </a:cxnLst>
              <a:rect l="0" t="0" r="r" b="b"/>
              <a:pathLst>
                <a:path w="48" h="69">
                  <a:moveTo>
                    <a:pt x="10" y="27"/>
                  </a:moveTo>
                  <a:cubicBezTo>
                    <a:pt x="17" y="14"/>
                    <a:pt x="31" y="3"/>
                    <a:pt x="44" y="0"/>
                  </a:cubicBezTo>
                  <a:cubicBezTo>
                    <a:pt x="48" y="15"/>
                    <a:pt x="45" y="31"/>
                    <a:pt x="38" y="44"/>
                  </a:cubicBezTo>
                  <a:cubicBezTo>
                    <a:pt x="32" y="56"/>
                    <a:pt x="19" y="67"/>
                    <a:pt x="4" y="69"/>
                  </a:cubicBezTo>
                  <a:cubicBezTo>
                    <a:pt x="0" y="55"/>
                    <a:pt x="4" y="38"/>
                    <a:pt x="1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91" name="Freeform 246"/>
            <p:cNvSpPr/>
            <p:nvPr/>
          </p:nvSpPr>
          <p:spPr bwMode="auto">
            <a:xfrm>
              <a:off x="6835776" y="5230813"/>
              <a:ext cx="90488" cy="139700"/>
            </a:xfrm>
            <a:custGeom>
              <a:avLst/>
              <a:gdLst>
                <a:gd name="T0" fmla="*/ 9 w 46"/>
                <a:gd name="T1" fmla="*/ 28 h 71"/>
                <a:gd name="T2" fmla="*/ 41 w 46"/>
                <a:gd name="T3" fmla="*/ 0 h 71"/>
                <a:gd name="T4" fmla="*/ 38 w 46"/>
                <a:gd name="T5" fmla="*/ 43 h 71"/>
                <a:gd name="T6" fmla="*/ 5 w 46"/>
                <a:gd name="T7" fmla="*/ 71 h 71"/>
                <a:gd name="T8" fmla="*/ 9 w 46"/>
                <a:gd name="T9" fmla="*/ 28 h 71"/>
              </a:gdLst>
              <a:ahLst/>
              <a:cxnLst>
                <a:cxn ang="0">
                  <a:pos x="T0" y="T1"/>
                </a:cxn>
                <a:cxn ang="0">
                  <a:pos x="T2" y="T3"/>
                </a:cxn>
                <a:cxn ang="0">
                  <a:pos x="T4" y="T5"/>
                </a:cxn>
                <a:cxn ang="0">
                  <a:pos x="T6" y="T7"/>
                </a:cxn>
                <a:cxn ang="0">
                  <a:pos x="T8" y="T9"/>
                </a:cxn>
              </a:cxnLst>
              <a:rect l="0" t="0" r="r" b="b"/>
              <a:pathLst>
                <a:path w="46" h="71">
                  <a:moveTo>
                    <a:pt x="9" y="28"/>
                  </a:moveTo>
                  <a:cubicBezTo>
                    <a:pt x="15" y="15"/>
                    <a:pt x="28" y="3"/>
                    <a:pt x="41" y="0"/>
                  </a:cubicBezTo>
                  <a:cubicBezTo>
                    <a:pt x="46" y="14"/>
                    <a:pt x="44" y="30"/>
                    <a:pt x="38" y="43"/>
                  </a:cubicBezTo>
                  <a:cubicBezTo>
                    <a:pt x="32" y="56"/>
                    <a:pt x="20" y="68"/>
                    <a:pt x="5" y="71"/>
                  </a:cubicBezTo>
                  <a:cubicBezTo>
                    <a:pt x="0" y="57"/>
                    <a:pt x="3" y="40"/>
                    <a:pt x="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92" name="Freeform 247"/>
            <p:cNvSpPr/>
            <p:nvPr/>
          </p:nvSpPr>
          <p:spPr bwMode="auto">
            <a:xfrm>
              <a:off x="6580188" y="5353051"/>
              <a:ext cx="212725" cy="263525"/>
            </a:xfrm>
            <a:custGeom>
              <a:avLst/>
              <a:gdLst>
                <a:gd name="T0" fmla="*/ 26 w 109"/>
                <a:gd name="T1" fmla="*/ 86 h 135"/>
                <a:gd name="T2" fmla="*/ 5 w 109"/>
                <a:gd name="T3" fmla="*/ 0 h 135"/>
                <a:gd name="T4" fmla="*/ 82 w 109"/>
                <a:gd name="T5" fmla="*/ 48 h 135"/>
                <a:gd name="T6" fmla="*/ 99 w 109"/>
                <a:gd name="T7" fmla="*/ 135 h 135"/>
                <a:gd name="T8" fmla="*/ 26 w 109"/>
                <a:gd name="T9" fmla="*/ 86 h 135"/>
              </a:gdLst>
              <a:ahLst/>
              <a:cxnLst>
                <a:cxn ang="0">
                  <a:pos x="T0" y="T1"/>
                </a:cxn>
                <a:cxn ang="0">
                  <a:pos x="T2" y="T3"/>
                </a:cxn>
                <a:cxn ang="0">
                  <a:pos x="T4" y="T5"/>
                </a:cxn>
                <a:cxn ang="0">
                  <a:pos x="T6" y="T7"/>
                </a:cxn>
                <a:cxn ang="0">
                  <a:pos x="T8" y="T9"/>
                </a:cxn>
              </a:cxnLst>
              <a:rect l="0" t="0" r="r" b="b"/>
              <a:pathLst>
                <a:path w="109" h="135">
                  <a:moveTo>
                    <a:pt x="26" y="86"/>
                  </a:moveTo>
                  <a:cubicBezTo>
                    <a:pt x="8" y="62"/>
                    <a:pt x="0" y="26"/>
                    <a:pt x="5" y="0"/>
                  </a:cubicBezTo>
                  <a:cubicBezTo>
                    <a:pt x="37" y="4"/>
                    <a:pt x="65" y="24"/>
                    <a:pt x="82" y="48"/>
                  </a:cubicBezTo>
                  <a:cubicBezTo>
                    <a:pt x="100" y="72"/>
                    <a:pt x="109" y="106"/>
                    <a:pt x="99" y="135"/>
                  </a:cubicBezTo>
                  <a:cubicBezTo>
                    <a:pt x="68" y="131"/>
                    <a:pt x="41" y="108"/>
                    <a:pt x="2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93" name="Freeform 248"/>
            <p:cNvSpPr/>
            <p:nvPr/>
          </p:nvSpPr>
          <p:spPr bwMode="auto">
            <a:xfrm>
              <a:off x="6710363" y="5254626"/>
              <a:ext cx="114300" cy="207963"/>
            </a:xfrm>
            <a:custGeom>
              <a:avLst/>
              <a:gdLst>
                <a:gd name="T0" fmla="*/ 7 w 58"/>
                <a:gd name="T1" fmla="*/ 61 h 106"/>
                <a:gd name="T2" fmla="*/ 8 w 58"/>
                <a:gd name="T3" fmla="*/ 0 h 106"/>
                <a:gd name="T4" fmla="*/ 51 w 58"/>
                <a:gd name="T5" fmla="*/ 46 h 106"/>
                <a:gd name="T6" fmla="*/ 47 w 58"/>
                <a:gd name="T7" fmla="*/ 106 h 106"/>
                <a:gd name="T8" fmla="*/ 7 w 58"/>
                <a:gd name="T9" fmla="*/ 61 h 106"/>
              </a:gdLst>
              <a:ahLst/>
              <a:cxnLst>
                <a:cxn ang="0">
                  <a:pos x="T0" y="T1"/>
                </a:cxn>
                <a:cxn ang="0">
                  <a:pos x="T2" y="T3"/>
                </a:cxn>
                <a:cxn ang="0">
                  <a:pos x="T4" y="T5"/>
                </a:cxn>
                <a:cxn ang="0">
                  <a:pos x="T6" y="T7"/>
                </a:cxn>
                <a:cxn ang="0">
                  <a:pos x="T8" y="T9"/>
                </a:cxn>
              </a:cxnLst>
              <a:rect l="0" t="0" r="r" b="b"/>
              <a:pathLst>
                <a:path w="58" h="106">
                  <a:moveTo>
                    <a:pt x="7" y="61"/>
                  </a:moveTo>
                  <a:cubicBezTo>
                    <a:pt x="0" y="42"/>
                    <a:pt x="0" y="17"/>
                    <a:pt x="8" y="0"/>
                  </a:cubicBezTo>
                  <a:cubicBezTo>
                    <a:pt x="28" y="9"/>
                    <a:pt x="43" y="27"/>
                    <a:pt x="51" y="46"/>
                  </a:cubicBezTo>
                  <a:cubicBezTo>
                    <a:pt x="58" y="64"/>
                    <a:pt x="58" y="89"/>
                    <a:pt x="47" y="106"/>
                  </a:cubicBezTo>
                  <a:cubicBezTo>
                    <a:pt x="27" y="98"/>
                    <a:pt x="13" y="78"/>
                    <a:pt x="7"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94" name="Freeform 249"/>
            <p:cNvSpPr/>
            <p:nvPr/>
          </p:nvSpPr>
          <p:spPr bwMode="auto">
            <a:xfrm>
              <a:off x="6630988" y="5253038"/>
              <a:ext cx="55563" cy="100013"/>
            </a:xfrm>
            <a:custGeom>
              <a:avLst/>
              <a:gdLst>
                <a:gd name="T0" fmla="*/ 17 w 29"/>
                <a:gd name="T1" fmla="*/ 8 h 51"/>
                <a:gd name="T2" fmla="*/ 25 w 29"/>
                <a:gd name="T3" fmla="*/ 22 h 51"/>
                <a:gd name="T4" fmla="*/ 23 w 29"/>
                <a:gd name="T5" fmla="*/ 51 h 51"/>
                <a:gd name="T6" fmla="*/ 3 w 29"/>
                <a:gd name="T7" fmla="*/ 29 h 51"/>
                <a:gd name="T8" fmla="*/ 4 w 29"/>
                <a:gd name="T9" fmla="*/ 0 h 51"/>
                <a:gd name="T10" fmla="*/ 17 w 29"/>
                <a:gd name="T11" fmla="*/ 8 h 51"/>
              </a:gdLst>
              <a:ahLst/>
              <a:cxnLst>
                <a:cxn ang="0">
                  <a:pos x="T0" y="T1"/>
                </a:cxn>
                <a:cxn ang="0">
                  <a:pos x="T2" y="T3"/>
                </a:cxn>
                <a:cxn ang="0">
                  <a:pos x="T4" y="T5"/>
                </a:cxn>
                <a:cxn ang="0">
                  <a:pos x="T6" y="T7"/>
                </a:cxn>
                <a:cxn ang="0">
                  <a:pos x="T8" y="T9"/>
                </a:cxn>
                <a:cxn ang="0">
                  <a:pos x="T10" y="T11"/>
                </a:cxn>
              </a:cxnLst>
              <a:rect l="0" t="0" r="r" b="b"/>
              <a:pathLst>
                <a:path w="29" h="51">
                  <a:moveTo>
                    <a:pt x="17" y="8"/>
                  </a:moveTo>
                  <a:cubicBezTo>
                    <a:pt x="20" y="12"/>
                    <a:pt x="23" y="17"/>
                    <a:pt x="25" y="22"/>
                  </a:cubicBezTo>
                  <a:cubicBezTo>
                    <a:pt x="29" y="31"/>
                    <a:pt x="29" y="43"/>
                    <a:pt x="23" y="51"/>
                  </a:cubicBezTo>
                  <a:cubicBezTo>
                    <a:pt x="13" y="47"/>
                    <a:pt x="6" y="38"/>
                    <a:pt x="3" y="29"/>
                  </a:cubicBezTo>
                  <a:cubicBezTo>
                    <a:pt x="0" y="20"/>
                    <a:pt x="0" y="8"/>
                    <a:pt x="4" y="0"/>
                  </a:cubicBezTo>
                  <a:cubicBezTo>
                    <a:pt x="9" y="1"/>
                    <a:pt x="13" y="5"/>
                    <a:pt x="17"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sp>
          <p:nvSpPr>
            <p:cNvPr id="95" name="Freeform 250"/>
            <p:cNvSpPr/>
            <p:nvPr/>
          </p:nvSpPr>
          <p:spPr bwMode="auto">
            <a:xfrm>
              <a:off x="6634163" y="5681663"/>
              <a:ext cx="103188" cy="185738"/>
            </a:xfrm>
            <a:custGeom>
              <a:avLst/>
              <a:gdLst>
                <a:gd name="T0" fmla="*/ 7 w 53"/>
                <a:gd name="T1" fmla="*/ 54 h 95"/>
                <a:gd name="T2" fmla="*/ 8 w 53"/>
                <a:gd name="T3" fmla="*/ 0 h 95"/>
                <a:gd name="T4" fmla="*/ 46 w 53"/>
                <a:gd name="T5" fmla="*/ 40 h 95"/>
                <a:gd name="T6" fmla="*/ 43 w 53"/>
                <a:gd name="T7" fmla="*/ 95 h 95"/>
                <a:gd name="T8" fmla="*/ 7 w 53"/>
                <a:gd name="T9" fmla="*/ 54 h 95"/>
              </a:gdLst>
              <a:ahLst/>
              <a:cxnLst>
                <a:cxn ang="0">
                  <a:pos x="T0" y="T1"/>
                </a:cxn>
                <a:cxn ang="0">
                  <a:pos x="T2" y="T3"/>
                </a:cxn>
                <a:cxn ang="0">
                  <a:pos x="T4" y="T5"/>
                </a:cxn>
                <a:cxn ang="0">
                  <a:pos x="T6" y="T7"/>
                </a:cxn>
                <a:cxn ang="0">
                  <a:pos x="T8" y="T9"/>
                </a:cxn>
              </a:cxnLst>
              <a:rect l="0" t="0" r="r" b="b"/>
              <a:pathLst>
                <a:path w="53" h="95">
                  <a:moveTo>
                    <a:pt x="7" y="54"/>
                  </a:moveTo>
                  <a:cubicBezTo>
                    <a:pt x="0" y="37"/>
                    <a:pt x="1" y="14"/>
                    <a:pt x="8" y="0"/>
                  </a:cubicBezTo>
                  <a:cubicBezTo>
                    <a:pt x="26" y="7"/>
                    <a:pt x="40" y="23"/>
                    <a:pt x="46" y="40"/>
                  </a:cubicBezTo>
                  <a:cubicBezTo>
                    <a:pt x="53" y="57"/>
                    <a:pt x="53" y="79"/>
                    <a:pt x="43" y="95"/>
                  </a:cubicBezTo>
                  <a:cubicBezTo>
                    <a:pt x="25" y="88"/>
                    <a:pt x="12" y="70"/>
                    <a:pt x="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panose="020B0606030504020204"/>
                <a:ea typeface="+mn-ea"/>
              </a:endParaRPr>
            </a:p>
          </p:txBody>
        </p:sp>
      </p:grpSp>
      <p:sp>
        <p:nvSpPr>
          <p:cNvPr id="96" name="Rectangle 94"/>
          <p:cNvSpPr/>
          <p:nvPr/>
        </p:nvSpPr>
        <p:spPr>
          <a:xfrm>
            <a:off x="594921" y="3473421"/>
            <a:ext cx="434975" cy="31750"/>
          </a:xfrm>
          <a:prstGeom prst="rect">
            <a:avLst/>
          </a:prstGeom>
          <a:solidFill>
            <a:schemeClr val="tx2">
              <a:lumMod val="75000"/>
            </a:schemeClr>
          </a:solidFill>
          <a:ln w="9525" cap="flat" cmpd="sng" algn="ctr">
            <a:solidFill>
              <a:schemeClr val="tx2">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97" name="Rectangle 95"/>
          <p:cNvSpPr/>
          <p:nvPr/>
        </p:nvSpPr>
        <p:spPr>
          <a:xfrm>
            <a:off x="1947471" y="3473421"/>
            <a:ext cx="434975" cy="31750"/>
          </a:xfrm>
          <a:prstGeom prst="rect">
            <a:avLst/>
          </a:prstGeom>
          <a:solidFill>
            <a:schemeClr val="tx2">
              <a:lumMod val="75000"/>
            </a:schemeClr>
          </a:solidFill>
          <a:ln w="9525" cap="flat" cmpd="sng" algn="ctr">
            <a:solidFill>
              <a:schemeClr val="tx2">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98" name="Rectangle 96"/>
          <p:cNvSpPr/>
          <p:nvPr/>
        </p:nvSpPr>
        <p:spPr>
          <a:xfrm>
            <a:off x="3350821" y="3473421"/>
            <a:ext cx="436562" cy="31750"/>
          </a:xfrm>
          <a:prstGeom prst="rect">
            <a:avLst/>
          </a:prstGeom>
          <a:solidFill>
            <a:schemeClr val="tx2">
              <a:lumMod val="75000"/>
            </a:schemeClr>
          </a:solidFill>
          <a:ln w="9525" cap="flat" cmpd="sng" algn="ctr">
            <a:solidFill>
              <a:schemeClr val="tx2">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99" name="Rectangle 97"/>
          <p:cNvSpPr/>
          <p:nvPr/>
        </p:nvSpPr>
        <p:spPr>
          <a:xfrm>
            <a:off x="4749408" y="3473421"/>
            <a:ext cx="434975" cy="31750"/>
          </a:xfrm>
          <a:prstGeom prst="rect">
            <a:avLst/>
          </a:prstGeom>
          <a:solidFill>
            <a:schemeClr val="tx2">
              <a:lumMod val="75000"/>
            </a:schemeClr>
          </a:solidFill>
          <a:ln w="9525" cap="flat" cmpd="sng" algn="ctr">
            <a:solidFill>
              <a:schemeClr val="tx2">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100" name="Rectangle 98"/>
          <p:cNvSpPr/>
          <p:nvPr/>
        </p:nvSpPr>
        <p:spPr>
          <a:xfrm>
            <a:off x="6105133" y="3473421"/>
            <a:ext cx="436563" cy="31750"/>
          </a:xfrm>
          <a:prstGeom prst="rect">
            <a:avLst/>
          </a:prstGeom>
          <a:solidFill>
            <a:schemeClr val="tx2">
              <a:lumMod val="75000"/>
            </a:schemeClr>
          </a:solidFill>
          <a:ln w="9525" cap="flat" cmpd="sng" algn="ctr">
            <a:solidFill>
              <a:schemeClr val="tx2">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101" name="Rectangle 99"/>
          <p:cNvSpPr/>
          <p:nvPr/>
        </p:nvSpPr>
        <p:spPr>
          <a:xfrm>
            <a:off x="7510071" y="3473421"/>
            <a:ext cx="434975" cy="31750"/>
          </a:xfrm>
          <a:prstGeom prst="rect">
            <a:avLst/>
          </a:prstGeom>
          <a:solidFill>
            <a:schemeClr val="tx2">
              <a:lumMod val="75000"/>
            </a:schemeClr>
          </a:solidFill>
          <a:ln w="9525" cap="flat" cmpd="sng" algn="ctr">
            <a:solidFill>
              <a:schemeClr val="tx2">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000" b="0" i="0" u="none" strike="noStrike" kern="0" cap="none" spc="0" normalizeH="0" baseline="0" noProof="0" smtClean="0">
              <a:ln>
                <a:noFill/>
              </a:ln>
              <a:solidFill>
                <a:srgbClr val="FFFFFF"/>
              </a:solidFill>
              <a:effectLst/>
              <a:uLnTx/>
              <a:uFillTx/>
              <a:latin typeface="Open Sans" panose="020B0606030504020204"/>
              <a:ea typeface="MS PGothic" panose="020B0600070205080204" pitchFamily="34" charset="-128"/>
              <a:cs typeface="+mn-cs"/>
            </a:endParaRPr>
          </a:p>
        </p:txBody>
      </p:sp>
      <p:sp>
        <p:nvSpPr>
          <p:cNvPr id="104" name="TextBox 103"/>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106" name="图片 10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300" fill="hold"/>
                                        <p:tgtEl>
                                          <p:spTgt spid="47"/>
                                        </p:tgtEl>
                                        <p:attrNameLst>
                                          <p:attrName>ppt_w</p:attrName>
                                        </p:attrNameLst>
                                      </p:cBhvr>
                                      <p:tavLst>
                                        <p:tav tm="0">
                                          <p:val>
                                            <p:fltVal val="0"/>
                                          </p:val>
                                        </p:tav>
                                        <p:tav tm="100000">
                                          <p:val>
                                            <p:strVal val="#ppt_w"/>
                                          </p:val>
                                        </p:tav>
                                      </p:tavLst>
                                    </p:anim>
                                    <p:anim calcmode="lin" valueType="num">
                                      <p:cBhvr>
                                        <p:cTn id="8" dur="300" fill="hold"/>
                                        <p:tgtEl>
                                          <p:spTgt spid="47"/>
                                        </p:tgtEl>
                                        <p:attrNameLst>
                                          <p:attrName>ppt_h</p:attrName>
                                        </p:attrNameLst>
                                      </p:cBhvr>
                                      <p:tavLst>
                                        <p:tav tm="0">
                                          <p:val>
                                            <p:fltVal val="0"/>
                                          </p:val>
                                        </p:tav>
                                        <p:tav tm="100000">
                                          <p:val>
                                            <p:strVal val="#ppt_h"/>
                                          </p:val>
                                        </p:tav>
                                      </p:tavLst>
                                    </p:anim>
                                    <p:animEffect transition="in" filter="fade">
                                      <p:cBhvr>
                                        <p:cTn id="9" dur="300"/>
                                        <p:tgtEl>
                                          <p:spTgt spid="4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300" fill="hold"/>
                                        <p:tgtEl>
                                          <p:spTgt spid="26"/>
                                        </p:tgtEl>
                                        <p:attrNameLst>
                                          <p:attrName>ppt_w</p:attrName>
                                        </p:attrNameLst>
                                      </p:cBhvr>
                                      <p:tavLst>
                                        <p:tav tm="0">
                                          <p:val>
                                            <p:fltVal val="0"/>
                                          </p:val>
                                        </p:tav>
                                        <p:tav tm="100000">
                                          <p:val>
                                            <p:strVal val="#ppt_w"/>
                                          </p:val>
                                        </p:tav>
                                      </p:tavLst>
                                    </p:anim>
                                    <p:anim calcmode="lin" valueType="num">
                                      <p:cBhvr>
                                        <p:cTn id="22" dur="300" fill="hold"/>
                                        <p:tgtEl>
                                          <p:spTgt spid="26"/>
                                        </p:tgtEl>
                                        <p:attrNameLst>
                                          <p:attrName>ppt_h</p:attrName>
                                        </p:attrNameLst>
                                      </p:cBhvr>
                                      <p:tavLst>
                                        <p:tav tm="0">
                                          <p:val>
                                            <p:fltVal val="0"/>
                                          </p:val>
                                        </p:tav>
                                        <p:tav tm="100000">
                                          <p:val>
                                            <p:strVal val="#ppt_h"/>
                                          </p:val>
                                        </p:tav>
                                      </p:tavLst>
                                    </p:anim>
                                    <p:animEffect transition="in" filter="fade">
                                      <p:cBhvr>
                                        <p:cTn id="23" dur="300"/>
                                        <p:tgtEl>
                                          <p:spTgt spid="26"/>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p:cTn id="35" dur="300" fill="hold"/>
                                        <p:tgtEl>
                                          <p:spTgt spid="81"/>
                                        </p:tgtEl>
                                        <p:attrNameLst>
                                          <p:attrName>ppt_w</p:attrName>
                                        </p:attrNameLst>
                                      </p:cBhvr>
                                      <p:tavLst>
                                        <p:tav tm="0">
                                          <p:val>
                                            <p:fltVal val="0"/>
                                          </p:val>
                                        </p:tav>
                                        <p:tav tm="100000">
                                          <p:val>
                                            <p:strVal val="#ppt_w"/>
                                          </p:val>
                                        </p:tav>
                                      </p:tavLst>
                                    </p:anim>
                                    <p:anim calcmode="lin" valueType="num">
                                      <p:cBhvr>
                                        <p:cTn id="36" dur="300" fill="hold"/>
                                        <p:tgtEl>
                                          <p:spTgt spid="81"/>
                                        </p:tgtEl>
                                        <p:attrNameLst>
                                          <p:attrName>ppt_h</p:attrName>
                                        </p:attrNameLst>
                                      </p:cBhvr>
                                      <p:tavLst>
                                        <p:tav tm="0">
                                          <p:val>
                                            <p:fltVal val="0"/>
                                          </p:val>
                                        </p:tav>
                                        <p:tav tm="100000">
                                          <p:val>
                                            <p:strVal val="#ppt_h"/>
                                          </p:val>
                                        </p:tav>
                                      </p:tavLst>
                                    </p:anim>
                                    <p:animEffect transition="in" filter="fade">
                                      <p:cBhvr>
                                        <p:cTn id="37" dur="300"/>
                                        <p:tgtEl>
                                          <p:spTgt spid="81"/>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500"/>
                                        <p:tgtEl>
                                          <p:spTgt spid="82"/>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p:cTn id="49" dur="300" fill="hold"/>
                                        <p:tgtEl>
                                          <p:spTgt spid="65"/>
                                        </p:tgtEl>
                                        <p:attrNameLst>
                                          <p:attrName>ppt_w</p:attrName>
                                        </p:attrNameLst>
                                      </p:cBhvr>
                                      <p:tavLst>
                                        <p:tav tm="0">
                                          <p:val>
                                            <p:fltVal val="0"/>
                                          </p:val>
                                        </p:tav>
                                        <p:tav tm="100000">
                                          <p:val>
                                            <p:strVal val="#ppt_w"/>
                                          </p:val>
                                        </p:tav>
                                      </p:tavLst>
                                    </p:anim>
                                    <p:anim calcmode="lin" valueType="num">
                                      <p:cBhvr>
                                        <p:cTn id="50" dur="300" fill="hold"/>
                                        <p:tgtEl>
                                          <p:spTgt spid="65"/>
                                        </p:tgtEl>
                                        <p:attrNameLst>
                                          <p:attrName>ppt_h</p:attrName>
                                        </p:attrNameLst>
                                      </p:cBhvr>
                                      <p:tavLst>
                                        <p:tav tm="0">
                                          <p:val>
                                            <p:fltVal val="0"/>
                                          </p:val>
                                        </p:tav>
                                        <p:tav tm="100000">
                                          <p:val>
                                            <p:strVal val="#ppt_h"/>
                                          </p:val>
                                        </p:tav>
                                      </p:tavLst>
                                    </p:anim>
                                    <p:animEffect transition="in" filter="fade">
                                      <p:cBhvr>
                                        <p:cTn id="51" dur="300"/>
                                        <p:tgtEl>
                                          <p:spTgt spid="65"/>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75"/>
                                        </p:tgtEl>
                                        <p:attrNameLst>
                                          <p:attrName>style.visibility</p:attrName>
                                        </p:attrNameLst>
                                      </p:cBhvr>
                                      <p:to>
                                        <p:strVal val="visible"/>
                                      </p:to>
                                    </p:set>
                                    <p:anim calcmode="lin" valueType="num">
                                      <p:cBhvr>
                                        <p:cTn id="63" dur="300" fill="hold"/>
                                        <p:tgtEl>
                                          <p:spTgt spid="75"/>
                                        </p:tgtEl>
                                        <p:attrNameLst>
                                          <p:attrName>ppt_w</p:attrName>
                                        </p:attrNameLst>
                                      </p:cBhvr>
                                      <p:tavLst>
                                        <p:tav tm="0">
                                          <p:val>
                                            <p:fltVal val="0"/>
                                          </p:val>
                                        </p:tav>
                                        <p:tav tm="100000">
                                          <p:val>
                                            <p:strVal val="#ppt_w"/>
                                          </p:val>
                                        </p:tav>
                                      </p:tavLst>
                                    </p:anim>
                                    <p:anim calcmode="lin" valueType="num">
                                      <p:cBhvr>
                                        <p:cTn id="64" dur="300" fill="hold"/>
                                        <p:tgtEl>
                                          <p:spTgt spid="75"/>
                                        </p:tgtEl>
                                        <p:attrNameLst>
                                          <p:attrName>ppt_h</p:attrName>
                                        </p:attrNameLst>
                                      </p:cBhvr>
                                      <p:tavLst>
                                        <p:tav tm="0">
                                          <p:val>
                                            <p:fltVal val="0"/>
                                          </p:val>
                                        </p:tav>
                                        <p:tav tm="100000">
                                          <p:val>
                                            <p:strVal val="#ppt_h"/>
                                          </p:val>
                                        </p:tav>
                                      </p:tavLst>
                                    </p:anim>
                                    <p:animEffect transition="in" filter="fade">
                                      <p:cBhvr>
                                        <p:cTn id="65" dur="300"/>
                                        <p:tgtEl>
                                          <p:spTgt spid="75"/>
                                        </p:tgtEl>
                                      </p:cBhvr>
                                    </p:animEffect>
                                  </p:childTnLst>
                                </p:cTn>
                              </p:par>
                            </p:childTnLst>
                          </p:cTn>
                        </p:par>
                        <p:par>
                          <p:cTn id="66" fill="hold">
                            <p:stCondLst>
                              <p:cond delay="6500"/>
                            </p:stCondLst>
                            <p:childTnLst>
                              <p:par>
                                <p:cTn id="67" presetID="10" presetClass="entr" presetSubtype="0" fill="hold"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left)">
                                      <p:cBhvr>
                                        <p:cTn id="73" dur="500"/>
                                        <p:tgtEl>
                                          <p:spTgt spid="17"/>
                                        </p:tgtEl>
                                      </p:cBhvr>
                                    </p:animEffect>
                                  </p:childTnLst>
                                </p:cTn>
                              </p:par>
                            </p:childTnLst>
                          </p:cTn>
                        </p:par>
                        <p:par>
                          <p:cTn id="74" fill="hold">
                            <p:stCondLst>
                              <p:cond delay="7500"/>
                            </p:stCondLst>
                            <p:childTnLst>
                              <p:par>
                                <p:cTn id="75" presetID="53" presetClass="entr" presetSubtype="16"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300" fill="hold"/>
                                        <p:tgtEl>
                                          <p:spTgt spid="20"/>
                                        </p:tgtEl>
                                        <p:attrNameLst>
                                          <p:attrName>ppt_w</p:attrName>
                                        </p:attrNameLst>
                                      </p:cBhvr>
                                      <p:tavLst>
                                        <p:tav tm="0">
                                          <p:val>
                                            <p:fltVal val="0"/>
                                          </p:val>
                                        </p:tav>
                                        <p:tav tm="100000">
                                          <p:val>
                                            <p:strVal val="#ppt_w"/>
                                          </p:val>
                                        </p:tav>
                                      </p:tavLst>
                                    </p:anim>
                                    <p:anim calcmode="lin" valueType="num">
                                      <p:cBhvr>
                                        <p:cTn id="78" dur="300" fill="hold"/>
                                        <p:tgtEl>
                                          <p:spTgt spid="20"/>
                                        </p:tgtEl>
                                        <p:attrNameLst>
                                          <p:attrName>ppt_h</p:attrName>
                                        </p:attrNameLst>
                                      </p:cBhvr>
                                      <p:tavLst>
                                        <p:tav tm="0">
                                          <p:val>
                                            <p:fltVal val="0"/>
                                          </p:val>
                                        </p:tav>
                                        <p:tav tm="100000">
                                          <p:val>
                                            <p:strVal val="#ppt_h"/>
                                          </p:val>
                                        </p:tav>
                                      </p:tavLst>
                                    </p:anim>
                                    <p:animEffect transition="in" filter="fade">
                                      <p:cBhvr>
                                        <p:cTn id="79" dur="300"/>
                                        <p:tgtEl>
                                          <p:spTgt spid="20"/>
                                        </p:tgtEl>
                                      </p:cBhvr>
                                    </p:animEffect>
                                  </p:childTnLst>
                                </p:cTn>
                              </p:par>
                            </p:childTnLst>
                          </p:cTn>
                        </p:par>
                        <p:par>
                          <p:cTn id="80" fill="hold">
                            <p:stCondLst>
                              <p:cond delay="8000"/>
                            </p:stCondLst>
                            <p:childTnLst>
                              <p:par>
                                <p:cTn id="81" presetID="10" presetClass="entr" presetSubtype="0" fill="hold"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par>
                          <p:cTn id="84" fill="hold">
                            <p:stCondLst>
                              <p:cond delay="8500"/>
                            </p:stCondLst>
                            <p:childTnLst>
                              <p:par>
                                <p:cTn id="85" presetID="1" presetClass="entr" presetSubtype="0" fill="hold" grpId="0" nodeType="afterEffect">
                                  <p:stCondLst>
                                    <p:cond delay="0"/>
                                  </p:stCondLst>
                                  <p:childTnLst>
                                    <p:set>
                                      <p:cBhvr>
                                        <p:cTn id="86" dur="1" fill="hold">
                                          <p:stCondLst>
                                            <p:cond delay="0"/>
                                          </p:stCondLst>
                                        </p:cTn>
                                        <p:tgtEl>
                                          <p:spTgt spid="3"/>
                                        </p:tgtEl>
                                        <p:attrNameLst>
                                          <p:attrName>style.visibility</p:attrName>
                                        </p:attrNameLst>
                                      </p:cBhvr>
                                      <p:to>
                                        <p:strVal val="visible"/>
                                      </p:to>
                                    </p:set>
                                  </p:childTnLst>
                                </p:cTn>
                              </p:par>
                            </p:childTnLst>
                          </p:cTn>
                        </p:par>
                        <p:par>
                          <p:cTn id="87" fill="hold">
                            <p:stCondLst>
                              <p:cond delay="8500"/>
                            </p:stCondLst>
                            <p:childTnLst>
                              <p:par>
                                <p:cTn id="88" presetID="1" presetClass="entr" presetSubtype="0" fill="hold" grpId="0" nodeType="afterEffect">
                                  <p:stCondLst>
                                    <p:cond delay="0"/>
                                  </p:stCondLst>
                                  <p:childTnLst>
                                    <p:set>
                                      <p:cBhvr>
                                        <p:cTn id="89" dur="1" fill="hold">
                                          <p:stCondLst>
                                            <p:cond delay="0"/>
                                          </p:stCondLst>
                                        </p:cTn>
                                        <p:tgtEl>
                                          <p:spTgt spid="96"/>
                                        </p:tgtEl>
                                        <p:attrNameLst>
                                          <p:attrName>style.visibility</p:attrName>
                                        </p:attrNameLst>
                                      </p:cBhvr>
                                      <p:to>
                                        <p:strVal val="visible"/>
                                      </p:to>
                                    </p:set>
                                  </p:childTnLst>
                                </p:cTn>
                              </p:par>
                            </p:childTnLst>
                          </p:cTn>
                        </p:par>
                        <p:par>
                          <p:cTn id="90" fill="hold">
                            <p:stCondLst>
                              <p:cond delay="8500"/>
                            </p:stCondLst>
                            <p:childTnLst>
                              <p:par>
                                <p:cTn id="91" presetID="10" presetClass="entr" presetSubtype="0" fill="hold" grpId="0" nodeType="afterEffect">
                                  <p:stCondLst>
                                    <p:cond delay="0"/>
                                  </p:stCondLst>
                                  <p:childTnLst>
                                    <p:set>
                                      <p:cBhvr>
                                        <p:cTn id="92" dur="1" fill="hold">
                                          <p:stCondLst>
                                            <p:cond delay="0"/>
                                          </p:stCondLst>
                                        </p:cTn>
                                        <p:tgtEl>
                                          <p:spTgt spid="2"/>
                                        </p:tgtEl>
                                        <p:attrNameLst>
                                          <p:attrName>style.visibility</p:attrName>
                                        </p:attrNameLst>
                                      </p:cBhvr>
                                      <p:to>
                                        <p:strVal val="visible"/>
                                      </p:to>
                                    </p:set>
                                    <p:animEffect transition="in" filter="fade">
                                      <p:cBhvr>
                                        <p:cTn id="93" dur="500"/>
                                        <p:tgtEl>
                                          <p:spTgt spid="2"/>
                                        </p:tgtEl>
                                      </p:cBhvr>
                                    </p:animEffect>
                                  </p:childTnLst>
                                </p:cTn>
                              </p:par>
                            </p:childTnLst>
                          </p:cTn>
                        </p:par>
                        <p:par>
                          <p:cTn id="94" fill="hold">
                            <p:stCondLst>
                              <p:cond delay="9000"/>
                            </p:stCondLst>
                            <p:childTnLst>
                              <p:par>
                                <p:cTn id="95" presetID="1" presetClass="entr" presetSubtype="0" fill="hold" grpId="0" nodeType="afterEffect">
                                  <p:stCondLst>
                                    <p:cond delay="0"/>
                                  </p:stCondLst>
                                  <p:childTnLst>
                                    <p:set>
                                      <p:cBhvr>
                                        <p:cTn id="96" dur="1" fill="hold">
                                          <p:stCondLst>
                                            <p:cond delay="0"/>
                                          </p:stCondLst>
                                        </p:cTn>
                                        <p:tgtEl>
                                          <p:spTgt spid="11"/>
                                        </p:tgtEl>
                                        <p:attrNameLst>
                                          <p:attrName>style.visibility</p:attrName>
                                        </p:attrNameLst>
                                      </p:cBhvr>
                                      <p:to>
                                        <p:strVal val="visible"/>
                                      </p:to>
                                    </p:set>
                                  </p:childTnLst>
                                </p:cTn>
                              </p:par>
                            </p:childTnLst>
                          </p:cTn>
                        </p:par>
                        <p:par>
                          <p:cTn id="97" fill="hold">
                            <p:stCondLst>
                              <p:cond delay="9000"/>
                            </p:stCondLst>
                            <p:childTnLst>
                              <p:par>
                                <p:cTn id="98" presetID="1" presetClass="entr" presetSubtype="0" fill="hold" grpId="0" nodeType="afterEffect">
                                  <p:stCondLst>
                                    <p:cond delay="0"/>
                                  </p:stCondLst>
                                  <p:childTnLst>
                                    <p:set>
                                      <p:cBhvr>
                                        <p:cTn id="99" dur="1" fill="hold">
                                          <p:stCondLst>
                                            <p:cond delay="0"/>
                                          </p:stCondLst>
                                        </p:cTn>
                                        <p:tgtEl>
                                          <p:spTgt spid="97"/>
                                        </p:tgtEl>
                                        <p:attrNameLst>
                                          <p:attrName>style.visibility</p:attrName>
                                        </p:attrNameLst>
                                      </p:cBhvr>
                                      <p:to>
                                        <p:strVal val="visible"/>
                                      </p:to>
                                    </p:set>
                                  </p:childTnLst>
                                </p:cTn>
                              </p:par>
                            </p:childTnLst>
                          </p:cTn>
                        </p:par>
                        <p:par>
                          <p:cTn id="100" fill="hold">
                            <p:stCondLst>
                              <p:cond delay="9000"/>
                            </p:stCondLst>
                            <p:childTnLst>
                              <p:par>
                                <p:cTn id="101" presetID="10" presetClass="entr" presetSubtype="0" fill="hold" grpId="0" nodeType="after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childTnLst>
                          </p:cTn>
                        </p:par>
                        <p:par>
                          <p:cTn id="104" fill="hold">
                            <p:stCondLst>
                              <p:cond delay="9500"/>
                            </p:stCondLst>
                            <p:childTnLst>
                              <p:par>
                                <p:cTn id="105" presetID="1" presetClass="entr" presetSubtype="0" fill="hold" grpId="0" nodeType="afterEffect">
                                  <p:stCondLst>
                                    <p:cond delay="0"/>
                                  </p:stCondLst>
                                  <p:childTnLst>
                                    <p:set>
                                      <p:cBhvr>
                                        <p:cTn id="106" dur="1" fill="hold">
                                          <p:stCondLst>
                                            <p:cond delay="0"/>
                                          </p:stCondLst>
                                        </p:cTn>
                                        <p:tgtEl>
                                          <p:spTgt spid="13"/>
                                        </p:tgtEl>
                                        <p:attrNameLst>
                                          <p:attrName>style.visibility</p:attrName>
                                        </p:attrNameLst>
                                      </p:cBhvr>
                                      <p:to>
                                        <p:strVal val="visible"/>
                                      </p:to>
                                    </p:set>
                                  </p:childTnLst>
                                </p:cTn>
                              </p:par>
                            </p:childTnLst>
                          </p:cTn>
                        </p:par>
                        <p:par>
                          <p:cTn id="107" fill="hold">
                            <p:stCondLst>
                              <p:cond delay="9500"/>
                            </p:stCondLst>
                            <p:childTnLst>
                              <p:par>
                                <p:cTn id="108" presetID="1" presetClass="entr" presetSubtype="0" fill="hold" grpId="0" nodeType="afterEffect">
                                  <p:stCondLst>
                                    <p:cond delay="0"/>
                                  </p:stCondLst>
                                  <p:childTnLst>
                                    <p:set>
                                      <p:cBhvr>
                                        <p:cTn id="109" dur="1" fill="hold">
                                          <p:stCondLst>
                                            <p:cond delay="0"/>
                                          </p:stCondLst>
                                        </p:cTn>
                                        <p:tgtEl>
                                          <p:spTgt spid="98"/>
                                        </p:tgtEl>
                                        <p:attrNameLst>
                                          <p:attrName>style.visibility</p:attrName>
                                        </p:attrNameLst>
                                      </p:cBhvr>
                                      <p:to>
                                        <p:strVal val="visible"/>
                                      </p:to>
                                    </p:set>
                                  </p:childTnLst>
                                </p:cTn>
                              </p:par>
                            </p:childTnLst>
                          </p:cTn>
                        </p:par>
                        <p:par>
                          <p:cTn id="110" fill="hold">
                            <p:stCondLst>
                              <p:cond delay="9500"/>
                            </p:stCondLst>
                            <p:childTnLst>
                              <p:par>
                                <p:cTn id="111" presetID="10" presetClass="entr" presetSubtype="0" fill="hold" grpId="0" nodeType="afterEffect">
                                  <p:stCondLst>
                                    <p:cond delay="0"/>
                                  </p:stCondLst>
                                  <p:childTnLst>
                                    <p:set>
                                      <p:cBhvr>
                                        <p:cTn id="112" dur="1" fill="hold">
                                          <p:stCondLst>
                                            <p:cond delay="0"/>
                                          </p:stCondLst>
                                        </p:cTn>
                                        <p:tgtEl>
                                          <p:spTgt spid="12"/>
                                        </p:tgtEl>
                                        <p:attrNameLst>
                                          <p:attrName>style.visibility</p:attrName>
                                        </p:attrNameLst>
                                      </p:cBhvr>
                                      <p:to>
                                        <p:strVal val="visible"/>
                                      </p:to>
                                    </p:set>
                                    <p:animEffect transition="in" filter="fade">
                                      <p:cBhvr>
                                        <p:cTn id="113" dur="500"/>
                                        <p:tgtEl>
                                          <p:spTgt spid="12"/>
                                        </p:tgtEl>
                                      </p:cBhvr>
                                    </p:animEffect>
                                  </p:childTnLst>
                                </p:cTn>
                              </p:par>
                            </p:childTnLst>
                          </p:cTn>
                        </p:par>
                        <p:par>
                          <p:cTn id="114" fill="hold">
                            <p:stCondLst>
                              <p:cond delay="10000"/>
                            </p:stCondLst>
                            <p:childTnLst>
                              <p:par>
                                <p:cTn id="115" presetID="1" presetClass="entr" presetSubtype="0" fill="hold" grpId="0" nodeType="afterEffect">
                                  <p:stCondLst>
                                    <p:cond delay="0"/>
                                  </p:stCondLst>
                                  <p:childTnLst>
                                    <p:set>
                                      <p:cBhvr>
                                        <p:cTn id="116" dur="1" fill="hold">
                                          <p:stCondLst>
                                            <p:cond delay="0"/>
                                          </p:stCondLst>
                                        </p:cTn>
                                        <p:tgtEl>
                                          <p:spTgt spid="7"/>
                                        </p:tgtEl>
                                        <p:attrNameLst>
                                          <p:attrName>style.visibility</p:attrName>
                                        </p:attrNameLst>
                                      </p:cBhvr>
                                      <p:to>
                                        <p:strVal val="visible"/>
                                      </p:to>
                                    </p:set>
                                  </p:childTnLst>
                                </p:cTn>
                              </p:par>
                            </p:childTnLst>
                          </p:cTn>
                        </p:par>
                        <p:par>
                          <p:cTn id="117" fill="hold">
                            <p:stCondLst>
                              <p:cond delay="10000"/>
                            </p:stCondLst>
                            <p:childTnLst>
                              <p:par>
                                <p:cTn id="118" presetID="1" presetClass="entr" presetSubtype="0" fill="hold" grpId="0" nodeType="afterEffect">
                                  <p:stCondLst>
                                    <p:cond delay="0"/>
                                  </p:stCondLst>
                                  <p:childTnLst>
                                    <p:set>
                                      <p:cBhvr>
                                        <p:cTn id="119" dur="1" fill="hold">
                                          <p:stCondLst>
                                            <p:cond delay="0"/>
                                          </p:stCondLst>
                                        </p:cTn>
                                        <p:tgtEl>
                                          <p:spTgt spid="99"/>
                                        </p:tgtEl>
                                        <p:attrNameLst>
                                          <p:attrName>style.visibility</p:attrName>
                                        </p:attrNameLst>
                                      </p:cBhvr>
                                      <p:to>
                                        <p:strVal val="visible"/>
                                      </p:to>
                                    </p:set>
                                  </p:childTnLst>
                                </p:cTn>
                              </p:par>
                            </p:childTnLst>
                          </p:cTn>
                        </p:par>
                        <p:par>
                          <p:cTn id="120" fill="hold">
                            <p:stCondLst>
                              <p:cond delay="10000"/>
                            </p:stCondLst>
                            <p:childTnLst>
                              <p:par>
                                <p:cTn id="121" presetID="10" presetClass="entr" presetSubtype="0" fill="hold" grpId="0" nodeType="afterEffect">
                                  <p:stCondLst>
                                    <p:cond delay="0"/>
                                  </p:stCondLst>
                                  <p:childTnLst>
                                    <p:set>
                                      <p:cBhvr>
                                        <p:cTn id="122" dur="1" fill="hold">
                                          <p:stCondLst>
                                            <p:cond delay="0"/>
                                          </p:stCondLst>
                                        </p:cTn>
                                        <p:tgtEl>
                                          <p:spTgt spid="6"/>
                                        </p:tgtEl>
                                        <p:attrNameLst>
                                          <p:attrName>style.visibility</p:attrName>
                                        </p:attrNameLst>
                                      </p:cBhvr>
                                      <p:to>
                                        <p:strVal val="visible"/>
                                      </p:to>
                                    </p:set>
                                    <p:animEffect transition="in" filter="fade">
                                      <p:cBhvr>
                                        <p:cTn id="123" dur="500"/>
                                        <p:tgtEl>
                                          <p:spTgt spid="6"/>
                                        </p:tgtEl>
                                      </p:cBhvr>
                                    </p:animEffect>
                                  </p:childTnLst>
                                </p:cTn>
                              </p:par>
                            </p:childTnLst>
                          </p:cTn>
                        </p:par>
                        <p:par>
                          <p:cTn id="124" fill="hold">
                            <p:stCondLst>
                              <p:cond delay="10500"/>
                            </p:stCondLst>
                            <p:childTnLst>
                              <p:par>
                                <p:cTn id="125" presetID="1" presetClass="entr" presetSubtype="0" fill="hold" grpId="0" nodeType="afterEffect">
                                  <p:stCondLst>
                                    <p:cond delay="0"/>
                                  </p:stCondLst>
                                  <p:childTnLst>
                                    <p:set>
                                      <p:cBhvr>
                                        <p:cTn id="126" dur="1" fill="hold">
                                          <p:stCondLst>
                                            <p:cond delay="0"/>
                                          </p:stCondLst>
                                        </p:cTn>
                                        <p:tgtEl>
                                          <p:spTgt spid="9"/>
                                        </p:tgtEl>
                                        <p:attrNameLst>
                                          <p:attrName>style.visibility</p:attrName>
                                        </p:attrNameLst>
                                      </p:cBhvr>
                                      <p:to>
                                        <p:strVal val="visible"/>
                                      </p:to>
                                    </p:set>
                                  </p:childTnLst>
                                </p:cTn>
                              </p:par>
                            </p:childTnLst>
                          </p:cTn>
                        </p:par>
                        <p:par>
                          <p:cTn id="127" fill="hold">
                            <p:stCondLst>
                              <p:cond delay="10500"/>
                            </p:stCondLst>
                            <p:childTnLst>
                              <p:par>
                                <p:cTn id="128" presetID="1" presetClass="entr" presetSubtype="0" fill="hold" grpId="0" nodeType="afterEffect">
                                  <p:stCondLst>
                                    <p:cond delay="0"/>
                                  </p:stCondLst>
                                  <p:childTnLst>
                                    <p:set>
                                      <p:cBhvr>
                                        <p:cTn id="129" dur="1" fill="hold">
                                          <p:stCondLst>
                                            <p:cond delay="0"/>
                                          </p:stCondLst>
                                        </p:cTn>
                                        <p:tgtEl>
                                          <p:spTgt spid="100"/>
                                        </p:tgtEl>
                                        <p:attrNameLst>
                                          <p:attrName>style.visibility</p:attrName>
                                        </p:attrNameLst>
                                      </p:cBhvr>
                                      <p:to>
                                        <p:strVal val="visible"/>
                                      </p:to>
                                    </p:set>
                                  </p:childTnLst>
                                </p:cTn>
                              </p:par>
                            </p:childTnLst>
                          </p:cTn>
                        </p:par>
                        <p:par>
                          <p:cTn id="130" fill="hold">
                            <p:stCondLst>
                              <p:cond delay="10500"/>
                            </p:stCondLst>
                            <p:childTnLst>
                              <p:par>
                                <p:cTn id="131" presetID="10" presetClass="entr" presetSubtype="0" fill="hold" grpId="0" nodeType="afterEffect">
                                  <p:stCondLst>
                                    <p:cond delay="0"/>
                                  </p:stCondLst>
                                  <p:childTnLst>
                                    <p:set>
                                      <p:cBhvr>
                                        <p:cTn id="132" dur="1" fill="hold">
                                          <p:stCondLst>
                                            <p:cond delay="0"/>
                                          </p:stCondLst>
                                        </p:cTn>
                                        <p:tgtEl>
                                          <p:spTgt spid="8"/>
                                        </p:tgtEl>
                                        <p:attrNameLst>
                                          <p:attrName>style.visibility</p:attrName>
                                        </p:attrNameLst>
                                      </p:cBhvr>
                                      <p:to>
                                        <p:strVal val="visible"/>
                                      </p:to>
                                    </p:set>
                                    <p:animEffect transition="in" filter="fade">
                                      <p:cBhvr>
                                        <p:cTn id="133" dur="500"/>
                                        <p:tgtEl>
                                          <p:spTgt spid="8"/>
                                        </p:tgtEl>
                                      </p:cBhvr>
                                    </p:animEffect>
                                  </p:childTnLst>
                                </p:cTn>
                              </p:par>
                            </p:childTnLst>
                          </p:cTn>
                        </p:par>
                        <p:par>
                          <p:cTn id="134" fill="hold">
                            <p:stCondLst>
                              <p:cond delay="11000"/>
                            </p:stCondLst>
                            <p:childTnLst>
                              <p:par>
                                <p:cTn id="135" presetID="1" presetClass="entr" presetSubtype="0" fill="hold" grpId="0" nodeType="afterEffect">
                                  <p:stCondLst>
                                    <p:cond delay="0"/>
                                  </p:stCondLst>
                                  <p:childTnLst>
                                    <p:set>
                                      <p:cBhvr>
                                        <p:cTn id="136" dur="1" fill="hold">
                                          <p:stCondLst>
                                            <p:cond delay="0"/>
                                          </p:stCondLst>
                                        </p:cTn>
                                        <p:tgtEl>
                                          <p:spTgt spid="5"/>
                                        </p:tgtEl>
                                        <p:attrNameLst>
                                          <p:attrName>style.visibility</p:attrName>
                                        </p:attrNameLst>
                                      </p:cBhvr>
                                      <p:to>
                                        <p:strVal val="visible"/>
                                      </p:to>
                                    </p:set>
                                  </p:childTnLst>
                                </p:cTn>
                              </p:par>
                            </p:childTnLst>
                          </p:cTn>
                        </p:par>
                        <p:par>
                          <p:cTn id="137" fill="hold">
                            <p:stCondLst>
                              <p:cond delay="11000"/>
                            </p:stCondLst>
                            <p:childTnLst>
                              <p:par>
                                <p:cTn id="138" presetID="1" presetClass="entr" presetSubtype="0" fill="hold" grpId="0" nodeType="afterEffect">
                                  <p:stCondLst>
                                    <p:cond delay="0"/>
                                  </p:stCondLst>
                                  <p:childTnLst>
                                    <p:set>
                                      <p:cBhvr>
                                        <p:cTn id="139" dur="1" fill="hold">
                                          <p:stCondLst>
                                            <p:cond delay="0"/>
                                          </p:stCondLst>
                                        </p:cTn>
                                        <p:tgtEl>
                                          <p:spTgt spid="101"/>
                                        </p:tgtEl>
                                        <p:attrNameLst>
                                          <p:attrName>style.visibility</p:attrName>
                                        </p:attrNameLst>
                                      </p:cBhvr>
                                      <p:to>
                                        <p:strVal val="visible"/>
                                      </p:to>
                                    </p:set>
                                  </p:childTnLst>
                                </p:cTn>
                              </p:par>
                            </p:childTnLst>
                          </p:cTn>
                        </p:par>
                        <p:par>
                          <p:cTn id="140" fill="hold">
                            <p:stCondLst>
                              <p:cond delay="11000"/>
                            </p:stCondLst>
                            <p:childTnLst>
                              <p:par>
                                <p:cTn id="141" presetID="10" presetClass="entr" presetSubtype="0" fill="hold" grpId="0" nodeType="afterEffect">
                                  <p:stCondLst>
                                    <p:cond delay="0"/>
                                  </p:stCondLst>
                                  <p:childTnLst>
                                    <p:set>
                                      <p:cBhvr>
                                        <p:cTn id="142" dur="1" fill="hold">
                                          <p:stCondLst>
                                            <p:cond delay="0"/>
                                          </p:stCondLst>
                                        </p:cTn>
                                        <p:tgtEl>
                                          <p:spTgt spid="4"/>
                                        </p:tgtEl>
                                        <p:attrNameLst>
                                          <p:attrName>style.visibility</p:attrName>
                                        </p:attrNameLst>
                                      </p:cBhvr>
                                      <p:to>
                                        <p:strVal val="visible"/>
                                      </p:to>
                                    </p:set>
                                    <p:animEffect transition="in" filter="fade">
                                      <p:cBhvr>
                                        <p:cTn id="1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13" grpId="0"/>
      <p:bldP spid="14" grpId="0" animBg="1"/>
      <p:bldP spid="15" grpId="0" animBg="1"/>
      <p:bldP spid="16" grpId="0" animBg="1"/>
      <p:bldP spid="17" grpId="0" animBg="1"/>
      <p:bldP spid="18" grpId="0" animBg="1"/>
      <p:bldP spid="20" grpId="0" animBg="1"/>
      <p:bldP spid="26" grpId="0" animBg="1"/>
      <p:bldP spid="47" grpId="0" animBg="1"/>
      <p:bldP spid="65" grpId="0" animBg="1"/>
      <p:bldP spid="75" grpId="0" animBg="1"/>
      <p:bldP spid="81" grpId="0" animBg="1"/>
      <p:bldP spid="96" grpId="0" animBg="1"/>
      <p:bldP spid="97" grpId="0" animBg="1"/>
      <p:bldP spid="98" grpId="0" animBg="1"/>
      <p:bldP spid="99" grpId="0" animBg="1"/>
      <p:bldP spid="100" grpId="0" animBg="1"/>
      <p:bldP spid="10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6428" y="995194"/>
            <a:ext cx="2088158" cy="1656209"/>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878128" y="987574"/>
            <a:ext cx="5676900" cy="165620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459528" y="2823994"/>
            <a:ext cx="2088158" cy="165620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83568" y="2816374"/>
            <a:ext cx="5676900" cy="165620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191562" y="1308948"/>
            <a:ext cx="1028700" cy="1028700"/>
            <a:chOff x="3240784" y="1085279"/>
            <a:chExt cx="1028700" cy="1028700"/>
          </a:xfrm>
        </p:grpSpPr>
        <p:sp>
          <p:nvSpPr>
            <p:cNvPr id="7" name="Freeform 201"/>
            <p:cNvSpPr>
              <a:spLocks noEditPoints="1"/>
            </p:cNvSpPr>
            <p:nvPr/>
          </p:nvSpPr>
          <p:spPr bwMode="auto">
            <a:xfrm>
              <a:off x="3419872" y="1203598"/>
              <a:ext cx="670524" cy="688484"/>
            </a:xfrm>
            <a:custGeom>
              <a:avLst/>
              <a:gdLst>
                <a:gd name="T0" fmla="*/ 19 w 104"/>
                <a:gd name="T1" fmla="*/ 40 h 107"/>
                <a:gd name="T2" fmla="*/ 25 w 104"/>
                <a:gd name="T3" fmla="*/ 35 h 107"/>
                <a:gd name="T4" fmla="*/ 27 w 104"/>
                <a:gd name="T5" fmla="*/ 26 h 107"/>
                <a:gd name="T6" fmla="*/ 37 w 104"/>
                <a:gd name="T7" fmla="*/ 26 h 107"/>
                <a:gd name="T8" fmla="*/ 42 w 104"/>
                <a:gd name="T9" fmla="*/ 22 h 107"/>
                <a:gd name="T10" fmla="*/ 44 w 104"/>
                <a:gd name="T11" fmla="*/ 13 h 107"/>
                <a:gd name="T12" fmla="*/ 54 w 104"/>
                <a:gd name="T13" fmla="*/ 13 h 107"/>
                <a:gd name="T14" fmla="*/ 60 w 104"/>
                <a:gd name="T15" fmla="*/ 8 h 107"/>
                <a:gd name="T16" fmla="*/ 62 w 104"/>
                <a:gd name="T17" fmla="*/ 0 h 107"/>
                <a:gd name="T18" fmla="*/ 99 w 104"/>
                <a:gd name="T19" fmla="*/ 38 h 107"/>
                <a:gd name="T20" fmla="*/ 103 w 104"/>
                <a:gd name="T21" fmla="*/ 47 h 107"/>
                <a:gd name="T22" fmla="*/ 100 w 104"/>
                <a:gd name="T23" fmla="*/ 59 h 107"/>
                <a:gd name="T24" fmla="*/ 37 w 104"/>
                <a:gd name="T25" fmla="*/ 106 h 107"/>
                <a:gd name="T26" fmla="*/ 28 w 104"/>
                <a:gd name="T27" fmla="*/ 104 h 107"/>
                <a:gd name="T28" fmla="*/ 1 w 104"/>
                <a:gd name="T29" fmla="*/ 70 h 107"/>
                <a:gd name="T30" fmla="*/ 1 w 104"/>
                <a:gd name="T31" fmla="*/ 66 h 107"/>
                <a:gd name="T32" fmla="*/ 8 w 104"/>
                <a:gd name="T33" fmla="*/ 52 h 107"/>
                <a:gd name="T34" fmla="*/ 33 w 104"/>
                <a:gd name="T35" fmla="*/ 83 h 107"/>
                <a:gd name="T36" fmla="*/ 10 w 104"/>
                <a:gd name="T37" fmla="*/ 64 h 107"/>
                <a:gd name="T38" fmla="*/ 32 w 104"/>
                <a:gd name="T39" fmla="*/ 99 h 107"/>
                <a:gd name="T40" fmla="*/ 39 w 104"/>
                <a:gd name="T41" fmla="*/ 98 h 107"/>
                <a:gd name="T42" fmla="*/ 37 w 104"/>
                <a:gd name="T43" fmla="*/ 84 h 107"/>
                <a:gd name="T44" fmla="*/ 11 w 104"/>
                <a:gd name="T45" fmla="*/ 50 h 107"/>
                <a:gd name="T46" fmla="*/ 16 w 104"/>
                <a:gd name="T47" fmla="*/ 42 h 107"/>
                <a:gd name="T48" fmla="*/ 40 w 104"/>
                <a:gd name="T49" fmla="*/ 64 h 107"/>
                <a:gd name="T50" fmla="*/ 66 w 104"/>
                <a:gd name="T51" fmla="*/ 18 h 107"/>
                <a:gd name="T52" fmla="*/ 67 w 104"/>
                <a:gd name="T53" fmla="*/ 59 h 107"/>
                <a:gd name="T54" fmla="*/ 88 w 104"/>
                <a:gd name="T55" fmla="*/ 48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4 h 107"/>
                <a:gd name="T72" fmla="*/ 69 w 104"/>
                <a:gd name="T73" fmla="*/ 10 h 107"/>
                <a:gd name="T74" fmla="*/ 42 w 104"/>
                <a:gd name="T75" fmla="*/ 80 h 107"/>
                <a:gd name="T76" fmla="*/ 47 w 104"/>
                <a:gd name="T77" fmla="*/ 90 h 107"/>
                <a:gd name="T78" fmla="*/ 95 w 104"/>
                <a:gd name="T79" fmla="*/ 54 h 107"/>
                <a:gd name="T80" fmla="*/ 94 w 104"/>
                <a:gd name="T81" fmla="*/ 42 h 107"/>
                <a:gd name="T82" fmla="*/ 69 w 104"/>
                <a:gd name="T83"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7">
                  <a:moveTo>
                    <a:pt x="16" y="42"/>
                  </a:moveTo>
                  <a:cubicBezTo>
                    <a:pt x="19" y="40"/>
                    <a:pt x="19" y="40"/>
                    <a:pt x="19" y="40"/>
                  </a:cubicBezTo>
                  <a:cubicBezTo>
                    <a:pt x="19" y="33"/>
                    <a:pt x="19" y="33"/>
                    <a:pt x="19" y="33"/>
                  </a:cubicBezTo>
                  <a:cubicBezTo>
                    <a:pt x="25" y="35"/>
                    <a:pt x="25" y="35"/>
                    <a:pt x="25" y="35"/>
                  </a:cubicBezTo>
                  <a:cubicBezTo>
                    <a:pt x="28" y="33"/>
                    <a:pt x="28" y="33"/>
                    <a:pt x="28" y="33"/>
                  </a:cubicBezTo>
                  <a:cubicBezTo>
                    <a:pt x="27" y="26"/>
                    <a:pt x="27" y="26"/>
                    <a:pt x="27" y="26"/>
                  </a:cubicBezTo>
                  <a:cubicBezTo>
                    <a:pt x="34" y="29"/>
                    <a:pt x="34" y="29"/>
                    <a:pt x="34" y="29"/>
                  </a:cubicBezTo>
                  <a:cubicBezTo>
                    <a:pt x="37" y="26"/>
                    <a:pt x="37" y="26"/>
                    <a:pt x="37" y="26"/>
                  </a:cubicBezTo>
                  <a:cubicBezTo>
                    <a:pt x="36" y="20"/>
                    <a:pt x="36" y="20"/>
                    <a:pt x="36" y="20"/>
                  </a:cubicBezTo>
                  <a:cubicBezTo>
                    <a:pt x="42" y="22"/>
                    <a:pt x="42" y="22"/>
                    <a:pt x="42" y="22"/>
                  </a:cubicBezTo>
                  <a:cubicBezTo>
                    <a:pt x="45" y="19"/>
                    <a:pt x="45" y="19"/>
                    <a:pt x="45" y="19"/>
                  </a:cubicBezTo>
                  <a:cubicBezTo>
                    <a:pt x="44" y="13"/>
                    <a:pt x="44" y="13"/>
                    <a:pt x="44" y="13"/>
                  </a:cubicBezTo>
                  <a:cubicBezTo>
                    <a:pt x="51" y="15"/>
                    <a:pt x="51" y="15"/>
                    <a:pt x="51" y="15"/>
                  </a:cubicBezTo>
                  <a:cubicBezTo>
                    <a:pt x="54" y="13"/>
                    <a:pt x="54" y="13"/>
                    <a:pt x="54" y="13"/>
                  </a:cubicBezTo>
                  <a:cubicBezTo>
                    <a:pt x="53" y="6"/>
                    <a:pt x="53" y="6"/>
                    <a:pt x="53" y="6"/>
                  </a:cubicBezTo>
                  <a:cubicBezTo>
                    <a:pt x="60" y="8"/>
                    <a:pt x="60" y="8"/>
                    <a:pt x="60" y="8"/>
                  </a:cubicBezTo>
                  <a:cubicBezTo>
                    <a:pt x="63" y="6"/>
                    <a:pt x="63" y="6"/>
                    <a:pt x="63" y="6"/>
                  </a:cubicBezTo>
                  <a:cubicBezTo>
                    <a:pt x="62" y="0"/>
                    <a:pt x="62" y="0"/>
                    <a:pt x="62" y="0"/>
                  </a:cubicBezTo>
                  <a:cubicBezTo>
                    <a:pt x="72" y="3"/>
                    <a:pt x="72" y="3"/>
                    <a:pt x="72" y="3"/>
                  </a:cubicBezTo>
                  <a:cubicBezTo>
                    <a:pt x="99" y="38"/>
                    <a:pt x="99" y="38"/>
                    <a:pt x="99" y="38"/>
                  </a:cubicBezTo>
                  <a:cubicBezTo>
                    <a:pt x="99" y="38"/>
                    <a:pt x="99" y="38"/>
                    <a:pt x="99" y="38"/>
                  </a:cubicBezTo>
                  <a:cubicBezTo>
                    <a:pt x="102" y="41"/>
                    <a:pt x="103" y="44"/>
                    <a:pt x="103" y="47"/>
                  </a:cubicBezTo>
                  <a:cubicBezTo>
                    <a:pt x="104" y="51"/>
                    <a:pt x="103" y="54"/>
                    <a:pt x="101" y="58"/>
                  </a:cubicBezTo>
                  <a:cubicBezTo>
                    <a:pt x="100" y="59"/>
                    <a:pt x="100" y="59"/>
                    <a:pt x="100" y="59"/>
                  </a:cubicBezTo>
                  <a:cubicBezTo>
                    <a:pt x="44" y="102"/>
                    <a:pt x="44" y="102"/>
                    <a:pt x="44" y="102"/>
                  </a:cubicBezTo>
                  <a:cubicBezTo>
                    <a:pt x="42" y="104"/>
                    <a:pt x="40" y="106"/>
                    <a:pt x="37" y="106"/>
                  </a:cubicBezTo>
                  <a:cubicBezTo>
                    <a:pt x="34" y="107"/>
                    <a:pt x="31" y="106"/>
                    <a:pt x="28" y="105"/>
                  </a:cubicBezTo>
                  <a:cubicBezTo>
                    <a:pt x="28" y="104"/>
                    <a:pt x="28" y="104"/>
                    <a:pt x="28" y="104"/>
                  </a:cubicBezTo>
                  <a:cubicBezTo>
                    <a:pt x="27" y="104"/>
                    <a:pt x="27" y="104"/>
                    <a:pt x="27" y="104"/>
                  </a:cubicBezTo>
                  <a:cubicBezTo>
                    <a:pt x="1" y="70"/>
                    <a:pt x="1" y="70"/>
                    <a:pt x="1" y="70"/>
                  </a:cubicBezTo>
                  <a:cubicBezTo>
                    <a:pt x="0" y="68"/>
                    <a:pt x="0" y="68"/>
                    <a:pt x="0" y="68"/>
                  </a:cubicBezTo>
                  <a:cubicBezTo>
                    <a:pt x="1" y="66"/>
                    <a:pt x="1" y="66"/>
                    <a:pt x="1" y="66"/>
                  </a:cubicBezTo>
                  <a:cubicBezTo>
                    <a:pt x="6" y="56"/>
                    <a:pt x="6" y="56"/>
                    <a:pt x="6" y="56"/>
                  </a:cubicBezTo>
                  <a:cubicBezTo>
                    <a:pt x="8" y="52"/>
                    <a:pt x="8" y="52"/>
                    <a:pt x="8" y="52"/>
                  </a:cubicBezTo>
                  <a:cubicBezTo>
                    <a:pt x="12" y="56"/>
                    <a:pt x="12" y="56"/>
                    <a:pt x="12" y="56"/>
                  </a:cubicBezTo>
                  <a:cubicBezTo>
                    <a:pt x="33" y="83"/>
                    <a:pt x="33" y="83"/>
                    <a:pt x="33" y="83"/>
                  </a:cubicBezTo>
                  <a:cubicBezTo>
                    <a:pt x="27" y="87"/>
                    <a:pt x="27" y="87"/>
                    <a:pt x="27" y="87"/>
                  </a:cubicBezTo>
                  <a:cubicBezTo>
                    <a:pt x="10" y="64"/>
                    <a:pt x="10" y="64"/>
                    <a:pt x="10" y="64"/>
                  </a:cubicBezTo>
                  <a:cubicBezTo>
                    <a:pt x="8" y="68"/>
                    <a:pt x="8" y="68"/>
                    <a:pt x="8" y="68"/>
                  </a:cubicBezTo>
                  <a:cubicBezTo>
                    <a:pt x="32" y="99"/>
                    <a:pt x="32" y="99"/>
                    <a:pt x="32" y="99"/>
                  </a:cubicBezTo>
                  <a:cubicBezTo>
                    <a:pt x="33" y="100"/>
                    <a:pt x="34" y="100"/>
                    <a:pt x="35" y="99"/>
                  </a:cubicBezTo>
                  <a:cubicBezTo>
                    <a:pt x="37" y="99"/>
                    <a:pt x="38" y="99"/>
                    <a:pt x="39" y="98"/>
                  </a:cubicBezTo>
                  <a:cubicBezTo>
                    <a:pt x="40" y="95"/>
                    <a:pt x="40" y="93"/>
                    <a:pt x="40" y="91"/>
                  </a:cubicBezTo>
                  <a:cubicBezTo>
                    <a:pt x="40" y="88"/>
                    <a:pt x="39" y="86"/>
                    <a:pt x="37" y="84"/>
                  </a:cubicBezTo>
                  <a:cubicBezTo>
                    <a:pt x="37" y="84"/>
                    <a:pt x="37" y="84"/>
                    <a:pt x="37" y="84"/>
                  </a:cubicBezTo>
                  <a:cubicBezTo>
                    <a:pt x="11" y="50"/>
                    <a:pt x="11" y="50"/>
                    <a:pt x="11" y="50"/>
                  </a:cubicBezTo>
                  <a:cubicBezTo>
                    <a:pt x="10" y="40"/>
                    <a:pt x="10" y="40"/>
                    <a:pt x="10" y="40"/>
                  </a:cubicBezTo>
                  <a:cubicBezTo>
                    <a:pt x="16" y="42"/>
                    <a:pt x="16" y="42"/>
                    <a:pt x="16" y="42"/>
                  </a:cubicBezTo>
                  <a:close/>
                  <a:moveTo>
                    <a:pt x="28" y="48"/>
                  </a:moveTo>
                  <a:cubicBezTo>
                    <a:pt x="40" y="64"/>
                    <a:pt x="40" y="64"/>
                    <a:pt x="40" y="64"/>
                  </a:cubicBezTo>
                  <a:cubicBezTo>
                    <a:pt x="79" y="34"/>
                    <a:pt x="79" y="34"/>
                    <a:pt x="79" y="34"/>
                  </a:cubicBezTo>
                  <a:cubicBezTo>
                    <a:pt x="66" y="18"/>
                    <a:pt x="66" y="18"/>
                    <a:pt x="66" y="18"/>
                  </a:cubicBezTo>
                  <a:cubicBezTo>
                    <a:pt x="28" y="48"/>
                    <a:pt x="28" y="48"/>
                    <a:pt x="28" y="48"/>
                  </a:cubicBezTo>
                  <a:close/>
                  <a:moveTo>
                    <a:pt x="67" y="59"/>
                  </a:moveTo>
                  <a:cubicBezTo>
                    <a:pt x="70" y="62"/>
                    <a:pt x="70" y="62"/>
                    <a:pt x="70" y="62"/>
                  </a:cubicBezTo>
                  <a:cubicBezTo>
                    <a:pt x="88" y="48"/>
                    <a:pt x="88" y="48"/>
                    <a:pt x="88" y="48"/>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8"/>
                  </a:moveTo>
                  <a:cubicBezTo>
                    <a:pt x="45" y="72"/>
                    <a:pt x="45" y="72"/>
                    <a:pt x="45" y="72"/>
                  </a:cubicBezTo>
                  <a:cubicBezTo>
                    <a:pt x="63" y="58"/>
                    <a:pt x="63" y="58"/>
                    <a:pt x="63" y="58"/>
                  </a:cubicBezTo>
                  <a:cubicBezTo>
                    <a:pt x="60" y="54"/>
                    <a:pt x="60" y="54"/>
                    <a:pt x="60" y="54"/>
                  </a:cubicBezTo>
                  <a:cubicBezTo>
                    <a:pt x="42" y="68"/>
                    <a:pt x="42" y="68"/>
                    <a:pt x="42" y="68"/>
                  </a:cubicBezTo>
                  <a:close/>
                  <a:moveTo>
                    <a:pt x="69" y="10"/>
                  </a:moveTo>
                  <a:cubicBezTo>
                    <a:pt x="19" y="49"/>
                    <a:pt x="19" y="49"/>
                    <a:pt x="19" y="49"/>
                  </a:cubicBezTo>
                  <a:cubicBezTo>
                    <a:pt x="42" y="80"/>
                    <a:pt x="42" y="80"/>
                    <a:pt x="42" y="80"/>
                  </a:cubicBezTo>
                  <a:cubicBezTo>
                    <a:pt x="42" y="80"/>
                    <a:pt x="42" y="80"/>
                    <a:pt x="42" y="80"/>
                  </a:cubicBezTo>
                  <a:cubicBezTo>
                    <a:pt x="45" y="83"/>
                    <a:pt x="46" y="86"/>
                    <a:pt x="47" y="90"/>
                  </a:cubicBezTo>
                  <a:cubicBezTo>
                    <a:pt x="47" y="90"/>
                    <a:pt x="47" y="91"/>
                    <a:pt x="47" y="91"/>
                  </a:cubicBezTo>
                  <a:cubicBezTo>
                    <a:pt x="95" y="54"/>
                    <a:pt x="95" y="54"/>
                    <a:pt x="95" y="54"/>
                  </a:cubicBezTo>
                  <a:cubicBezTo>
                    <a:pt x="96" y="52"/>
                    <a:pt x="97" y="50"/>
                    <a:pt x="96" y="48"/>
                  </a:cubicBezTo>
                  <a:cubicBezTo>
                    <a:pt x="96" y="46"/>
                    <a:pt x="95" y="44"/>
                    <a:pt x="94" y="42"/>
                  </a:cubicBezTo>
                  <a:cubicBezTo>
                    <a:pt x="94" y="42"/>
                    <a:pt x="94" y="42"/>
                    <a:pt x="94" y="42"/>
                  </a:cubicBezTo>
                  <a:lnTo>
                    <a:pt x="69" y="10"/>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a:p>
          </p:txBody>
        </p:sp>
        <p:sp>
          <p:nvSpPr>
            <p:cNvPr id="8" name="椭圆 7"/>
            <p:cNvSpPr/>
            <p:nvPr/>
          </p:nvSpPr>
          <p:spPr>
            <a:xfrm>
              <a:off x="3240784" y="1085279"/>
              <a:ext cx="1028700" cy="10287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5026834" y="3137748"/>
            <a:ext cx="1028700" cy="1028700"/>
            <a:chOff x="1038604" y="2931790"/>
            <a:chExt cx="1028700" cy="1028700"/>
          </a:xfrm>
        </p:grpSpPr>
        <p:sp>
          <p:nvSpPr>
            <p:cNvPr id="10" name="Freeform 234"/>
            <p:cNvSpPr>
              <a:spLocks noEditPoints="1"/>
            </p:cNvSpPr>
            <p:nvPr/>
          </p:nvSpPr>
          <p:spPr bwMode="auto">
            <a:xfrm>
              <a:off x="1242128" y="3138473"/>
              <a:ext cx="626088" cy="623434"/>
            </a:xfrm>
            <a:custGeom>
              <a:avLst/>
              <a:gdLst>
                <a:gd name="T0" fmla="*/ 122 w 244"/>
                <a:gd name="T1" fmla="*/ 0 h 243"/>
                <a:gd name="T2" fmla="*/ 208 w 244"/>
                <a:gd name="T3" fmla="*/ 35 h 243"/>
                <a:gd name="T4" fmla="*/ 244 w 244"/>
                <a:gd name="T5" fmla="*/ 121 h 243"/>
                <a:gd name="T6" fmla="*/ 208 w 244"/>
                <a:gd name="T7" fmla="*/ 208 h 243"/>
                <a:gd name="T8" fmla="*/ 122 w 244"/>
                <a:gd name="T9" fmla="*/ 243 h 243"/>
                <a:gd name="T10" fmla="*/ 36 w 244"/>
                <a:gd name="T11" fmla="*/ 208 h 243"/>
                <a:gd name="T12" fmla="*/ 0 w 244"/>
                <a:gd name="T13" fmla="*/ 121 h 243"/>
                <a:gd name="T14" fmla="*/ 36 w 244"/>
                <a:gd name="T15" fmla="*/ 35 h 243"/>
                <a:gd name="T16" fmla="*/ 122 w 244"/>
                <a:gd name="T17" fmla="*/ 0 h 243"/>
                <a:gd name="T18" fmla="*/ 170 w 244"/>
                <a:gd name="T19" fmla="*/ 135 h 243"/>
                <a:gd name="T20" fmla="*/ 172 w 244"/>
                <a:gd name="T21" fmla="*/ 109 h 243"/>
                <a:gd name="T22" fmla="*/ 139 w 244"/>
                <a:gd name="T23" fmla="*/ 90 h 243"/>
                <a:gd name="T24" fmla="*/ 109 w 244"/>
                <a:gd name="T25" fmla="*/ 72 h 243"/>
                <a:gd name="T26" fmla="*/ 85 w 244"/>
                <a:gd name="T27" fmla="*/ 84 h 243"/>
                <a:gd name="T28" fmla="*/ 85 w 244"/>
                <a:gd name="T29" fmla="*/ 121 h 243"/>
                <a:gd name="T30" fmla="*/ 85 w 244"/>
                <a:gd name="T31" fmla="*/ 157 h 243"/>
                <a:gd name="T32" fmla="*/ 107 w 244"/>
                <a:gd name="T33" fmla="*/ 172 h 243"/>
                <a:gd name="T34" fmla="*/ 139 w 244"/>
                <a:gd name="T35" fmla="*/ 153 h 243"/>
                <a:gd name="T36" fmla="*/ 170 w 244"/>
                <a:gd name="T37" fmla="*/ 135 h 243"/>
                <a:gd name="T38" fmla="*/ 178 w 244"/>
                <a:gd name="T39" fmla="*/ 66 h 243"/>
                <a:gd name="T40" fmla="*/ 122 w 244"/>
                <a:gd name="T41" fmla="*/ 43 h 243"/>
                <a:gd name="T42" fmla="*/ 67 w 244"/>
                <a:gd name="T43" fmla="*/ 66 h 243"/>
                <a:gd name="T44" fmla="*/ 44 w 244"/>
                <a:gd name="T45" fmla="*/ 121 h 243"/>
                <a:gd name="T46" fmla="*/ 67 w 244"/>
                <a:gd name="T47" fmla="*/ 177 h 243"/>
                <a:gd name="T48" fmla="*/ 122 w 244"/>
                <a:gd name="T49" fmla="*/ 200 h 243"/>
                <a:gd name="T50" fmla="*/ 178 w 244"/>
                <a:gd name="T51" fmla="*/ 177 h 243"/>
                <a:gd name="T52" fmla="*/ 201 w 244"/>
                <a:gd name="T53" fmla="*/ 121 h 243"/>
                <a:gd name="T54" fmla="*/ 178 w 244"/>
                <a:gd name="T55" fmla="*/ 6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4" h="243">
                  <a:moveTo>
                    <a:pt x="122" y="0"/>
                  </a:moveTo>
                  <a:cubicBezTo>
                    <a:pt x="156" y="0"/>
                    <a:pt x="186" y="13"/>
                    <a:pt x="208" y="35"/>
                  </a:cubicBezTo>
                  <a:cubicBezTo>
                    <a:pt x="231" y="57"/>
                    <a:pt x="244" y="88"/>
                    <a:pt x="244" y="121"/>
                  </a:cubicBezTo>
                  <a:cubicBezTo>
                    <a:pt x="244" y="155"/>
                    <a:pt x="231" y="186"/>
                    <a:pt x="208" y="208"/>
                  </a:cubicBezTo>
                  <a:cubicBezTo>
                    <a:pt x="186" y="230"/>
                    <a:pt x="156" y="243"/>
                    <a:pt x="122" y="243"/>
                  </a:cubicBezTo>
                  <a:cubicBezTo>
                    <a:pt x="89" y="243"/>
                    <a:pt x="58" y="230"/>
                    <a:pt x="36" y="208"/>
                  </a:cubicBezTo>
                  <a:cubicBezTo>
                    <a:pt x="14" y="186"/>
                    <a:pt x="0" y="155"/>
                    <a:pt x="0" y="121"/>
                  </a:cubicBezTo>
                  <a:cubicBezTo>
                    <a:pt x="0" y="88"/>
                    <a:pt x="14" y="57"/>
                    <a:pt x="36" y="35"/>
                  </a:cubicBezTo>
                  <a:cubicBezTo>
                    <a:pt x="58" y="13"/>
                    <a:pt x="89" y="0"/>
                    <a:pt x="122" y="0"/>
                  </a:cubicBezTo>
                  <a:close/>
                  <a:moveTo>
                    <a:pt x="170" y="135"/>
                  </a:moveTo>
                  <a:cubicBezTo>
                    <a:pt x="182" y="128"/>
                    <a:pt x="184" y="117"/>
                    <a:pt x="172" y="109"/>
                  </a:cubicBezTo>
                  <a:cubicBezTo>
                    <a:pt x="161" y="102"/>
                    <a:pt x="150" y="96"/>
                    <a:pt x="139" y="90"/>
                  </a:cubicBezTo>
                  <a:cubicBezTo>
                    <a:pt x="129" y="84"/>
                    <a:pt x="119" y="78"/>
                    <a:pt x="109" y="72"/>
                  </a:cubicBezTo>
                  <a:cubicBezTo>
                    <a:pt x="96" y="65"/>
                    <a:pt x="85" y="69"/>
                    <a:pt x="85" y="84"/>
                  </a:cubicBezTo>
                  <a:cubicBezTo>
                    <a:pt x="85" y="96"/>
                    <a:pt x="85" y="109"/>
                    <a:pt x="85" y="121"/>
                  </a:cubicBezTo>
                  <a:cubicBezTo>
                    <a:pt x="85" y="133"/>
                    <a:pt x="85" y="145"/>
                    <a:pt x="85" y="157"/>
                  </a:cubicBezTo>
                  <a:cubicBezTo>
                    <a:pt x="85" y="171"/>
                    <a:pt x="94" y="178"/>
                    <a:pt x="107" y="172"/>
                  </a:cubicBezTo>
                  <a:cubicBezTo>
                    <a:pt x="118" y="165"/>
                    <a:pt x="128" y="159"/>
                    <a:pt x="139" y="153"/>
                  </a:cubicBezTo>
                  <a:cubicBezTo>
                    <a:pt x="150" y="147"/>
                    <a:pt x="160" y="141"/>
                    <a:pt x="170" y="135"/>
                  </a:cubicBezTo>
                  <a:close/>
                  <a:moveTo>
                    <a:pt x="178" y="66"/>
                  </a:moveTo>
                  <a:cubicBezTo>
                    <a:pt x="164" y="52"/>
                    <a:pt x="144" y="43"/>
                    <a:pt x="122" y="43"/>
                  </a:cubicBezTo>
                  <a:cubicBezTo>
                    <a:pt x="101" y="43"/>
                    <a:pt x="81" y="52"/>
                    <a:pt x="67" y="66"/>
                  </a:cubicBezTo>
                  <a:cubicBezTo>
                    <a:pt x="52" y="80"/>
                    <a:pt x="44" y="100"/>
                    <a:pt x="44" y="121"/>
                  </a:cubicBezTo>
                  <a:cubicBezTo>
                    <a:pt x="44" y="143"/>
                    <a:pt x="52" y="163"/>
                    <a:pt x="67" y="177"/>
                  </a:cubicBezTo>
                  <a:cubicBezTo>
                    <a:pt x="81" y="191"/>
                    <a:pt x="101" y="200"/>
                    <a:pt x="122" y="200"/>
                  </a:cubicBezTo>
                  <a:cubicBezTo>
                    <a:pt x="144" y="200"/>
                    <a:pt x="164" y="191"/>
                    <a:pt x="178" y="177"/>
                  </a:cubicBezTo>
                  <a:cubicBezTo>
                    <a:pt x="192" y="163"/>
                    <a:pt x="201" y="143"/>
                    <a:pt x="201" y="121"/>
                  </a:cubicBezTo>
                  <a:cubicBezTo>
                    <a:pt x="201" y="100"/>
                    <a:pt x="192" y="80"/>
                    <a:pt x="178" y="66"/>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68580" tIns="34290" rIns="68580" bIns="34290" numCol="1" anchor="t" anchorCtr="0" compatLnSpc="1"/>
            <a:lstStyle/>
            <a:p>
              <a:endParaRPr lang="zh-CN" altLang="en-US"/>
            </a:p>
          </p:txBody>
        </p:sp>
        <p:sp>
          <p:nvSpPr>
            <p:cNvPr id="11" name="椭圆 10"/>
            <p:cNvSpPr/>
            <p:nvPr/>
          </p:nvSpPr>
          <p:spPr>
            <a:xfrm>
              <a:off x="1038604" y="2931790"/>
              <a:ext cx="1028700" cy="10287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Content Placeholder 2"/>
          <p:cNvSpPr txBox="1"/>
          <p:nvPr/>
        </p:nvSpPr>
        <p:spPr bwMode="auto">
          <a:xfrm>
            <a:off x="4450770" y="1427267"/>
            <a:ext cx="3384376" cy="88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400" b="1" kern="0" dirty="0">
                <a:solidFill>
                  <a:schemeClr val="bg1"/>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bg1"/>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bg1"/>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bg1"/>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900" kern="0" dirty="0" smtClean="0">
                <a:solidFill>
                  <a:schemeClr val="bg1"/>
                </a:solidFill>
                <a:latin typeface="微软雅黑" panose="020B0503020204020204" pitchFamily="34" charset="-122"/>
                <a:ea typeface="微软雅黑" panose="020B0503020204020204" pitchFamily="34" charset="-122"/>
                <a:cs typeface="Raleway Light"/>
              </a:rPr>
              <a:t>里这里</a:t>
            </a:r>
            <a:r>
              <a:rPr lang="zh-CN" altLang="en-US" sz="900" kern="0" dirty="0">
                <a:solidFill>
                  <a:schemeClr val="bg1"/>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输入简单的文字概述里输入简单文字概述输入简单的文字概述里输入输入里这里输入简单的文字概述里输入简单文字</a:t>
            </a:r>
            <a:r>
              <a:rPr lang="zh-CN" altLang="en-US" sz="900" kern="0" dirty="0" smtClean="0">
                <a:solidFill>
                  <a:schemeClr val="bg1"/>
                </a:solidFill>
                <a:latin typeface="微软雅黑" panose="020B0503020204020204" pitchFamily="34" charset="-122"/>
                <a:ea typeface="微软雅黑" panose="020B0503020204020204" pitchFamily="34" charset="-122"/>
                <a:cs typeface="Raleway Light"/>
              </a:rPr>
              <a:t>概述</a:t>
            </a:r>
            <a:endParaRPr lang="en-US" altLang="zh-CN" sz="900" kern="0" dirty="0">
              <a:solidFill>
                <a:schemeClr val="bg1"/>
              </a:solidFill>
              <a:latin typeface="微软雅黑" panose="020B0503020204020204" pitchFamily="34" charset="-122"/>
              <a:ea typeface="微软雅黑" panose="020B0503020204020204" pitchFamily="34" charset="-122"/>
              <a:cs typeface="Raleway Light"/>
            </a:endParaRPr>
          </a:p>
        </p:txBody>
      </p:sp>
      <p:sp>
        <p:nvSpPr>
          <p:cNvPr id="13" name="Content Placeholder 2"/>
          <p:cNvSpPr txBox="1"/>
          <p:nvPr/>
        </p:nvSpPr>
        <p:spPr bwMode="auto">
          <a:xfrm>
            <a:off x="1499374" y="3263643"/>
            <a:ext cx="3384376" cy="88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400" b="1" kern="0" dirty="0">
                <a:solidFill>
                  <a:schemeClr val="bg1"/>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bg1"/>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bg1"/>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bg1"/>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900" kern="0" dirty="0" smtClean="0">
                <a:solidFill>
                  <a:schemeClr val="bg1"/>
                </a:solidFill>
                <a:latin typeface="微软雅黑" panose="020B0503020204020204" pitchFamily="34" charset="-122"/>
                <a:ea typeface="微软雅黑" panose="020B0503020204020204" pitchFamily="34" charset="-122"/>
                <a:cs typeface="Raleway Light"/>
              </a:rPr>
              <a:t>里这里</a:t>
            </a:r>
            <a:r>
              <a:rPr lang="zh-CN" altLang="en-US" sz="900" kern="0" dirty="0">
                <a:solidFill>
                  <a:schemeClr val="bg1"/>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输入简单的文字概述里输入简单文字概述输入简单的文字概述里输入输入里这里输入简单的文字概述里输入简单文字</a:t>
            </a:r>
            <a:r>
              <a:rPr lang="zh-CN" altLang="en-US" sz="900" kern="0" dirty="0" smtClean="0">
                <a:solidFill>
                  <a:schemeClr val="bg1"/>
                </a:solidFill>
                <a:latin typeface="微软雅黑" panose="020B0503020204020204" pitchFamily="34" charset="-122"/>
                <a:ea typeface="微软雅黑" panose="020B0503020204020204" pitchFamily="34" charset="-122"/>
                <a:cs typeface="Raleway Light"/>
              </a:rPr>
              <a:t>概述</a:t>
            </a:r>
            <a:endParaRPr lang="en-US" altLang="zh-CN" sz="900" kern="0" dirty="0">
              <a:solidFill>
                <a:schemeClr val="bg1"/>
              </a:solidFill>
              <a:latin typeface="微软雅黑" panose="020B0503020204020204" pitchFamily="34" charset="-122"/>
              <a:ea typeface="微软雅黑" panose="020B0503020204020204" pitchFamily="34" charset="-122"/>
              <a:cs typeface="Raleway Light"/>
            </a:endParaRPr>
          </a:p>
        </p:txBody>
      </p:sp>
      <p:sp>
        <p:nvSpPr>
          <p:cNvPr id="17" name="TextBox 16"/>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1+#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p:nvPr/>
        </p:nvGrpSpPr>
        <p:grpSpPr>
          <a:xfrm>
            <a:off x="3059832" y="1834160"/>
            <a:ext cx="3248534" cy="1629534"/>
            <a:chOff x="8483600" y="5681663"/>
            <a:chExt cx="2193926" cy="1077913"/>
          </a:xfrm>
          <a:solidFill>
            <a:schemeClr val="tx1">
              <a:lumMod val="65000"/>
              <a:lumOff val="35000"/>
            </a:schemeClr>
          </a:solidFill>
        </p:grpSpPr>
        <p:sp>
          <p:nvSpPr>
            <p:cNvPr id="4" name="Freeform 16"/>
            <p:cNvSpPr/>
            <p:nvPr/>
          </p:nvSpPr>
          <p:spPr bwMode="auto">
            <a:xfrm>
              <a:off x="8483600" y="5681663"/>
              <a:ext cx="2127250" cy="1077913"/>
            </a:xfrm>
            <a:custGeom>
              <a:avLst/>
              <a:gdLst>
                <a:gd name="T0" fmla="*/ 521 w 610"/>
                <a:gd name="T1" fmla="*/ 155 h 309"/>
                <a:gd name="T2" fmla="*/ 398 w 610"/>
                <a:gd name="T3" fmla="*/ 236 h 309"/>
                <a:gd name="T4" fmla="*/ 428 w 610"/>
                <a:gd name="T5" fmla="*/ 155 h 309"/>
                <a:gd name="T6" fmla="*/ 398 w 610"/>
                <a:gd name="T7" fmla="*/ 73 h 309"/>
                <a:gd name="T8" fmla="*/ 521 w 610"/>
                <a:gd name="T9" fmla="*/ 155 h 309"/>
                <a:gd name="T10" fmla="*/ 539 w 610"/>
                <a:gd name="T11" fmla="*/ 136 h 309"/>
                <a:gd name="T12" fmla="*/ 610 w 610"/>
                <a:gd name="T13" fmla="*/ 136 h 309"/>
                <a:gd name="T14" fmla="*/ 312 w 610"/>
                <a:gd name="T15" fmla="*/ 0 h 309"/>
                <a:gd name="T16" fmla="*/ 0 w 610"/>
                <a:gd name="T17" fmla="*/ 151 h 309"/>
                <a:gd name="T18" fmla="*/ 215 w 610"/>
                <a:gd name="T19" fmla="*/ 69 h 309"/>
                <a:gd name="T20" fmla="*/ 181 w 610"/>
                <a:gd name="T21" fmla="*/ 155 h 309"/>
                <a:gd name="T22" fmla="*/ 215 w 610"/>
                <a:gd name="T23" fmla="*/ 240 h 309"/>
                <a:gd name="T24" fmla="*/ 0 w 610"/>
                <a:gd name="T25" fmla="*/ 158 h 309"/>
                <a:gd name="T26" fmla="*/ 312 w 610"/>
                <a:gd name="T27" fmla="*/ 309 h 309"/>
                <a:gd name="T28" fmla="*/ 610 w 610"/>
                <a:gd name="T29" fmla="*/ 173 h 309"/>
                <a:gd name="T30" fmla="*/ 539 w 610"/>
                <a:gd name="T31" fmla="*/ 173 h 309"/>
                <a:gd name="T32" fmla="*/ 521 w 610"/>
                <a:gd name="T33" fmla="*/ 15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309">
                  <a:moveTo>
                    <a:pt x="521" y="155"/>
                  </a:moveTo>
                  <a:cubicBezTo>
                    <a:pt x="498" y="177"/>
                    <a:pt x="453" y="214"/>
                    <a:pt x="398" y="236"/>
                  </a:cubicBezTo>
                  <a:cubicBezTo>
                    <a:pt x="417" y="214"/>
                    <a:pt x="428" y="186"/>
                    <a:pt x="428" y="155"/>
                  </a:cubicBezTo>
                  <a:cubicBezTo>
                    <a:pt x="428" y="123"/>
                    <a:pt x="417" y="95"/>
                    <a:pt x="398" y="73"/>
                  </a:cubicBezTo>
                  <a:cubicBezTo>
                    <a:pt x="453" y="95"/>
                    <a:pt x="498" y="132"/>
                    <a:pt x="521" y="155"/>
                  </a:cubicBezTo>
                  <a:cubicBezTo>
                    <a:pt x="533" y="143"/>
                    <a:pt x="539" y="136"/>
                    <a:pt x="539" y="136"/>
                  </a:cubicBezTo>
                  <a:cubicBezTo>
                    <a:pt x="610" y="136"/>
                    <a:pt x="610" y="136"/>
                    <a:pt x="610" y="136"/>
                  </a:cubicBezTo>
                  <a:cubicBezTo>
                    <a:pt x="554" y="85"/>
                    <a:pt x="442" y="0"/>
                    <a:pt x="312" y="0"/>
                  </a:cubicBezTo>
                  <a:cubicBezTo>
                    <a:pt x="169" y="0"/>
                    <a:pt x="47" y="104"/>
                    <a:pt x="0" y="151"/>
                  </a:cubicBezTo>
                  <a:cubicBezTo>
                    <a:pt x="1" y="152"/>
                    <a:pt x="105" y="95"/>
                    <a:pt x="215" y="69"/>
                  </a:cubicBezTo>
                  <a:cubicBezTo>
                    <a:pt x="194" y="91"/>
                    <a:pt x="181" y="121"/>
                    <a:pt x="181" y="155"/>
                  </a:cubicBezTo>
                  <a:cubicBezTo>
                    <a:pt x="181" y="188"/>
                    <a:pt x="194" y="218"/>
                    <a:pt x="215" y="240"/>
                  </a:cubicBezTo>
                  <a:cubicBezTo>
                    <a:pt x="105" y="214"/>
                    <a:pt x="1" y="157"/>
                    <a:pt x="0" y="158"/>
                  </a:cubicBezTo>
                  <a:cubicBezTo>
                    <a:pt x="47" y="205"/>
                    <a:pt x="169" y="309"/>
                    <a:pt x="312" y="309"/>
                  </a:cubicBezTo>
                  <a:cubicBezTo>
                    <a:pt x="442" y="309"/>
                    <a:pt x="554" y="224"/>
                    <a:pt x="610" y="173"/>
                  </a:cubicBezTo>
                  <a:cubicBezTo>
                    <a:pt x="539" y="173"/>
                    <a:pt x="539" y="173"/>
                    <a:pt x="539" y="173"/>
                  </a:cubicBezTo>
                  <a:cubicBezTo>
                    <a:pt x="539" y="173"/>
                    <a:pt x="533" y="166"/>
                    <a:pt x="521" y="155"/>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5" name="Oval 17"/>
            <p:cNvSpPr>
              <a:spLocks noChangeArrowheads="1"/>
            </p:cNvSpPr>
            <p:nvPr/>
          </p:nvSpPr>
          <p:spPr bwMode="auto">
            <a:xfrm>
              <a:off x="9201150" y="5876925"/>
              <a:ext cx="687388" cy="687388"/>
            </a:xfrm>
            <a:prstGeom prst="ellipse">
              <a:avLst/>
            </a:prstGeom>
            <a:grpFill/>
            <a:ln w="9525">
              <a:solidFill>
                <a:srgbClr val="000000"/>
              </a:solid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6" name="Oval 18"/>
            <p:cNvSpPr>
              <a:spLocks noChangeArrowheads="1"/>
            </p:cNvSpPr>
            <p:nvPr/>
          </p:nvSpPr>
          <p:spPr bwMode="auto">
            <a:xfrm>
              <a:off x="9201150" y="5876925"/>
              <a:ext cx="687388" cy="687388"/>
            </a:xfrm>
            <a:prstGeom prst="ellipse">
              <a:avLst/>
            </a:pr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7" name="Oval 19"/>
            <p:cNvSpPr>
              <a:spLocks noChangeArrowheads="1"/>
            </p:cNvSpPr>
            <p:nvPr/>
          </p:nvSpPr>
          <p:spPr bwMode="auto">
            <a:xfrm>
              <a:off x="9404350" y="6080125"/>
              <a:ext cx="282575" cy="282575"/>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8" name="Oval 20"/>
            <p:cNvSpPr>
              <a:spLocks noChangeArrowheads="1"/>
            </p:cNvSpPr>
            <p:nvPr/>
          </p:nvSpPr>
          <p:spPr bwMode="auto">
            <a:xfrm>
              <a:off x="9567863" y="6092825"/>
              <a:ext cx="136525" cy="139700"/>
            </a:xfrm>
            <a:prstGeom prst="ellipse">
              <a:avLst/>
            </a:prstGeom>
            <a:solidFill>
              <a:srgbClr val="785448"/>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9" name="Freeform 21"/>
            <p:cNvSpPr/>
            <p:nvPr/>
          </p:nvSpPr>
          <p:spPr bwMode="auto">
            <a:xfrm>
              <a:off x="10301288" y="6156325"/>
              <a:ext cx="376238" cy="128588"/>
            </a:xfrm>
            <a:custGeom>
              <a:avLst/>
              <a:gdLst>
                <a:gd name="T0" fmla="*/ 89 w 108"/>
                <a:gd name="T1" fmla="*/ 0 h 37"/>
                <a:gd name="T2" fmla="*/ 18 w 108"/>
                <a:gd name="T3" fmla="*/ 0 h 37"/>
                <a:gd name="T4" fmla="*/ 0 w 108"/>
                <a:gd name="T5" fmla="*/ 19 h 37"/>
                <a:gd name="T6" fmla="*/ 18 w 108"/>
                <a:gd name="T7" fmla="*/ 37 h 37"/>
                <a:gd name="T8" fmla="*/ 89 w 108"/>
                <a:gd name="T9" fmla="*/ 37 h 37"/>
                <a:gd name="T10" fmla="*/ 108 w 108"/>
                <a:gd name="T11" fmla="*/ 19 h 37"/>
                <a:gd name="T12" fmla="*/ 89 w 108"/>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108" h="37">
                  <a:moveTo>
                    <a:pt x="89" y="0"/>
                  </a:moveTo>
                  <a:cubicBezTo>
                    <a:pt x="18" y="0"/>
                    <a:pt x="18" y="0"/>
                    <a:pt x="18" y="0"/>
                  </a:cubicBezTo>
                  <a:cubicBezTo>
                    <a:pt x="18" y="0"/>
                    <a:pt x="12" y="7"/>
                    <a:pt x="0" y="19"/>
                  </a:cubicBezTo>
                  <a:cubicBezTo>
                    <a:pt x="12" y="30"/>
                    <a:pt x="18" y="37"/>
                    <a:pt x="18" y="37"/>
                  </a:cubicBezTo>
                  <a:cubicBezTo>
                    <a:pt x="89" y="37"/>
                    <a:pt x="89" y="37"/>
                    <a:pt x="89" y="37"/>
                  </a:cubicBezTo>
                  <a:cubicBezTo>
                    <a:pt x="96" y="30"/>
                    <a:pt x="103" y="24"/>
                    <a:pt x="108" y="19"/>
                  </a:cubicBezTo>
                  <a:cubicBezTo>
                    <a:pt x="103" y="13"/>
                    <a:pt x="96" y="7"/>
                    <a:pt x="89" y="0"/>
                  </a:cubicBezTo>
                  <a:close/>
                </a:path>
              </a:pathLst>
            </a:custGeom>
            <a:solidFill>
              <a:srgbClr val="FFC000"/>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grpSp>
      <p:sp>
        <p:nvSpPr>
          <p:cNvPr id="10" name="文本框 137"/>
          <p:cNvSpPr txBox="1"/>
          <p:nvPr/>
        </p:nvSpPr>
        <p:spPr>
          <a:xfrm>
            <a:off x="1366836" y="2746871"/>
            <a:ext cx="1485022" cy="900246"/>
          </a:xfrm>
          <a:prstGeom prst="rect">
            <a:avLst/>
          </a:prstGeom>
          <a:noFill/>
        </p:spPr>
        <p:txBody>
          <a:bodyPr wrap="none" lIns="68580" tIns="34290" rIns="68580" bIns="34290" rtlCol="0" anchor="ctr">
            <a:spAutoFit/>
          </a:bodyPr>
          <a:lstStyle/>
          <a:p>
            <a:pPr algn="ctr"/>
            <a:r>
              <a:rPr lang="en-US" altLang="zh-CN" sz="5400" b="1" dirty="0">
                <a:solidFill>
                  <a:schemeClr val="tx2">
                    <a:lumMod val="75000"/>
                  </a:schemeClr>
                </a:solidFill>
                <a:latin typeface="FFF Tusj" panose="02040802050405020203" pitchFamily="18" charset="0"/>
              </a:rPr>
              <a:t>YES</a:t>
            </a:r>
            <a:endParaRPr lang="zh-CN" altLang="en-US" sz="5400" b="1" dirty="0">
              <a:solidFill>
                <a:schemeClr val="tx2">
                  <a:lumMod val="75000"/>
                </a:schemeClr>
              </a:solidFill>
              <a:latin typeface="FFF Tusj" panose="02040802050405020203" pitchFamily="18" charset="0"/>
            </a:endParaRPr>
          </a:p>
        </p:txBody>
      </p:sp>
      <p:sp>
        <p:nvSpPr>
          <p:cNvPr id="11" name="文本框 138"/>
          <p:cNvSpPr txBox="1"/>
          <p:nvPr/>
        </p:nvSpPr>
        <p:spPr>
          <a:xfrm>
            <a:off x="6279079" y="1555488"/>
            <a:ext cx="1177246" cy="900246"/>
          </a:xfrm>
          <a:prstGeom prst="rect">
            <a:avLst/>
          </a:prstGeom>
          <a:noFill/>
        </p:spPr>
        <p:txBody>
          <a:bodyPr wrap="none" lIns="68580" tIns="34290" rIns="68580" bIns="34290" rtlCol="0" anchor="ctr">
            <a:spAutoFit/>
          </a:bodyPr>
          <a:lstStyle/>
          <a:p>
            <a:pPr algn="ctr"/>
            <a:r>
              <a:rPr lang="en-US" altLang="zh-CN" sz="5400" b="1" dirty="0">
                <a:solidFill>
                  <a:schemeClr val="tx2">
                    <a:lumMod val="75000"/>
                  </a:schemeClr>
                </a:solidFill>
                <a:latin typeface="FFF Tusj" panose="02040802050405020203" pitchFamily="18" charset="0"/>
              </a:rPr>
              <a:t>NO</a:t>
            </a:r>
            <a:endParaRPr lang="zh-CN" altLang="en-US" sz="5400" b="1" dirty="0">
              <a:solidFill>
                <a:schemeClr val="tx2">
                  <a:lumMod val="75000"/>
                </a:schemeClr>
              </a:solidFill>
              <a:latin typeface="FFF Tusj" panose="02040802050405020203" pitchFamily="18" charset="0"/>
            </a:endParaRPr>
          </a:p>
        </p:txBody>
      </p:sp>
      <p:sp>
        <p:nvSpPr>
          <p:cNvPr id="12" name="Content Placeholder 2"/>
          <p:cNvSpPr txBox="1"/>
          <p:nvPr/>
        </p:nvSpPr>
        <p:spPr bwMode="auto">
          <a:xfrm>
            <a:off x="6318160" y="245573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4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3" name="Content Placeholder 2"/>
          <p:cNvSpPr txBox="1"/>
          <p:nvPr/>
        </p:nvSpPr>
        <p:spPr bwMode="auto">
          <a:xfrm>
            <a:off x="611560" y="196405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400" b="1" kern="0" dirty="0">
                <a:solidFill>
                  <a:schemeClr val="tx2">
                    <a:lumMod val="7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2">
                    <a:lumMod val="7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2">
                  <a:lumMod val="7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 name="TextBox 15"/>
          <p:cNvSpPr txBox="1"/>
          <p:nvPr/>
        </p:nvSpPr>
        <p:spPr>
          <a:xfrm>
            <a:off x="692174" y="195486"/>
            <a:ext cx="3870455" cy="338554"/>
          </a:xfrm>
          <a:prstGeom prst="rect">
            <a:avLst/>
          </a:prstGeom>
          <a:noFill/>
        </p:spPr>
        <p:txBody>
          <a:bodyPr wrap="square" rtlCol="0">
            <a:spAutoFit/>
          </a:bodyPr>
          <a:lstStyle/>
          <a:p>
            <a:r>
              <a:rPr lang="zh-CN" altLang="en-US" sz="1600" b="1" dirty="0" smtClean="0">
                <a:solidFill>
                  <a:schemeClr val="tx2">
                    <a:lumMod val="50000"/>
                  </a:schemeClr>
                </a:solidFill>
                <a:latin typeface="微软雅黑" panose="020B0503020204020204" pitchFamily="34" charset="-122"/>
                <a:ea typeface="微软雅黑" panose="020B0503020204020204" pitchFamily="34" charset="-122"/>
              </a:rPr>
              <a:t>在此输入你的文本内容</a:t>
            </a:r>
            <a:endParaRPr lang="zh-CN" altLang="en-US" sz="16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86213" y="482357"/>
            <a:ext cx="2430295" cy="184666"/>
          </a:xfrm>
          <a:prstGeom prst="rect">
            <a:avLst/>
          </a:prstGeom>
        </p:spPr>
        <p:txBody>
          <a:bodyPr wrap="square">
            <a:spAutoFit/>
          </a:bodyPr>
          <a:lstStyle/>
          <a:p>
            <a:r>
              <a:rPr lang="en-US" altLang="zh-CN" sz="600" dirty="0">
                <a:solidFill>
                  <a:schemeClr val="tx1">
                    <a:lumMod val="65000"/>
                    <a:lumOff val="35000"/>
                  </a:schemeClr>
                </a:solidFill>
              </a:rPr>
              <a:t>Always believe that something wonderful is about to happen.</a:t>
            </a:r>
            <a:endParaRPr lang="zh-CN" altLang="en-US" sz="600" dirty="0">
              <a:solidFill>
                <a:schemeClr val="tx1">
                  <a:lumMod val="65000"/>
                  <a:lumOff val="35000"/>
                </a:schemeClr>
              </a:solidFill>
            </a:endParaRPr>
          </a:p>
        </p:txBody>
      </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4247" y="290459"/>
            <a:ext cx="1086353" cy="388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1000"/>
                                        <p:tgtEl>
                                          <p:spTgt spid="13"/>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FFDD00"/>
        </a:solidFill>
        <a:effectLst/>
      </p:bgPr>
    </p:bg>
    <p:spTree>
      <p:nvGrpSpPr>
        <p:cNvPr id="1" name=""/>
        <p:cNvGrpSpPr/>
        <p:nvPr/>
      </p:nvGrpSpPr>
      <p:grpSpPr>
        <a:xfrm>
          <a:off x="0" y="0"/>
          <a:ext cx="0" cy="0"/>
          <a:chOff x="0" y="0"/>
          <a:chExt cx="0" cy="0"/>
        </a:xfrm>
      </p:grpSpPr>
      <p:sp>
        <p:nvSpPr>
          <p:cNvPr id="4" name="TextBox 3"/>
          <p:cNvSpPr txBox="1"/>
          <p:nvPr/>
        </p:nvSpPr>
        <p:spPr>
          <a:xfrm>
            <a:off x="3356865" y="1131590"/>
            <a:ext cx="3005951" cy="769441"/>
          </a:xfrm>
          <a:prstGeom prst="rect">
            <a:avLst/>
          </a:prstGeom>
          <a:noFill/>
        </p:spPr>
        <p:txBody>
          <a:bodyPr wrap="none" rtlCol="0">
            <a:spAutoFit/>
          </a:bodyPr>
          <a:lstStyle/>
          <a:p>
            <a:r>
              <a:rPr lang="zh-CN" altLang="en-US" sz="4400" b="1" dirty="0" smtClean="0">
                <a:solidFill>
                  <a:schemeClr val="tx2">
                    <a:lumMod val="75000"/>
                  </a:schemeClr>
                </a:solidFill>
                <a:latin typeface="微软雅黑" panose="020B0503020204020204" pitchFamily="34" charset="-122"/>
                <a:ea typeface="微软雅黑" panose="020B0503020204020204" pitchFamily="34" charset="-122"/>
              </a:rPr>
              <a:t>感谢观看！</a:t>
            </a:r>
            <a:endParaRPr lang="zh-CN" altLang="en-US" sz="4400" b="1"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3356865" y="1817224"/>
            <a:ext cx="5895655" cy="584775"/>
          </a:xfrm>
          <a:prstGeom prst="rect">
            <a:avLst/>
          </a:prstGeom>
          <a:noFill/>
          <a:effectLst/>
        </p:spPr>
        <p:txBody>
          <a:bodyPr wrap="square" rtlCol="0">
            <a:spAutoFit/>
          </a:bodyPr>
          <a:lstStyle/>
          <a:p>
            <a:r>
              <a:rPr lang="en-US" altLang="zh-CN" sz="3200" b="1" dirty="0" smtClean="0">
                <a:solidFill>
                  <a:schemeClr val="tx2">
                    <a:lumMod val="75000"/>
                  </a:schemeClr>
                </a:solidFill>
              </a:rPr>
              <a:t>THANK  YOU FOR YOU TIMES</a:t>
            </a:r>
            <a:endParaRPr lang="zh-CN" altLang="en-US" sz="3200" b="1" dirty="0">
              <a:solidFill>
                <a:schemeClr val="tx2">
                  <a:lumMod val="75000"/>
                </a:schemeClr>
              </a:solidFill>
            </a:endParaRPr>
          </a:p>
        </p:txBody>
      </p:sp>
      <p:sp>
        <p:nvSpPr>
          <p:cNvPr id="6" name="矩形 5"/>
          <p:cNvSpPr/>
          <p:nvPr/>
        </p:nvSpPr>
        <p:spPr>
          <a:xfrm>
            <a:off x="3356865" y="2309159"/>
            <a:ext cx="5085566" cy="530145"/>
          </a:xfrm>
          <a:prstGeom prst="rect">
            <a:avLst/>
          </a:prstGeom>
        </p:spPr>
        <p:txBody>
          <a:bodyPr wrap="square">
            <a:spAutoFit/>
          </a:bodyPr>
          <a:lstStyle/>
          <a:p>
            <a:pPr>
              <a:lnSpc>
                <a:spcPct val="150000"/>
              </a:lnSpc>
            </a:pPr>
            <a:r>
              <a:rPr lang="en-US" altLang="zh-CN" sz="1000" dirty="0" smtClean="0">
                <a:solidFill>
                  <a:schemeClr val="tx2">
                    <a:lumMod val="75000"/>
                  </a:schemeClr>
                </a:solidFill>
              </a:rPr>
              <a:t>Lorem Ipsum Dolor Sit Er </a:t>
            </a:r>
            <a:r>
              <a:rPr lang="en-US" altLang="zh-CN" sz="1000" dirty="0" err="1" smtClean="0">
                <a:solidFill>
                  <a:schemeClr val="tx2">
                    <a:lumMod val="75000"/>
                  </a:schemeClr>
                </a:solidFill>
              </a:rPr>
              <a:t>Elit</a:t>
            </a:r>
            <a:r>
              <a:rPr lang="en-US" altLang="zh-CN" sz="1000" dirty="0" smtClean="0">
                <a:solidFill>
                  <a:schemeClr val="tx2">
                    <a:lumMod val="75000"/>
                  </a:schemeClr>
                </a:solidFill>
              </a:rPr>
              <a:t> </a:t>
            </a:r>
            <a:r>
              <a:rPr lang="en-US" altLang="zh-CN" sz="1000" dirty="0" err="1" smtClean="0">
                <a:solidFill>
                  <a:schemeClr val="tx2">
                    <a:lumMod val="75000"/>
                  </a:schemeClr>
                </a:solidFill>
              </a:rPr>
              <a:t>Lamet</a:t>
            </a:r>
            <a:r>
              <a:rPr lang="en-US" altLang="zh-CN" sz="1000" dirty="0" smtClean="0">
                <a:solidFill>
                  <a:schemeClr val="tx2">
                    <a:lumMod val="75000"/>
                  </a:schemeClr>
                </a:solidFill>
              </a:rPr>
              <a:t>, </a:t>
            </a:r>
            <a:r>
              <a:rPr lang="en-US" altLang="zh-CN" sz="1000" dirty="0" err="1" smtClean="0">
                <a:solidFill>
                  <a:schemeClr val="tx2">
                    <a:lumMod val="75000"/>
                  </a:schemeClr>
                </a:solidFill>
              </a:rPr>
              <a:t>Consectetaur</a:t>
            </a:r>
            <a:r>
              <a:rPr lang="en-US" altLang="zh-CN" sz="1000" dirty="0" smtClean="0">
                <a:solidFill>
                  <a:schemeClr val="tx2">
                    <a:lumMod val="75000"/>
                  </a:schemeClr>
                </a:solidFill>
              </a:rPr>
              <a:t> </a:t>
            </a:r>
            <a:r>
              <a:rPr lang="en-US" altLang="zh-CN" sz="1000" dirty="0" err="1" smtClean="0">
                <a:solidFill>
                  <a:schemeClr val="tx2">
                    <a:lumMod val="75000"/>
                  </a:schemeClr>
                </a:solidFill>
              </a:rPr>
              <a:t>Cillium</a:t>
            </a:r>
            <a:r>
              <a:rPr lang="en-US" altLang="zh-CN" sz="1000" dirty="0" smtClean="0">
                <a:solidFill>
                  <a:schemeClr val="tx2">
                    <a:lumMod val="75000"/>
                  </a:schemeClr>
                </a:solidFill>
              </a:rPr>
              <a:t> </a:t>
            </a:r>
            <a:r>
              <a:rPr lang="en-US" altLang="zh-CN" sz="1000" dirty="0" err="1" smtClean="0">
                <a:solidFill>
                  <a:schemeClr val="tx2">
                    <a:lumMod val="75000"/>
                  </a:schemeClr>
                </a:solidFill>
              </a:rPr>
              <a:t>Adipisicing</a:t>
            </a:r>
            <a:r>
              <a:rPr lang="en-US" altLang="zh-CN" sz="1000" dirty="0" smtClean="0">
                <a:solidFill>
                  <a:schemeClr val="tx2">
                    <a:lumMod val="75000"/>
                  </a:schemeClr>
                </a:solidFill>
              </a:rPr>
              <a:t> </a:t>
            </a:r>
            <a:r>
              <a:rPr lang="en-US" altLang="zh-CN" sz="1000" dirty="0" err="1" smtClean="0">
                <a:solidFill>
                  <a:schemeClr val="tx2">
                    <a:lumMod val="75000"/>
                  </a:schemeClr>
                </a:solidFill>
              </a:rPr>
              <a:t>Pecu</a:t>
            </a:r>
            <a:r>
              <a:rPr lang="en-US" altLang="zh-CN" sz="1000" dirty="0" smtClean="0">
                <a:solidFill>
                  <a:schemeClr val="tx2">
                    <a:lumMod val="75000"/>
                  </a:schemeClr>
                </a:solidFill>
              </a:rPr>
              <a:t>, </a:t>
            </a:r>
            <a:r>
              <a:rPr lang="en-US" altLang="zh-CN" sz="1000" dirty="0" err="1" smtClean="0">
                <a:solidFill>
                  <a:schemeClr val="tx2">
                    <a:lumMod val="75000"/>
                  </a:schemeClr>
                </a:solidFill>
              </a:rPr>
              <a:t>Sed</a:t>
            </a:r>
            <a:r>
              <a:rPr lang="en-US" altLang="zh-CN" sz="1000" dirty="0" smtClean="0">
                <a:solidFill>
                  <a:schemeClr val="tx2">
                    <a:lumMod val="75000"/>
                  </a:schemeClr>
                </a:solidFill>
              </a:rPr>
              <a:t> Do </a:t>
            </a:r>
            <a:r>
              <a:rPr lang="en-US" altLang="zh-CN" sz="1000" dirty="0" err="1" smtClean="0">
                <a:solidFill>
                  <a:schemeClr val="tx2">
                    <a:lumMod val="75000"/>
                  </a:schemeClr>
                </a:solidFill>
              </a:rPr>
              <a:t>Eiusmod</a:t>
            </a:r>
            <a:r>
              <a:rPr lang="en-US" altLang="zh-CN" sz="1000" dirty="0" smtClean="0">
                <a:solidFill>
                  <a:schemeClr val="tx2">
                    <a:lumMod val="75000"/>
                  </a:schemeClr>
                </a:solidFill>
              </a:rPr>
              <a:t> </a:t>
            </a:r>
            <a:r>
              <a:rPr lang="en-US" altLang="zh-CN" sz="1000" dirty="0" err="1" smtClean="0">
                <a:solidFill>
                  <a:schemeClr val="tx2">
                    <a:lumMod val="75000"/>
                  </a:schemeClr>
                </a:solidFill>
              </a:rPr>
              <a:t>Tempor</a:t>
            </a:r>
            <a:r>
              <a:rPr lang="en-US" altLang="zh-CN" sz="1000" dirty="0" smtClean="0">
                <a:solidFill>
                  <a:schemeClr val="tx2">
                    <a:lumMod val="75000"/>
                  </a:schemeClr>
                </a:solidFill>
              </a:rPr>
              <a:t> </a:t>
            </a:r>
            <a:r>
              <a:rPr lang="en-US" altLang="zh-CN" sz="1000" dirty="0" err="1" smtClean="0">
                <a:solidFill>
                  <a:schemeClr val="tx2">
                    <a:lumMod val="75000"/>
                  </a:schemeClr>
                </a:solidFill>
              </a:rPr>
              <a:t>Incididunt</a:t>
            </a:r>
            <a:r>
              <a:rPr lang="en-US" altLang="zh-CN" sz="1000" dirty="0" smtClean="0">
                <a:solidFill>
                  <a:schemeClr val="tx2">
                    <a:lumMod val="75000"/>
                  </a:schemeClr>
                </a:solidFill>
              </a:rPr>
              <a:t> </a:t>
            </a:r>
            <a:r>
              <a:rPr lang="en-US" altLang="zh-CN" sz="1000" dirty="0" err="1" smtClean="0">
                <a:solidFill>
                  <a:schemeClr val="tx2">
                    <a:lumMod val="75000"/>
                  </a:schemeClr>
                </a:solidFill>
              </a:rPr>
              <a:t>Ut</a:t>
            </a:r>
            <a:r>
              <a:rPr lang="en-US" altLang="zh-CN" sz="1000" dirty="0" smtClean="0">
                <a:solidFill>
                  <a:schemeClr val="tx2">
                    <a:lumMod val="75000"/>
                  </a:schemeClr>
                </a:solidFill>
              </a:rPr>
              <a:t> </a:t>
            </a:r>
            <a:r>
              <a:rPr lang="en-US" altLang="zh-CN" sz="1000" dirty="0" err="1" smtClean="0">
                <a:solidFill>
                  <a:schemeClr val="tx2">
                    <a:lumMod val="75000"/>
                  </a:schemeClr>
                </a:solidFill>
              </a:rPr>
              <a:t>Labore</a:t>
            </a:r>
            <a:r>
              <a:rPr lang="en-US" altLang="zh-CN" sz="1000" dirty="0" smtClean="0">
                <a:solidFill>
                  <a:schemeClr val="tx2">
                    <a:lumMod val="75000"/>
                  </a:schemeClr>
                </a:solidFill>
              </a:rPr>
              <a:t> Et </a:t>
            </a:r>
            <a:r>
              <a:rPr lang="en-US" altLang="zh-CN" sz="1000" dirty="0" err="1" smtClean="0">
                <a:solidFill>
                  <a:schemeClr val="tx2">
                    <a:lumMod val="75000"/>
                  </a:schemeClr>
                </a:solidFill>
              </a:rPr>
              <a:t>Dolore</a:t>
            </a:r>
            <a:r>
              <a:rPr lang="en-US" altLang="zh-CN" sz="1000" dirty="0" smtClean="0">
                <a:solidFill>
                  <a:schemeClr val="tx2">
                    <a:lumMod val="75000"/>
                  </a:schemeClr>
                </a:solidFill>
              </a:rPr>
              <a:t> Magna </a:t>
            </a:r>
            <a:r>
              <a:rPr lang="en-US" altLang="zh-CN" sz="1000" dirty="0" err="1" smtClean="0">
                <a:solidFill>
                  <a:schemeClr val="tx2">
                    <a:lumMod val="75000"/>
                  </a:schemeClr>
                </a:solidFill>
              </a:rPr>
              <a:t>Aliqua</a:t>
            </a:r>
            <a:r>
              <a:rPr lang="en-US" altLang="zh-CN" sz="1000" dirty="0" smtClean="0">
                <a:solidFill>
                  <a:schemeClr val="tx2">
                    <a:lumMod val="75000"/>
                  </a:schemeClr>
                </a:solidFill>
              </a:rPr>
              <a:t>. </a:t>
            </a:r>
            <a:endParaRPr lang="en-US" altLang="zh-CN" sz="1000" dirty="0" smtClean="0">
              <a:solidFill>
                <a:schemeClr val="tx2">
                  <a:lumMod val="75000"/>
                </a:schemeClr>
              </a:solidFill>
            </a:endParaRPr>
          </a:p>
        </p:txBody>
      </p:sp>
      <p:grpSp>
        <p:nvGrpSpPr>
          <p:cNvPr id="11" name="组合 10"/>
          <p:cNvGrpSpPr/>
          <p:nvPr/>
        </p:nvGrpSpPr>
        <p:grpSpPr>
          <a:xfrm flipH="1">
            <a:off x="467544" y="627534"/>
            <a:ext cx="3339725" cy="3888432"/>
            <a:chOff x="5724128" y="562925"/>
            <a:chExt cx="3333327" cy="3880982"/>
          </a:xfrm>
        </p:grpSpPr>
        <p:pic>
          <p:nvPicPr>
            <p:cNvPr id="12" name="图片 11"/>
            <p:cNvPicPr>
              <a:picLocks noChangeAspect="1"/>
            </p:cNvPicPr>
            <p:nvPr/>
          </p:nvPicPr>
          <p:blipFill rotWithShape="1">
            <a:blip r:embed="rId1" cstate="print">
              <a:extLst>
                <a:ext uri="{28A0092B-C50C-407E-A947-70E740481C1C}">
                  <a14:useLocalDpi xmlns:a14="http://schemas.microsoft.com/office/drawing/2010/main" val="0"/>
                </a:ext>
              </a:extLst>
            </a:blip>
            <a:srcRect l="16301" t="15382" r="14271" b="27472"/>
            <a:stretch>
              <a:fillRect/>
            </a:stretch>
          </p:blipFill>
          <p:spPr>
            <a:xfrm>
              <a:off x="5724128" y="562925"/>
              <a:ext cx="3333327" cy="3880982"/>
            </a:xfrm>
            <a:prstGeom prst="rect">
              <a:avLst/>
            </a:prstGeom>
          </p:spPr>
        </p:pic>
        <p:sp>
          <p:nvSpPr>
            <p:cNvPr id="13" name="矩形 12"/>
            <p:cNvSpPr/>
            <p:nvPr/>
          </p:nvSpPr>
          <p:spPr>
            <a:xfrm>
              <a:off x="7019775" y="1277347"/>
              <a:ext cx="1008609" cy="646331"/>
            </a:xfrm>
            <a:prstGeom prst="rect">
              <a:avLst/>
            </a:prstGeom>
          </p:spPr>
          <p:txBody>
            <a:bodyPr wrap="none">
              <a:spAutoFit/>
            </a:bodyPr>
            <a:lstStyle/>
            <a:p>
              <a:r>
                <a:rPr lang="en-US" altLang="zh-CN" sz="3600" dirty="0">
                  <a:latin typeface="Impact" panose="020B0806030902050204" pitchFamily="34" charset="0"/>
                </a:rPr>
                <a:t>FILM</a:t>
              </a:r>
              <a:endParaRPr lang="zh-CN" altLang="en-US" sz="3600" dirty="0">
                <a:latin typeface="Impact" panose="020B0806030902050204" pitchFamily="34" charset="0"/>
              </a:endParaRPr>
            </a:p>
          </p:txBody>
        </p:sp>
        <p:sp>
          <p:nvSpPr>
            <p:cNvPr id="14" name="TextBox 13"/>
            <p:cNvSpPr txBox="1"/>
            <p:nvPr/>
          </p:nvSpPr>
          <p:spPr>
            <a:xfrm>
              <a:off x="6613873" y="1333892"/>
              <a:ext cx="430062" cy="501739"/>
            </a:xfrm>
            <a:prstGeom prst="rect">
              <a:avLst/>
            </a:prstGeom>
            <a:noFill/>
          </p:spPr>
          <p:txBody>
            <a:bodyPr vert="eaVert" wrap="none" rtlCol="0">
              <a:spAutoFit/>
            </a:bodyPr>
            <a:lstStyle/>
            <a:p>
              <a:pPr algn="r"/>
              <a:r>
                <a:rPr lang="zh-CN" altLang="en-US" sz="1600" dirty="0">
                  <a:solidFill>
                    <a:srgbClr val="FF0000"/>
                  </a:solidFill>
                  <a:latin typeface="造字工房力黑（非商用）常规体" pitchFamily="50" charset="-122"/>
                  <a:ea typeface="造字工房力黑（非商用）常规体" pitchFamily="50" charset="-122"/>
                </a:rPr>
                <a:t>电影</a:t>
              </a:r>
              <a:endParaRPr lang="zh-CN" altLang="en-US" sz="1600" dirty="0">
                <a:solidFill>
                  <a:srgbClr val="FF0000"/>
                </a:solidFill>
                <a:latin typeface="造字工房力黑（非商用）常规体" pitchFamily="50" charset="-122"/>
                <a:ea typeface="造字工房力黑（非商用）常规体" pitchFamily="50" charset="-122"/>
              </a:endParaRPr>
            </a:p>
          </p:txBody>
        </p:sp>
      </p:grpSp>
      <p:sp>
        <p:nvSpPr>
          <p:cNvPr id="2" name="矩形 1"/>
          <p:cNvSpPr/>
          <p:nvPr/>
        </p:nvSpPr>
        <p:spPr>
          <a:xfrm>
            <a:off x="0" y="4083918"/>
            <a:ext cx="9144000" cy="1059582"/>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6997</Words>
  <Application>WPS 演示</Application>
  <PresentationFormat>全屏显示(16:9)</PresentationFormat>
  <Paragraphs>569</Paragraphs>
  <Slides>28</Slides>
  <Notes>28</Notes>
  <HiddenSlides>0</HiddenSlides>
  <MMClips>0</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28</vt:i4>
      </vt:variant>
    </vt:vector>
  </HeadingPairs>
  <TitlesOfParts>
    <vt:vector size="58" baseType="lpstr">
      <vt:lpstr>Arial</vt:lpstr>
      <vt:lpstr>宋体</vt:lpstr>
      <vt:lpstr>Wingdings</vt:lpstr>
      <vt:lpstr>Impact</vt:lpstr>
      <vt:lpstr>造字工房力黑（非商用）常规体</vt:lpstr>
      <vt:lpstr>微软雅黑</vt:lpstr>
      <vt:lpstr>BrowalliaUPC</vt:lpstr>
      <vt:lpstr>方正粗宋简体</vt:lpstr>
      <vt:lpstr>Lato Light</vt:lpstr>
      <vt:lpstr>MS PGothic</vt:lpstr>
      <vt:lpstr>Gill Sans</vt:lpstr>
      <vt:lpstr>Raleway Light</vt:lpstr>
      <vt:lpstr>HelveticaNeueLT Pro 67 MdCn</vt:lpstr>
      <vt:lpstr>Franklin Gothic Medium Cond</vt:lpstr>
      <vt:lpstr>Hiragino Sans GB W3</vt:lpstr>
      <vt:lpstr>Open Sans</vt:lpstr>
      <vt:lpstr>Calibri</vt:lpstr>
      <vt:lpstr>黑体</vt:lpstr>
      <vt:lpstr>Open Sans</vt:lpstr>
      <vt:lpstr>Corbel</vt:lpstr>
      <vt:lpstr>Roboto</vt:lpstr>
      <vt:lpstr>Raleway</vt:lpstr>
      <vt:lpstr>方正中等线简体</vt:lpstr>
      <vt:lpstr>Roboto Bold</vt:lpstr>
      <vt:lpstr>Roboto Bold</vt:lpstr>
      <vt:lpstr>FFF Tusj</vt:lpstr>
      <vt:lpstr>Arial Unicode MS</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拉普耶鲁</cp:lastModifiedBy>
  <cp:revision>133</cp:revision>
  <dcterms:created xsi:type="dcterms:W3CDTF">2015-08-29T03:10:00Z</dcterms:created>
  <dcterms:modified xsi:type="dcterms:W3CDTF">2018-06-12T07:03:57Z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