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8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7" r:id="rId5"/>
    <p:sldId id="274" r:id="rId6"/>
    <p:sldId id="260" r:id="rId7"/>
    <p:sldId id="265" r:id="rId8"/>
    <p:sldId id="283" r:id="rId9"/>
    <p:sldId id="263" r:id="rId10"/>
    <p:sldId id="261" r:id="rId11"/>
    <p:sldId id="259" r:id="rId12"/>
    <p:sldId id="262" r:id="rId13"/>
    <p:sldId id="266" r:id="rId14"/>
    <p:sldId id="284" r:id="rId15"/>
    <p:sldId id="268" r:id="rId16"/>
    <p:sldId id="269" r:id="rId17"/>
    <p:sldId id="280" r:id="rId18"/>
    <p:sldId id="272" r:id="rId19"/>
    <p:sldId id="281" r:id="rId20"/>
    <p:sldId id="285" r:id="rId21"/>
    <p:sldId id="273" r:id="rId22"/>
    <p:sldId id="275" r:id="rId23"/>
    <p:sldId id="277" r:id="rId24"/>
    <p:sldId id="278" r:id="rId25"/>
    <p:sldId id="286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909" autoAdjust="0"/>
    <p:restoredTop sz="95316" autoAdjust="0"/>
  </p:normalViewPr>
  <p:slideViewPr>
    <p:cSldViewPr snapToGrid="0" showGuides="1">
      <p:cViewPr varScale="1">
        <p:scale>
          <a:sx n="145" d="100"/>
          <a:sy n="145" d="100"/>
        </p:scale>
        <p:origin x="-654" y="-96"/>
      </p:cViewPr>
      <p:guideLst>
        <p:guide orient="horz" pos="1620"/>
        <p:guide orient="horz" pos="10"/>
        <p:guide pos="2880"/>
        <p:guide pos="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440519804130101E-2"/>
          <c:y val="6.8166492143531196E-2"/>
          <c:w val="0.93663912033147201"/>
          <c:h val="0.86366701571293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A3A3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C00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003648"/>
        <c:axId val="125005184"/>
      </c:barChart>
      <c:catAx>
        <c:axId val="125003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25005184"/>
        <c:crosses val="autoZero"/>
        <c:auto val="1"/>
        <c:lblAlgn val="ctr"/>
        <c:lblOffset val="100"/>
        <c:noMultiLvlLbl val="0"/>
      </c:catAx>
      <c:valAx>
        <c:axId val="1250051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2500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3A3A3A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5964800"/>
        <c:axId val="355966336"/>
      </c:areaChart>
      <c:dateAx>
        <c:axId val="355964800"/>
        <c:scaling>
          <c:orientation val="minMax"/>
        </c:scaling>
        <c:delete val="0"/>
        <c:axPos val="b"/>
        <c:numFmt formatCode="yyyy/m/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5966336"/>
        <c:crosses val="autoZero"/>
        <c:auto val="1"/>
        <c:lblOffset val="100"/>
        <c:baseTimeUnit val="days"/>
      </c:dateAx>
      <c:valAx>
        <c:axId val="35596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59648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FFC001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9525">
                <a:solidFill>
                  <a:srgbClr val="FFC00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65656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9525">
                <a:solidFill>
                  <a:srgbClr val="565656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273408"/>
        <c:axId val="360275328"/>
      </c:lineChart>
      <c:catAx>
        <c:axId val="360273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360275328"/>
        <c:crosses val="autoZero"/>
        <c:auto val="1"/>
        <c:lblAlgn val="ctr"/>
        <c:lblOffset val="100"/>
        <c:noMultiLvlLbl val="0"/>
      </c:catAx>
      <c:valAx>
        <c:axId val="3602753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D9D9D9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36027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TEXT1</c:v>
                </c:pt>
              </c:strCache>
            </c:strRef>
          </c:tx>
          <c:spPr>
            <a:solidFill>
              <a:srgbClr val="56565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NO.1</c:v>
                </c:pt>
                <c:pt idx="1">
                  <c:v>NO.2</c:v>
                </c:pt>
                <c:pt idx="2">
                  <c:v>NO.3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TEXT2</c:v>
                </c:pt>
              </c:strCache>
            </c:strRef>
          </c:tx>
          <c:spPr>
            <a:solidFill>
              <a:srgbClr val="E1E1E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NO.1</c:v>
                </c:pt>
                <c:pt idx="1">
                  <c:v>NO.2</c:v>
                </c:pt>
                <c:pt idx="2">
                  <c:v>NO.3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TEXT3</c:v>
                </c:pt>
              </c:strCache>
            </c:strRef>
          </c:tx>
          <c:spPr>
            <a:solidFill>
              <a:srgbClr val="FFC00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NO.1</c:v>
                </c:pt>
                <c:pt idx="1">
                  <c:v>NO.2</c:v>
                </c:pt>
                <c:pt idx="2">
                  <c:v>NO.3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"/>
        <c:axId val="361277696"/>
        <c:axId val="361279872"/>
      </c:barChart>
      <c:catAx>
        <c:axId val="361277696"/>
        <c:scaling>
          <c:orientation val="minMax"/>
        </c:scaling>
        <c:delete val="0"/>
        <c:axPos val="l"/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330" b="0" i="0" u="none" strike="noStrike" kern="1200" baseline="0">
                  <a:solidFill>
                    <a:srgbClr val="3A3A3A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3A3A3A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1279872"/>
        <c:crosses val="autoZero"/>
        <c:auto val="1"/>
        <c:lblAlgn val="ctr"/>
        <c:lblOffset val="100"/>
        <c:noMultiLvlLbl val="0"/>
      </c:catAx>
      <c:valAx>
        <c:axId val="361279872"/>
        <c:scaling>
          <c:orientation val="minMax"/>
        </c:scaling>
        <c:delete val="1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zh-CN" sz="1330" b="0" i="0" u="none" strike="noStrike" kern="1200" baseline="0">
                  <a:solidFill>
                    <a:srgbClr val="3A3A3A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one"/>
        <c:crossAx val="36127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rgbClr val="3A3A3A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0E0EF-264F-4E6B-81AE-FC1ACE09845C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9F0D8-6A1D-4CCD-9754-FCC6BE327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11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5" name="备注占位符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BDDFF-9C74-45EE-AD90-2B14BDC1031C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F0D8-6A1D-4CCD-9754-FCC6BE327231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2B6C-E4E5-429F-9461-5D077A5F14FD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D2F74-20FD-4C4B-8507-3AC10693BF6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push dir="u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microsoft.com/office/2007/relationships/hdphoto" Target="../media/hdphoto5.wdp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Relationship Id="rId4" Type="http://schemas.openxmlformats.org/officeDocument/2006/relationships/chart" Target="../charts/char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25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图片 9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1349" y="1292712"/>
            <a:ext cx="438950" cy="87180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2700000">
            <a:off x="5702466" y="540484"/>
            <a:ext cx="2382534" cy="2382534"/>
          </a:xfrm>
          <a:prstGeom prst="rect">
            <a:avLst/>
          </a:prstGeom>
          <a:blipFill dpi="0" rotWithShape="0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 27"/>
          <p:cNvSpPr/>
          <p:nvPr/>
        </p:nvSpPr>
        <p:spPr>
          <a:xfrm rot="2700000">
            <a:off x="7472665" y="2262458"/>
            <a:ext cx="2382534" cy="2382534"/>
          </a:xfrm>
          <a:custGeom>
            <a:avLst/>
            <a:gdLst>
              <a:gd name="connsiteX0" fmla="*/ 0 w 3177271"/>
              <a:gd name="connsiteY0" fmla="*/ 0 h 3177271"/>
              <a:gd name="connsiteX1" fmla="*/ 935918 w 3177271"/>
              <a:gd name="connsiteY1" fmla="*/ 0 h 3177271"/>
              <a:gd name="connsiteX2" fmla="*/ 3177271 w 3177271"/>
              <a:gd name="connsiteY2" fmla="*/ 2241353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0"/>
                </a:moveTo>
                <a:lnTo>
                  <a:pt x="935918" y="0"/>
                </a:lnTo>
                <a:lnTo>
                  <a:pt x="3177271" y="2241353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blipFill dpi="0" rotWithShape="0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 35"/>
          <p:cNvSpPr/>
          <p:nvPr/>
        </p:nvSpPr>
        <p:spPr>
          <a:xfrm rot="2700000">
            <a:off x="3951403" y="-1191205"/>
            <a:ext cx="2382534" cy="2382534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26168" y="2313517"/>
            <a:ext cx="55819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财务总结 </a:t>
            </a:r>
            <a:r>
              <a:rPr lang="en-US" altLang="zh-C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动态模板</a:t>
            </a:r>
            <a:endParaRPr lang="zh-CN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6536" y="57599"/>
            <a:ext cx="1172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C00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LOGO</a:t>
            </a:r>
            <a:endParaRPr lang="zh-CN" altLang="en-US" sz="2400" dirty="0">
              <a:solidFill>
                <a:srgbClr val="FFC00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53371" y="3305283"/>
            <a:ext cx="5274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财务总结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融资投资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工作总结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 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产品策划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3328233" y="47045"/>
            <a:ext cx="944438" cy="944438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315339" y="956414"/>
            <a:ext cx="1352130" cy="1352130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 29"/>
          <p:cNvSpPr/>
          <p:nvPr/>
        </p:nvSpPr>
        <p:spPr>
          <a:xfrm rot="2700000">
            <a:off x="8985117" y="4857017"/>
            <a:ext cx="230605" cy="399662"/>
          </a:xfrm>
          <a:custGeom>
            <a:avLst/>
            <a:gdLst>
              <a:gd name="connsiteX0" fmla="*/ 0 w 307527"/>
              <a:gd name="connsiteY0" fmla="*/ 0 h 532977"/>
              <a:gd name="connsiteX1" fmla="*/ 307527 w 307527"/>
              <a:gd name="connsiteY1" fmla="*/ 307527 h 532977"/>
              <a:gd name="connsiteX2" fmla="*/ 82077 w 307527"/>
              <a:gd name="connsiteY2" fmla="*/ 532977 h 532977"/>
              <a:gd name="connsiteX3" fmla="*/ 0 w 307527"/>
              <a:gd name="connsiteY3" fmla="*/ 532977 h 532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27" h="532977">
                <a:moveTo>
                  <a:pt x="0" y="0"/>
                </a:moveTo>
                <a:lnTo>
                  <a:pt x="307527" y="307527"/>
                </a:lnTo>
                <a:lnTo>
                  <a:pt x="82077" y="532977"/>
                </a:lnTo>
                <a:lnTo>
                  <a:pt x="0" y="532977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7302907" y="3974675"/>
            <a:ext cx="1101985" cy="1082173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713194" y="4649348"/>
            <a:ext cx="1212026" cy="369332"/>
            <a:chOff x="6713194" y="4649348"/>
            <a:chExt cx="1212026" cy="369332"/>
          </a:xfrm>
        </p:grpSpPr>
        <p:grpSp>
          <p:nvGrpSpPr>
            <p:cNvPr id="39" name="组合 38"/>
            <p:cNvGrpSpPr/>
            <p:nvPr/>
          </p:nvGrpSpPr>
          <p:grpSpPr>
            <a:xfrm>
              <a:off x="6713194" y="4676017"/>
              <a:ext cx="315994" cy="315994"/>
              <a:chOff x="5308600" y="4660178"/>
              <a:chExt cx="419100" cy="4191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5308600" y="4660178"/>
                <a:ext cx="419100" cy="4191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KSO_Shape"/>
              <p:cNvSpPr/>
              <p:nvPr/>
            </p:nvSpPr>
            <p:spPr>
              <a:xfrm>
                <a:off x="5431454" y="4707191"/>
                <a:ext cx="173391" cy="337774"/>
              </a:xfrm>
              <a:custGeom>
                <a:avLst/>
                <a:gdLst>
                  <a:gd name="connsiteX0" fmla="*/ 788945 w 3886200"/>
                  <a:gd name="connsiteY0" fmla="*/ 3994579 h 7565524"/>
                  <a:gd name="connsiteX1" fmla="*/ 793367 w 3886200"/>
                  <a:gd name="connsiteY1" fmla="*/ 4082152 h 7565524"/>
                  <a:gd name="connsiteX2" fmla="*/ 1943100 w 3886200"/>
                  <a:gd name="connsiteY2" fmla="*/ 5119688 h 7565524"/>
                  <a:gd name="connsiteX3" fmla="*/ 3092833 w 3886200"/>
                  <a:gd name="connsiteY3" fmla="*/ 4082152 h 7565524"/>
                  <a:gd name="connsiteX4" fmla="*/ 3097256 w 3886200"/>
                  <a:gd name="connsiteY4" fmla="*/ 3994579 h 7565524"/>
                  <a:gd name="connsiteX5" fmla="*/ 3087777 w 3886200"/>
                  <a:gd name="connsiteY5" fmla="*/ 4031441 h 7565524"/>
                  <a:gd name="connsiteX6" fmla="*/ 1943100 w 3886200"/>
                  <a:gd name="connsiteY6" fmla="*/ 4873587 h 7565524"/>
                  <a:gd name="connsiteX7" fmla="*/ 798423 w 3886200"/>
                  <a:gd name="connsiteY7" fmla="*/ 4031441 h 7565524"/>
                  <a:gd name="connsiteX8" fmla="*/ 0 w 3886200"/>
                  <a:gd name="connsiteY8" fmla="*/ 3009901 h 7565524"/>
                  <a:gd name="connsiteX9" fmla="*/ 308086 w 3886200"/>
                  <a:gd name="connsiteY9" fmla="*/ 3009901 h 7565524"/>
                  <a:gd name="connsiteX10" fmla="*/ 308086 w 3886200"/>
                  <a:gd name="connsiteY10" fmla="*/ 4175662 h 7565524"/>
                  <a:gd name="connsiteX11" fmla="*/ 1943101 w 3886200"/>
                  <a:gd name="connsiteY11" fmla="*/ 5810677 h 7565524"/>
                  <a:gd name="connsiteX12" fmla="*/ 1943100 w 3886200"/>
                  <a:gd name="connsiteY12" fmla="*/ 5810678 h 7565524"/>
                  <a:gd name="connsiteX13" fmla="*/ 3578115 w 3886200"/>
                  <a:gd name="connsiteY13" fmla="*/ 4175663 h 7565524"/>
                  <a:gd name="connsiteX14" fmla="*/ 3578116 w 3886200"/>
                  <a:gd name="connsiteY14" fmla="*/ 3009901 h 7565524"/>
                  <a:gd name="connsiteX15" fmla="*/ 3886200 w 3886200"/>
                  <a:gd name="connsiteY15" fmla="*/ 3009901 h 7565524"/>
                  <a:gd name="connsiteX16" fmla="*/ 3886200 w 3886200"/>
                  <a:gd name="connsiteY16" fmla="*/ 4235878 h 7565524"/>
                  <a:gd name="connsiteX17" fmla="*/ 2520919 w 3886200"/>
                  <a:gd name="connsiteY17" fmla="*/ 6091620 h 7565524"/>
                  <a:gd name="connsiteX18" fmla="*/ 2336800 w 3886200"/>
                  <a:gd name="connsiteY18" fmla="*/ 6138961 h 7565524"/>
                  <a:gd name="connsiteX19" fmla="*/ 2336800 w 3886200"/>
                  <a:gd name="connsiteY19" fmla="*/ 6591300 h 7565524"/>
                  <a:gd name="connsiteX20" fmla="*/ 3062539 w 3886200"/>
                  <a:gd name="connsiteY20" fmla="*/ 6591300 h 7565524"/>
                  <a:gd name="connsiteX21" fmla="*/ 3549651 w 3886200"/>
                  <a:gd name="connsiteY21" fmla="*/ 7078412 h 7565524"/>
                  <a:gd name="connsiteX22" fmla="*/ 3549650 w 3886200"/>
                  <a:gd name="connsiteY22" fmla="*/ 7078412 h 7565524"/>
                  <a:gd name="connsiteX23" fmla="*/ 3062538 w 3886200"/>
                  <a:gd name="connsiteY23" fmla="*/ 7565524 h 7565524"/>
                  <a:gd name="connsiteX24" fmla="*/ 823662 w 3886200"/>
                  <a:gd name="connsiteY24" fmla="*/ 7565523 h 7565524"/>
                  <a:gd name="connsiteX25" fmla="*/ 346447 w 3886200"/>
                  <a:gd name="connsiteY25" fmla="*/ 7176581 h 7565524"/>
                  <a:gd name="connsiteX26" fmla="*/ 336550 w 3886200"/>
                  <a:gd name="connsiteY26" fmla="*/ 7078412 h 7565524"/>
                  <a:gd name="connsiteX27" fmla="*/ 346447 w 3886200"/>
                  <a:gd name="connsiteY27" fmla="*/ 6980242 h 7565524"/>
                  <a:gd name="connsiteX28" fmla="*/ 823662 w 3886200"/>
                  <a:gd name="connsiteY28" fmla="*/ 6591300 h 7565524"/>
                  <a:gd name="connsiteX29" fmla="*/ 1549400 w 3886200"/>
                  <a:gd name="connsiteY29" fmla="*/ 6591300 h 7565524"/>
                  <a:gd name="connsiteX30" fmla="*/ 1549400 w 3886200"/>
                  <a:gd name="connsiteY30" fmla="*/ 6138961 h 7565524"/>
                  <a:gd name="connsiteX31" fmla="*/ 1365282 w 3886200"/>
                  <a:gd name="connsiteY31" fmla="*/ 6091620 h 7565524"/>
                  <a:gd name="connsiteX32" fmla="*/ 0 w 3886200"/>
                  <a:gd name="connsiteY32" fmla="*/ 4235878 h 7565524"/>
                  <a:gd name="connsiteX33" fmla="*/ 622300 w 3886200"/>
                  <a:gd name="connsiteY33" fmla="*/ 2818278 h 7565524"/>
                  <a:gd name="connsiteX34" fmla="*/ 3263900 w 3886200"/>
                  <a:gd name="connsiteY34" fmla="*/ 2818278 h 7565524"/>
                  <a:gd name="connsiteX35" fmla="*/ 3263900 w 3886200"/>
                  <a:gd name="connsiteY35" fmla="*/ 4152900 h 7565524"/>
                  <a:gd name="connsiteX36" fmla="*/ 1943100 w 3886200"/>
                  <a:gd name="connsiteY36" fmla="*/ 5473700 h 7565524"/>
                  <a:gd name="connsiteX37" fmla="*/ 622300 w 3886200"/>
                  <a:gd name="connsiteY37" fmla="*/ 4152900 h 7565524"/>
                  <a:gd name="connsiteX38" fmla="*/ 622300 w 3886200"/>
                  <a:gd name="connsiteY38" fmla="*/ 2432670 h 7565524"/>
                  <a:gd name="connsiteX39" fmla="*/ 3263900 w 3886200"/>
                  <a:gd name="connsiteY39" fmla="*/ 2432670 h 7565524"/>
                  <a:gd name="connsiteX40" fmla="*/ 3263900 w 3886200"/>
                  <a:gd name="connsiteY40" fmla="*/ 2655422 h 7565524"/>
                  <a:gd name="connsiteX41" fmla="*/ 622300 w 3886200"/>
                  <a:gd name="connsiteY41" fmla="*/ 2655422 h 7565524"/>
                  <a:gd name="connsiteX42" fmla="*/ 622300 w 3886200"/>
                  <a:gd name="connsiteY42" fmla="*/ 2047063 h 7565524"/>
                  <a:gd name="connsiteX43" fmla="*/ 3263900 w 3886200"/>
                  <a:gd name="connsiteY43" fmla="*/ 2047063 h 7565524"/>
                  <a:gd name="connsiteX44" fmla="*/ 3263900 w 3886200"/>
                  <a:gd name="connsiteY44" fmla="*/ 2269814 h 7565524"/>
                  <a:gd name="connsiteX45" fmla="*/ 622300 w 3886200"/>
                  <a:gd name="connsiteY45" fmla="*/ 2269814 h 7565524"/>
                  <a:gd name="connsiteX46" fmla="*/ 622300 w 3886200"/>
                  <a:gd name="connsiteY46" fmla="*/ 1661456 h 7565524"/>
                  <a:gd name="connsiteX47" fmla="*/ 3263900 w 3886200"/>
                  <a:gd name="connsiteY47" fmla="*/ 1661456 h 7565524"/>
                  <a:gd name="connsiteX48" fmla="*/ 3263900 w 3886200"/>
                  <a:gd name="connsiteY48" fmla="*/ 1884207 h 7565524"/>
                  <a:gd name="connsiteX49" fmla="*/ 622300 w 3886200"/>
                  <a:gd name="connsiteY49" fmla="*/ 1884207 h 7565524"/>
                  <a:gd name="connsiteX50" fmla="*/ 1943100 w 3886200"/>
                  <a:gd name="connsiteY50" fmla="*/ 0 h 7565524"/>
                  <a:gd name="connsiteX51" fmla="*/ 3263900 w 3886200"/>
                  <a:gd name="connsiteY51" fmla="*/ 1320800 h 7565524"/>
                  <a:gd name="connsiteX52" fmla="*/ 3263900 w 3886200"/>
                  <a:gd name="connsiteY52" fmla="*/ 1498600 h 7565524"/>
                  <a:gd name="connsiteX53" fmla="*/ 622300 w 3886200"/>
                  <a:gd name="connsiteY53" fmla="*/ 1498600 h 7565524"/>
                  <a:gd name="connsiteX54" fmla="*/ 622300 w 3886200"/>
                  <a:gd name="connsiteY54" fmla="*/ 1320800 h 7565524"/>
                  <a:gd name="connsiteX55" fmla="*/ 1943100 w 3886200"/>
                  <a:gd name="connsiteY55" fmla="*/ 0 h 7565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886200" h="7565524">
                    <a:moveTo>
                      <a:pt x="788945" y="3994579"/>
                    </a:moveTo>
                    <a:lnTo>
                      <a:pt x="793367" y="4082152"/>
                    </a:lnTo>
                    <a:cubicBezTo>
                      <a:pt x="852550" y="4664920"/>
                      <a:pt x="1344717" y="5119688"/>
                      <a:pt x="1943100" y="5119688"/>
                    </a:cubicBezTo>
                    <a:cubicBezTo>
                      <a:pt x="2541483" y="5119688"/>
                      <a:pt x="3033650" y="4664920"/>
                      <a:pt x="3092833" y="4082152"/>
                    </a:cubicBezTo>
                    <a:lnTo>
                      <a:pt x="3097256" y="3994579"/>
                    </a:lnTo>
                    <a:lnTo>
                      <a:pt x="3087777" y="4031441"/>
                    </a:lnTo>
                    <a:cubicBezTo>
                      <a:pt x="2936026" y="4519338"/>
                      <a:pt x="2480933" y="4873587"/>
                      <a:pt x="1943100" y="4873587"/>
                    </a:cubicBezTo>
                    <a:cubicBezTo>
                      <a:pt x="1405268" y="4873587"/>
                      <a:pt x="950175" y="4519338"/>
                      <a:pt x="798423" y="4031441"/>
                    </a:cubicBezTo>
                    <a:close/>
                    <a:moveTo>
                      <a:pt x="0" y="3009901"/>
                    </a:moveTo>
                    <a:lnTo>
                      <a:pt x="308086" y="3009901"/>
                    </a:lnTo>
                    <a:lnTo>
                      <a:pt x="308086" y="4175662"/>
                    </a:lnTo>
                    <a:cubicBezTo>
                      <a:pt x="308086" y="5078656"/>
                      <a:pt x="1040107" y="5810677"/>
                      <a:pt x="1943101" y="5810677"/>
                    </a:cubicBezTo>
                    <a:lnTo>
                      <a:pt x="1943100" y="5810678"/>
                    </a:lnTo>
                    <a:cubicBezTo>
                      <a:pt x="2846094" y="5810678"/>
                      <a:pt x="3578115" y="5078657"/>
                      <a:pt x="3578115" y="4175663"/>
                    </a:cubicBezTo>
                    <a:lnTo>
                      <a:pt x="3578116" y="3009901"/>
                    </a:lnTo>
                    <a:lnTo>
                      <a:pt x="3886200" y="3009901"/>
                    </a:lnTo>
                    <a:lnTo>
                      <a:pt x="3886200" y="4235878"/>
                    </a:lnTo>
                    <a:cubicBezTo>
                      <a:pt x="3886200" y="5107807"/>
                      <a:pt x="3311893" y="5845601"/>
                      <a:pt x="2520919" y="6091620"/>
                    </a:cubicBezTo>
                    <a:lnTo>
                      <a:pt x="2336800" y="6138961"/>
                    </a:lnTo>
                    <a:lnTo>
                      <a:pt x="2336800" y="6591300"/>
                    </a:lnTo>
                    <a:lnTo>
                      <a:pt x="3062539" y="6591300"/>
                    </a:lnTo>
                    <a:cubicBezTo>
                      <a:pt x="3331564" y="6591300"/>
                      <a:pt x="3549651" y="6809387"/>
                      <a:pt x="3549651" y="7078412"/>
                    </a:cubicBezTo>
                    <a:lnTo>
                      <a:pt x="3549650" y="7078412"/>
                    </a:lnTo>
                    <a:cubicBezTo>
                      <a:pt x="3549650" y="7347437"/>
                      <a:pt x="3331563" y="7565524"/>
                      <a:pt x="3062538" y="7565524"/>
                    </a:cubicBezTo>
                    <a:lnTo>
                      <a:pt x="823662" y="7565523"/>
                    </a:lnTo>
                    <a:cubicBezTo>
                      <a:pt x="588265" y="7565523"/>
                      <a:pt x="391868" y="7398550"/>
                      <a:pt x="346447" y="7176581"/>
                    </a:cubicBezTo>
                    <a:lnTo>
                      <a:pt x="336550" y="7078412"/>
                    </a:lnTo>
                    <a:lnTo>
                      <a:pt x="346447" y="6980242"/>
                    </a:lnTo>
                    <a:cubicBezTo>
                      <a:pt x="391868" y="6758273"/>
                      <a:pt x="588265" y="6591300"/>
                      <a:pt x="823662" y="6591300"/>
                    </a:cubicBezTo>
                    <a:lnTo>
                      <a:pt x="1549400" y="6591300"/>
                    </a:lnTo>
                    <a:lnTo>
                      <a:pt x="1549400" y="6138961"/>
                    </a:lnTo>
                    <a:lnTo>
                      <a:pt x="1365282" y="6091620"/>
                    </a:lnTo>
                    <a:cubicBezTo>
                      <a:pt x="574307" y="5845601"/>
                      <a:pt x="0" y="5107807"/>
                      <a:pt x="0" y="4235878"/>
                    </a:cubicBezTo>
                    <a:close/>
                    <a:moveTo>
                      <a:pt x="622300" y="2818278"/>
                    </a:moveTo>
                    <a:lnTo>
                      <a:pt x="3263900" y="2818278"/>
                    </a:lnTo>
                    <a:lnTo>
                      <a:pt x="3263900" y="4152900"/>
                    </a:lnTo>
                    <a:cubicBezTo>
                      <a:pt x="3263900" y="4882358"/>
                      <a:pt x="2672558" y="5473700"/>
                      <a:pt x="1943100" y="5473700"/>
                    </a:cubicBezTo>
                    <a:cubicBezTo>
                      <a:pt x="1213642" y="5473700"/>
                      <a:pt x="622300" y="4882358"/>
                      <a:pt x="622300" y="4152900"/>
                    </a:cubicBezTo>
                    <a:close/>
                    <a:moveTo>
                      <a:pt x="622300" y="2432670"/>
                    </a:moveTo>
                    <a:lnTo>
                      <a:pt x="3263900" y="2432670"/>
                    </a:lnTo>
                    <a:lnTo>
                      <a:pt x="3263900" y="2655422"/>
                    </a:lnTo>
                    <a:lnTo>
                      <a:pt x="622300" y="2655422"/>
                    </a:lnTo>
                    <a:close/>
                    <a:moveTo>
                      <a:pt x="622300" y="2047063"/>
                    </a:moveTo>
                    <a:lnTo>
                      <a:pt x="3263900" y="2047063"/>
                    </a:lnTo>
                    <a:lnTo>
                      <a:pt x="3263900" y="2269814"/>
                    </a:lnTo>
                    <a:lnTo>
                      <a:pt x="622300" y="2269814"/>
                    </a:lnTo>
                    <a:close/>
                    <a:moveTo>
                      <a:pt x="622300" y="1661456"/>
                    </a:moveTo>
                    <a:lnTo>
                      <a:pt x="3263900" y="1661456"/>
                    </a:lnTo>
                    <a:lnTo>
                      <a:pt x="3263900" y="1884207"/>
                    </a:lnTo>
                    <a:lnTo>
                      <a:pt x="622300" y="1884207"/>
                    </a:lnTo>
                    <a:close/>
                    <a:moveTo>
                      <a:pt x="1943100" y="0"/>
                    </a:moveTo>
                    <a:cubicBezTo>
                      <a:pt x="2672558" y="0"/>
                      <a:pt x="3263900" y="591342"/>
                      <a:pt x="3263900" y="1320800"/>
                    </a:cubicBezTo>
                    <a:lnTo>
                      <a:pt x="3263900" y="1498600"/>
                    </a:lnTo>
                    <a:lnTo>
                      <a:pt x="622300" y="1498600"/>
                    </a:lnTo>
                    <a:lnTo>
                      <a:pt x="622300" y="1320800"/>
                    </a:lnTo>
                    <a:cubicBezTo>
                      <a:pt x="622300" y="591342"/>
                      <a:pt x="1213642" y="0"/>
                      <a:pt x="194310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6914447" y="4649348"/>
              <a:ext cx="10107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</a:rPr>
                <a:t>Janice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838804" y="3409784"/>
            <a:ext cx="595217" cy="59521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895092" y="2596706"/>
            <a:ext cx="1101985" cy="1082173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等腰三角形 49"/>
          <p:cNvSpPr/>
          <p:nvPr/>
        </p:nvSpPr>
        <p:spPr>
          <a:xfrm rot="5400000">
            <a:off x="-32624" y="4535374"/>
            <a:ext cx="638320" cy="579422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连接符 64"/>
          <p:cNvCxnSpPr/>
          <p:nvPr/>
        </p:nvCxnSpPr>
        <p:spPr>
          <a:xfrm>
            <a:off x="3576420" y="-3222"/>
            <a:ext cx="1352130" cy="1352130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5246316" y="206706"/>
            <a:ext cx="1278529" cy="1273260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8781949" y="1351291"/>
            <a:ext cx="358350" cy="362278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8783240" y="1713568"/>
            <a:ext cx="357059" cy="372926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7029188" y="50801"/>
            <a:ext cx="2114812" cy="0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7029188" y="47045"/>
            <a:ext cx="1607382" cy="1666523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8636570" y="1220885"/>
            <a:ext cx="503729" cy="492686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图片 96"/>
          <p:cNvPicPr>
            <a:picLocks noChangeAspect="1"/>
          </p:cNvPicPr>
          <p:nvPr/>
        </p:nvPicPr>
        <p:blipFill rotWithShape="1">
          <a:blip r:embed="rId9"/>
          <a:srcRect l="1" r="33338"/>
          <a:stretch>
            <a:fillRect/>
          </a:stretch>
        </p:blipFill>
        <p:spPr>
          <a:xfrm>
            <a:off x="7209894" y="124554"/>
            <a:ext cx="1930406" cy="1469263"/>
          </a:xfrm>
          <a:prstGeom prst="rect">
            <a:avLst/>
          </a:prstGeom>
        </p:spPr>
      </p:pic>
      <p:sp>
        <p:nvSpPr>
          <p:cNvPr id="3" name="等腰三角形 2"/>
          <p:cNvSpPr/>
          <p:nvPr/>
        </p:nvSpPr>
        <p:spPr>
          <a:xfrm rot="5400000">
            <a:off x="87276" y="173943"/>
            <a:ext cx="257900" cy="222328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49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49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49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49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49"/>
                            </p:stCondLst>
                            <p:childTnLst>
                              <p:par>
                                <p:cTn id="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49"/>
                            </p:stCondLst>
                            <p:childTnLst>
                              <p:par>
                                <p:cTn id="4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49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49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49"/>
                            </p:stCondLst>
                            <p:childTnLst>
                              <p:par>
                                <p:cTn id="5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149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649"/>
                            </p:stCondLst>
                            <p:childTnLst>
                              <p:par>
                                <p:cTn id="7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149"/>
                            </p:stCondLst>
                            <p:childTnLst>
                              <p:par>
                                <p:cTn id="8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649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1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49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149"/>
                            </p:stCondLst>
                            <p:childTnLst>
                              <p:par>
                                <p:cTn id="10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649"/>
                            </p:stCondLst>
                            <p:childTnLst>
                              <p:par>
                                <p:cTn id="1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5" grpId="0"/>
      <p:bldP spid="28" grpId="0"/>
      <p:bldP spid="28" grpId="1"/>
      <p:bldP spid="29" grpId="0"/>
      <p:bldP spid="33" grpId="0" animBg="1"/>
      <p:bldP spid="50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0" y="0"/>
            <a:ext cx="9144000" cy="18081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3658431" y="366661"/>
            <a:ext cx="1827138" cy="126188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zh-CN" altLang="en-US" sz="4800" dirty="0"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dirty="0"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800" dirty="0">
              <a:solidFill>
                <a:srgbClr val="F9F9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0" y="1830147"/>
            <a:ext cx="9144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KSO_Shape"/>
          <p:cNvSpPr/>
          <p:nvPr/>
        </p:nvSpPr>
        <p:spPr bwMode="auto">
          <a:xfrm>
            <a:off x="1287467" y="2457934"/>
            <a:ext cx="540000" cy="540000"/>
          </a:xfrm>
          <a:custGeom>
            <a:avLst/>
            <a:gdLst>
              <a:gd name="T0" fmla="*/ 514074 w 1000126"/>
              <a:gd name="T1" fmla="*/ 343168 h 1000126"/>
              <a:gd name="T2" fmla="*/ 556976 w 1000126"/>
              <a:gd name="T3" fmla="*/ 344965 h 1000126"/>
              <a:gd name="T4" fmla="*/ 609412 w 1000126"/>
              <a:gd name="T5" fmla="*/ 353051 h 1000126"/>
              <a:gd name="T6" fmla="*/ 609412 w 1000126"/>
              <a:gd name="T7" fmla="*/ 413698 h 1000126"/>
              <a:gd name="T8" fmla="*/ 580810 w 1000126"/>
              <a:gd name="T9" fmla="*/ 413698 h 1000126"/>
              <a:gd name="T10" fmla="*/ 564054 w 1000126"/>
              <a:gd name="T11" fmla="*/ 382925 h 1000126"/>
              <a:gd name="T12" fmla="*/ 540364 w 1000126"/>
              <a:gd name="T13" fmla="*/ 367539 h 1000126"/>
              <a:gd name="T14" fmla="*/ 505118 w 1000126"/>
              <a:gd name="T15" fmla="*/ 363159 h 1000126"/>
              <a:gd name="T16" fmla="*/ 471461 w 1000126"/>
              <a:gd name="T17" fmla="*/ 368550 h 1000126"/>
              <a:gd name="T18" fmla="*/ 447916 w 1000126"/>
              <a:gd name="T19" fmla="*/ 384834 h 1000126"/>
              <a:gd name="T20" fmla="*/ 439249 w 1000126"/>
              <a:gd name="T21" fmla="*/ 410778 h 1000126"/>
              <a:gd name="T22" fmla="*/ 446616 w 1000126"/>
              <a:gd name="T23" fmla="*/ 437732 h 1000126"/>
              <a:gd name="T24" fmla="*/ 469584 w 1000126"/>
              <a:gd name="T25" fmla="*/ 458172 h 1000126"/>
              <a:gd name="T26" fmla="*/ 515808 w 1000126"/>
              <a:gd name="T27" fmla="*/ 479286 h 1000126"/>
              <a:gd name="T28" fmla="*/ 573154 w 1000126"/>
              <a:gd name="T29" fmla="*/ 506015 h 1000126"/>
              <a:gd name="T30" fmla="*/ 604934 w 1000126"/>
              <a:gd name="T31" fmla="*/ 534204 h 1000126"/>
              <a:gd name="T32" fmla="*/ 616345 w 1000126"/>
              <a:gd name="T33" fmla="*/ 571154 h 1000126"/>
              <a:gd name="T34" fmla="*/ 606811 w 1000126"/>
              <a:gd name="T35" fmla="*/ 611023 h 1000126"/>
              <a:gd name="T36" fmla="*/ 580377 w 1000126"/>
              <a:gd name="T37" fmla="*/ 637528 h 1000126"/>
              <a:gd name="T38" fmla="*/ 539931 w 1000126"/>
              <a:gd name="T39" fmla="*/ 652352 h 1000126"/>
              <a:gd name="T40" fmla="*/ 488362 w 1000126"/>
              <a:gd name="T41" fmla="*/ 656957 h 1000126"/>
              <a:gd name="T42" fmla="*/ 383780 w 1000126"/>
              <a:gd name="T43" fmla="*/ 645052 h 1000126"/>
              <a:gd name="T44" fmla="*/ 383780 w 1000126"/>
              <a:gd name="T45" fmla="*/ 583508 h 1000126"/>
              <a:gd name="T46" fmla="*/ 412670 w 1000126"/>
              <a:gd name="T47" fmla="*/ 583508 h 1000126"/>
              <a:gd name="T48" fmla="*/ 428271 w 1000126"/>
              <a:gd name="T49" fmla="*/ 614729 h 1000126"/>
              <a:gd name="T50" fmla="*/ 453694 w 1000126"/>
              <a:gd name="T51" fmla="*/ 631688 h 1000126"/>
              <a:gd name="T52" fmla="*/ 493851 w 1000126"/>
              <a:gd name="T53" fmla="*/ 637191 h 1000126"/>
              <a:gd name="T54" fmla="*/ 545709 w 1000126"/>
              <a:gd name="T55" fmla="*/ 623489 h 1000126"/>
              <a:gd name="T56" fmla="*/ 563765 w 1000126"/>
              <a:gd name="T57" fmla="*/ 583508 h 1000126"/>
              <a:gd name="T58" fmla="*/ 556254 w 1000126"/>
              <a:gd name="T59" fmla="*/ 555206 h 1000126"/>
              <a:gd name="T60" fmla="*/ 531697 w 1000126"/>
              <a:gd name="T61" fmla="*/ 533643 h 1000126"/>
              <a:gd name="T62" fmla="*/ 479695 w 1000126"/>
              <a:gd name="T63" fmla="*/ 510058 h 1000126"/>
              <a:gd name="T64" fmla="*/ 426249 w 1000126"/>
              <a:gd name="T65" fmla="*/ 484564 h 1000126"/>
              <a:gd name="T66" fmla="*/ 396925 w 1000126"/>
              <a:gd name="T67" fmla="*/ 457498 h 1000126"/>
              <a:gd name="T68" fmla="*/ 387247 w 1000126"/>
              <a:gd name="T69" fmla="*/ 425602 h 1000126"/>
              <a:gd name="T70" fmla="*/ 402414 w 1000126"/>
              <a:gd name="T71" fmla="*/ 381914 h 1000126"/>
              <a:gd name="T72" fmla="*/ 446905 w 1000126"/>
              <a:gd name="T73" fmla="*/ 353276 h 1000126"/>
              <a:gd name="T74" fmla="*/ 514074 w 1000126"/>
              <a:gd name="T75" fmla="*/ 343168 h 1000126"/>
              <a:gd name="T76" fmla="*/ 500062 w 1000126"/>
              <a:gd name="T77" fmla="*/ 49907 h 1000126"/>
              <a:gd name="T78" fmla="*/ 49906 w 1000126"/>
              <a:gd name="T79" fmla="*/ 500063 h 1000126"/>
              <a:gd name="T80" fmla="*/ 500062 w 1000126"/>
              <a:gd name="T81" fmla="*/ 950219 h 1000126"/>
              <a:gd name="T82" fmla="*/ 950218 w 1000126"/>
              <a:gd name="T83" fmla="*/ 500063 h 1000126"/>
              <a:gd name="T84" fmla="*/ 500062 w 1000126"/>
              <a:gd name="T85" fmla="*/ 49907 h 1000126"/>
              <a:gd name="T86" fmla="*/ 500063 w 1000126"/>
              <a:gd name="T87" fmla="*/ 0 h 1000126"/>
              <a:gd name="T88" fmla="*/ 1000126 w 1000126"/>
              <a:gd name="T89" fmla="*/ 500063 h 1000126"/>
              <a:gd name="T90" fmla="*/ 500063 w 1000126"/>
              <a:gd name="T91" fmla="*/ 1000126 h 1000126"/>
              <a:gd name="T92" fmla="*/ 0 w 1000126"/>
              <a:gd name="T93" fmla="*/ 500063 h 1000126"/>
              <a:gd name="T94" fmla="*/ 500063 w 1000126"/>
              <a:gd name="T95" fmla="*/ 0 h 1000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0126" h="1000126">
                <a:moveTo>
                  <a:pt x="514074" y="343168"/>
                </a:moveTo>
                <a:cubicBezTo>
                  <a:pt x="528712" y="343168"/>
                  <a:pt x="543013" y="343767"/>
                  <a:pt x="556976" y="344965"/>
                </a:cubicBezTo>
                <a:cubicBezTo>
                  <a:pt x="570940" y="346163"/>
                  <a:pt x="588418" y="348858"/>
                  <a:pt x="609412" y="353051"/>
                </a:cubicBezTo>
                <a:cubicBezTo>
                  <a:pt x="609412" y="373267"/>
                  <a:pt x="609412" y="393482"/>
                  <a:pt x="609412" y="413698"/>
                </a:cubicBezTo>
                <a:cubicBezTo>
                  <a:pt x="599878" y="413698"/>
                  <a:pt x="590344" y="413698"/>
                  <a:pt x="580810" y="413698"/>
                </a:cubicBezTo>
                <a:cubicBezTo>
                  <a:pt x="576381" y="400520"/>
                  <a:pt x="570795" y="390263"/>
                  <a:pt x="564054" y="382925"/>
                </a:cubicBezTo>
                <a:cubicBezTo>
                  <a:pt x="557313" y="375588"/>
                  <a:pt x="549416" y="370459"/>
                  <a:pt x="540364" y="367539"/>
                </a:cubicBezTo>
                <a:cubicBezTo>
                  <a:pt x="531312" y="364619"/>
                  <a:pt x="519563" y="363159"/>
                  <a:pt x="505118" y="363159"/>
                </a:cubicBezTo>
                <a:cubicBezTo>
                  <a:pt x="492599" y="363159"/>
                  <a:pt x="481380" y="364956"/>
                  <a:pt x="471461" y="368550"/>
                </a:cubicBezTo>
                <a:cubicBezTo>
                  <a:pt x="461543" y="372144"/>
                  <a:pt x="453694" y="377572"/>
                  <a:pt x="447916" y="384834"/>
                </a:cubicBezTo>
                <a:cubicBezTo>
                  <a:pt x="442138" y="392097"/>
                  <a:pt x="439249" y="400745"/>
                  <a:pt x="439249" y="410778"/>
                </a:cubicBezTo>
                <a:cubicBezTo>
                  <a:pt x="439249" y="421409"/>
                  <a:pt x="441705" y="430394"/>
                  <a:pt x="446616" y="437732"/>
                </a:cubicBezTo>
                <a:cubicBezTo>
                  <a:pt x="451527" y="445069"/>
                  <a:pt x="459183" y="451882"/>
                  <a:pt x="469584" y="458172"/>
                </a:cubicBezTo>
                <a:cubicBezTo>
                  <a:pt x="479984" y="464461"/>
                  <a:pt x="495392" y="471499"/>
                  <a:pt x="515808" y="479286"/>
                </a:cubicBezTo>
                <a:cubicBezTo>
                  <a:pt x="540461" y="488869"/>
                  <a:pt x="559576" y="497779"/>
                  <a:pt x="573154" y="506015"/>
                </a:cubicBezTo>
                <a:cubicBezTo>
                  <a:pt x="586733" y="514251"/>
                  <a:pt x="597326" y="523647"/>
                  <a:pt x="604934" y="534204"/>
                </a:cubicBezTo>
                <a:cubicBezTo>
                  <a:pt x="612541" y="544761"/>
                  <a:pt x="616345" y="557078"/>
                  <a:pt x="616345" y="571154"/>
                </a:cubicBezTo>
                <a:cubicBezTo>
                  <a:pt x="616345" y="586877"/>
                  <a:pt x="613167" y="600167"/>
                  <a:pt x="606811" y="611023"/>
                </a:cubicBezTo>
                <a:cubicBezTo>
                  <a:pt x="600456" y="621880"/>
                  <a:pt x="591644" y="630714"/>
                  <a:pt x="580377" y="637528"/>
                </a:cubicBezTo>
                <a:cubicBezTo>
                  <a:pt x="569110" y="644341"/>
                  <a:pt x="555628" y="649283"/>
                  <a:pt x="539931" y="652352"/>
                </a:cubicBezTo>
                <a:cubicBezTo>
                  <a:pt x="524234" y="655422"/>
                  <a:pt x="507044" y="656957"/>
                  <a:pt x="488362" y="656957"/>
                </a:cubicBezTo>
                <a:cubicBezTo>
                  <a:pt x="458124" y="656957"/>
                  <a:pt x="423263" y="652989"/>
                  <a:pt x="383780" y="645052"/>
                </a:cubicBezTo>
                <a:cubicBezTo>
                  <a:pt x="383780" y="624538"/>
                  <a:pt x="383780" y="604023"/>
                  <a:pt x="383780" y="583508"/>
                </a:cubicBezTo>
                <a:cubicBezTo>
                  <a:pt x="393410" y="583508"/>
                  <a:pt x="403040" y="583508"/>
                  <a:pt x="412670" y="583508"/>
                </a:cubicBezTo>
                <a:cubicBezTo>
                  <a:pt x="416522" y="596685"/>
                  <a:pt x="421722" y="607092"/>
                  <a:pt x="428271" y="614729"/>
                </a:cubicBezTo>
                <a:cubicBezTo>
                  <a:pt x="434819" y="622366"/>
                  <a:pt x="443294" y="628019"/>
                  <a:pt x="453694" y="631688"/>
                </a:cubicBezTo>
                <a:cubicBezTo>
                  <a:pt x="464095" y="635357"/>
                  <a:pt x="477480" y="637191"/>
                  <a:pt x="493851" y="637191"/>
                </a:cubicBezTo>
                <a:cubicBezTo>
                  <a:pt x="516386" y="637191"/>
                  <a:pt x="533671" y="632624"/>
                  <a:pt x="545709" y="623489"/>
                </a:cubicBezTo>
                <a:cubicBezTo>
                  <a:pt x="557746" y="614355"/>
                  <a:pt x="563765" y="601028"/>
                  <a:pt x="563765" y="583508"/>
                </a:cubicBezTo>
                <a:cubicBezTo>
                  <a:pt x="563765" y="572277"/>
                  <a:pt x="561261" y="562843"/>
                  <a:pt x="556254" y="555206"/>
                </a:cubicBezTo>
                <a:cubicBezTo>
                  <a:pt x="551246" y="547569"/>
                  <a:pt x="543061" y="540381"/>
                  <a:pt x="531697" y="533643"/>
                </a:cubicBezTo>
                <a:cubicBezTo>
                  <a:pt x="520334" y="526904"/>
                  <a:pt x="503000" y="519043"/>
                  <a:pt x="479695" y="510058"/>
                </a:cubicBezTo>
                <a:cubicBezTo>
                  <a:pt x="457161" y="501373"/>
                  <a:pt x="439345" y="492875"/>
                  <a:pt x="426249" y="484564"/>
                </a:cubicBezTo>
                <a:cubicBezTo>
                  <a:pt x="413152" y="476253"/>
                  <a:pt x="403377" y="467231"/>
                  <a:pt x="396925" y="457498"/>
                </a:cubicBezTo>
                <a:cubicBezTo>
                  <a:pt x="390473" y="447764"/>
                  <a:pt x="387247" y="437133"/>
                  <a:pt x="387247" y="425602"/>
                </a:cubicBezTo>
                <a:cubicBezTo>
                  <a:pt x="387247" y="408831"/>
                  <a:pt x="392303" y="394268"/>
                  <a:pt x="402414" y="381914"/>
                </a:cubicBezTo>
                <a:cubicBezTo>
                  <a:pt x="412526" y="369561"/>
                  <a:pt x="427356" y="360014"/>
                  <a:pt x="446905" y="353276"/>
                </a:cubicBezTo>
                <a:cubicBezTo>
                  <a:pt x="466454" y="346537"/>
                  <a:pt x="488844" y="343168"/>
                  <a:pt x="514074" y="343168"/>
                </a:cubicBezTo>
                <a:close/>
                <a:moveTo>
                  <a:pt x="500062" y="49907"/>
                </a:moveTo>
                <a:cubicBezTo>
                  <a:pt x="251448" y="49907"/>
                  <a:pt x="49906" y="251449"/>
                  <a:pt x="49906" y="500063"/>
                </a:cubicBezTo>
                <a:cubicBezTo>
                  <a:pt x="49906" y="748677"/>
                  <a:pt x="251448" y="950219"/>
                  <a:pt x="500062" y="950219"/>
                </a:cubicBezTo>
                <a:cubicBezTo>
                  <a:pt x="748676" y="950219"/>
                  <a:pt x="950218" y="748677"/>
                  <a:pt x="950218" y="500063"/>
                </a:cubicBezTo>
                <a:cubicBezTo>
                  <a:pt x="950218" y="251449"/>
                  <a:pt x="748676" y="49907"/>
                  <a:pt x="500062" y="49907"/>
                </a:cubicBezTo>
                <a:close/>
                <a:moveTo>
                  <a:pt x="500063" y="0"/>
                </a:moveTo>
                <a:cubicBezTo>
                  <a:pt x="776240" y="0"/>
                  <a:pt x="1000126" y="223886"/>
                  <a:pt x="1000126" y="500063"/>
                </a:cubicBezTo>
                <a:cubicBezTo>
                  <a:pt x="1000126" y="776240"/>
                  <a:pt x="776240" y="1000126"/>
                  <a:pt x="500063" y="1000126"/>
                </a:cubicBezTo>
                <a:cubicBezTo>
                  <a:pt x="223886" y="1000126"/>
                  <a:pt x="0" y="776240"/>
                  <a:pt x="0" y="500063"/>
                </a:cubicBezTo>
                <a:cubicBezTo>
                  <a:pt x="0" y="223886"/>
                  <a:pt x="223886" y="0"/>
                  <a:pt x="50006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KSO_Shape"/>
          <p:cNvSpPr/>
          <p:nvPr/>
        </p:nvSpPr>
        <p:spPr bwMode="auto">
          <a:xfrm>
            <a:off x="5156452" y="3704800"/>
            <a:ext cx="540000" cy="540000"/>
          </a:xfrm>
          <a:custGeom>
            <a:avLst/>
            <a:gdLst>
              <a:gd name="T0" fmla="*/ 493636 w 1000126"/>
              <a:gd name="T1" fmla="*/ 363398 h 1000126"/>
              <a:gd name="T2" fmla="*/ 457503 w 1000126"/>
              <a:gd name="T3" fmla="*/ 364317 h 1000126"/>
              <a:gd name="T4" fmla="*/ 457503 w 1000126"/>
              <a:gd name="T5" fmla="*/ 503396 h 1000126"/>
              <a:gd name="T6" fmla="*/ 485634 w 1000126"/>
              <a:gd name="T7" fmla="*/ 503396 h 1000126"/>
              <a:gd name="T8" fmla="*/ 530861 w 1000126"/>
              <a:gd name="T9" fmla="*/ 496614 h 1000126"/>
              <a:gd name="T10" fmla="*/ 558143 w 1000126"/>
              <a:gd name="T11" fmla="*/ 474086 h 1000126"/>
              <a:gd name="T12" fmla="*/ 567601 w 1000126"/>
              <a:gd name="T13" fmla="*/ 432362 h 1000126"/>
              <a:gd name="T14" fmla="*/ 562024 w 1000126"/>
              <a:gd name="T15" fmla="*/ 399374 h 1000126"/>
              <a:gd name="T16" fmla="*/ 546624 w 1000126"/>
              <a:gd name="T17" fmla="*/ 378110 h 1000126"/>
              <a:gd name="T18" fmla="*/ 523222 w 1000126"/>
              <a:gd name="T19" fmla="*/ 366731 h 1000126"/>
              <a:gd name="T20" fmla="*/ 493636 w 1000126"/>
              <a:gd name="T21" fmla="*/ 363398 h 1000126"/>
              <a:gd name="T22" fmla="*/ 383780 w 1000126"/>
              <a:gd name="T23" fmla="*/ 343168 h 1000126"/>
              <a:gd name="T24" fmla="*/ 504064 w 1000126"/>
              <a:gd name="T25" fmla="*/ 343168 h 1000126"/>
              <a:gd name="T26" fmla="*/ 588578 w 1000126"/>
              <a:gd name="T27" fmla="*/ 363743 h 1000126"/>
              <a:gd name="T28" fmla="*/ 616345 w 1000126"/>
              <a:gd name="T29" fmla="*/ 426385 h 1000126"/>
              <a:gd name="T30" fmla="*/ 607615 w 1000126"/>
              <a:gd name="T31" fmla="*/ 469373 h 1000126"/>
              <a:gd name="T32" fmla="*/ 582879 w 1000126"/>
              <a:gd name="T33" fmla="*/ 500637 h 1000126"/>
              <a:gd name="T34" fmla="*/ 545048 w 1000126"/>
              <a:gd name="T35" fmla="*/ 518108 h 1000126"/>
              <a:gd name="T36" fmla="*/ 499214 w 1000126"/>
              <a:gd name="T37" fmla="*/ 523396 h 1000126"/>
              <a:gd name="T38" fmla="*/ 457503 w 1000126"/>
              <a:gd name="T39" fmla="*/ 522476 h 1000126"/>
              <a:gd name="T40" fmla="*/ 457503 w 1000126"/>
              <a:gd name="T41" fmla="*/ 598797 h 1000126"/>
              <a:gd name="T42" fmla="*/ 459079 w 1000126"/>
              <a:gd name="T43" fmla="*/ 620406 h 1000126"/>
              <a:gd name="T44" fmla="*/ 463929 w 1000126"/>
              <a:gd name="T45" fmla="*/ 633164 h 1000126"/>
              <a:gd name="T46" fmla="*/ 472781 w 1000126"/>
              <a:gd name="T47" fmla="*/ 640521 h 1000126"/>
              <a:gd name="T48" fmla="*/ 490241 w 1000126"/>
              <a:gd name="T49" fmla="*/ 645693 h 1000126"/>
              <a:gd name="T50" fmla="*/ 490241 w 1000126"/>
              <a:gd name="T51" fmla="*/ 656957 h 1000126"/>
              <a:gd name="T52" fmla="*/ 383780 w 1000126"/>
              <a:gd name="T53" fmla="*/ 656957 h 1000126"/>
              <a:gd name="T54" fmla="*/ 383780 w 1000126"/>
              <a:gd name="T55" fmla="*/ 645693 h 1000126"/>
              <a:gd name="T56" fmla="*/ 403908 w 1000126"/>
              <a:gd name="T57" fmla="*/ 637532 h 1000126"/>
              <a:gd name="T58" fmla="*/ 410577 w 1000126"/>
              <a:gd name="T59" fmla="*/ 624774 h 1000126"/>
              <a:gd name="T60" fmla="*/ 412154 w 1000126"/>
              <a:gd name="T61" fmla="*/ 599487 h 1000126"/>
              <a:gd name="T62" fmla="*/ 412154 w 1000126"/>
              <a:gd name="T63" fmla="*/ 400639 h 1000126"/>
              <a:gd name="T64" fmla="*/ 410941 w 1000126"/>
              <a:gd name="T65" fmla="*/ 377535 h 1000126"/>
              <a:gd name="T66" fmla="*/ 406940 w 1000126"/>
              <a:gd name="T67" fmla="*/ 366271 h 1000126"/>
              <a:gd name="T68" fmla="*/ 399543 w 1000126"/>
              <a:gd name="T69" fmla="*/ 359835 h 1000126"/>
              <a:gd name="T70" fmla="*/ 383780 w 1000126"/>
              <a:gd name="T71" fmla="*/ 354432 h 1000126"/>
              <a:gd name="T72" fmla="*/ 383780 w 1000126"/>
              <a:gd name="T73" fmla="*/ 343168 h 1000126"/>
              <a:gd name="T74" fmla="*/ 500062 w 1000126"/>
              <a:gd name="T75" fmla="*/ 49907 h 1000126"/>
              <a:gd name="T76" fmla="*/ 49906 w 1000126"/>
              <a:gd name="T77" fmla="*/ 500063 h 1000126"/>
              <a:gd name="T78" fmla="*/ 500062 w 1000126"/>
              <a:gd name="T79" fmla="*/ 950219 h 1000126"/>
              <a:gd name="T80" fmla="*/ 950218 w 1000126"/>
              <a:gd name="T81" fmla="*/ 500063 h 1000126"/>
              <a:gd name="T82" fmla="*/ 500062 w 1000126"/>
              <a:gd name="T83" fmla="*/ 49907 h 1000126"/>
              <a:gd name="T84" fmla="*/ 500063 w 1000126"/>
              <a:gd name="T85" fmla="*/ 0 h 1000126"/>
              <a:gd name="T86" fmla="*/ 1000126 w 1000126"/>
              <a:gd name="T87" fmla="*/ 500063 h 1000126"/>
              <a:gd name="T88" fmla="*/ 500063 w 1000126"/>
              <a:gd name="T89" fmla="*/ 1000126 h 1000126"/>
              <a:gd name="T90" fmla="*/ 0 w 1000126"/>
              <a:gd name="T91" fmla="*/ 500063 h 1000126"/>
              <a:gd name="T92" fmla="*/ 500063 w 1000126"/>
              <a:gd name="T93" fmla="*/ 0 h 1000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00126" h="1000126">
                <a:moveTo>
                  <a:pt x="493636" y="363398"/>
                </a:moveTo>
                <a:cubicBezTo>
                  <a:pt x="477631" y="363398"/>
                  <a:pt x="465586" y="363704"/>
                  <a:pt x="457503" y="364317"/>
                </a:cubicBezTo>
                <a:cubicBezTo>
                  <a:pt x="457503" y="410677"/>
                  <a:pt x="457503" y="457036"/>
                  <a:pt x="457503" y="503396"/>
                </a:cubicBezTo>
                <a:cubicBezTo>
                  <a:pt x="466880" y="503396"/>
                  <a:pt x="476257" y="503396"/>
                  <a:pt x="485634" y="503396"/>
                </a:cubicBezTo>
                <a:cubicBezTo>
                  <a:pt x="503902" y="503396"/>
                  <a:pt x="518978" y="501135"/>
                  <a:pt x="530861" y="496614"/>
                </a:cubicBezTo>
                <a:cubicBezTo>
                  <a:pt x="542744" y="492093"/>
                  <a:pt x="551838" y="484584"/>
                  <a:pt x="558143" y="474086"/>
                </a:cubicBezTo>
                <a:cubicBezTo>
                  <a:pt x="564449" y="463588"/>
                  <a:pt x="567601" y="449680"/>
                  <a:pt x="567601" y="432362"/>
                </a:cubicBezTo>
                <a:cubicBezTo>
                  <a:pt x="567601" y="419182"/>
                  <a:pt x="565742" y="408186"/>
                  <a:pt x="562024" y="399374"/>
                </a:cubicBezTo>
                <a:cubicBezTo>
                  <a:pt x="558305" y="390562"/>
                  <a:pt x="553172" y="383474"/>
                  <a:pt x="546624" y="378110"/>
                </a:cubicBezTo>
                <a:cubicBezTo>
                  <a:pt x="540077" y="372746"/>
                  <a:pt x="532276" y="368953"/>
                  <a:pt x="523222" y="366731"/>
                </a:cubicBezTo>
                <a:cubicBezTo>
                  <a:pt x="514169" y="364509"/>
                  <a:pt x="504307" y="363398"/>
                  <a:pt x="493636" y="363398"/>
                </a:cubicBezTo>
                <a:close/>
                <a:moveTo>
                  <a:pt x="383780" y="343168"/>
                </a:moveTo>
                <a:cubicBezTo>
                  <a:pt x="423875" y="343168"/>
                  <a:pt x="463970" y="343168"/>
                  <a:pt x="504064" y="343168"/>
                </a:cubicBezTo>
                <a:cubicBezTo>
                  <a:pt x="541895" y="343168"/>
                  <a:pt x="570067" y="350026"/>
                  <a:pt x="588578" y="363743"/>
                </a:cubicBezTo>
                <a:cubicBezTo>
                  <a:pt x="607090" y="377459"/>
                  <a:pt x="616345" y="398340"/>
                  <a:pt x="616345" y="426385"/>
                </a:cubicBezTo>
                <a:cubicBezTo>
                  <a:pt x="616345" y="442324"/>
                  <a:pt x="613435" y="456653"/>
                  <a:pt x="607615" y="469373"/>
                </a:cubicBezTo>
                <a:cubicBezTo>
                  <a:pt x="601795" y="482093"/>
                  <a:pt x="593550" y="492515"/>
                  <a:pt x="582879" y="500637"/>
                </a:cubicBezTo>
                <a:cubicBezTo>
                  <a:pt x="572209" y="508760"/>
                  <a:pt x="559598" y="514584"/>
                  <a:pt x="545048" y="518108"/>
                </a:cubicBezTo>
                <a:cubicBezTo>
                  <a:pt x="530497" y="521633"/>
                  <a:pt x="515219" y="523396"/>
                  <a:pt x="499214" y="523396"/>
                </a:cubicBezTo>
                <a:cubicBezTo>
                  <a:pt x="481268" y="523396"/>
                  <a:pt x="467365" y="523089"/>
                  <a:pt x="457503" y="522476"/>
                </a:cubicBezTo>
                <a:cubicBezTo>
                  <a:pt x="457503" y="547916"/>
                  <a:pt x="457503" y="573357"/>
                  <a:pt x="457503" y="598797"/>
                </a:cubicBezTo>
                <a:cubicBezTo>
                  <a:pt x="457503" y="607839"/>
                  <a:pt x="458028" y="615042"/>
                  <a:pt x="459079" y="620406"/>
                </a:cubicBezTo>
                <a:cubicBezTo>
                  <a:pt x="460130" y="625770"/>
                  <a:pt x="461747" y="630023"/>
                  <a:pt x="463929" y="633164"/>
                </a:cubicBezTo>
                <a:cubicBezTo>
                  <a:pt x="466112" y="636306"/>
                  <a:pt x="469062" y="638758"/>
                  <a:pt x="472781" y="640521"/>
                </a:cubicBezTo>
                <a:cubicBezTo>
                  <a:pt x="476499" y="642283"/>
                  <a:pt x="482319" y="644007"/>
                  <a:pt x="490241" y="645693"/>
                </a:cubicBezTo>
                <a:cubicBezTo>
                  <a:pt x="490241" y="649448"/>
                  <a:pt x="490241" y="653202"/>
                  <a:pt x="490241" y="656957"/>
                </a:cubicBezTo>
                <a:cubicBezTo>
                  <a:pt x="454754" y="656957"/>
                  <a:pt x="419267" y="656957"/>
                  <a:pt x="383780" y="656957"/>
                </a:cubicBezTo>
                <a:cubicBezTo>
                  <a:pt x="383780" y="653202"/>
                  <a:pt x="383780" y="649448"/>
                  <a:pt x="383780" y="645693"/>
                </a:cubicBezTo>
                <a:cubicBezTo>
                  <a:pt x="393804" y="643241"/>
                  <a:pt x="400513" y="640521"/>
                  <a:pt x="403908" y="637532"/>
                </a:cubicBezTo>
                <a:cubicBezTo>
                  <a:pt x="407304" y="634544"/>
                  <a:pt x="409527" y="630291"/>
                  <a:pt x="410577" y="624774"/>
                </a:cubicBezTo>
                <a:cubicBezTo>
                  <a:pt x="411628" y="619256"/>
                  <a:pt x="412154" y="610827"/>
                  <a:pt x="412154" y="599487"/>
                </a:cubicBezTo>
                <a:cubicBezTo>
                  <a:pt x="412154" y="533204"/>
                  <a:pt x="412154" y="466921"/>
                  <a:pt x="412154" y="400639"/>
                </a:cubicBezTo>
                <a:cubicBezTo>
                  <a:pt x="412154" y="390064"/>
                  <a:pt x="411749" y="382363"/>
                  <a:pt x="410941" y="377535"/>
                </a:cubicBezTo>
                <a:cubicBezTo>
                  <a:pt x="410133" y="372708"/>
                  <a:pt x="408799" y="368953"/>
                  <a:pt x="406940" y="366271"/>
                </a:cubicBezTo>
                <a:cubicBezTo>
                  <a:pt x="405081" y="363589"/>
                  <a:pt x="402615" y="361444"/>
                  <a:pt x="399543" y="359835"/>
                </a:cubicBezTo>
                <a:cubicBezTo>
                  <a:pt x="396471" y="358225"/>
                  <a:pt x="391217" y="356425"/>
                  <a:pt x="383780" y="354432"/>
                </a:cubicBezTo>
                <a:cubicBezTo>
                  <a:pt x="383780" y="350678"/>
                  <a:pt x="383780" y="346923"/>
                  <a:pt x="383780" y="343168"/>
                </a:cubicBezTo>
                <a:close/>
                <a:moveTo>
                  <a:pt x="500062" y="49907"/>
                </a:moveTo>
                <a:cubicBezTo>
                  <a:pt x="251448" y="49907"/>
                  <a:pt x="49906" y="251449"/>
                  <a:pt x="49906" y="500063"/>
                </a:cubicBezTo>
                <a:cubicBezTo>
                  <a:pt x="49906" y="748677"/>
                  <a:pt x="251448" y="950219"/>
                  <a:pt x="500062" y="950219"/>
                </a:cubicBezTo>
                <a:cubicBezTo>
                  <a:pt x="748676" y="950219"/>
                  <a:pt x="950218" y="748677"/>
                  <a:pt x="950218" y="500063"/>
                </a:cubicBezTo>
                <a:cubicBezTo>
                  <a:pt x="950218" y="251449"/>
                  <a:pt x="748676" y="49907"/>
                  <a:pt x="500062" y="49907"/>
                </a:cubicBezTo>
                <a:close/>
                <a:moveTo>
                  <a:pt x="500063" y="0"/>
                </a:moveTo>
                <a:cubicBezTo>
                  <a:pt x="776240" y="0"/>
                  <a:pt x="1000126" y="223886"/>
                  <a:pt x="1000126" y="500063"/>
                </a:cubicBezTo>
                <a:cubicBezTo>
                  <a:pt x="1000126" y="776240"/>
                  <a:pt x="776240" y="1000126"/>
                  <a:pt x="500063" y="1000126"/>
                </a:cubicBezTo>
                <a:cubicBezTo>
                  <a:pt x="223886" y="1000126"/>
                  <a:pt x="0" y="776240"/>
                  <a:pt x="0" y="500063"/>
                </a:cubicBezTo>
                <a:cubicBezTo>
                  <a:pt x="0" y="223886"/>
                  <a:pt x="223886" y="0"/>
                  <a:pt x="50006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" name="KSO_Shape"/>
          <p:cNvSpPr/>
          <p:nvPr/>
        </p:nvSpPr>
        <p:spPr>
          <a:xfrm>
            <a:off x="1322778" y="3704800"/>
            <a:ext cx="540000" cy="540000"/>
          </a:xfrm>
          <a:custGeom>
            <a:avLst/>
            <a:gdLst/>
            <a:ahLst/>
            <a:cxnLst/>
            <a:rect l="l" t="t" r="r" b="b"/>
            <a:pathLst>
              <a:path w="1000126" h="1000126">
                <a:moveTo>
                  <a:pt x="529669" y="343168"/>
                </a:moveTo>
                <a:cubicBezTo>
                  <a:pt x="544955" y="343168"/>
                  <a:pt x="559065" y="343879"/>
                  <a:pt x="571999" y="345302"/>
                </a:cubicBezTo>
                <a:cubicBezTo>
                  <a:pt x="584933" y="346724"/>
                  <a:pt x="599715" y="349382"/>
                  <a:pt x="616345" y="353276"/>
                </a:cubicBezTo>
                <a:cubicBezTo>
                  <a:pt x="616345" y="374015"/>
                  <a:pt x="616345" y="394755"/>
                  <a:pt x="616345" y="415495"/>
                </a:cubicBezTo>
                <a:cubicBezTo>
                  <a:pt x="608030" y="415495"/>
                  <a:pt x="599715" y="415495"/>
                  <a:pt x="591400" y="415495"/>
                </a:cubicBezTo>
                <a:cubicBezTo>
                  <a:pt x="587369" y="402467"/>
                  <a:pt x="582246" y="392097"/>
                  <a:pt x="576031" y="384385"/>
                </a:cubicBezTo>
                <a:cubicBezTo>
                  <a:pt x="569815" y="376673"/>
                  <a:pt x="562592" y="371170"/>
                  <a:pt x="554361" y="367876"/>
                </a:cubicBezTo>
                <a:cubicBezTo>
                  <a:pt x="546130" y="364581"/>
                  <a:pt x="536220" y="362934"/>
                  <a:pt x="524629" y="362934"/>
                </a:cubicBezTo>
                <a:cubicBezTo>
                  <a:pt x="507328" y="362934"/>
                  <a:pt x="491916" y="368063"/>
                  <a:pt x="478394" y="378321"/>
                </a:cubicBezTo>
                <a:cubicBezTo>
                  <a:pt x="464871" y="388578"/>
                  <a:pt x="454247" y="404002"/>
                  <a:pt x="446520" y="424591"/>
                </a:cubicBezTo>
                <a:cubicBezTo>
                  <a:pt x="438793" y="445181"/>
                  <a:pt x="434929" y="470076"/>
                  <a:pt x="434929" y="499276"/>
                </a:cubicBezTo>
                <a:cubicBezTo>
                  <a:pt x="434929" y="528626"/>
                  <a:pt x="438121" y="553671"/>
                  <a:pt x="444504" y="574411"/>
                </a:cubicBezTo>
                <a:cubicBezTo>
                  <a:pt x="450887" y="595150"/>
                  <a:pt x="460294" y="610798"/>
                  <a:pt x="472724" y="621355"/>
                </a:cubicBezTo>
                <a:cubicBezTo>
                  <a:pt x="485155" y="631912"/>
                  <a:pt x="500441" y="637191"/>
                  <a:pt x="518582" y="637191"/>
                </a:cubicBezTo>
                <a:cubicBezTo>
                  <a:pt x="532356" y="637191"/>
                  <a:pt x="543611" y="635431"/>
                  <a:pt x="552346" y="631912"/>
                </a:cubicBezTo>
                <a:cubicBezTo>
                  <a:pt x="561081" y="628393"/>
                  <a:pt x="568430" y="622815"/>
                  <a:pt x="574393" y="615178"/>
                </a:cubicBezTo>
                <a:cubicBezTo>
                  <a:pt x="580356" y="607541"/>
                  <a:pt x="586025" y="596311"/>
                  <a:pt x="591400" y="581486"/>
                </a:cubicBezTo>
                <a:cubicBezTo>
                  <a:pt x="599715" y="581486"/>
                  <a:pt x="608030" y="581486"/>
                  <a:pt x="616345" y="581486"/>
                </a:cubicBezTo>
                <a:cubicBezTo>
                  <a:pt x="616345" y="602899"/>
                  <a:pt x="616345" y="624313"/>
                  <a:pt x="616345" y="645726"/>
                </a:cubicBezTo>
                <a:cubicBezTo>
                  <a:pt x="600555" y="649470"/>
                  <a:pt x="584387" y="652278"/>
                  <a:pt x="567842" y="654149"/>
                </a:cubicBezTo>
                <a:cubicBezTo>
                  <a:pt x="551296" y="656021"/>
                  <a:pt x="533112" y="656957"/>
                  <a:pt x="513291" y="656957"/>
                </a:cubicBezTo>
                <a:cubicBezTo>
                  <a:pt x="470625" y="656957"/>
                  <a:pt x="438373" y="644079"/>
                  <a:pt x="416536" y="618323"/>
                </a:cubicBezTo>
                <a:cubicBezTo>
                  <a:pt x="394699" y="592567"/>
                  <a:pt x="383780" y="554158"/>
                  <a:pt x="383780" y="503095"/>
                </a:cubicBezTo>
                <a:cubicBezTo>
                  <a:pt x="383780" y="471050"/>
                  <a:pt x="389449" y="442973"/>
                  <a:pt x="400788" y="418864"/>
                </a:cubicBezTo>
                <a:cubicBezTo>
                  <a:pt x="412126" y="394755"/>
                  <a:pt x="428798" y="376112"/>
                  <a:pt x="450803" y="362934"/>
                </a:cubicBezTo>
                <a:cubicBezTo>
                  <a:pt x="472808" y="349757"/>
                  <a:pt x="499097" y="343168"/>
                  <a:pt x="529669" y="343168"/>
                </a:cubicBezTo>
                <a:close/>
                <a:moveTo>
                  <a:pt x="500062" y="49907"/>
                </a:moveTo>
                <a:cubicBezTo>
                  <a:pt x="251448" y="49907"/>
                  <a:pt x="49906" y="251449"/>
                  <a:pt x="49906" y="500063"/>
                </a:cubicBezTo>
                <a:cubicBezTo>
                  <a:pt x="49906" y="748677"/>
                  <a:pt x="251448" y="950219"/>
                  <a:pt x="500062" y="950219"/>
                </a:cubicBezTo>
                <a:cubicBezTo>
                  <a:pt x="748676" y="950219"/>
                  <a:pt x="950218" y="748677"/>
                  <a:pt x="950218" y="500063"/>
                </a:cubicBezTo>
                <a:cubicBezTo>
                  <a:pt x="950218" y="251449"/>
                  <a:pt x="748676" y="49907"/>
                  <a:pt x="500062" y="49907"/>
                </a:cubicBezTo>
                <a:close/>
                <a:moveTo>
                  <a:pt x="500063" y="0"/>
                </a:moveTo>
                <a:cubicBezTo>
                  <a:pt x="776240" y="0"/>
                  <a:pt x="1000126" y="223886"/>
                  <a:pt x="1000126" y="500063"/>
                </a:cubicBezTo>
                <a:cubicBezTo>
                  <a:pt x="1000126" y="776240"/>
                  <a:pt x="776240" y="1000126"/>
                  <a:pt x="500063" y="1000126"/>
                </a:cubicBezTo>
                <a:cubicBezTo>
                  <a:pt x="223886" y="1000126"/>
                  <a:pt x="0" y="776240"/>
                  <a:pt x="0" y="500063"/>
                </a:cubicBezTo>
                <a:cubicBezTo>
                  <a:pt x="0" y="223886"/>
                  <a:pt x="223886" y="0"/>
                  <a:pt x="50006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" name="KSO_Shape"/>
          <p:cNvSpPr/>
          <p:nvPr/>
        </p:nvSpPr>
        <p:spPr bwMode="auto">
          <a:xfrm>
            <a:off x="5156452" y="2457934"/>
            <a:ext cx="540000" cy="540000"/>
          </a:xfrm>
          <a:custGeom>
            <a:avLst/>
            <a:gdLst>
              <a:gd name="T0" fmla="*/ 383780 w 1000126"/>
              <a:gd name="T1" fmla="*/ 343168 h 1000126"/>
              <a:gd name="T2" fmla="*/ 490320 w 1000126"/>
              <a:gd name="T3" fmla="*/ 343168 h 1000126"/>
              <a:gd name="T4" fmla="*/ 490320 w 1000126"/>
              <a:gd name="T5" fmla="*/ 354432 h 1000126"/>
              <a:gd name="T6" fmla="*/ 474503 w 1000126"/>
              <a:gd name="T7" fmla="*/ 359375 h 1000126"/>
              <a:gd name="T8" fmla="*/ 466785 w 1000126"/>
              <a:gd name="T9" fmla="*/ 365237 h 1000126"/>
              <a:gd name="T10" fmla="*/ 462230 w 1000126"/>
              <a:gd name="T11" fmla="*/ 376501 h 1000126"/>
              <a:gd name="T12" fmla="*/ 460711 w 1000126"/>
              <a:gd name="T13" fmla="*/ 400639 h 1000126"/>
              <a:gd name="T14" fmla="*/ 460711 w 1000126"/>
              <a:gd name="T15" fmla="*/ 635808 h 1000126"/>
              <a:gd name="T16" fmla="*/ 527014 w 1000126"/>
              <a:gd name="T17" fmla="*/ 635808 h 1000126"/>
              <a:gd name="T18" fmla="*/ 545235 w 1000126"/>
              <a:gd name="T19" fmla="*/ 634658 h 1000126"/>
              <a:gd name="T20" fmla="*/ 557761 w 1000126"/>
              <a:gd name="T21" fmla="*/ 631095 h 1000126"/>
              <a:gd name="T22" fmla="*/ 567124 w 1000126"/>
              <a:gd name="T23" fmla="*/ 624429 h 1000126"/>
              <a:gd name="T24" fmla="*/ 575096 w 1000126"/>
              <a:gd name="T25" fmla="*/ 613279 h 1000126"/>
              <a:gd name="T26" fmla="*/ 582308 w 1000126"/>
              <a:gd name="T27" fmla="*/ 595923 h 1000126"/>
              <a:gd name="T28" fmla="*/ 590786 w 1000126"/>
              <a:gd name="T29" fmla="*/ 564544 h 1000126"/>
              <a:gd name="T30" fmla="*/ 616345 w 1000126"/>
              <a:gd name="T31" fmla="*/ 564544 h 1000126"/>
              <a:gd name="T32" fmla="*/ 611284 w 1000126"/>
              <a:gd name="T33" fmla="*/ 656957 h 1000126"/>
              <a:gd name="T34" fmla="*/ 383780 w 1000126"/>
              <a:gd name="T35" fmla="*/ 656957 h 1000126"/>
              <a:gd name="T36" fmla="*/ 383780 w 1000126"/>
              <a:gd name="T37" fmla="*/ 645693 h 1000126"/>
              <a:gd name="T38" fmla="*/ 404784 w 1000126"/>
              <a:gd name="T39" fmla="*/ 637532 h 1000126"/>
              <a:gd name="T40" fmla="*/ 411744 w 1000126"/>
              <a:gd name="T41" fmla="*/ 624774 h 1000126"/>
              <a:gd name="T42" fmla="*/ 413389 w 1000126"/>
              <a:gd name="T43" fmla="*/ 599487 h 1000126"/>
              <a:gd name="T44" fmla="*/ 413389 w 1000126"/>
              <a:gd name="T45" fmla="*/ 400639 h 1000126"/>
              <a:gd name="T46" fmla="*/ 412123 w 1000126"/>
              <a:gd name="T47" fmla="*/ 377535 h 1000126"/>
              <a:gd name="T48" fmla="*/ 407948 w 1000126"/>
              <a:gd name="T49" fmla="*/ 366271 h 1000126"/>
              <a:gd name="T50" fmla="*/ 400229 w 1000126"/>
              <a:gd name="T51" fmla="*/ 359835 h 1000126"/>
              <a:gd name="T52" fmla="*/ 383780 w 1000126"/>
              <a:gd name="T53" fmla="*/ 354432 h 1000126"/>
              <a:gd name="T54" fmla="*/ 383780 w 1000126"/>
              <a:gd name="T55" fmla="*/ 343168 h 1000126"/>
              <a:gd name="T56" fmla="*/ 500062 w 1000126"/>
              <a:gd name="T57" fmla="*/ 49907 h 1000126"/>
              <a:gd name="T58" fmla="*/ 49906 w 1000126"/>
              <a:gd name="T59" fmla="*/ 500063 h 1000126"/>
              <a:gd name="T60" fmla="*/ 500062 w 1000126"/>
              <a:gd name="T61" fmla="*/ 950219 h 1000126"/>
              <a:gd name="T62" fmla="*/ 950218 w 1000126"/>
              <a:gd name="T63" fmla="*/ 500063 h 1000126"/>
              <a:gd name="T64" fmla="*/ 500062 w 1000126"/>
              <a:gd name="T65" fmla="*/ 49907 h 1000126"/>
              <a:gd name="T66" fmla="*/ 500063 w 1000126"/>
              <a:gd name="T67" fmla="*/ 0 h 1000126"/>
              <a:gd name="T68" fmla="*/ 1000126 w 1000126"/>
              <a:gd name="T69" fmla="*/ 500063 h 1000126"/>
              <a:gd name="T70" fmla="*/ 500063 w 1000126"/>
              <a:gd name="T71" fmla="*/ 1000126 h 1000126"/>
              <a:gd name="T72" fmla="*/ 0 w 1000126"/>
              <a:gd name="T73" fmla="*/ 500063 h 1000126"/>
              <a:gd name="T74" fmla="*/ 500063 w 1000126"/>
              <a:gd name="T75" fmla="*/ 0 h 1000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00126" h="1000126">
                <a:moveTo>
                  <a:pt x="383780" y="343168"/>
                </a:moveTo>
                <a:cubicBezTo>
                  <a:pt x="419293" y="343168"/>
                  <a:pt x="454807" y="343168"/>
                  <a:pt x="490320" y="343168"/>
                </a:cubicBezTo>
                <a:cubicBezTo>
                  <a:pt x="490320" y="346923"/>
                  <a:pt x="490320" y="350678"/>
                  <a:pt x="490320" y="354432"/>
                </a:cubicBezTo>
                <a:cubicBezTo>
                  <a:pt x="482897" y="356271"/>
                  <a:pt x="477624" y="357919"/>
                  <a:pt x="474503" y="359375"/>
                </a:cubicBezTo>
                <a:cubicBezTo>
                  <a:pt x="471382" y="360831"/>
                  <a:pt x="468809" y="362785"/>
                  <a:pt x="466785" y="365237"/>
                </a:cubicBezTo>
                <a:cubicBezTo>
                  <a:pt x="464760" y="367689"/>
                  <a:pt x="463242" y="371444"/>
                  <a:pt x="462230" y="376501"/>
                </a:cubicBezTo>
                <a:cubicBezTo>
                  <a:pt x="461218" y="381558"/>
                  <a:pt x="460711" y="389604"/>
                  <a:pt x="460711" y="400639"/>
                </a:cubicBezTo>
                <a:cubicBezTo>
                  <a:pt x="460711" y="479028"/>
                  <a:pt x="460711" y="557418"/>
                  <a:pt x="460711" y="635808"/>
                </a:cubicBezTo>
                <a:cubicBezTo>
                  <a:pt x="482812" y="635808"/>
                  <a:pt x="504913" y="635808"/>
                  <a:pt x="527014" y="635808"/>
                </a:cubicBezTo>
                <a:cubicBezTo>
                  <a:pt x="534268" y="635808"/>
                  <a:pt x="540342" y="635425"/>
                  <a:pt x="545235" y="634658"/>
                </a:cubicBezTo>
                <a:cubicBezTo>
                  <a:pt x="550127" y="633892"/>
                  <a:pt x="554303" y="632704"/>
                  <a:pt x="557761" y="631095"/>
                </a:cubicBezTo>
                <a:cubicBezTo>
                  <a:pt x="561220" y="629486"/>
                  <a:pt x="564341" y="627264"/>
                  <a:pt x="567124" y="624429"/>
                </a:cubicBezTo>
                <a:cubicBezTo>
                  <a:pt x="569908" y="621594"/>
                  <a:pt x="572565" y="617877"/>
                  <a:pt x="575096" y="613279"/>
                </a:cubicBezTo>
                <a:cubicBezTo>
                  <a:pt x="577627" y="608682"/>
                  <a:pt x="580031" y="602896"/>
                  <a:pt x="582308" y="595923"/>
                </a:cubicBezTo>
                <a:cubicBezTo>
                  <a:pt x="584586" y="588950"/>
                  <a:pt x="587412" y="578491"/>
                  <a:pt x="590786" y="564544"/>
                </a:cubicBezTo>
                <a:cubicBezTo>
                  <a:pt x="599306" y="564544"/>
                  <a:pt x="607825" y="564544"/>
                  <a:pt x="616345" y="564544"/>
                </a:cubicBezTo>
                <a:cubicBezTo>
                  <a:pt x="614658" y="595349"/>
                  <a:pt x="612971" y="626153"/>
                  <a:pt x="611284" y="656957"/>
                </a:cubicBezTo>
                <a:cubicBezTo>
                  <a:pt x="535449" y="656957"/>
                  <a:pt x="459615" y="656957"/>
                  <a:pt x="383780" y="656957"/>
                </a:cubicBezTo>
                <a:cubicBezTo>
                  <a:pt x="383780" y="653202"/>
                  <a:pt x="383780" y="649448"/>
                  <a:pt x="383780" y="645693"/>
                </a:cubicBezTo>
                <a:cubicBezTo>
                  <a:pt x="394240" y="643241"/>
                  <a:pt x="401242" y="640520"/>
                  <a:pt x="404784" y="637532"/>
                </a:cubicBezTo>
                <a:cubicBezTo>
                  <a:pt x="408327" y="634544"/>
                  <a:pt x="410647" y="630291"/>
                  <a:pt x="411744" y="624774"/>
                </a:cubicBezTo>
                <a:cubicBezTo>
                  <a:pt x="412840" y="619256"/>
                  <a:pt x="413389" y="610827"/>
                  <a:pt x="413389" y="599487"/>
                </a:cubicBezTo>
                <a:cubicBezTo>
                  <a:pt x="413389" y="533204"/>
                  <a:pt x="413389" y="466921"/>
                  <a:pt x="413389" y="400639"/>
                </a:cubicBezTo>
                <a:cubicBezTo>
                  <a:pt x="413389" y="390064"/>
                  <a:pt x="412967" y="382363"/>
                  <a:pt x="412123" y="377535"/>
                </a:cubicBezTo>
                <a:cubicBezTo>
                  <a:pt x="411280" y="372708"/>
                  <a:pt x="409888" y="368953"/>
                  <a:pt x="407948" y="366271"/>
                </a:cubicBezTo>
                <a:cubicBezTo>
                  <a:pt x="406008" y="363589"/>
                  <a:pt x="403435" y="361444"/>
                  <a:pt x="400229" y="359835"/>
                </a:cubicBezTo>
                <a:cubicBezTo>
                  <a:pt x="397024" y="358225"/>
                  <a:pt x="391541" y="356425"/>
                  <a:pt x="383780" y="354432"/>
                </a:cubicBezTo>
                <a:cubicBezTo>
                  <a:pt x="383780" y="350678"/>
                  <a:pt x="383780" y="346923"/>
                  <a:pt x="383780" y="343168"/>
                </a:cubicBezTo>
                <a:close/>
                <a:moveTo>
                  <a:pt x="500062" y="49907"/>
                </a:moveTo>
                <a:cubicBezTo>
                  <a:pt x="251448" y="49907"/>
                  <a:pt x="49906" y="251449"/>
                  <a:pt x="49906" y="500063"/>
                </a:cubicBezTo>
                <a:cubicBezTo>
                  <a:pt x="49906" y="748677"/>
                  <a:pt x="251448" y="950219"/>
                  <a:pt x="500062" y="950219"/>
                </a:cubicBezTo>
                <a:cubicBezTo>
                  <a:pt x="748676" y="950219"/>
                  <a:pt x="950218" y="748677"/>
                  <a:pt x="950218" y="500063"/>
                </a:cubicBezTo>
                <a:cubicBezTo>
                  <a:pt x="950218" y="251449"/>
                  <a:pt x="748676" y="49907"/>
                  <a:pt x="500062" y="49907"/>
                </a:cubicBezTo>
                <a:close/>
                <a:moveTo>
                  <a:pt x="500063" y="0"/>
                </a:moveTo>
                <a:cubicBezTo>
                  <a:pt x="776240" y="0"/>
                  <a:pt x="1000126" y="223886"/>
                  <a:pt x="1000126" y="500063"/>
                </a:cubicBezTo>
                <a:cubicBezTo>
                  <a:pt x="1000126" y="776240"/>
                  <a:pt x="776240" y="1000126"/>
                  <a:pt x="500063" y="1000126"/>
                </a:cubicBezTo>
                <a:cubicBezTo>
                  <a:pt x="223886" y="1000126"/>
                  <a:pt x="0" y="776240"/>
                  <a:pt x="0" y="500063"/>
                </a:cubicBezTo>
                <a:cubicBezTo>
                  <a:pt x="0" y="223886"/>
                  <a:pt x="223886" y="0"/>
                  <a:pt x="50006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4114800" y="-22963"/>
            <a:ext cx="914400" cy="45490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圆角矩形 16"/>
          <p:cNvSpPr/>
          <p:nvPr/>
        </p:nvSpPr>
        <p:spPr>
          <a:xfrm rot="5400000">
            <a:off x="1735623" y="2703003"/>
            <a:ext cx="507510" cy="25134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700"/>
          </a:p>
        </p:txBody>
      </p:sp>
      <p:sp>
        <p:nvSpPr>
          <p:cNvPr id="59" name="TextBox 4"/>
          <p:cNvSpPr txBox="1"/>
          <p:nvPr/>
        </p:nvSpPr>
        <p:spPr>
          <a:xfrm>
            <a:off x="2151289" y="2616650"/>
            <a:ext cx="205184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点击此处添加标题</a:t>
            </a:r>
            <a:endParaRPr lang="en-US" spc="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圆角矩形 16"/>
          <p:cNvSpPr/>
          <p:nvPr/>
        </p:nvSpPr>
        <p:spPr>
          <a:xfrm rot="5400000">
            <a:off x="5536098" y="2703003"/>
            <a:ext cx="507510" cy="25134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700"/>
          </a:p>
        </p:txBody>
      </p:sp>
      <p:sp>
        <p:nvSpPr>
          <p:cNvPr id="61" name="TextBox 4"/>
          <p:cNvSpPr txBox="1"/>
          <p:nvPr/>
        </p:nvSpPr>
        <p:spPr>
          <a:xfrm>
            <a:off x="5951764" y="2616650"/>
            <a:ext cx="205184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点击此处添加标题</a:t>
            </a:r>
            <a:endParaRPr lang="en-US" spc="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圆角矩形 16"/>
          <p:cNvSpPr/>
          <p:nvPr/>
        </p:nvSpPr>
        <p:spPr>
          <a:xfrm rot="5400000">
            <a:off x="5561232" y="3963872"/>
            <a:ext cx="507510" cy="25134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700"/>
          </a:p>
        </p:txBody>
      </p:sp>
      <p:sp>
        <p:nvSpPr>
          <p:cNvPr id="63" name="TextBox 4"/>
          <p:cNvSpPr txBox="1"/>
          <p:nvPr/>
        </p:nvSpPr>
        <p:spPr>
          <a:xfrm>
            <a:off x="5976898" y="3877519"/>
            <a:ext cx="205184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点击此处添加标题</a:t>
            </a:r>
            <a:endParaRPr lang="en-US" spc="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圆角矩形 16"/>
          <p:cNvSpPr/>
          <p:nvPr/>
        </p:nvSpPr>
        <p:spPr>
          <a:xfrm rot="5400000">
            <a:off x="1770934" y="3963872"/>
            <a:ext cx="507510" cy="25134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700"/>
          </a:p>
        </p:txBody>
      </p:sp>
      <p:sp>
        <p:nvSpPr>
          <p:cNvPr id="65" name="TextBox 4"/>
          <p:cNvSpPr txBox="1"/>
          <p:nvPr/>
        </p:nvSpPr>
        <p:spPr>
          <a:xfrm>
            <a:off x="2186600" y="3877519"/>
            <a:ext cx="205184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点击此处添加标题</a:t>
            </a:r>
            <a:endParaRPr lang="en-US" spc="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5" grpId="0" animBg="1"/>
      <p:bldP spid="46" grpId="0" animBg="1"/>
      <p:bldP spid="57" grpId="0" animBg="1"/>
      <p:bldP spid="59" grpId="0"/>
      <p:bldP spid="60" grpId="0" animBg="1"/>
      <p:bldP spid="61" grpId="0"/>
      <p:bldP spid="62" grpId="0" animBg="1"/>
      <p:bldP spid="63" grpId="0"/>
      <p:bldP spid="64" grpId="0" animBg="1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0"/>
          <p:cNvSpPr txBox="1"/>
          <p:nvPr/>
        </p:nvSpPr>
        <p:spPr>
          <a:xfrm>
            <a:off x="2268667" y="2077416"/>
            <a:ext cx="1227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01</a:t>
            </a:r>
            <a:endParaRPr lang="zh-CN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00" y="2092843"/>
            <a:ext cx="322942" cy="323336"/>
          </a:xfrm>
          <a:prstGeom prst="rect">
            <a:avLst/>
          </a:prstGeom>
        </p:spPr>
      </p:pic>
      <p:sp>
        <p:nvSpPr>
          <p:cNvPr id="28" name="等腰三角形 27"/>
          <p:cNvSpPr/>
          <p:nvPr/>
        </p:nvSpPr>
        <p:spPr>
          <a:xfrm rot="16200000">
            <a:off x="8322133" y="2230920"/>
            <a:ext cx="914400" cy="69388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1928365" y="1941863"/>
            <a:ext cx="5143500" cy="1286771"/>
          </a:xfrm>
          <a:prstGeom prst="triangle">
            <a:avLst>
              <a:gd name="adj" fmla="val 5052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-2033106" y="2033106"/>
            <a:ext cx="5143500" cy="1077287"/>
          </a:xfrm>
          <a:prstGeom prst="triangle">
            <a:avLst>
              <a:gd name="adj" fmla="val 5052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3597952" y="2493964"/>
            <a:ext cx="298382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6"/>
          <p:cNvSpPr/>
          <p:nvPr/>
        </p:nvSpPr>
        <p:spPr>
          <a:xfrm rot="5400000">
            <a:off x="2841066" y="2562390"/>
            <a:ext cx="923150" cy="45719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8" name="等腰三角形 17"/>
          <p:cNvSpPr/>
          <p:nvPr/>
        </p:nvSpPr>
        <p:spPr>
          <a:xfrm rot="5400000">
            <a:off x="-2170700" y="2170700"/>
            <a:ext cx="5143500" cy="8021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6200000">
            <a:off x="8405517" y="2290465"/>
            <a:ext cx="914400" cy="56256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459349" y="2338180"/>
            <a:ext cx="914400" cy="45490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3893179" y="2012456"/>
            <a:ext cx="3494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97952" y="2571750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7" grpId="0" animBg="1"/>
      <p:bldP spid="19" grpId="0" animBg="1"/>
      <p:bldP spid="15" grpId="0" animBg="1"/>
      <p:bldP spid="18" grpId="0" animBg="1"/>
      <p:bldP spid="21" grpId="0" animBg="1"/>
      <p:bldP spid="22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4405355" y="1714529"/>
          <a:ext cx="4409661" cy="204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4823370" y="3754398"/>
            <a:ext cx="743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zh-CN" altLang="en-US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</a:t>
            </a:r>
            <a:r>
              <a:rPr lang="en-US" altLang="zh-CN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01</a:t>
            </a:r>
            <a:endParaRPr lang="zh-CN" altLang="en-US" sz="900" kern="0" dirty="0">
              <a:solidFill>
                <a:srgbClr val="3A3A3A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97251" y="3833805"/>
            <a:ext cx="126119" cy="915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1" name="矩形 20"/>
          <p:cNvSpPr/>
          <p:nvPr/>
        </p:nvSpPr>
        <p:spPr>
          <a:xfrm>
            <a:off x="6171538" y="3833805"/>
            <a:ext cx="126119" cy="91591"/>
          </a:xfrm>
          <a:prstGeom prst="rect">
            <a:avLst/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7686863" y="3833805"/>
            <a:ext cx="126119" cy="9159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KSO_Shape"/>
          <p:cNvSpPr/>
          <p:nvPr/>
        </p:nvSpPr>
        <p:spPr>
          <a:xfrm>
            <a:off x="107950" y="75538"/>
            <a:ext cx="307149" cy="530476"/>
          </a:xfrm>
          <a:prstGeom prst="homePlate">
            <a:avLst>
              <a:gd name="adj" fmla="val 100000"/>
            </a:avLst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7" name="KSO_Shape"/>
          <p:cNvSpPr/>
          <p:nvPr/>
        </p:nvSpPr>
        <p:spPr>
          <a:xfrm>
            <a:off x="107950" y="75538"/>
            <a:ext cx="223329" cy="530476"/>
          </a:xfrm>
          <a:prstGeom prst="homePlat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8" name="文本框 57"/>
          <p:cNvSpPr txBox="1"/>
          <p:nvPr/>
        </p:nvSpPr>
        <p:spPr>
          <a:xfrm>
            <a:off x="467087" y="109943"/>
            <a:ext cx="3109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点击此处添加小标题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355685" y="3754398"/>
            <a:ext cx="743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zh-CN" altLang="en-US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</a:t>
            </a:r>
            <a:r>
              <a:rPr lang="en-US" altLang="zh-CN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02</a:t>
            </a:r>
            <a:endParaRPr lang="zh-CN" altLang="en-US" sz="900" kern="0" dirty="0">
              <a:solidFill>
                <a:srgbClr val="3A3A3A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88000" y="3754398"/>
            <a:ext cx="7434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zh-CN" altLang="en-US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</a:t>
            </a:r>
            <a:r>
              <a:rPr lang="en-US" altLang="zh-CN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03</a:t>
            </a:r>
            <a:endParaRPr lang="zh-CN" altLang="en-US" sz="900" kern="0" dirty="0">
              <a:solidFill>
                <a:srgbClr val="3A3A3A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0405" y="1387355"/>
            <a:ext cx="310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点击此处添加文本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90405" y="2250194"/>
            <a:ext cx="3310279" cy="1675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</a:r>
          </a:p>
        </p:txBody>
      </p:sp>
      <p:cxnSp>
        <p:nvCxnSpPr>
          <p:cNvPr id="34" name="PA_直接连接符 30"/>
          <p:cNvCxnSpPr/>
          <p:nvPr>
            <p:custDataLst>
              <p:tags r:id="rId2"/>
            </p:custDataLst>
          </p:nvPr>
        </p:nvCxnSpPr>
        <p:spPr>
          <a:xfrm>
            <a:off x="587169" y="1954612"/>
            <a:ext cx="892323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07950" y="77431"/>
            <a:ext cx="3468761" cy="530476"/>
            <a:chOff x="112712" y="99624"/>
            <a:chExt cx="3468761" cy="530476"/>
          </a:xfrm>
        </p:grpSpPr>
        <p:sp>
          <p:nvSpPr>
            <p:cNvPr id="33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50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51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91" name="文本框 90"/>
          <p:cNvSpPr txBox="1"/>
          <p:nvPr/>
        </p:nvSpPr>
        <p:spPr>
          <a:xfrm>
            <a:off x="5144395" y="1030402"/>
            <a:ext cx="339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单击此处输入文本，单击此处输入文本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zh-CN" altLang="da-DK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92" name="TextBox 1956"/>
          <p:cNvSpPr/>
          <p:nvPr/>
        </p:nvSpPr>
        <p:spPr>
          <a:xfrm>
            <a:off x="5144395" y="670014"/>
            <a:ext cx="170745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添加标题</a:t>
            </a:r>
          </a:p>
        </p:txBody>
      </p:sp>
      <p:cxnSp>
        <p:nvCxnSpPr>
          <p:cNvPr id="93" name="直接连接符 92"/>
          <p:cNvCxnSpPr>
            <a:stCxn id="111" idx="4"/>
            <a:endCxn id="114" idx="0"/>
          </p:cNvCxnSpPr>
          <p:nvPr/>
        </p:nvCxnSpPr>
        <p:spPr>
          <a:xfrm flipH="1">
            <a:off x="4316592" y="1265623"/>
            <a:ext cx="335277" cy="58250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5144395" y="3228840"/>
            <a:ext cx="339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单击此处输入文本，单击此处输入文本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zh-CN" altLang="da-DK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95" name="TextBox 1956"/>
          <p:cNvSpPr/>
          <p:nvPr/>
        </p:nvSpPr>
        <p:spPr>
          <a:xfrm>
            <a:off x="5144395" y="2868452"/>
            <a:ext cx="170745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430321" y="4220170"/>
            <a:ext cx="339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单击此处输入文本，单击此处输入文本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zh-CN" altLang="da-DK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97" name="TextBox 1956"/>
          <p:cNvSpPr/>
          <p:nvPr/>
        </p:nvSpPr>
        <p:spPr>
          <a:xfrm>
            <a:off x="2651539" y="3842157"/>
            <a:ext cx="170745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331279" y="2116207"/>
            <a:ext cx="3398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单击此处输入文本，单击此处输入文本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zh-CN" altLang="da-DK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99" name="TextBox 1956"/>
          <p:cNvSpPr/>
          <p:nvPr/>
        </p:nvSpPr>
        <p:spPr>
          <a:xfrm>
            <a:off x="2552497" y="1738194"/>
            <a:ext cx="170745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添加标题</a:t>
            </a:r>
          </a:p>
        </p:txBody>
      </p:sp>
      <p:cxnSp>
        <p:nvCxnSpPr>
          <p:cNvPr id="100" name="直接连接符 99"/>
          <p:cNvCxnSpPr>
            <a:stCxn id="118" idx="0"/>
            <a:endCxn id="114" idx="4"/>
          </p:cNvCxnSpPr>
          <p:nvPr/>
        </p:nvCxnSpPr>
        <p:spPr>
          <a:xfrm flipH="1" flipV="1">
            <a:off x="4316592" y="2443737"/>
            <a:ext cx="325070" cy="55510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>
            <a:stCxn id="122" idx="0"/>
          </p:cNvCxnSpPr>
          <p:nvPr/>
        </p:nvCxnSpPr>
        <p:spPr>
          <a:xfrm flipV="1">
            <a:off x="4282423" y="3282780"/>
            <a:ext cx="419501" cy="72746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>
            <a:endCxn id="122" idx="4"/>
          </p:cNvCxnSpPr>
          <p:nvPr/>
        </p:nvCxnSpPr>
        <p:spPr>
          <a:xfrm flipH="1" flipV="1">
            <a:off x="4282423" y="4604807"/>
            <a:ext cx="419502" cy="79213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组合 108"/>
          <p:cNvGrpSpPr/>
          <p:nvPr/>
        </p:nvGrpSpPr>
        <p:grpSpPr>
          <a:xfrm>
            <a:off x="4354064" y="670014"/>
            <a:ext cx="595609" cy="595609"/>
            <a:chOff x="6406936" y="2433233"/>
            <a:chExt cx="794145" cy="794145"/>
          </a:xfrm>
        </p:grpSpPr>
        <p:sp>
          <p:nvSpPr>
            <p:cNvPr id="110" name="Oval 9"/>
            <p:cNvSpPr>
              <a:spLocks noChangeArrowheads="1"/>
            </p:cNvSpPr>
            <p:nvPr/>
          </p:nvSpPr>
          <p:spPr bwMode="auto">
            <a:xfrm>
              <a:off x="6406936" y="2433233"/>
              <a:ext cx="794145" cy="794145"/>
            </a:xfrm>
            <a:prstGeom prst="ellipse">
              <a:avLst/>
            </a:prstGeom>
            <a:solidFill>
              <a:srgbClr val="3A3A3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Oval 92"/>
            <p:cNvSpPr>
              <a:spLocks noChangeArrowheads="1"/>
            </p:cNvSpPr>
            <p:nvPr/>
          </p:nvSpPr>
          <p:spPr bwMode="auto">
            <a:xfrm>
              <a:off x="6406936" y="2433233"/>
              <a:ext cx="794145" cy="794145"/>
            </a:xfrm>
            <a:prstGeom prst="ellipse">
              <a:avLst/>
            </a:prstGeom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162"/>
            <p:cNvSpPr>
              <a:spLocks noEditPoints="1"/>
            </p:cNvSpPr>
            <p:nvPr/>
          </p:nvSpPr>
          <p:spPr bwMode="auto">
            <a:xfrm>
              <a:off x="6585898" y="2614991"/>
              <a:ext cx="436220" cy="430628"/>
            </a:xfrm>
            <a:custGeom>
              <a:avLst/>
              <a:gdLst>
                <a:gd name="T0" fmla="*/ 132 w 132"/>
                <a:gd name="T1" fmla="*/ 39 h 130"/>
                <a:gd name="T2" fmla="*/ 132 w 132"/>
                <a:gd name="T3" fmla="*/ 96 h 130"/>
                <a:gd name="T4" fmla="*/ 105 w 132"/>
                <a:gd name="T5" fmla="*/ 61 h 130"/>
                <a:gd name="T6" fmla="*/ 98 w 132"/>
                <a:gd name="T7" fmla="*/ 58 h 130"/>
                <a:gd name="T8" fmla="*/ 44 w 132"/>
                <a:gd name="T9" fmla="*/ 58 h 130"/>
                <a:gd name="T10" fmla="*/ 44 w 132"/>
                <a:gd name="T11" fmla="*/ 55 h 130"/>
                <a:gd name="T12" fmla="*/ 59 w 132"/>
                <a:gd name="T13" fmla="*/ 36 h 130"/>
                <a:gd name="T14" fmla="*/ 130 w 132"/>
                <a:gd name="T15" fmla="*/ 36 h 130"/>
                <a:gd name="T16" fmla="*/ 132 w 132"/>
                <a:gd name="T17" fmla="*/ 39 h 130"/>
                <a:gd name="T18" fmla="*/ 130 w 132"/>
                <a:gd name="T19" fmla="*/ 101 h 130"/>
                <a:gd name="T20" fmla="*/ 131 w 132"/>
                <a:gd name="T21" fmla="*/ 103 h 130"/>
                <a:gd name="T22" fmla="*/ 110 w 132"/>
                <a:gd name="T23" fmla="*/ 128 h 130"/>
                <a:gd name="T24" fmla="*/ 106 w 132"/>
                <a:gd name="T25" fmla="*/ 130 h 130"/>
                <a:gd name="T26" fmla="*/ 16 w 132"/>
                <a:gd name="T27" fmla="*/ 130 h 130"/>
                <a:gd name="T28" fmla="*/ 15 w 132"/>
                <a:gd name="T29" fmla="*/ 128 h 130"/>
                <a:gd name="T30" fmla="*/ 42 w 132"/>
                <a:gd name="T31" fmla="*/ 103 h 130"/>
                <a:gd name="T32" fmla="*/ 46 w 132"/>
                <a:gd name="T33" fmla="*/ 101 h 130"/>
                <a:gd name="T34" fmla="*/ 42 w 132"/>
                <a:gd name="T35" fmla="*/ 99 h 130"/>
                <a:gd name="T36" fmla="*/ 7 w 132"/>
                <a:gd name="T37" fmla="*/ 63 h 130"/>
                <a:gd name="T38" fmla="*/ 8 w 132"/>
                <a:gd name="T39" fmla="*/ 61 h 130"/>
                <a:gd name="T40" fmla="*/ 98 w 132"/>
                <a:gd name="T41" fmla="*/ 61 h 130"/>
                <a:gd name="T42" fmla="*/ 102 w 132"/>
                <a:gd name="T43" fmla="*/ 63 h 130"/>
                <a:gd name="T44" fmla="*/ 131 w 132"/>
                <a:gd name="T45" fmla="*/ 99 h 130"/>
                <a:gd name="T46" fmla="*/ 130 w 132"/>
                <a:gd name="T47" fmla="*/ 101 h 130"/>
                <a:gd name="T48" fmla="*/ 126 w 132"/>
                <a:gd name="T49" fmla="*/ 98 h 130"/>
                <a:gd name="T50" fmla="*/ 101 w 132"/>
                <a:gd name="T51" fmla="*/ 65 h 130"/>
                <a:gd name="T52" fmla="*/ 97 w 132"/>
                <a:gd name="T53" fmla="*/ 63 h 130"/>
                <a:gd name="T54" fmla="*/ 13 w 132"/>
                <a:gd name="T55" fmla="*/ 63 h 130"/>
                <a:gd name="T56" fmla="*/ 13 w 132"/>
                <a:gd name="T57" fmla="*/ 65 h 130"/>
                <a:gd name="T58" fmla="*/ 45 w 132"/>
                <a:gd name="T59" fmla="*/ 98 h 130"/>
                <a:gd name="T60" fmla="*/ 48 w 132"/>
                <a:gd name="T61" fmla="*/ 100 h 130"/>
                <a:gd name="T62" fmla="*/ 126 w 132"/>
                <a:gd name="T63" fmla="*/ 100 h 130"/>
                <a:gd name="T64" fmla="*/ 126 w 132"/>
                <a:gd name="T65" fmla="*/ 98 h 130"/>
                <a:gd name="T66" fmla="*/ 9 w 132"/>
                <a:gd name="T67" fmla="*/ 49 h 130"/>
                <a:gd name="T68" fmla="*/ 0 w 132"/>
                <a:gd name="T69" fmla="*/ 29 h 130"/>
                <a:gd name="T70" fmla="*/ 9 w 132"/>
                <a:gd name="T71" fmla="*/ 9 h 130"/>
                <a:gd name="T72" fmla="*/ 29 w 132"/>
                <a:gd name="T73" fmla="*/ 0 h 130"/>
                <a:gd name="T74" fmla="*/ 49 w 132"/>
                <a:gd name="T75" fmla="*/ 9 h 130"/>
                <a:gd name="T76" fmla="*/ 57 w 132"/>
                <a:gd name="T77" fmla="*/ 29 h 130"/>
                <a:gd name="T78" fmla="*/ 49 w 132"/>
                <a:gd name="T79" fmla="*/ 49 h 130"/>
                <a:gd name="T80" fmla="*/ 29 w 132"/>
                <a:gd name="T81" fmla="*/ 57 h 130"/>
                <a:gd name="T82" fmla="*/ 9 w 132"/>
                <a:gd name="T83" fmla="*/ 49 h 130"/>
                <a:gd name="T84" fmla="*/ 32 w 132"/>
                <a:gd name="T85" fmla="*/ 34 h 130"/>
                <a:gd name="T86" fmla="*/ 28 w 132"/>
                <a:gd name="T87" fmla="*/ 37 h 130"/>
                <a:gd name="T88" fmla="*/ 20 w 132"/>
                <a:gd name="T89" fmla="*/ 35 h 130"/>
                <a:gd name="T90" fmla="*/ 19 w 132"/>
                <a:gd name="T91" fmla="*/ 40 h 130"/>
                <a:gd name="T92" fmla="*/ 26 w 132"/>
                <a:gd name="T93" fmla="*/ 42 h 130"/>
                <a:gd name="T94" fmla="*/ 26 w 132"/>
                <a:gd name="T95" fmla="*/ 46 h 130"/>
                <a:gd name="T96" fmla="*/ 31 w 132"/>
                <a:gd name="T97" fmla="*/ 46 h 130"/>
                <a:gd name="T98" fmla="*/ 31 w 132"/>
                <a:gd name="T99" fmla="*/ 42 h 130"/>
                <a:gd name="T100" fmla="*/ 39 w 132"/>
                <a:gd name="T101" fmla="*/ 34 h 130"/>
                <a:gd name="T102" fmla="*/ 31 w 132"/>
                <a:gd name="T103" fmla="*/ 25 h 130"/>
                <a:gd name="T104" fmla="*/ 26 w 132"/>
                <a:gd name="T105" fmla="*/ 21 h 130"/>
                <a:gd name="T106" fmla="*/ 30 w 132"/>
                <a:gd name="T107" fmla="*/ 19 h 130"/>
                <a:gd name="T108" fmla="*/ 36 w 132"/>
                <a:gd name="T109" fmla="*/ 20 h 130"/>
                <a:gd name="T110" fmla="*/ 38 w 132"/>
                <a:gd name="T111" fmla="*/ 15 h 130"/>
                <a:gd name="T112" fmla="*/ 31 w 132"/>
                <a:gd name="T113" fmla="*/ 14 h 130"/>
                <a:gd name="T114" fmla="*/ 31 w 132"/>
                <a:gd name="T115" fmla="*/ 10 h 130"/>
                <a:gd name="T116" fmla="*/ 27 w 132"/>
                <a:gd name="T117" fmla="*/ 10 h 130"/>
                <a:gd name="T118" fmla="*/ 27 w 132"/>
                <a:gd name="T119" fmla="*/ 14 h 130"/>
                <a:gd name="T120" fmla="*/ 19 w 132"/>
                <a:gd name="T121" fmla="*/ 22 h 130"/>
                <a:gd name="T122" fmla="*/ 27 w 132"/>
                <a:gd name="T123" fmla="*/ 30 h 130"/>
                <a:gd name="T124" fmla="*/ 32 w 132"/>
                <a:gd name="T125" fmla="*/ 3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30">
                  <a:moveTo>
                    <a:pt x="132" y="39"/>
                  </a:moveTo>
                  <a:cubicBezTo>
                    <a:pt x="132" y="96"/>
                    <a:pt x="132" y="96"/>
                    <a:pt x="132" y="96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3" y="59"/>
                    <a:pt x="101" y="58"/>
                    <a:pt x="98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1"/>
                    <a:pt x="57" y="44"/>
                    <a:pt x="59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1" y="36"/>
                    <a:pt x="132" y="37"/>
                    <a:pt x="132" y="39"/>
                  </a:cubicBezTo>
                  <a:close/>
                  <a:moveTo>
                    <a:pt x="130" y="101"/>
                  </a:moveTo>
                  <a:cubicBezTo>
                    <a:pt x="131" y="101"/>
                    <a:pt x="132" y="102"/>
                    <a:pt x="131" y="103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09" y="129"/>
                    <a:pt x="108" y="130"/>
                    <a:pt x="106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4" y="130"/>
                    <a:pt x="14" y="129"/>
                    <a:pt x="15" y="128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3" y="102"/>
                    <a:pt x="45" y="101"/>
                    <a:pt x="46" y="101"/>
                  </a:cubicBezTo>
                  <a:cubicBezTo>
                    <a:pt x="45" y="101"/>
                    <a:pt x="43" y="100"/>
                    <a:pt x="42" y="99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6" y="62"/>
                    <a:pt x="6" y="61"/>
                    <a:pt x="8" y="61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100" y="61"/>
                    <a:pt x="101" y="62"/>
                    <a:pt x="102" y="63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2" y="100"/>
                    <a:pt x="131" y="101"/>
                    <a:pt x="130" y="101"/>
                  </a:cubicBezTo>
                  <a:close/>
                  <a:moveTo>
                    <a:pt x="126" y="98"/>
                  </a:moveTo>
                  <a:cubicBezTo>
                    <a:pt x="101" y="65"/>
                    <a:pt x="101" y="65"/>
                    <a:pt x="101" y="65"/>
                  </a:cubicBezTo>
                  <a:cubicBezTo>
                    <a:pt x="100" y="64"/>
                    <a:pt x="98" y="63"/>
                    <a:pt x="97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3"/>
                    <a:pt x="12" y="64"/>
                    <a:pt x="13" y="6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9"/>
                    <a:pt x="47" y="100"/>
                    <a:pt x="48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7" y="100"/>
                    <a:pt x="127" y="99"/>
                    <a:pt x="126" y="98"/>
                  </a:cubicBezTo>
                  <a:close/>
                  <a:moveTo>
                    <a:pt x="9" y="49"/>
                  </a:moveTo>
                  <a:cubicBezTo>
                    <a:pt x="3" y="44"/>
                    <a:pt x="0" y="37"/>
                    <a:pt x="0" y="29"/>
                  </a:cubicBezTo>
                  <a:cubicBezTo>
                    <a:pt x="0" y="21"/>
                    <a:pt x="3" y="14"/>
                    <a:pt x="9" y="9"/>
                  </a:cubicBezTo>
                  <a:cubicBezTo>
                    <a:pt x="14" y="4"/>
                    <a:pt x="21" y="0"/>
                    <a:pt x="29" y="0"/>
                  </a:cubicBezTo>
                  <a:cubicBezTo>
                    <a:pt x="36" y="0"/>
                    <a:pt x="43" y="4"/>
                    <a:pt x="49" y="9"/>
                  </a:cubicBezTo>
                  <a:cubicBezTo>
                    <a:pt x="54" y="14"/>
                    <a:pt x="57" y="21"/>
                    <a:pt x="57" y="29"/>
                  </a:cubicBezTo>
                  <a:cubicBezTo>
                    <a:pt x="57" y="37"/>
                    <a:pt x="54" y="44"/>
                    <a:pt x="49" y="49"/>
                  </a:cubicBezTo>
                  <a:cubicBezTo>
                    <a:pt x="43" y="54"/>
                    <a:pt x="36" y="57"/>
                    <a:pt x="29" y="57"/>
                  </a:cubicBezTo>
                  <a:cubicBezTo>
                    <a:pt x="21" y="57"/>
                    <a:pt x="14" y="54"/>
                    <a:pt x="9" y="49"/>
                  </a:cubicBezTo>
                  <a:close/>
                  <a:moveTo>
                    <a:pt x="32" y="34"/>
                  </a:moveTo>
                  <a:cubicBezTo>
                    <a:pt x="32" y="36"/>
                    <a:pt x="30" y="37"/>
                    <a:pt x="28" y="37"/>
                  </a:cubicBezTo>
                  <a:cubicBezTo>
                    <a:pt x="25" y="37"/>
                    <a:pt x="22" y="36"/>
                    <a:pt x="20" y="35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1" y="41"/>
                    <a:pt x="23" y="42"/>
                    <a:pt x="26" y="42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6" y="41"/>
                    <a:pt x="39" y="37"/>
                    <a:pt x="39" y="34"/>
                  </a:cubicBezTo>
                  <a:cubicBezTo>
                    <a:pt x="39" y="29"/>
                    <a:pt x="37" y="27"/>
                    <a:pt x="31" y="25"/>
                  </a:cubicBezTo>
                  <a:cubicBezTo>
                    <a:pt x="28" y="24"/>
                    <a:pt x="26" y="23"/>
                    <a:pt x="26" y="21"/>
                  </a:cubicBezTo>
                  <a:cubicBezTo>
                    <a:pt x="26" y="20"/>
                    <a:pt x="27" y="19"/>
                    <a:pt x="30" y="19"/>
                  </a:cubicBezTo>
                  <a:cubicBezTo>
                    <a:pt x="33" y="19"/>
                    <a:pt x="35" y="20"/>
                    <a:pt x="36" y="2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6" y="15"/>
                    <a:pt x="34" y="14"/>
                    <a:pt x="31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2" y="15"/>
                    <a:pt x="19" y="18"/>
                    <a:pt x="19" y="22"/>
                  </a:cubicBezTo>
                  <a:cubicBezTo>
                    <a:pt x="19" y="26"/>
                    <a:pt x="22" y="29"/>
                    <a:pt x="27" y="30"/>
                  </a:cubicBezTo>
                  <a:cubicBezTo>
                    <a:pt x="31" y="31"/>
                    <a:pt x="32" y="32"/>
                    <a:pt x="3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018787" y="1848128"/>
            <a:ext cx="595609" cy="595609"/>
            <a:chOff x="7352080" y="2433233"/>
            <a:chExt cx="794145" cy="794145"/>
          </a:xfrm>
        </p:grpSpPr>
        <p:sp>
          <p:nvSpPr>
            <p:cNvPr id="114" name="Oval 29"/>
            <p:cNvSpPr>
              <a:spLocks noChangeArrowheads="1"/>
            </p:cNvSpPr>
            <p:nvPr/>
          </p:nvSpPr>
          <p:spPr bwMode="auto">
            <a:xfrm>
              <a:off x="7352080" y="2433233"/>
              <a:ext cx="794145" cy="7941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01"/>
            <p:cNvSpPr>
              <a:spLocks noEditPoints="1"/>
            </p:cNvSpPr>
            <p:nvPr/>
          </p:nvSpPr>
          <p:spPr bwMode="auto">
            <a:xfrm>
              <a:off x="7533838" y="2602408"/>
              <a:ext cx="430628" cy="492146"/>
            </a:xfrm>
            <a:custGeom>
              <a:avLst/>
              <a:gdLst>
                <a:gd name="T0" fmla="*/ 65 w 130"/>
                <a:gd name="T1" fmla="*/ 86 h 149"/>
                <a:gd name="T2" fmla="*/ 46 w 130"/>
                <a:gd name="T3" fmla="*/ 64 h 149"/>
                <a:gd name="T4" fmla="*/ 63 w 130"/>
                <a:gd name="T5" fmla="*/ 48 h 149"/>
                <a:gd name="T6" fmla="*/ 69 w 130"/>
                <a:gd name="T7" fmla="*/ 70 h 149"/>
                <a:gd name="T8" fmla="*/ 54 w 130"/>
                <a:gd name="T9" fmla="*/ 77 h 149"/>
                <a:gd name="T10" fmla="*/ 46 w 130"/>
                <a:gd name="T11" fmla="*/ 64 h 149"/>
                <a:gd name="T12" fmla="*/ 77 w 130"/>
                <a:gd name="T13" fmla="*/ 69 h 149"/>
                <a:gd name="T14" fmla="*/ 67 w 130"/>
                <a:gd name="T15" fmla="*/ 53 h 149"/>
                <a:gd name="T16" fmla="*/ 68 w 130"/>
                <a:gd name="T17" fmla="*/ 47 h 149"/>
                <a:gd name="T18" fmla="*/ 85 w 130"/>
                <a:gd name="T19" fmla="*/ 64 h 149"/>
                <a:gd name="T20" fmla="*/ 89 w 130"/>
                <a:gd name="T21" fmla="*/ 28 h 149"/>
                <a:gd name="T22" fmla="*/ 76 w 130"/>
                <a:gd name="T23" fmla="*/ 28 h 149"/>
                <a:gd name="T24" fmla="*/ 59 w 130"/>
                <a:gd name="T25" fmla="*/ 9 h 149"/>
                <a:gd name="T26" fmla="*/ 55 w 130"/>
                <a:gd name="T27" fmla="*/ 11 h 149"/>
                <a:gd name="T28" fmla="*/ 38 w 130"/>
                <a:gd name="T29" fmla="*/ 28 h 149"/>
                <a:gd name="T30" fmla="*/ 26 w 130"/>
                <a:gd name="T31" fmla="*/ 28 h 149"/>
                <a:gd name="T32" fmla="*/ 26 w 130"/>
                <a:gd name="T33" fmla="*/ 99 h 149"/>
                <a:gd name="T34" fmla="*/ 104 w 130"/>
                <a:gd name="T35" fmla="*/ 99 h 149"/>
                <a:gd name="T36" fmla="*/ 127 w 130"/>
                <a:gd name="T37" fmla="*/ 96 h 149"/>
                <a:gd name="T38" fmla="*/ 110 w 130"/>
                <a:gd name="T39" fmla="*/ 93 h 149"/>
                <a:gd name="T40" fmla="*/ 113 w 130"/>
                <a:gd name="T41" fmla="*/ 90 h 149"/>
                <a:gd name="T42" fmla="*/ 118 w 130"/>
                <a:gd name="T43" fmla="*/ 85 h 149"/>
                <a:gd name="T44" fmla="*/ 121 w 130"/>
                <a:gd name="T45" fmla="*/ 45 h 149"/>
                <a:gd name="T46" fmla="*/ 117 w 130"/>
                <a:gd name="T47" fmla="*/ 42 h 149"/>
                <a:gd name="T48" fmla="*/ 113 w 130"/>
                <a:gd name="T49" fmla="*/ 37 h 149"/>
                <a:gd name="T50" fmla="*/ 20 w 130"/>
                <a:gd name="T51" fmla="*/ 34 h 149"/>
                <a:gd name="T52" fmla="*/ 13 w 130"/>
                <a:gd name="T53" fmla="*/ 42 h 149"/>
                <a:gd name="T54" fmla="*/ 10 w 130"/>
                <a:gd name="T55" fmla="*/ 43 h 149"/>
                <a:gd name="T56" fmla="*/ 10 w 130"/>
                <a:gd name="T57" fmla="*/ 85 h 149"/>
                <a:gd name="T58" fmla="*/ 16 w 130"/>
                <a:gd name="T59" fmla="*/ 86 h 149"/>
                <a:gd name="T60" fmla="*/ 20 w 130"/>
                <a:gd name="T61" fmla="*/ 93 h 149"/>
                <a:gd name="T62" fmla="*/ 4 w 130"/>
                <a:gd name="T63" fmla="*/ 96 h 149"/>
                <a:gd name="T64" fmla="*/ 38 w 130"/>
                <a:gd name="T65" fmla="*/ 31 h 149"/>
                <a:gd name="T66" fmla="*/ 59 w 130"/>
                <a:gd name="T67" fmla="*/ 31 h 149"/>
                <a:gd name="T68" fmla="*/ 89 w 130"/>
                <a:gd name="T69" fmla="*/ 31 h 149"/>
                <a:gd name="T70" fmla="*/ 103 w 130"/>
                <a:gd name="T71" fmla="*/ 60 h 149"/>
                <a:gd name="T72" fmla="*/ 20 w 130"/>
                <a:gd name="T73" fmla="*/ 90 h 149"/>
                <a:gd name="T74" fmla="*/ 13 w 130"/>
                <a:gd name="T75" fmla="*/ 82 h 149"/>
                <a:gd name="T76" fmla="*/ 13 w 130"/>
                <a:gd name="T77" fmla="*/ 45 h 149"/>
                <a:gd name="T78" fmla="*/ 110 w 130"/>
                <a:gd name="T79" fmla="*/ 37 h 149"/>
                <a:gd name="T80" fmla="*/ 112 w 130"/>
                <a:gd name="T81" fmla="*/ 43 h 149"/>
                <a:gd name="T82" fmla="*/ 118 w 130"/>
                <a:gd name="T83" fmla="*/ 45 h 149"/>
                <a:gd name="T84" fmla="*/ 110 w 130"/>
                <a:gd name="T85" fmla="*/ 90 h 149"/>
                <a:gd name="T86" fmla="*/ 104 w 130"/>
                <a:gd name="T87" fmla="*/ 9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0" h="149">
                  <a:moveTo>
                    <a:pt x="65" y="41"/>
                  </a:moveTo>
                  <a:cubicBezTo>
                    <a:pt x="53" y="41"/>
                    <a:pt x="43" y="51"/>
                    <a:pt x="43" y="64"/>
                  </a:cubicBezTo>
                  <a:cubicBezTo>
                    <a:pt x="43" y="76"/>
                    <a:pt x="53" y="86"/>
                    <a:pt x="65" y="86"/>
                  </a:cubicBezTo>
                  <a:cubicBezTo>
                    <a:pt x="78" y="86"/>
                    <a:pt x="88" y="76"/>
                    <a:pt x="88" y="64"/>
                  </a:cubicBezTo>
                  <a:cubicBezTo>
                    <a:pt x="88" y="51"/>
                    <a:pt x="78" y="41"/>
                    <a:pt x="65" y="41"/>
                  </a:cubicBezTo>
                  <a:close/>
                  <a:moveTo>
                    <a:pt x="46" y="64"/>
                  </a:moveTo>
                  <a:cubicBezTo>
                    <a:pt x="46" y="54"/>
                    <a:pt x="53" y="45"/>
                    <a:pt x="63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58" y="49"/>
                    <a:pt x="55" y="52"/>
                    <a:pt x="55" y="57"/>
                  </a:cubicBezTo>
                  <a:cubicBezTo>
                    <a:pt x="55" y="62"/>
                    <a:pt x="58" y="64"/>
                    <a:pt x="64" y="66"/>
                  </a:cubicBezTo>
                  <a:cubicBezTo>
                    <a:pt x="67" y="67"/>
                    <a:pt x="69" y="68"/>
                    <a:pt x="69" y="70"/>
                  </a:cubicBezTo>
                  <a:cubicBezTo>
                    <a:pt x="69" y="72"/>
                    <a:pt x="67" y="73"/>
                    <a:pt x="64" y="73"/>
                  </a:cubicBezTo>
                  <a:cubicBezTo>
                    <a:pt x="61" y="73"/>
                    <a:pt x="58" y="72"/>
                    <a:pt x="56" y="7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6" y="78"/>
                    <a:pt x="59" y="79"/>
                    <a:pt x="63" y="79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53" y="82"/>
                    <a:pt x="46" y="73"/>
                    <a:pt x="46" y="64"/>
                  </a:cubicBezTo>
                  <a:close/>
                  <a:moveTo>
                    <a:pt x="68" y="83"/>
                  </a:moveTo>
                  <a:cubicBezTo>
                    <a:pt x="68" y="79"/>
                    <a:pt x="68" y="79"/>
                    <a:pt x="68" y="79"/>
                  </a:cubicBezTo>
                  <a:cubicBezTo>
                    <a:pt x="74" y="78"/>
                    <a:pt x="77" y="74"/>
                    <a:pt x="77" y="69"/>
                  </a:cubicBezTo>
                  <a:cubicBezTo>
                    <a:pt x="77" y="65"/>
                    <a:pt x="74" y="62"/>
                    <a:pt x="68" y="60"/>
                  </a:cubicBezTo>
                  <a:cubicBezTo>
                    <a:pt x="64" y="59"/>
                    <a:pt x="62" y="57"/>
                    <a:pt x="62" y="56"/>
                  </a:cubicBezTo>
                  <a:cubicBezTo>
                    <a:pt x="62" y="54"/>
                    <a:pt x="63" y="53"/>
                    <a:pt x="67" y="53"/>
                  </a:cubicBezTo>
                  <a:cubicBezTo>
                    <a:pt x="70" y="53"/>
                    <a:pt x="73" y="54"/>
                    <a:pt x="74" y="55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4" y="48"/>
                    <a:pt x="71" y="47"/>
                    <a:pt x="68" y="47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78" y="46"/>
                    <a:pt x="85" y="54"/>
                    <a:pt x="85" y="64"/>
                  </a:cubicBezTo>
                  <a:cubicBezTo>
                    <a:pt x="85" y="74"/>
                    <a:pt x="77" y="82"/>
                    <a:pt x="68" y="83"/>
                  </a:cubicBezTo>
                  <a:close/>
                  <a:moveTo>
                    <a:pt x="130" y="28"/>
                  </a:moveTo>
                  <a:cubicBezTo>
                    <a:pt x="89" y="28"/>
                    <a:pt x="89" y="28"/>
                    <a:pt x="89" y="28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3"/>
                    <a:pt x="77" y="5"/>
                    <a:pt x="77" y="11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2"/>
                    <a:pt x="60" y="0"/>
                    <a:pt x="59" y="9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3"/>
                    <a:pt x="43" y="2"/>
                    <a:pt x="43" y="11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9"/>
                    <a:pt x="27" y="10"/>
                    <a:pt x="26" y="1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43" y="149"/>
                    <a:pt x="90" y="141"/>
                    <a:pt x="104" y="106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30" y="99"/>
                    <a:pt x="130" y="99"/>
                    <a:pt x="130" y="99"/>
                  </a:cubicBezTo>
                  <a:lnTo>
                    <a:pt x="130" y="28"/>
                  </a:lnTo>
                  <a:close/>
                  <a:moveTo>
                    <a:pt x="127" y="9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3"/>
                    <a:pt x="111" y="93"/>
                    <a:pt x="112" y="92"/>
                  </a:cubicBezTo>
                  <a:cubicBezTo>
                    <a:pt x="112" y="91"/>
                    <a:pt x="113" y="91"/>
                    <a:pt x="113" y="90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87"/>
                    <a:pt x="115" y="85"/>
                    <a:pt x="117" y="85"/>
                  </a:cubicBezTo>
                  <a:cubicBezTo>
                    <a:pt x="117" y="85"/>
                    <a:pt x="117" y="85"/>
                    <a:pt x="118" y="85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9" y="85"/>
                    <a:pt x="119" y="85"/>
                    <a:pt x="120" y="85"/>
                  </a:cubicBezTo>
                  <a:cubicBezTo>
                    <a:pt x="121" y="84"/>
                    <a:pt x="121" y="83"/>
                    <a:pt x="121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1" y="44"/>
                    <a:pt x="121" y="43"/>
                    <a:pt x="120" y="43"/>
                  </a:cubicBezTo>
                  <a:cubicBezTo>
                    <a:pt x="119" y="42"/>
                    <a:pt x="119" y="42"/>
                    <a:pt x="118" y="42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6" y="42"/>
                    <a:pt x="115" y="42"/>
                    <a:pt x="114" y="41"/>
                  </a:cubicBezTo>
                  <a:cubicBezTo>
                    <a:pt x="113" y="40"/>
                    <a:pt x="113" y="39"/>
                    <a:pt x="113" y="38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3" y="36"/>
                    <a:pt x="112" y="36"/>
                    <a:pt x="112" y="35"/>
                  </a:cubicBezTo>
                  <a:cubicBezTo>
                    <a:pt x="111" y="35"/>
                    <a:pt x="111" y="34"/>
                    <a:pt x="11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5"/>
                    <a:pt x="18" y="35"/>
                  </a:cubicBezTo>
                  <a:cubicBezTo>
                    <a:pt x="17" y="36"/>
                    <a:pt x="17" y="36"/>
                    <a:pt x="17" y="38"/>
                  </a:cubicBezTo>
                  <a:cubicBezTo>
                    <a:pt x="17" y="40"/>
                    <a:pt x="15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0" y="42"/>
                    <a:pt x="10" y="43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3"/>
                    <a:pt x="9" y="84"/>
                    <a:pt x="10" y="85"/>
                  </a:cubicBezTo>
                  <a:cubicBezTo>
                    <a:pt x="10" y="85"/>
                    <a:pt x="11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5"/>
                    <a:pt x="15" y="86"/>
                    <a:pt x="16" y="86"/>
                  </a:cubicBezTo>
                  <a:cubicBezTo>
                    <a:pt x="17" y="87"/>
                    <a:pt x="17" y="88"/>
                    <a:pt x="17" y="90"/>
                  </a:cubicBezTo>
                  <a:cubicBezTo>
                    <a:pt x="17" y="91"/>
                    <a:pt x="17" y="91"/>
                    <a:pt x="18" y="92"/>
                  </a:cubicBezTo>
                  <a:cubicBezTo>
                    <a:pt x="18" y="93"/>
                    <a:pt x="19" y="93"/>
                    <a:pt x="20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127" y="31"/>
                    <a:pt x="127" y="31"/>
                    <a:pt x="127" y="31"/>
                  </a:cubicBezTo>
                  <a:lnTo>
                    <a:pt x="127" y="96"/>
                  </a:lnTo>
                  <a:close/>
                  <a:moveTo>
                    <a:pt x="103" y="60"/>
                  </a:moveTo>
                  <a:cubicBezTo>
                    <a:pt x="103" y="52"/>
                    <a:pt x="92" y="53"/>
                    <a:pt x="92" y="6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88"/>
                    <a:pt x="19" y="86"/>
                    <a:pt x="18" y="85"/>
                  </a:cubicBezTo>
                  <a:cubicBezTo>
                    <a:pt x="16" y="83"/>
                    <a:pt x="15" y="82"/>
                    <a:pt x="13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3" y="45"/>
                  </a:cubicBezTo>
                  <a:cubicBezTo>
                    <a:pt x="17" y="45"/>
                    <a:pt x="20" y="42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10" y="39"/>
                    <a:pt x="111" y="41"/>
                    <a:pt x="112" y="43"/>
                  </a:cubicBezTo>
                  <a:cubicBezTo>
                    <a:pt x="113" y="44"/>
                    <a:pt x="115" y="45"/>
                    <a:pt x="117" y="45"/>
                  </a:cubicBezTo>
                  <a:cubicBezTo>
                    <a:pt x="117" y="45"/>
                    <a:pt x="118" y="45"/>
                    <a:pt x="118" y="45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83"/>
                    <a:pt x="118" y="83"/>
                    <a:pt x="118" y="83"/>
                  </a:cubicBezTo>
                  <a:cubicBezTo>
                    <a:pt x="118" y="82"/>
                    <a:pt x="117" y="82"/>
                    <a:pt x="117" y="82"/>
                  </a:cubicBezTo>
                  <a:cubicBezTo>
                    <a:pt x="113" y="82"/>
                    <a:pt x="110" y="86"/>
                    <a:pt x="110" y="9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4" y="90"/>
                    <a:pt x="104" y="90"/>
                    <a:pt x="104" y="90"/>
                  </a:cubicBezTo>
                  <a:lnTo>
                    <a:pt x="103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344382" y="2998845"/>
            <a:ext cx="594560" cy="595609"/>
            <a:chOff x="8301418" y="2433233"/>
            <a:chExt cx="792746" cy="794145"/>
          </a:xfrm>
        </p:grpSpPr>
        <p:sp>
          <p:nvSpPr>
            <p:cNvPr id="118" name="Oval 16"/>
            <p:cNvSpPr>
              <a:spLocks noChangeArrowheads="1"/>
            </p:cNvSpPr>
            <p:nvPr/>
          </p:nvSpPr>
          <p:spPr bwMode="auto">
            <a:xfrm>
              <a:off x="8301418" y="2433233"/>
              <a:ext cx="792746" cy="79414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215"/>
            <p:cNvSpPr>
              <a:spLocks noEditPoints="1"/>
            </p:cNvSpPr>
            <p:nvPr/>
          </p:nvSpPr>
          <p:spPr bwMode="auto">
            <a:xfrm>
              <a:off x="8466399" y="2573047"/>
              <a:ext cx="462785" cy="461387"/>
            </a:xfrm>
            <a:custGeom>
              <a:avLst/>
              <a:gdLst>
                <a:gd name="T0" fmla="*/ 135 w 140"/>
                <a:gd name="T1" fmla="*/ 87 h 140"/>
                <a:gd name="T2" fmla="*/ 108 w 140"/>
                <a:gd name="T3" fmla="*/ 79 h 140"/>
                <a:gd name="T4" fmla="*/ 5 w 140"/>
                <a:gd name="T5" fmla="*/ 135 h 140"/>
                <a:gd name="T6" fmla="*/ 32 w 140"/>
                <a:gd name="T7" fmla="*/ 117 h 140"/>
                <a:gd name="T8" fmla="*/ 68 w 140"/>
                <a:gd name="T9" fmla="*/ 33 h 140"/>
                <a:gd name="T10" fmla="*/ 57 w 140"/>
                <a:gd name="T11" fmla="*/ 11 h 140"/>
                <a:gd name="T12" fmla="*/ 68 w 140"/>
                <a:gd name="T13" fmla="*/ 0 h 140"/>
                <a:gd name="T14" fmla="*/ 79 w 140"/>
                <a:gd name="T15" fmla="*/ 5 h 140"/>
                <a:gd name="T16" fmla="*/ 73 w 140"/>
                <a:gd name="T17" fmla="*/ 9 h 140"/>
                <a:gd name="T18" fmla="*/ 80 w 140"/>
                <a:gd name="T19" fmla="*/ 21 h 140"/>
                <a:gd name="T20" fmla="*/ 72 w 140"/>
                <a:gd name="T21" fmla="*/ 39 h 140"/>
                <a:gd name="T22" fmla="*/ 68 w 140"/>
                <a:gd name="T23" fmla="*/ 39 h 140"/>
                <a:gd name="T24" fmla="*/ 64 w 140"/>
                <a:gd name="T25" fmla="*/ 27 h 140"/>
                <a:gd name="T26" fmla="*/ 72 w 140"/>
                <a:gd name="T27" fmla="*/ 33 h 140"/>
                <a:gd name="T28" fmla="*/ 74 w 140"/>
                <a:gd name="T29" fmla="*/ 26 h 140"/>
                <a:gd name="T30" fmla="*/ 68 w 140"/>
                <a:gd name="T31" fmla="*/ 15 h 140"/>
                <a:gd name="T32" fmla="*/ 65 w 140"/>
                <a:gd name="T33" fmla="*/ 11 h 140"/>
                <a:gd name="T34" fmla="*/ 5 w 140"/>
                <a:gd name="T35" fmla="*/ 111 h 140"/>
                <a:gd name="T36" fmla="*/ 5 w 140"/>
                <a:gd name="T37" fmla="*/ 100 h 140"/>
                <a:gd name="T38" fmla="*/ 130 w 140"/>
                <a:gd name="T39" fmla="*/ 140 h 140"/>
                <a:gd name="T40" fmla="*/ 108 w 140"/>
                <a:gd name="T41" fmla="*/ 117 h 140"/>
                <a:gd name="T42" fmla="*/ 104 w 140"/>
                <a:gd name="T43" fmla="*/ 54 h 140"/>
                <a:gd name="T44" fmla="*/ 40 w 140"/>
                <a:gd name="T45" fmla="*/ 140 h 140"/>
                <a:gd name="T46" fmla="*/ 91 w 140"/>
                <a:gd name="T47" fmla="*/ 107 h 140"/>
                <a:gd name="T48" fmla="*/ 97 w 140"/>
                <a:gd name="T49" fmla="*/ 62 h 140"/>
                <a:gd name="T50" fmla="*/ 91 w 140"/>
                <a:gd name="T51" fmla="*/ 107 h 140"/>
                <a:gd name="T52" fmla="*/ 81 w 140"/>
                <a:gd name="T53" fmla="*/ 107 h 140"/>
                <a:gd name="T54" fmla="*/ 75 w 140"/>
                <a:gd name="T55" fmla="*/ 62 h 140"/>
                <a:gd name="T56" fmla="*/ 83 w 140"/>
                <a:gd name="T57" fmla="*/ 137 h 140"/>
                <a:gd name="T58" fmla="*/ 87 w 140"/>
                <a:gd name="T59" fmla="*/ 121 h 140"/>
                <a:gd name="T60" fmla="*/ 71 w 140"/>
                <a:gd name="T61" fmla="*/ 137 h 140"/>
                <a:gd name="T62" fmla="*/ 65 w 140"/>
                <a:gd name="T63" fmla="*/ 107 h 140"/>
                <a:gd name="T64" fmla="*/ 58 w 140"/>
                <a:gd name="T65" fmla="*/ 62 h 140"/>
                <a:gd name="T66" fmla="*/ 54 w 140"/>
                <a:gd name="T67" fmla="*/ 123 h 140"/>
                <a:gd name="T68" fmla="*/ 68 w 140"/>
                <a:gd name="T69" fmla="*/ 137 h 140"/>
                <a:gd name="T70" fmla="*/ 52 w 140"/>
                <a:gd name="T71" fmla="*/ 121 h 140"/>
                <a:gd name="T72" fmla="*/ 48 w 140"/>
                <a:gd name="T73" fmla="*/ 107 h 140"/>
                <a:gd name="T74" fmla="*/ 42 w 140"/>
                <a:gd name="T75" fmla="*/ 62 h 140"/>
                <a:gd name="T76" fmla="*/ 105 w 140"/>
                <a:gd name="T77" fmla="*/ 42 h 140"/>
                <a:gd name="T78" fmla="*/ 35 w 140"/>
                <a:gd name="T79" fmla="*/ 50 h 140"/>
                <a:gd name="T80" fmla="*/ 104 w 140"/>
                <a:gd name="T81" fmla="*/ 51 h 140"/>
                <a:gd name="T82" fmla="*/ 109 w 140"/>
                <a:gd name="T83" fmla="*/ 46 h 140"/>
                <a:gd name="T84" fmla="*/ 5 w 140"/>
                <a:gd name="T85" fmla="*/ 87 h 140"/>
                <a:gd name="T86" fmla="*/ 32 w 140"/>
                <a:gd name="T87" fmla="*/ 79 h 140"/>
                <a:gd name="T88" fmla="*/ 108 w 140"/>
                <a:gd name="T89" fmla="*/ 111 h 140"/>
                <a:gd name="T90" fmla="*/ 108 w 140"/>
                <a:gd name="T91" fmla="*/ 10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0" h="140">
                  <a:moveTo>
                    <a:pt x="140" y="83"/>
                  </a:moveTo>
                  <a:cubicBezTo>
                    <a:pt x="140" y="85"/>
                    <a:pt x="138" y="87"/>
                    <a:pt x="136" y="87"/>
                  </a:cubicBezTo>
                  <a:cubicBezTo>
                    <a:pt x="135" y="87"/>
                    <a:pt x="135" y="87"/>
                    <a:pt x="135" y="87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8" y="79"/>
                    <a:pt x="140" y="81"/>
                    <a:pt x="140" y="83"/>
                  </a:cubicBezTo>
                  <a:close/>
                  <a:moveTo>
                    <a:pt x="5" y="135"/>
                  </a:moveTo>
                  <a:cubicBezTo>
                    <a:pt x="5" y="138"/>
                    <a:pt x="7" y="140"/>
                    <a:pt x="9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5" y="117"/>
                    <a:pt x="5" y="117"/>
                    <a:pt x="5" y="117"/>
                  </a:cubicBezTo>
                  <a:lnTo>
                    <a:pt x="5" y="135"/>
                  </a:lnTo>
                  <a:close/>
                  <a:moveTo>
                    <a:pt x="68" y="33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4" y="22"/>
                    <a:pt x="61" y="20"/>
                    <a:pt x="60" y="18"/>
                  </a:cubicBezTo>
                  <a:cubicBezTo>
                    <a:pt x="58" y="15"/>
                    <a:pt x="57" y="13"/>
                    <a:pt x="57" y="11"/>
                  </a:cubicBezTo>
                  <a:cubicBezTo>
                    <a:pt x="57" y="9"/>
                    <a:pt x="58" y="7"/>
                    <a:pt x="60" y="5"/>
                  </a:cubicBezTo>
                  <a:cubicBezTo>
                    <a:pt x="61" y="3"/>
                    <a:pt x="64" y="2"/>
                    <a:pt x="68" y="2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5" y="2"/>
                    <a:pt x="78" y="3"/>
                    <a:pt x="79" y="5"/>
                  </a:cubicBezTo>
                  <a:cubicBezTo>
                    <a:pt x="81" y="7"/>
                    <a:pt x="82" y="9"/>
                    <a:pt x="82" y="12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1"/>
                    <a:pt x="74" y="10"/>
                    <a:pt x="73" y="9"/>
                  </a:cubicBezTo>
                  <a:cubicBezTo>
                    <a:pt x="73" y="8"/>
                    <a:pt x="72" y="8"/>
                    <a:pt x="72" y="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5" y="18"/>
                    <a:pt x="78" y="19"/>
                    <a:pt x="80" y="21"/>
                  </a:cubicBezTo>
                  <a:cubicBezTo>
                    <a:pt x="82" y="23"/>
                    <a:pt x="83" y="26"/>
                    <a:pt x="83" y="29"/>
                  </a:cubicBezTo>
                  <a:cubicBezTo>
                    <a:pt x="83" y="31"/>
                    <a:pt x="82" y="34"/>
                    <a:pt x="79" y="36"/>
                  </a:cubicBezTo>
                  <a:cubicBezTo>
                    <a:pt x="77" y="38"/>
                    <a:pt x="75" y="39"/>
                    <a:pt x="72" y="39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5" y="39"/>
                    <a:pt x="63" y="38"/>
                    <a:pt x="60" y="36"/>
                  </a:cubicBezTo>
                  <a:cubicBezTo>
                    <a:pt x="58" y="34"/>
                    <a:pt x="57" y="31"/>
                    <a:pt x="57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8"/>
                    <a:pt x="65" y="30"/>
                    <a:pt x="65" y="31"/>
                  </a:cubicBezTo>
                  <a:cubicBezTo>
                    <a:pt x="66" y="32"/>
                    <a:pt x="67" y="32"/>
                    <a:pt x="68" y="33"/>
                  </a:cubicBezTo>
                  <a:close/>
                  <a:moveTo>
                    <a:pt x="72" y="33"/>
                  </a:moveTo>
                  <a:cubicBezTo>
                    <a:pt x="72" y="33"/>
                    <a:pt x="73" y="32"/>
                    <a:pt x="74" y="31"/>
                  </a:cubicBezTo>
                  <a:cubicBezTo>
                    <a:pt x="74" y="30"/>
                    <a:pt x="75" y="29"/>
                    <a:pt x="75" y="28"/>
                  </a:cubicBezTo>
                  <a:cubicBezTo>
                    <a:pt x="75" y="27"/>
                    <a:pt x="75" y="26"/>
                    <a:pt x="74" y="26"/>
                  </a:cubicBezTo>
                  <a:cubicBezTo>
                    <a:pt x="74" y="25"/>
                    <a:pt x="73" y="24"/>
                    <a:pt x="72" y="24"/>
                  </a:cubicBezTo>
                  <a:lnTo>
                    <a:pt x="72" y="33"/>
                  </a:lnTo>
                  <a:close/>
                  <a:moveTo>
                    <a:pt x="68" y="15"/>
                  </a:moveTo>
                  <a:cubicBezTo>
                    <a:pt x="68" y="7"/>
                    <a:pt x="68" y="7"/>
                    <a:pt x="68" y="7"/>
                  </a:cubicBezTo>
                  <a:cubicBezTo>
                    <a:pt x="67" y="7"/>
                    <a:pt x="66" y="8"/>
                    <a:pt x="66" y="8"/>
                  </a:cubicBezTo>
                  <a:cubicBezTo>
                    <a:pt x="65" y="9"/>
                    <a:pt x="65" y="10"/>
                    <a:pt x="65" y="11"/>
                  </a:cubicBezTo>
                  <a:cubicBezTo>
                    <a:pt x="65" y="12"/>
                    <a:pt x="65" y="13"/>
                    <a:pt x="66" y="13"/>
                  </a:cubicBezTo>
                  <a:cubicBezTo>
                    <a:pt x="66" y="14"/>
                    <a:pt x="67" y="15"/>
                    <a:pt x="68" y="15"/>
                  </a:cubicBezTo>
                  <a:close/>
                  <a:moveTo>
                    <a:pt x="5" y="111"/>
                  </a:moveTo>
                  <a:cubicBezTo>
                    <a:pt x="32" y="111"/>
                    <a:pt x="32" y="111"/>
                    <a:pt x="32" y="111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5" y="100"/>
                    <a:pt x="5" y="100"/>
                    <a:pt x="5" y="100"/>
                  </a:cubicBezTo>
                  <a:lnTo>
                    <a:pt x="5" y="111"/>
                  </a:lnTo>
                  <a:close/>
                  <a:moveTo>
                    <a:pt x="108" y="140"/>
                  </a:moveTo>
                  <a:cubicBezTo>
                    <a:pt x="130" y="140"/>
                    <a:pt x="130" y="140"/>
                    <a:pt x="130" y="140"/>
                  </a:cubicBezTo>
                  <a:cubicBezTo>
                    <a:pt x="133" y="140"/>
                    <a:pt x="135" y="138"/>
                    <a:pt x="135" y="135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08" y="117"/>
                    <a:pt x="108" y="117"/>
                    <a:pt x="108" y="117"/>
                  </a:cubicBezTo>
                  <a:lnTo>
                    <a:pt x="108" y="140"/>
                  </a:lnTo>
                  <a:close/>
                  <a:moveTo>
                    <a:pt x="35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8"/>
                    <a:pt x="102" y="140"/>
                    <a:pt x="99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38" y="140"/>
                    <a:pt x="35" y="138"/>
                    <a:pt x="35" y="135"/>
                  </a:cubicBezTo>
                  <a:lnTo>
                    <a:pt x="35" y="54"/>
                  </a:lnTo>
                  <a:close/>
                  <a:moveTo>
                    <a:pt x="91" y="107"/>
                  </a:moveTo>
                  <a:cubicBezTo>
                    <a:pt x="91" y="109"/>
                    <a:pt x="92" y="110"/>
                    <a:pt x="94" y="110"/>
                  </a:cubicBezTo>
                  <a:cubicBezTo>
                    <a:pt x="96" y="110"/>
                    <a:pt x="97" y="109"/>
                    <a:pt x="97" y="107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0"/>
                    <a:pt x="96" y="59"/>
                    <a:pt x="94" y="59"/>
                  </a:cubicBezTo>
                  <a:cubicBezTo>
                    <a:pt x="92" y="59"/>
                    <a:pt x="91" y="60"/>
                    <a:pt x="91" y="62"/>
                  </a:cubicBezTo>
                  <a:lnTo>
                    <a:pt x="91" y="107"/>
                  </a:lnTo>
                  <a:close/>
                  <a:moveTo>
                    <a:pt x="75" y="107"/>
                  </a:moveTo>
                  <a:cubicBezTo>
                    <a:pt x="75" y="109"/>
                    <a:pt x="76" y="110"/>
                    <a:pt x="78" y="110"/>
                  </a:cubicBezTo>
                  <a:cubicBezTo>
                    <a:pt x="79" y="110"/>
                    <a:pt x="81" y="109"/>
                    <a:pt x="81" y="10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79" y="59"/>
                    <a:pt x="78" y="59"/>
                  </a:cubicBezTo>
                  <a:cubicBezTo>
                    <a:pt x="76" y="59"/>
                    <a:pt x="75" y="60"/>
                    <a:pt x="75" y="62"/>
                  </a:cubicBezTo>
                  <a:lnTo>
                    <a:pt x="75" y="107"/>
                  </a:lnTo>
                  <a:close/>
                  <a:moveTo>
                    <a:pt x="71" y="137"/>
                  </a:moveTo>
                  <a:cubicBezTo>
                    <a:pt x="83" y="137"/>
                    <a:pt x="83" y="137"/>
                    <a:pt x="83" y="137"/>
                  </a:cubicBezTo>
                  <a:cubicBezTo>
                    <a:pt x="84" y="137"/>
                    <a:pt x="85" y="136"/>
                    <a:pt x="85" y="13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6" y="123"/>
                    <a:pt x="87" y="122"/>
                    <a:pt x="87" y="121"/>
                  </a:cubicBezTo>
                  <a:cubicBezTo>
                    <a:pt x="87" y="120"/>
                    <a:pt x="86" y="119"/>
                    <a:pt x="85" y="119"/>
                  </a:cubicBezTo>
                  <a:cubicBezTo>
                    <a:pt x="71" y="119"/>
                    <a:pt x="71" y="119"/>
                    <a:pt x="71" y="119"/>
                  </a:cubicBezTo>
                  <a:lnTo>
                    <a:pt x="71" y="137"/>
                  </a:lnTo>
                  <a:close/>
                  <a:moveTo>
                    <a:pt x="58" y="107"/>
                  </a:moveTo>
                  <a:cubicBezTo>
                    <a:pt x="58" y="109"/>
                    <a:pt x="60" y="110"/>
                    <a:pt x="62" y="110"/>
                  </a:cubicBezTo>
                  <a:cubicBezTo>
                    <a:pt x="63" y="110"/>
                    <a:pt x="65" y="109"/>
                    <a:pt x="65" y="107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0"/>
                    <a:pt x="63" y="59"/>
                    <a:pt x="62" y="59"/>
                  </a:cubicBezTo>
                  <a:cubicBezTo>
                    <a:pt x="60" y="59"/>
                    <a:pt x="58" y="60"/>
                    <a:pt x="58" y="62"/>
                  </a:cubicBezTo>
                  <a:lnTo>
                    <a:pt x="58" y="107"/>
                  </a:lnTo>
                  <a:close/>
                  <a:moveTo>
                    <a:pt x="52" y="121"/>
                  </a:moveTo>
                  <a:cubicBezTo>
                    <a:pt x="52" y="122"/>
                    <a:pt x="53" y="123"/>
                    <a:pt x="54" y="123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4" y="136"/>
                    <a:pt x="55" y="137"/>
                    <a:pt x="56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3" y="119"/>
                    <a:pt x="52" y="120"/>
                    <a:pt x="52" y="121"/>
                  </a:cubicBezTo>
                  <a:close/>
                  <a:moveTo>
                    <a:pt x="42" y="107"/>
                  </a:moveTo>
                  <a:cubicBezTo>
                    <a:pt x="42" y="109"/>
                    <a:pt x="44" y="110"/>
                    <a:pt x="45" y="110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0"/>
                    <a:pt x="47" y="59"/>
                    <a:pt x="45" y="59"/>
                  </a:cubicBezTo>
                  <a:cubicBezTo>
                    <a:pt x="44" y="59"/>
                    <a:pt x="42" y="60"/>
                    <a:pt x="42" y="62"/>
                  </a:cubicBezTo>
                  <a:lnTo>
                    <a:pt x="42" y="107"/>
                  </a:lnTo>
                  <a:close/>
                  <a:moveTo>
                    <a:pt x="109" y="46"/>
                  </a:moveTo>
                  <a:cubicBezTo>
                    <a:pt x="109" y="44"/>
                    <a:pt x="107" y="42"/>
                    <a:pt x="10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2" y="42"/>
                    <a:pt x="30" y="44"/>
                    <a:pt x="30" y="46"/>
                  </a:cubicBezTo>
                  <a:cubicBezTo>
                    <a:pt x="30" y="48"/>
                    <a:pt x="32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7" y="50"/>
                    <a:pt x="109" y="48"/>
                    <a:pt x="109" y="46"/>
                  </a:cubicBezTo>
                  <a:close/>
                  <a:moveTo>
                    <a:pt x="0" y="83"/>
                  </a:moveTo>
                  <a:cubicBezTo>
                    <a:pt x="0" y="85"/>
                    <a:pt x="1" y="87"/>
                    <a:pt x="4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1" y="79"/>
                    <a:pt x="0" y="81"/>
                    <a:pt x="0" y="83"/>
                  </a:cubicBezTo>
                  <a:close/>
                  <a:moveTo>
                    <a:pt x="108" y="111"/>
                  </a:moveTo>
                  <a:cubicBezTo>
                    <a:pt x="135" y="111"/>
                    <a:pt x="135" y="111"/>
                    <a:pt x="135" y="111"/>
                  </a:cubicBezTo>
                  <a:cubicBezTo>
                    <a:pt x="135" y="100"/>
                    <a:pt x="135" y="100"/>
                    <a:pt x="135" y="100"/>
                  </a:cubicBezTo>
                  <a:cubicBezTo>
                    <a:pt x="108" y="100"/>
                    <a:pt x="108" y="100"/>
                    <a:pt x="108" y="100"/>
                  </a:cubicBezTo>
                  <a:lnTo>
                    <a:pt x="108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3984618" y="4010246"/>
            <a:ext cx="595609" cy="594561"/>
            <a:chOff x="9956269" y="3984062"/>
            <a:chExt cx="794145" cy="792747"/>
          </a:xfrm>
        </p:grpSpPr>
        <p:sp>
          <p:nvSpPr>
            <p:cNvPr id="122" name="Oval 70"/>
            <p:cNvSpPr>
              <a:spLocks noChangeArrowheads="1"/>
            </p:cNvSpPr>
            <p:nvPr/>
          </p:nvSpPr>
          <p:spPr bwMode="auto">
            <a:xfrm>
              <a:off x="9956269" y="3984062"/>
              <a:ext cx="794145" cy="7927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9"/>
            <p:cNvSpPr>
              <a:spLocks noEditPoints="1"/>
            </p:cNvSpPr>
            <p:nvPr/>
          </p:nvSpPr>
          <p:spPr bwMode="auto">
            <a:xfrm>
              <a:off x="10121250" y="4214756"/>
              <a:ext cx="462785" cy="343943"/>
            </a:xfrm>
            <a:custGeom>
              <a:avLst/>
              <a:gdLst>
                <a:gd name="T0" fmla="*/ 131 w 140"/>
                <a:gd name="T1" fmla="*/ 19 h 104"/>
                <a:gd name="T2" fmla="*/ 71 w 140"/>
                <a:gd name="T3" fmla="*/ 1 h 104"/>
                <a:gd name="T4" fmla="*/ 61 w 140"/>
                <a:gd name="T5" fmla="*/ 2 h 104"/>
                <a:gd name="T6" fmla="*/ 55 w 140"/>
                <a:gd name="T7" fmla="*/ 9 h 104"/>
                <a:gd name="T8" fmla="*/ 15 w 140"/>
                <a:gd name="T9" fmla="*/ 26 h 104"/>
                <a:gd name="T10" fmla="*/ 0 w 140"/>
                <a:gd name="T11" fmla="*/ 41 h 104"/>
                <a:gd name="T12" fmla="*/ 0 w 140"/>
                <a:gd name="T13" fmla="*/ 89 h 104"/>
                <a:gd name="T14" fmla="*/ 4 w 140"/>
                <a:gd name="T15" fmla="*/ 100 h 104"/>
                <a:gd name="T16" fmla="*/ 15 w 140"/>
                <a:gd name="T17" fmla="*/ 104 h 104"/>
                <a:gd name="T18" fmla="*/ 86 w 140"/>
                <a:gd name="T19" fmla="*/ 104 h 104"/>
                <a:gd name="T20" fmla="*/ 101 w 140"/>
                <a:gd name="T21" fmla="*/ 89 h 104"/>
                <a:gd name="T22" fmla="*/ 101 w 140"/>
                <a:gd name="T23" fmla="*/ 89 h 104"/>
                <a:gd name="T24" fmla="*/ 111 w 140"/>
                <a:gd name="T25" fmla="*/ 84 h 104"/>
                <a:gd name="T26" fmla="*/ 127 w 140"/>
                <a:gd name="T27" fmla="*/ 75 h 104"/>
                <a:gd name="T28" fmla="*/ 127 w 140"/>
                <a:gd name="T29" fmla="*/ 75 h 104"/>
                <a:gd name="T30" fmla="*/ 139 w 140"/>
                <a:gd name="T31" fmla="*/ 35 h 104"/>
                <a:gd name="T32" fmla="*/ 59 w 140"/>
                <a:gd name="T33" fmla="*/ 26 h 104"/>
                <a:gd name="T34" fmla="*/ 97 w 140"/>
                <a:gd name="T35" fmla="*/ 89 h 104"/>
                <a:gd name="T36" fmla="*/ 4 w 140"/>
                <a:gd name="T37" fmla="*/ 89 h 104"/>
                <a:gd name="T38" fmla="*/ 97 w 140"/>
                <a:gd name="T39" fmla="*/ 89 h 104"/>
                <a:gd name="T40" fmla="*/ 4 w 140"/>
                <a:gd name="T41" fmla="*/ 41 h 104"/>
                <a:gd name="T42" fmla="*/ 97 w 140"/>
                <a:gd name="T43" fmla="*/ 41 h 104"/>
                <a:gd name="T44" fmla="*/ 112 w 140"/>
                <a:gd name="T45" fmla="*/ 80 h 104"/>
                <a:gd name="T46" fmla="*/ 115 w 140"/>
                <a:gd name="T47" fmla="*/ 75 h 104"/>
                <a:gd name="T48" fmla="*/ 101 w 140"/>
                <a:gd name="T49" fmla="*/ 41 h 104"/>
                <a:gd name="T50" fmla="*/ 101 w 140"/>
                <a:gd name="T51" fmla="*/ 39 h 104"/>
                <a:gd name="T52" fmla="*/ 136 w 140"/>
                <a:gd name="T53" fmla="*/ 34 h 104"/>
                <a:gd name="T54" fmla="*/ 58 w 140"/>
                <a:gd name="T55" fmla="*/ 10 h 104"/>
                <a:gd name="T56" fmla="*/ 136 w 140"/>
                <a:gd name="T57" fmla="*/ 34 h 104"/>
                <a:gd name="T58" fmla="*/ 90 w 140"/>
                <a:gd name="T59" fmla="*/ 78 h 104"/>
                <a:gd name="T60" fmla="*/ 59 w 140"/>
                <a:gd name="T61" fmla="*/ 78 h 104"/>
                <a:gd name="T62" fmla="*/ 74 w 140"/>
                <a:gd name="T63" fmla="*/ 94 h 104"/>
                <a:gd name="T64" fmla="*/ 70 w 140"/>
                <a:gd name="T65" fmla="*/ 91 h 104"/>
                <a:gd name="T66" fmla="*/ 71 w 140"/>
                <a:gd name="T67" fmla="*/ 87 h 104"/>
                <a:gd name="T68" fmla="*/ 86 w 140"/>
                <a:gd name="T69" fmla="*/ 84 h 104"/>
                <a:gd name="T70" fmla="*/ 87 w 140"/>
                <a:gd name="T71" fmla="*/ 80 h 104"/>
                <a:gd name="T72" fmla="*/ 87 w 140"/>
                <a:gd name="T73" fmla="*/ 77 h 104"/>
                <a:gd name="T74" fmla="*/ 86 w 140"/>
                <a:gd name="T75" fmla="*/ 73 h 104"/>
                <a:gd name="T76" fmla="*/ 79 w 140"/>
                <a:gd name="T77" fmla="*/ 66 h 104"/>
                <a:gd name="T78" fmla="*/ 85 w 140"/>
                <a:gd name="T79" fmla="*/ 87 h 104"/>
                <a:gd name="T80" fmla="*/ 74 w 140"/>
                <a:gd name="T81" fmla="*/ 66 h 104"/>
                <a:gd name="T82" fmla="*/ 74 w 140"/>
                <a:gd name="T83" fmla="*/ 66 h 104"/>
                <a:gd name="T84" fmla="*/ 79 w 140"/>
                <a:gd name="T85" fmla="*/ 77 h 104"/>
                <a:gd name="T86" fmla="*/ 79 w 140"/>
                <a:gd name="T87" fmla="*/ 80 h 104"/>
                <a:gd name="T88" fmla="*/ 70 w 140"/>
                <a:gd name="T89" fmla="*/ 80 h 104"/>
                <a:gd name="T90" fmla="*/ 68 w 140"/>
                <a:gd name="T91" fmla="*/ 70 h 104"/>
                <a:gd name="T92" fmla="*/ 63 w 140"/>
                <a:gd name="T93" fmla="*/ 73 h 104"/>
                <a:gd name="T94" fmla="*/ 62 w 140"/>
                <a:gd name="T95" fmla="*/ 77 h 104"/>
                <a:gd name="T96" fmla="*/ 67 w 140"/>
                <a:gd name="T97" fmla="*/ 84 h 104"/>
                <a:gd name="T98" fmla="*/ 67 w 140"/>
                <a:gd name="T99" fmla="*/ 80 h 104"/>
                <a:gd name="T100" fmla="*/ 7 w 140"/>
                <a:gd name="T101" fmla="*/ 72 h 104"/>
                <a:gd name="T102" fmla="*/ 55 w 140"/>
                <a:gd name="T103" fmla="*/ 7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0" h="104">
                  <a:moveTo>
                    <a:pt x="138" y="25"/>
                  </a:moveTo>
                  <a:cubicBezTo>
                    <a:pt x="138" y="25"/>
                    <a:pt x="138" y="25"/>
                    <a:pt x="138" y="25"/>
                  </a:cubicBezTo>
                  <a:cubicBezTo>
                    <a:pt x="137" y="22"/>
                    <a:pt x="134" y="20"/>
                    <a:pt x="131" y="19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68" y="0"/>
                    <a:pt x="64" y="0"/>
                    <a:pt x="61" y="2"/>
                  </a:cubicBezTo>
                  <a:cubicBezTo>
                    <a:pt x="58" y="3"/>
                    <a:pt x="56" y="6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1" y="26"/>
                    <a:pt x="7" y="28"/>
                    <a:pt x="4" y="31"/>
                  </a:cubicBezTo>
                  <a:cubicBezTo>
                    <a:pt x="2" y="33"/>
                    <a:pt x="0" y="37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2" y="97"/>
                    <a:pt x="4" y="100"/>
                  </a:cubicBezTo>
                  <a:cubicBezTo>
                    <a:pt x="7" y="102"/>
                    <a:pt x="11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90" y="104"/>
                    <a:pt x="94" y="102"/>
                    <a:pt x="97" y="100"/>
                  </a:cubicBezTo>
                  <a:cubicBezTo>
                    <a:pt x="100" y="97"/>
                    <a:pt x="101" y="93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15" y="85"/>
                    <a:pt x="118" y="84"/>
                    <a:pt x="121" y="83"/>
                  </a:cubicBezTo>
                  <a:cubicBezTo>
                    <a:pt x="124" y="81"/>
                    <a:pt x="126" y="78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0" y="32"/>
                    <a:pt x="140" y="28"/>
                    <a:pt x="138" y="25"/>
                  </a:cubicBezTo>
                  <a:close/>
                  <a:moveTo>
                    <a:pt x="54" y="25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4" y="25"/>
                  </a:lnTo>
                  <a:close/>
                  <a:moveTo>
                    <a:pt x="97" y="89"/>
                  </a:moveTo>
                  <a:cubicBezTo>
                    <a:pt x="97" y="95"/>
                    <a:pt x="92" y="100"/>
                    <a:pt x="86" y="10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9" y="100"/>
                    <a:pt x="4" y="95"/>
                    <a:pt x="4" y="8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97" y="59"/>
                    <a:pt x="97" y="59"/>
                    <a:pt x="97" y="59"/>
                  </a:cubicBezTo>
                  <a:lnTo>
                    <a:pt x="97" y="89"/>
                  </a:lnTo>
                  <a:close/>
                  <a:moveTo>
                    <a:pt x="97" y="47"/>
                  </a:moveTo>
                  <a:cubicBezTo>
                    <a:pt x="4" y="47"/>
                    <a:pt x="4" y="47"/>
                    <a:pt x="4" y="4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5"/>
                    <a:pt x="9" y="31"/>
                    <a:pt x="15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92" y="31"/>
                    <a:pt x="97" y="35"/>
                    <a:pt x="97" y="41"/>
                  </a:cubicBezTo>
                  <a:lnTo>
                    <a:pt x="97" y="47"/>
                  </a:lnTo>
                  <a:close/>
                  <a:moveTo>
                    <a:pt x="124" y="74"/>
                  </a:moveTo>
                  <a:cubicBezTo>
                    <a:pt x="122" y="79"/>
                    <a:pt x="117" y="82"/>
                    <a:pt x="112" y="80"/>
                  </a:cubicBezTo>
                  <a:cubicBezTo>
                    <a:pt x="101" y="77"/>
                    <a:pt x="101" y="77"/>
                    <a:pt x="101" y="77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40"/>
                    <a:pt x="101" y="39"/>
                  </a:cubicBezTo>
                  <a:cubicBezTo>
                    <a:pt x="131" y="48"/>
                    <a:pt x="131" y="48"/>
                    <a:pt x="131" y="48"/>
                  </a:cubicBezTo>
                  <a:lnTo>
                    <a:pt x="124" y="74"/>
                  </a:lnTo>
                  <a:close/>
                  <a:moveTo>
                    <a:pt x="136" y="34"/>
                  </a:moveTo>
                  <a:cubicBezTo>
                    <a:pt x="135" y="38"/>
                    <a:pt x="135" y="38"/>
                    <a:pt x="135" y="38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60" y="5"/>
                    <a:pt x="65" y="3"/>
                    <a:pt x="70" y="4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5" y="24"/>
                    <a:pt x="137" y="29"/>
                    <a:pt x="136" y="34"/>
                  </a:cubicBezTo>
                  <a:close/>
                  <a:moveTo>
                    <a:pt x="74" y="94"/>
                  </a:moveTo>
                  <a:cubicBezTo>
                    <a:pt x="83" y="94"/>
                    <a:pt x="90" y="87"/>
                    <a:pt x="90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70"/>
                    <a:pt x="83" y="62"/>
                    <a:pt x="74" y="62"/>
                  </a:cubicBezTo>
                  <a:cubicBezTo>
                    <a:pt x="68" y="62"/>
                    <a:pt x="62" y="66"/>
                    <a:pt x="60" y="72"/>
                  </a:cubicBezTo>
                  <a:cubicBezTo>
                    <a:pt x="59" y="74"/>
                    <a:pt x="59" y="76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80"/>
                    <a:pt x="59" y="82"/>
                    <a:pt x="60" y="84"/>
                  </a:cubicBezTo>
                  <a:cubicBezTo>
                    <a:pt x="62" y="90"/>
                    <a:pt x="68" y="94"/>
                    <a:pt x="74" y="94"/>
                  </a:cubicBezTo>
                  <a:close/>
                  <a:moveTo>
                    <a:pt x="64" y="87"/>
                  </a:moveTo>
                  <a:cubicBezTo>
                    <a:pt x="68" y="87"/>
                    <a:pt x="68" y="87"/>
                    <a:pt x="68" y="87"/>
                  </a:cubicBezTo>
                  <a:cubicBezTo>
                    <a:pt x="69" y="88"/>
                    <a:pt x="69" y="90"/>
                    <a:pt x="70" y="91"/>
                  </a:cubicBezTo>
                  <a:cubicBezTo>
                    <a:pt x="68" y="90"/>
                    <a:pt x="66" y="88"/>
                    <a:pt x="64" y="87"/>
                  </a:cubicBezTo>
                  <a:close/>
                  <a:moveTo>
                    <a:pt x="74" y="91"/>
                  </a:moveTo>
                  <a:cubicBezTo>
                    <a:pt x="73" y="91"/>
                    <a:pt x="72" y="89"/>
                    <a:pt x="71" y="87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7" y="89"/>
                    <a:pt x="76" y="91"/>
                    <a:pt x="74" y="91"/>
                  </a:cubicBezTo>
                  <a:close/>
                  <a:moveTo>
                    <a:pt x="86" y="84"/>
                  </a:moveTo>
                  <a:cubicBezTo>
                    <a:pt x="82" y="84"/>
                    <a:pt x="82" y="84"/>
                    <a:pt x="82" y="84"/>
                  </a:cubicBezTo>
                  <a:cubicBezTo>
                    <a:pt x="82" y="83"/>
                    <a:pt x="82" y="81"/>
                    <a:pt x="82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1"/>
                    <a:pt x="87" y="83"/>
                    <a:pt x="86" y="84"/>
                  </a:cubicBezTo>
                  <a:close/>
                  <a:moveTo>
                    <a:pt x="86" y="73"/>
                  </a:moveTo>
                  <a:cubicBezTo>
                    <a:pt x="87" y="74"/>
                    <a:pt x="87" y="76"/>
                    <a:pt x="87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6"/>
                    <a:pt x="82" y="74"/>
                    <a:pt x="82" y="73"/>
                  </a:cubicBezTo>
                  <a:lnTo>
                    <a:pt x="86" y="73"/>
                  </a:lnTo>
                  <a:close/>
                  <a:moveTo>
                    <a:pt x="85" y="70"/>
                  </a:moveTo>
                  <a:cubicBezTo>
                    <a:pt x="81" y="70"/>
                    <a:pt x="81" y="70"/>
                    <a:pt x="81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81" y="67"/>
                    <a:pt x="83" y="68"/>
                    <a:pt x="85" y="70"/>
                  </a:cubicBezTo>
                  <a:close/>
                  <a:moveTo>
                    <a:pt x="81" y="87"/>
                  </a:moveTo>
                  <a:cubicBezTo>
                    <a:pt x="85" y="87"/>
                    <a:pt x="85" y="87"/>
                    <a:pt x="85" y="87"/>
                  </a:cubicBezTo>
                  <a:cubicBezTo>
                    <a:pt x="83" y="88"/>
                    <a:pt x="81" y="90"/>
                    <a:pt x="79" y="91"/>
                  </a:cubicBezTo>
                  <a:cubicBezTo>
                    <a:pt x="80" y="90"/>
                    <a:pt x="80" y="88"/>
                    <a:pt x="81" y="87"/>
                  </a:cubicBezTo>
                  <a:close/>
                  <a:moveTo>
                    <a:pt x="74" y="66"/>
                  </a:moveTo>
                  <a:cubicBezTo>
                    <a:pt x="76" y="66"/>
                    <a:pt x="77" y="67"/>
                    <a:pt x="78" y="70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2" y="67"/>
                    <a:pt x="73" y="66"/>
                    <a:pt x="74" y="66"/>
                  </a:cubicBezTo>
                  <a:close/>
                  <a:moveTo>
                    <a:pt x="70" y="73"/>
                  </a:moveTo>
                  <a:cubicBezTo>
                    <a:pt x="79" y="73"/>
                    <a:pt x="79" y="73"/>
                    <a:pt x="79" y="73"/>
                  </a:cubicBezTo>
                  <a:cubicBezTo>
                    <a:pt x="79" y="74"/>
                    <a:pt x="79" y="76"/>
                    <a:pt x="79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0" y="76"/>
                    <a:pt x="70" y="74"/>
                    <a:pt x="70" y="73"/>
                  </a:cubicBezTo>
                  <a:close/>
                  <a:moveTo>
                    <a:pt x="79" y="80"/>
                  </a:moveTo>
                  <a:cubicBezTo>
                    <a:pt x="79" y="81"/>
                    <a:pt x="79" y="83"/>
                    <a:pt x="79" y="8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0" y="83"/>
                    <a:pt x="70" y="81"/>
                    <a:pt x="70" y="80"/>
                  </a:cubicBezTo>
                  <a:lnTo>
                    <a:pt x="79" y="80"/>
                  </a:lnTo>
                  <a:close/>
                  <a:moveTo>
                    <a:pt x="70" y="66"/>
                  </a:moveTo>
                  <a:cubicBezTo>
                    <a:pt x="69" y="67"/>
                    <a:pt x="69" y="69"/>
                    <a:pt x="68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6" y="68"/>
                    <a:pt x="68" y="67"/>
                    <a:pt x="70" y="66"/>
                  </a:cubicBezTo>
                  <a:close/>
                  <a:moveTo>
                    <a:pt x="63" y="73"/>
                  </a:moveTo>
                  <a:cubicBezTo>
                    <a:pt x="67" y="73"/>
                    <a:pt x="67" y="73"/>
                    <a:pt x="67" y="73"/>
                  </a:cubicBezTo>
                  <a:cubicBezTo>
                    <a:pt x="67" y="74"/>
                    <a:pt x="67" y="76"/>
                    <a:pt x="67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76"/>
                    <a:pt x="62" y="74"/>
                    <a:pt x="63" y="73"/>
                  </a:cubicBezTo>
                  <a:close/>
                  <a:moveTo>
                    <a:pt x="67" y="80"/>
                  </a:moveTo>
                  <a:cubicBezTo>
                    <a:pt x="67" y="81"/>
                    <a:pt x="67" y="83"/>
                    <a:pt x="67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2" y="83"/>
                    <a:pt x="62" y="81"/>
                    <a:pt x="62" y="80"/>
                  </a:cubicBezTo>
                  <a:lnTo>
                    <a:pt x="67" y="80"/>
                  </a:lnTo>
                  <a:close/>
                  <a:moveTo>
                    <a:pt x="56" y="84"/>
                  </a:moveTo>
                  <a:cubicBezTo>
                    <a:pt x="7" y="84"/>
                    <a:pt x="7" y="84"/>
                    <a:pt x="7" y="8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5" y="74"/>
                    <a:pt x="55" y="76"/>
                    <a:pt x="55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5" y="80"/>
                    <a:pt x="55" y="82"/>
                    <a:pt x="56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9128" y="1201238"/>
            <a:ext cx="3756422" cy="3105309"/>
            <a:chOff x="944393" y="1201238"/>
            <a:chExt cx="3756422" cy="3105309"/>
          </a:xfrm>
        </p:grpSpPr>
        <p:sp>
          <p:nvSpPr>
            <p:cNvPr id="8" name="内蒙古"/>
            <p:cNvSpPr/>
            <p:nvPr/>
          </p:nvSpPr>
          <p:spPr bwMode="auto">
            <a:xfrm>
              <a:off x="2522090" y="1236298"/>
              <a:ext cx="1645814" cy="1404401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9" name="甘肃"/>
            <p:cNvSpPr/>
            <p:nvPr/>
          </p:nvSpPr>
          <p:spPr bwMode="auto">
            <a:xfrm>
              <a:off x="2205549" y="2185922"/>
              <a:ext cx="1051798" cy="890522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0" name="宁夏"/>
            <p:cNvSpPr/>
            <p:nvPr/>
          </p:nvSpPr>
          <p:spPr bwMode="auto">
            <a:xfrm>
              <a:off x="2952827" y="2495450"/>
              <a:ext cx="212363" cy="350600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1" name="新疆"/>
            <p:cNvSpPr/>
            <p:nvPr/>
          </p:nvSpPr>
          <p:spPr bwMode="auto">
            <a:xfrm>
              <a:off x="944393" y="1572874"/>
              <a:ext cx="1503570" cy="1136943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4" name="青海"/>
            <p:cNvSpPr/>
            <p:nvPr/>
          </p:nvSpPr>
          <p:spPr bwMode="auto">
            <a:xfrm>
              <a:off x="1920061" y="2465400"/>
              <a:ext cx="935600" cy="671147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5" name="四川"/>
            <p:cNvSpPr/>
            <p:nvPr/>
          </p:nvSpPr>
          <p:spPr bwMode="auto">
            <a:xfrm>
              <a:off x="2456979" y="2936204"/>
              <a:ext cx="809384" cy="710214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 dirty="0">
                <a:solidFill>
                  <a:srgbClr val="FFFFFF"/>
                </a:solidFill>
              </a:endParaRPr>
            </a:p>
          </p:txBody>
        </p:sp>
        <p:sp>
          <p:nvSpPr>
            <p:cNvPr id="16" name="西藏"/>
            <p:cNvSpPr/>
            <p:nvPr/>
          </p:nvSpPr>
          <p:spPr bwMode="auto">
            <a:xfrm>
              <a:off x="1112681" y="2647710"/>
              <a:ext cx="1448477" cy="881507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7" name="云南"/>
            <p:cNvSpPr/>
            <p:nvPr/>
          </p:nvSpPr>
          <p:spPr bwMode="auto">
            <a:xfrm>
              <a:off x="2431936" y="3380964"/>
              <a:ext cx="655120" cy="683168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8" name="贵州"/>
            <p:cNvSpPr/>
            <p:nvPr/>
          </p:nvSpPr>
          <p:spPr bwMode="auto">
            <a:xfrm>
              <a:off x="2901740" y="3371949"/>
              <a:ext cx="442757" cy="383656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9" name="广西"/>
            <p:cNvSpPr/>
            <p:nvPr/>
          </p:nvSpPr>
          <p:spPr bwMode="auto">
            <a:xfrm>
              <a:off x="2973862" y="3607352"/>
              <a:ext cx="578990" cy="440753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0" name="重庆"/>
            <p:cNvSpPr/>
            <p:nvPr/>
          </p:nvSpPr>
          <p:spPr bwMode="auto">
            <a:xfrm>
              <a:off x="3053999" y="3122522"/>
              <a:ext cx="327560" cy="332569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1" name="陕西"/>
            <p:cNvSpPr/>
            <p:nvPr/>
          </p:nvSpPr>
          <p:spPr bwMode="auto">
            <a:xfrm>
              <a:off x="3053999" y="2477420"/>
              <a:ext cx="373639" cy="666139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2" name="山西"/>
            <p:cNvSpPr/>
            <p:nvPr/>
          </p:nvSpPr>
          <p:spPr bwMode="auto">
            <a:xfrm>
              <a:off x="3377552" y="2352207"/>
              <a:ext cx="248425" cy="54693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3" name="湖南"/>
            <p:cNvSpPr/>
            <p:nvPr/>
          </p:nvSpPr>
          <p:spPr bwMode="auto">
            <a:xfrm>
              <a:off x="3312442" y="3284800"/>
              <a:ext cx="396678" cy="460788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4" name="湖北"/>
            <p:cNvSpPr/>
            <p:nvPr/>
          </p:nvSpPr>
          <p:spPr bwMode="auto">
            <a:xfrm>
              <a:off x="3266363" y="3019346"/>
              <a:ext cx="562963" cy="352603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5" name="广东"/>
            <p:cNvSpPr/>
            <p:nvPr/>
          </p:nvSpPr>
          <p:spPr bwMode="auto">
            <a:xfrm>
              <a:off x="3390576" y="3667455"/>
              <a:ext cx="586001" cy="46379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6" name="江西"/>
            <p:cNvSpPr/>
            <p:nvPr/>
          </p:nvSpPr>
          <p:spPr bwMode="auto">
            <a:xfrm>
              <a:off x="3668049" y="3265768"/>
              <a:ext cx="350600" cy="47781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7" name="福建"/>
            <p:cNvSpPr/>
            <p:nvPr/>
          </p:nvSpPr>
          <p:spPr bwMode="auto">
            <a:xfrm>
              <a:off x="3850360" y="3392985"/>
              <a:ext cx="324555" cy="396678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8" name="浙江"/>
            <p:cNvSpPr/>
            <p:nvPr/>
          </p:nvSpPr>
          <p:spPr bwMode="auto">
            <a:xfrm>
              <a:off x="3995609" y="3141555"/>
              <a:ext cx="278476" cy="322551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9" name="安徽"/>
            <p:cNvSpPr/>
            <p:nvPr/>
          </p:nvSpPr>
          <p:spPr bwMode="auto">
            <a:xfrm>
              <a:off x="3723143" y="2862078"/>
              <a:ext cx="352603" cy="431738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天津"/>
            <p:cNvSpPr/>
            <p:nvPr/>
          </p:nvSpPr>
          <p:spPr bwMode="auto">
            <a:xfrm>
              <a:off x="3792261" y="2364227"/>
              <a:ext cx="92158" cy="133228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1" name="北京"/>
            <p:cNvSpPr/>
            <p:nvPr/>
          </p:nvSpPr>
          <p:spPr bwMode="auto">
            <a:xfrm>
              <a:off x="3700104" y="2304124"/>
              <a:ext cx="122209" cy="131224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2" name="辽宁"/>
            <p:cNvSpPr/>
            <p:nvPr/>
          </p:nvSpPr>
          <p:spPr bwMode="auto">
            <a:xfrm>
              <a:off x="3907458" y="2043678"/>
              <a:ext cx="433742" cy="412706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3" name="吉林"/>
            <p:cNvSpPr/>
            <p:nvPr/>
          </p:nvSpPr>
          <p:spPr bwMode="auto">
            <a:xfrm>
              <a:off x="4004624" y="1794252"/>
              <a:ext cx="618057" cy="419718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4" name="黑龙江"/>
            <p:cNvSpPr/>
            <p:nvPr/>
          </p:nvSpPr>
          <p:spPr bwMode="auto">
            <a:xfrm>
              <a:off x="3873401" y="1201238"/>
              <a:ext cx="827414" cy="752286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5" name="山东"/>
            <p:cNvSpPr/>
            <p:nvPr/>
          </p:nvSpPr>
          <p:spPr bwMode="auto">
            <a:xfrm>
              <a:off x="3709120" y="2550545"/>
              <a:ext cx="500856" cy="314538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6" name="上海"/>
            <p:cNvSpPr/>
            <p:nvPr/>
          </p:nvSpPr>
          <p:spPr bwMode="auto">
            <a:xfrm>
              <a:off x="4176918" y="3072437"/>
              <a:ext cx="79136" cy="69119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7" name="江苏"/>
            <p:cNvSpPr/>
            <p:nvPr/>
          </p:nvSpPr>
          <p:spPr bwMode="auto">
            <a:xfrm>
              <a:off x="3810293" y="2806984"/>
              <a:ext cx="436747" cy="336575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8" name="河北"/>
            <p:cNvSpPr/>
            <p:nvPr/>
          </p:nvSpPr>
          <p:spPr bwMode="auto">
            <a:xfrm>
              <a:off x="3582904" y="2162882"/>
              <a:ext cx="405693" cy="578990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9" name="河南"/>
            <p:cNvSpPr/>
            <p:nvPr/>
          </p:nvSpPr>
          <p:spPr bwMode="auto">
            <a:xfrm>
              <a:off x="3397587" y="2718832"/>
              <a:ext cx="426730" cy="422723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0" name="台湾"/>
            <p:cNvSpPr/>
            <p:nvPr/>
          </p:nvSpPr>
          <p:spPr bwMode="auto">
            <a:xfrm>
              <a:off x="4199959" y="3621375"/>
              <a:ext cx="122209" cy="295505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1" name="海南"/>
            <p:cNvSpPr/>
            <p:nvPr/>
          </p:nvSpPr>
          <p:spPr bwMode="auto">
            <a:xfrm>
              <a:off x="3301422" y="4145271"/>
              <a:ext cx="184315" cy="161276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139" name="KSO_Shape"/>
          <p:cNvSpPr/>
          <p:nvPr/>
        </p:nvSpPr>
        <p:spPr>
          <a:xfrm>
            <a:off x="111951" y="94364"/>
            <a:ext cx="307149" cy="530476"/>
          </a:xfrm>
          <a:prstGeom prst="homePlate">
            <a:avLst>
              <a:gd name="adj" fmla="val 100000"/>
            </a:avLst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6" name="KSO_Shape"/>
          <p:cNvSpPr/>
          <p:nvPr/>
        </p:nvSpPr>
        <p:spPr>
          <a:xfrm>
            <a:off x="111951" y="94364"/>
            <a:ext cx="223329" cy="530476"/>
          </a:xfrm>
          <a:prstGeom prst="homePlate">
            <a:avLst>
              <a:gd name="adj" fmla="val 1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71088" y="128769"/>
            <a:ext cx="3109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点击此处添加小标题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5969954" y="1647652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70" name="矩形 69"/>
          <p:cNvSpPr/>
          <p:nvPr/>
        </p:nvSpPr>
        <p:spPr>
          <a:xfrm>
            <a:off x="5969954" y="3143862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71" name="河南"/>
          <p:cNvSpPr/>
          <p:nvPr/>
        </p:nvSpPr>
        <p:spPr bwMode="auto">
          <a:xfrm>
            <a:off x="5123506" y="1828438"/>
            <a:ext cx="617718" cy="611918"/>
          </a:xfrm>
          <a:custGeom>
            <a:avLst/>
            <a:gdLst>
              <a:gd name="T0" fmla="*/ 2147483646 w 370"/>
              <a:gd name="T1" fmla="*/ 2147483646 h 366"/>
              <a:gd name="T2" fmla="*/ 0 w 370"/>
              <a:gd name="T3" fmla="*/ 2147483646 h 366"/>
              <a:gd name="T4" fmla="*/ 2147483646 w 370"/>
              <a:gd name="T5" fmla="*/ 2147483646 h 366"/>
              <a:gd name="T6" fmla="*/ 2147483646 w 370"/>
              <a:gd name="T7" fmla="*/ 2147483646 h 366"/>
              <a:gd name="T8" fmla="*/ 2147483646 w 370"/>
              <a:gd name="T9" fmla="*/ 2147483646 h 366"/>
              <a:gd name="T10" fmla="*/ 2147483646 w 370"/>
              <a:gd name="T11" fmla="*/ 2147483646 h 366"/>
              <a:gd name="T12" fmla="*/ 2147483646 w 370"/>
              <a:gd name="T13" fmla="*/ 2147483646 h 366"/>
              <a:gd name="T14" fmla="*/ 2147483646 w 370"/>
              <a:gd name="T15" fmla="*/ 2147483646 h 366"/>
              <a:gd name="T16" fmla="*/ 2147483646 w 370"/>
              <a:gd name="T17" fmla="*/ 2147483646 h 366"/>
              <a:gd name="T18" fmla="*/ 2147483646 w 370"/>
              <a:gd name="T19" fmla="*/ 2147483646 h 366"/>
              <a:gd name="T20" fmla="*/ 2147483646 w 370"/>
              <a:gd name="T21" fmla="*/ 2147483646 h 366"/>
              <a:gd name="T22" fmla="*/ 2147483646 w 370"/>
              <a:gd name="T23" fmla="*/ 2147483646 h 366"/>
              <a:gd name="T24" fmla="*/ 2147483646 w 370"/>
              <a:gd name="T25" fmla="*/ 2147483646 h 366"/>
              <a:gd name="T26" fmla="*/ 2147483646 w 370"/>
              <a:gd name="T27" fmla="*/ 2147483646 h 366"/>
              <a:gd name="T28" fmla="*/ 2147483646 w 370"/>
              <a:gd name="T29" fmla="*/ 2147483646 h 366"/>
              <a:gd name="T30" fmla="*/ 2147483646 w 370"/>
              <a:gd name="T31" fmla="*/ 2147483646 h 366"/>
              <a:gd name="T32" fmla="*/ 2147483646 w 370"/>
              <a:gd name="T33" fmla="*/ 2147483646 h 366"/>
              <a:gd name="T34" fmla="*/ 2147483646 w 370"/>
              <a:gd name="T35" fmla="*/ 2147483646 h 366"/>
              <a:gd name="T36" fmla="*/ 2147483646 w 370"/>
              <a:gd name="T37" fmla="*/ 2147483646 h 366"/>
              <a:gd name="T38" fmla="*/ 2147483646 w 370"/>
              <a:gd name="T39" fmla="*/ 2147483646 h 366"/>
              <a:gd name="T40" fmla="*/ 2147483646 w 370"/>
              <a:gd name="T41" fmla="*/ 2147483646 h 366"/>
              <a:gd name="T42" fmla="*/ 2147483646 w 370"/>
              <a:gd name="T43" fmla="*/ 2147483646 h 366"/>
              <a:gd name="T44" fmla="*/ 2147483646 w 370"/>
              <a:gd name="T45" fmla="*/ 2147483646 h 366"/>
              <a:gd name="T46" fmla="*/ 2147483646 w 370"/>
              <a:gd name="T47" fmla="*/ 2147483646 h 366"/>
              <a:gd name="T48" fmla="*/ 2147483646 w 370"/>
              <a:gd name="T49" fmla="*/ 2147483646 h 366"/>
              <a:gd name="T50" fmla="*/ 2147483646 w 370"/>
              <a:gd name="T51" fmla="*/ 2147483646 h 366"/>
              <a:gd name="T52" fmla="*/ 2147483646 w 370"/>
              <a:gd name="T53" fmla="*/ 2147483646 h 366"/>
              <a:gd name="T54" fmla="*/ 2147483646 w 370"/>
              <a:gd name="T55" fmla="*/ 2147483646 h 366"/>
              <a:gd name="T56" fmla="*/ 2147483646 w 370"/>
              <a:gd name="T57" fmla="*/ 2147483646 h 366"/>
              <a:gd name="T58" fmla="*/ 2147483646 w 370"/>
              <a:gd name="T59" fmla="*/ 2147483646 h 366"/>
              <a:gd name="T60" fmla="*/ 2147483646 w 370"/>
              <a:gd name="T61" fmla="*/ 2147483646 h 366"/>
              <a:gd name="T62" fmla="*/ 2147483646 w 370"/>
              <a:gd name="T63" fmla="*/ 2147483646 h 366"/>
              <a:gd name="T64" fmla="*/ 2147483646 w 370"/>
              <a:gd name="T65" fmla="*/ 2147483646 h 366"/>
              <a:gd name="T66" fmla="*/ 2147483646 w 370"/>
              <a:gd name="T67" fmla="*/ 2147483646 h 366"/>
              <a:gd name="T68" fmla="*/ 2147483646 w 370"/>
              <a:gd name="T69" fmla="*/ 2147483646 h 366"/>
              <a:gd name="T70" fmla="*/ 2147483646 w 370"/>
              <a:gd name="T71" fmla="*/ 2147483646 h 366"/>
              <a:gd name="T72" fmla="*/ 2147483646 w 370"/>
              <a:gd name="T73" fmla="*/ 2147483646 h 366"/>
              <a:gd name="T74" fmla="*/ 2147483646 w 370"/>
              <a:gd name="T75" fmla="*/ 2147483646 h 366"/>
              <a:gd name="T76" fmla="*/ 2147483646 w 370"/>
              <a:gd name="T77" fmla="*/ 2147483646 h 366"/>
              <a:gd name="T78" fmla="*/ 2147483646 w 370"/>
              <a:gd name="T79" fmla="*/ 2147483646 h 366"/>
              <a:gd name="T80" fmla="*/ 2147483646 w 370"/>
              <a:gd name="T81" fmla="*/ 2147483646 h 366"/>
              <a:gd name="T82" fmla="*/ 2147483646 w 370"/>
              <a:gd name="T83" fmla="*/ 2147483646 h 366"/>
              <a:gd name="T84" fmla="*/ 2147483646 w 370"/>
              <a:gd name="T85" fmla="*/ 2147483646 h 366"/>
              <a:gd name="T86" fmla="*/ 2147483646 w 370"/>
              <a:gd name="T87" fmla="*/ 2147483646 h 366"/>
              <a:gd name="T88" fmla="*/ 2147483646 w 370"/>
              <a:gd name="T89" fmla="*/ 2147483646 h 366"/>
              <a:gd name="T90" fmla="*/ 2147483646 w 370"/>
              <a:gd name="T91" fmla="*/ 2147483646 h 366"/>
              <a:gd name="T92" fmla="*/ 2147483646 w 370"/>
              <a:gd name="T93" fmla="*/ 2147483646 h 366"/>
              <a:gd name="T94" fmla="*/ 2147483646 w 370"/>
              <a:gd name="T95" fmla="*/ 0 h 366"/>
              <a:gd name="T96" fmla="*/ 2147483646 w 370"/>
              <a:gd name="T97" fmla="*/ 2147483646 h 366"/>
              <a:gd name="T98" fmla="*/ 2147483646 w 370"/>
              <a:gd name="T99" fmla="*/ 2147483646 h 366"/>
              <a:gd name="T100" fmla="*/ 2147483646 w 370"/>
              <a:gd name="T101" fmla="*/ 2147483646 h 366"/>
              <a:gd name="T102" fmla="*/ 2147483646 w 370"/>
              <a:gd name="T103" fmla="*/ 2147483646 h 366"/>
              <a:gd name="T104" fmla="*/ 2147483646 w 370"/>
              <a:gd name="T105" fmla="*/ 2147483646 h 366"/>
              <a:gd name="T106" fmla="*/ 2147483646 w 370"/>
              <a:gd name="T107" fmla="*/ 2147483646 h 366"/>
              <a:gd name="T108" fmla="*/ 2147483646 w 370"/>
              <a:gd name="T109" fmla="*/ 2147483646 h 36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6" y="2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close/>
              </a:path>
            </a:pathLst>
          </a:custGeom>
          <a:solidFill>
            <a:srgbClr val="565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2" name="青海"/>
          <p:cNvSpPr/>
          <p:nvPr/>
        </p:nvSpPr>
        <p:spPr bwMode="auto">
          <a:xfrm>
            <a:off x="5128863" y="3398239"/>
            <a:ext cx="750591" cy="538432"/>
          </a:xfrm>
          <a:custGeom>
            <a:avLst/>
            <a:gdLst>
              <a:gd name="T0" fmla="*/ 2147483646 w 812"/>
              <a:gd name="T1" fmla="*/ 2147483646 h 582"/>
              <a:gd name="T2" fmla="*/ 2147483646 w 812"/>
              <a:gd name="T3" fmla="*/ 2147483646 h 582"/>
              <a:gd name="T4" fmla="*/ 2147483646 w 812"/>
              <a:gd name="T5" fmla="*/ 2147483646 h 582"/>
              <a:gd name="T6" fmla="*/ 2147483646 w 812"/>
              <a:gd name="T7" fmla="*/ 2147483646 h 582"/>
              <a:gd name="T8" fmla="*/ 2147483646 w 812"/>
              <a:gd name="T9" fmla="*/ 2147483646 h 582"/>
              <a:gd name="T10" fmla="*/ 2147483646 w 812"/>
              <a:gd name="T11" fmla="*/ 2147483646 h 582"/>
              <a:gd name="T12" fmla="*/ 2147483646 w 812"/>
              <a:gd name="T13" fmla="*/ 2147483646 h 582"/>
              <a:gd name="T14" fmla="*/ 2147483646 w 812"/>
              <a:gd name="T15" fmla="*/ 2147483646 h 582"/>
              <a:gd name="T16" fmla="*/ 2147483646 w 812"/>
              <a:gd name="T17" fmla="*/ 2147483646 h 582"/>
              <a:gd name="T18" fmla="*/ 2147483646 w 812"/>
              <a:gd name="T19" fmla="*/ 2147483646 h 582"/>
              <a:gd name="T20" fmla="*/ 2147483646 w 812"/>
              <a:gd name="T21" fmla="*/ 2147483646 h 582"/>
              <a:gd name="T22" fmla="*/ 2147483646 w 812"/>
              <a:gd name="T23" fmla="*/ 2147483646 h 582"/>
              <a:gd name="T24" fmla="*/ 2147483646 w 812"/>
              <a:gd name="T25" fmla="*/ 2147483646 h 582"/>
              <a:gd name="T26" fmla="*/ 2147483646 w 812"/>
              <a:gd name="T27" fmla="*/ 2147483646 h 582"/>
              <a:gd name="T28" fmla="*/ 2147483646 w 812"/>
              <a:gd name="T29" fmla="*/ 2147483646 h 582"/>
              <a:gd name="T30" fmla="*/ 2147483646 w 812"/>
              <a:gd name="T31" fmla="*/ 2147483646 h 582"/>
              <a:gd name="T32" fmla="*/ 2147483646 w 812"/>
              <a:gd name="T33" fmla="*/ 2147483646 h 582"/>
              <a:gd name="T34" fmla="*/ 0 w 812"/>
              <a:gd name="T35" fmla="*/ 2147483646 h 582"/>
              <a:gd name="T36" fmla="*/ 2147483646 w 812"/>
              <a:gd name="T37" fmla="*/ 2147483646 h 582"/>
              <a:gd name="T38" fmla="*/ 2147483646 w 812"/>
              <a:gd name="T39" fmla="*/ 2147483646 h 582"/>
              <a:gd name="T40" fmla="*/ 2147483646 w 812"/>
              <a:gd name="T41" fmla="*/ 2147483646 h 582"/>
              <a:gd name="T42" fmla="*/ 2147483646 w 812"/>
              <a:gd name="T43" fmla="*/ 2147483646 h 582"/>
              <a:gd name="T44" fmla="*/ 2147483646 w 812"/>
              <a:gd name="T45" fmla="*/ 2147483646 h 582"/>
              <a:gd name="T46" fmla="*/ 2147483646 w 812"/>
              <a:gd name="T47" fmla="*/ 2147483646 h 582"/>
              <a:gd name="T48" fmla="*/ 2147483646 w 812"/>
              <a:gd name="T49" fmla="*/ 2147483646 h 582"/>
              <a:gd name="T50" fmla="*/ 2147483646 w 812"/>
              <a:gd name="T51" fmla="*/ 2147483646 h 582"/>
              <a:gd name="T52" fmla="*/ 2147483646 w 812"/>
              <a:gd name="T53" fmla="*/ 2147483646 h 582"/>
              <a:gd name="T54" fmla="*/ 2147483646 w 812"/>
              <a:gd name="T55" fmla="*/ 2147483646 h 582"/>
              <a:gd name="T56" fmla="*/ 2147483646 w 812"/>
              <a:gd name="T57" fmla="*/ 2147483646 h 582"/>
              <a:gd name="T58" fmla="*/ 2147483646 w 812"/>
              <a:gd name="T59" fmla="*/ 2147483646 h 582"/>
              <a:gd name="T60" fmla="*/ 2147483646 w 812"/>
              <a:gd name="T61" fmla="*/ 2147483646 h 582"/>
              <a:gd name="T62" fmla="*/ 2147483646 w 812"/>
              <a:gd name="T63" fmla="*/ 2147483646 h 582"/>
              <a:gd name="T64" fmla="*/ 2147483646 w 812"/>
              <a:gd name="T65" fmla="*/ 2147483646 h 582"/>
              <a:gd name="T66" fmla="*/ 2147483646 w 812"/>
              <a:gd name="T67" fmla="*/ 2147483646 h 582"/>
              <a:gd name="T68" fmla="*/ 2147483646 w 812"/>
              <a:gd name="T69" fmla="*/ 2147483646 h 582"/>
              <a:gd name="T70" fmla="*/ 2147483646 w 812"/>
              <a:gd name="T71" fmla="*/ 2147483646 h 582"/>
              <a:gd name="T72" fmla="*/ 2147483646 w 812"/>
              <a:gd name="T73" fmla="*/ 2147483646 h 582"/>
              <a:gd name="T74" fmla="*/ 2147483646 w 812"/>
              <a:gd name="T75" fmla="*/ 2147483646 h 582"/>
              <a:gd name="T76" fmla="*/ 2147483646 w 812"/>
              <a:gd name="T77" fmla="*/ 2147483646 h 582"/>
              <a:gd name="T78" fmla="*/ 2147483646 w 812"/>
              <a:gd name="T79" fmla="*/ 2147483646 h 582"/>
              <a:gd name="T80" fmla="*/ 2147483646 w 812"/>
              <a:gd name="T81" fmla="*/ 2147483646 h 582"/>
              <a:gd name="T82" fmla="*/ 2147483646 w 812"/>
              <a:gd name="T83" fmla="*/ 2147483646 h 582"/>
              <a:gd name="T84" fmla="*/ 2147483646 w 812"/>
              <a:gd name="T85" fmla="*/ 2147483646 h 582"/>
              <a:gd name="T86" fmla="*/ 2147483646 w 812"/>
              <a:gd name="T87" fmla="*/ 2147483646 h 582"/>
              <a:gd name="T88" fmla="*/ 2147483646 w 812"/>
              <a:gd name="T89" fmla="*/ 2147483646 h 582"/>
              <a:gd name="T90" fmla="*/ 2147483646 w 812"/>
              <a:gd name="T91" fmla="*/ 2147483646 h 582"/>
              <a:gd name="T92" fmla="*/ 2147483646 w 812"/>
              <a:gd name="T93" fmla="*/ 2147483646 h 582"/>
              <a:gd name="T94" fmla="*/ 2147483646 w 812"/>
              <a:gd name="T95" fmla="*/ 2147483646 h 582"/>
              <a:gd name="T96" fmla="*/ 2147483646 w 812"/>
              <a:gd name="T97" fmla="*/ 2147483646 h 582"/>
              <a:gd name="T98" fmla="*/ 2147483646 w 812"/>
              <a:gd name="T99" fmla="*/ 2147483646 h 582"/>
              <a:gd name="T100" fmla="*/ 2147483646 w 812"/>
              <a:gd name="T101" fmla="*/ 2147483646 h 582"/>
              <a:gd name="T102" fmla="*/ 2147483646 w 812"/>
              <a:gd name="T103" fmla="*/ 2147483646 h 582"/>
              <a:gd name="T104" fmla="*/ 2147483646 w 812"/>
              <a:gd name="T105" fmla="*/ 2147483646 h 582"/>
              <a:gd name="T106" fmla="*/ 2147483646 w 812"/>
              <a:gd name="T107" fmla="*/ 2147483646 h 58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2" y="56"/>
                </a:lnTo>
                <a:lnTo>
                  <a:pt x="530" y="58"/>
                </a:lnTo>
                <a:lnTo>
                  <a:pt x="484" y="30"/>
                </a:lnTo>
                <a:close/>
              </a:path>
            </a:pathLst>
          </a:custGeom>
          <a:solidFill>
            <a:srgbClr val="5656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pic>
        <p:nvPicPr>
          <p:cNvPr id="12" name="图形 11" descr="标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87" y="2673801"/>
            <a:ext cx="420702" cy="420702"/>
          </a:xfrm>
          <a:prstGeom prst="rect">
            <a:avLst/>
          </a:prstGeom>
        </p:spPr>
      </p:pic>
      <p:pic>
        <p:nvPicPr>
          <p:cNvPr id="74" name="图形 73" descr="标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138" y="2495450"/>
            <a:ext cx="420702" cy="420702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 animBg="1"/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TextBox 109"/>
          <p:cNvSpPr txBox="1"/>
          <p:nvPr/>
        </p:nvSpPr>
        <p:spPr>
          <a:xfrm>
            <a:off x="1854085" y="1275347"/>
            <a:ext cx="705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</a:rPr>
              <a:t>34%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1233" name="TextBox 110"/>
          <p:cNvSpPr txBox="1"/>
          <p:nvPr/>
        </p:nvSpPr>
        <p:spPr>
          <a:xfrm>
            <a:off x="1854085" y="1640292"/>
            <a:ext cx="705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</a:rPr>
              <a:t>50%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1234" name="TextBox 111"/>
          <p:cNvSpPr txBox="1"/>
          <p:nvPr/>
        </p:nvSpPr>
        <p:spPr>
          <a:xfrm>
            <a:off x="1854085" y="2005236"/>
            <a:ext cx="705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</a:rPr>
              <a:t>63%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1236" name="Block Arc 119"/>
          <p:cNvSpPr/>
          <p:nvPr/>
        </p:nvSpPr>
        <p:spPr>
          <a:xfrm rot="5400000" flipH="1">
            <a:off x="1187432" y="1612482"/>
            <a:ext cx="2847518" cy="2834606"/>
          </a:xfrm>
          <a:prstGeom prst="blockArc">
            <a:avLst>
              <a:gd name="adj1" fmla="val 10770627"/>
              <a:gd name="adj2" fmla="val 0"/>
              <a:gd name="adj3" fmla="val 13977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237" name="Block Arc 121"/>
          <p:cNvSpPr/>
          <p:nvPr/>
        </p:nvSpPr>
        <p:spPr>
          <a:xfrm rot="5400000" flipH="1">
            <a:off x="1576383" y="1994002"/>
            <a:ext cx="2071565" cy="2071564"/>
          </a:xfrm>
          <a:prstGeom prst="blockArc">
            <a:avLst>
              <a:gd name="adj1" fmla="val 8184033"/>
              <a:gd name="adj2" fmla="val 21570666"/>
              <a:gd name="adj3" fmla="val 193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38" name="Block Arc 122"/>
          <p:cNvSpPr/>
          <p:nvPr/>
        </p:nvSpPr>
        <p:spPr>
          <a:xfrm rot="5400000" flipH="1">
            <a:off x="1971858" y="2385112"/>
            <a:ext cx="1280616" cy="1299904"/>
          </a:xfrm>
          <a:prstGeom prst="blockArc">
            <a:avLst>
              <a:gd name="adj1" fmla="val 5375644"/>
              <a:gd name="adj2" fmla="val 9398"/>
              <a:gd name="adj3" fmla="val 3059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39" name="Group 153"/>
          <p:cNvGrpSpPr/>
          <p:nvPr/>
        </p:nvGrpSpPr>
        <p:grpSpPr>
          <a:xfrm>
            <a:off x="3300219" y="1490892"/>
            <a:ext cx="6161281" cy="652509"/>
            <a:chOff x="3647638" y="1776739"/>
            <a:chExt cx="7984068" cy="845549"/>
          </a:xfrm>
        </p:grpSpPr>
        <p:cxnSp>
          <p:nvCxnSpPr>
            <p:cNvPr id="1240" name="Straight Connector 127"/>
            <p:cNvCxnSpPr/>
            <p:nvPr/>
          </p:nvCxnSpPr>
          <p:spPr>
            <a:xfrm>
              <a:off x="3647638" y="2143692"/>
              <a:ext cx="2538009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1" name="Straight Connector 130"/>
            <p:cNvCxnSpPr/>
            <p:nvPr/>
          </p:nvCxnSpPr>
          <p:spPr>
            <a:xfrm>
              <a:off x="6185647" y="1859880"/>
              <a:ext cx="0" cy="56762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42" name="TextBox 131"/>
            <p:cNvSpPr txBox="1"/>
            <p:nvPr/>
          </p:nvSpPr>
          <p:spPr>
            <a:xfrm>
              <a:off x="6306671" y="1776739"/>
              <a:ext cx="5325035" cy="478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A5281E"/>
                  </a:solidFill>
                </a:rPr>
                <a:t>单击此处输入项目</a:t>
              </a:r>
            </a:p>
          </p:txBody>
        </p:sp>
        <p:sp>
          <p:nvSpPr>
            <p:cNvPr id="1243" name="TextBox 132"/>
            <p:cNvSpPr txBox="1"/>
            <p:nvPr/>
          </p:nvSpPr>
          <p:spPr>
            <a:xfrm>
              <a:off x="6306671" y="2143692"/>
              <a:ext cx="5325035" cy="478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prstClr val="black"/>
                  </a:solidFill>
                </a:rPr>
                <a:t>单击此处输入解释</a:t>
              </a:r>
            </a:p>
          </p:txBody>
        </p:sp>
      </p:grpSp>
      <p:grpSp>
        <p:nvGrpSpPr>
          <p:cNvPr id="1244" name="Group 154"/>
          <p:cNvGrpSpPr/>
          <p:nvPr/>
        </p:nvGrpSpPr>
        <p:grpSpPr>
          <a:xfrm>
            <a:off x="3370247" y="2810046"/>
            <a:ext cx="6053153" cy="652509"/>
            <a:chOff x="3787756" y="2920855"/>
            <a:chExt cx="7843950" cy="845549"/>
          </a:xfrm>
        </p:grpSpPr>
        <p:cxnSp>
          <p:nvCxnSpPr>
            <p:cNvPr id="1245" name="Straight Connector 135"/>
            <p:cNvCxnSpPr/>
            <p:nvPr/>
          </p:nvCxnSpPr>
          <p:spPr>
            <a:xfrm>
              <a:off x="3787756" y="3287808"/>
              <a:ext cx="239789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6" name="Straight Connector 136"/>
            <p:cNvCxnSpPr/>
            <p:nvPr/>
          </p:nvCxnSpPr>
          <p:spPr>
            <a:xfrm>
              <a:off x="6185647" y="3003996"/>
              <a:ext cx="0" cy="56762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47" name="TextBox 137"/>
            <p:cNvSpPr txBox="1"/>
            <p:nvPr/>
          </p:nvSpPr>
          <p:spPr>
            <a:xfrm>
              <a:off x="6306672" y="2920855"/>
              <a:ext cx="5325034" cy="478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A5281E"/>
                  </a:solidFill>
                </a:rPr>
                <a:t>单击此处输入项目</a:t>
              </a:r>
            </a:p>
          </p:txBody>
        </p:sp>
        <p:sp>
          <p:nvSpPr>
            <p:cNvPr id="1248" name="TextBox 138"/>
            <p:cNvSpPr txBox="1"/>
            <p:nvPr/>
          </p:nvSpPr>
          <p:spPr>
            <a:xfrm>
              <a:off x="6306672" y="3287808"/>
              <a:ext cx="5325034" cy="478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prstClr val="black"/>
                  </a:solidFill>
                </a:rPr>
                <a:t>单击此处输入解释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559725" y="3441322"/>
            <a:ext cx="6863675" cy="1286980"/>
            <a:chOff x="2559725" y="3441322"/>
            <a:chExt cx="6863675" cy="1286980"/>
          </a:xfrm>
        </p:grpSpPr>
        <p:cxnSp>
          <p:nvCxnSpPr>
            <p:cNvPr id="1254" name="Straight Connector 149"/>
            <p:cNvCxnSpPr/>
            <p:nvPr/>
          </p:nvCxnSpPr>
          <p:spPr>
            <a:xfrm>
              <a:off x="3370247" y="4358969"/>
              <a:ext cx="185044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5" name="Straight Connector 150"/>
            <p:cNvCxnSpPr/>
            <p:nvPr/>
          </p:nvCxnSpPr>
          <p:spPr>
            <a:xfrm>
              <a:off x="5220692" y="4139952"/>
              <a:ext cx="0" cy="43803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6" name="TextBox 151"/>
            <p:cNvSpPr txBox="1"/>
            <p:nvPr/>
          </p:nvSpPr>
          <p:spPr>
            <a:xfrm>
              <a:off x="5314086" y="4075792"/>
              <a:ext cx="4109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A5281E"/>
                  </a:solidFill>
                </a:rPr>
                <a:t>单击此处输入项目</a:t>
              </a:r>
            </a:p>
          </p:txBody>
        </p:sp>
        <p:sp>
          <p:nvSpPr>
            <p:cNvPr id="1257" name="TextBox 152"/>
            <p:cNvSpPr txBox="1"/>
            <p:nvPr/>
          </p:nvSpPr>
          <p:spPr>
            <a:xfrm>
              <a:off x="5314086" y="4358970"/>
              <a:ext cx="4109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prstClr val="black"/>
                  </a:solidFill>
                </a:rPr>
                <a:t>单击此处输入解释</a:t>
              </a:r>
            </a:p>
          </p:txBody>
        </p:sp>
        <p:cxnSp>
          <p:nvCxnSpPr>
            <p:cNvPr id="1258" name="Straight Connector 160"/>
            <p:cNvCxnSpPr/>
            <p:nvPr/>
          </p:nvCxnSpPr>
          <p:spPr>
            <a:xfrm flipH="1" flipV="1">
              <a:off x="2559725" y="3441322"/>
              <a:ext cx="810523" cy="9176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59" name="组合 1258"/>
          <p:cNvGrpSpPr/>
          <p:nvPr/>
        </p:nvGrpSpPr>
        <p:grpSpPr>
          <a:xfrm>
            <a:off x="107950" y="87313"/>
            <a:ext cx="3468761" cy="530476"/>
            <a:chOff x="112712" y="99624"/>
            <a:chExt cx="3468761" cy="530476"/>
          </a:xfrm>
        </p:grpSpPr>
        <p:sp>
          <p:nvSpPr>
            <p:cNvPr id="1260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261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262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" grpId="0"/>
      <p:bldP spid="1233" grpId="0"/>
      <p:bldP spid="1234" grpId="0"/>
      <p:bldP spid="1236" grpId="0" animBg="1"/>
      <p:bldP spid="1237" grpId="0" animBg="1"/>
      <p:bldP spid="12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0"/>
          <p:cNvSpPr txBox="1"/>
          <p:nvPr/>
        </p:nvSpPr>
        <p:spPr>
          <a:xfrm>
            <a:off x="2268667" y="2077416"/>
            <a:ext cx="1227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02</a:t>
            </a:r>
            <a:endParaRPr lang="zh-CN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00" y="2092843"/>
            <a:ext cx="322942" cy="323336"/>
          </a:xfrm>
          <a:prstGeom prst="rect">
            <a:avLst/>
          </a:prstGeom>
        </p:spPr>
      </p:pic>
      <p:sp>
        <p:nvSpPr>
          <p:cNvPr id="28" name="等腰三角形 27"/>
          <p:cNvSpPr/>
          <p:nvPr/>
        </p:nvSpPr>
        <p:spPr>
          <a:xfrm rot="16200000">
            <a:off x="8322133" y="2230920"/>
            <a:ext cx="914400" cy="69388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1928365" y="1941863"/>
            <a:ext cx="5143500" cy="1286771"/>
          </a:xfrm>
          <a:prstGeom prst="triangle">
            <a:avLst>
              <a:gd name="adj" fmla="val 5052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-2033106" y="2033106"/>
            <a:ext cx="5143500" cy="1077287"/>
          </a:xfrm>
          <a:prstGeom prst="triangle">
            <a:avLst>
              <a:gd name="adj" fmla="val 505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3597952" y="2493964"/>
            <a:ext cx="298382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6"/>
          <p:cNvSpPr/>
          <p:nvPr/>
        </p:nvSpPr>
        <p:spPr>
          <a:xfrm rot="5400000">
            <a:off x="2841066" y="2562390"/>
            <a:ext cx="923150" cy="45719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8" name="等腰三角形 17"/>
          <p:cNvSpPr/>
          <p:nvPr/>
        </p:nvSpPr>
        <p:spPr>
          <a:xfrm rot="5400000">
            <a:off x="-2170700" y="2170700"/>
            <a:ext cx="5143500" cy="8021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6200000">
            <a:off x="8405517" y="2290465"/>
            <a:ext cx="914400" cy="56256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459349" y="2338180"/>
            <a:ext cx="914400" cy="45490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3893179" y="2012456"/>
            <a:ext cx="3494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97952" y="2571750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7" grpId="0" animBg="1"/>
      <p:bldP spid="19" grpId="0" animBg="1"/>
      <p:bldP spid="15" grpId="0" animBg="1"/>
      <p:bldP spid="18" grpId="0" animBg="1"/>
      <p:bldP spid="21" grpId="0" animBg="1"/>
      <p:bldP spid="22" grpId="0" animBg="1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415099" y="1544893"/>
          <a:ext cx="4599850" cy="318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KSO_Shape"/>
          <p:cNvSpPr>
            <a:spLocks noChangeArrowheads="1"/>
          </p:cNvSpPr>
          <p:nvPr/>
        </p:nvSpPr>
        <p:spPr bwMode="auto">
          <a:xfrm>
            <a:off x="5418269" y="1984391"/>
            <a:ext cx="438725" cy="365605"/>
          </a:xfrm>
          <a:custGeom>
            <a:avLst/>
            <a:gdLst/>
            <a:ahLst/>
            <a:cxnLst/>
            <a:rect l="0" t="0" r="r" b="b"/>
            <a:pathLst>
              <a:path w="1450975" h="1209675">
                <a:moveTo>
                  <a:pt x="180975" y="182562"/>
                </a:moveTo>
                <a:lnTo>
                  <a:pt x="1270000" y="182562"/>
                </a:lnTo>
                <a:lnTo>
                  <a:pt x="1270000" y="725487"/>
                </a:lnTo>
                <a:lnTo>
                  <a:pt x="180975" y="725487"/>
                </a:lnTo>
                <a:lnTo>
                  <a:pt x="180975" y="182562"/>
                </a:lnTo>
                <a:close/>
                <a:moveTo>
                  <a:pt x="120672" y="120703"/>
                </a:moveTo>
                <a:lnTo>
                  <a:pt x="120672" y="785892"/>
                </a:lnTo>
                <a:lnTo>
                  <a:pt x="1330039" y="785892"/>
                </a:lnTo>
                <a:lnTo>
                  <a:pt x="1330039" y="120703"/>
                </a:lnTo>
                <a:lnTo>
                  <a:pt x="120672" y="120703"/>
                </a:lnTo>
                <a:close/>
                <a:moveTo>
                  <a:pt x="114585" y="0"/>
                </a:moveTo>
                <a:lnTo>
                  <a:pt x="120672" y="0"/>
                </a:lnTo>
                <a:lnTo>
                  <a:pt x="1330039" y="0"/>
                </a:lnTo>
                <a:lnTo>
                  <a:pt x="1336390" y="0"/>
                </a:lnTo>
                <a:lnTo>
                  <a:pt x="1342476" y="529"/>
                </a:lnTo>
                <a:lnTo>
                  <a:pt x="1348298" y="1059"/>
                </a:lnTo>
                <a:lnTo>
                  <a:pt x="1354385" y="2382"/>
                </a:lnTo>
                <a:lnTo>
                  <a:pt x="1360207" y="3441"/>
                </a:lnTo>
                <a:lnTo>
                  <a:pt x="1366028" y="5294"/>
                </a:lnTo>
                <a:lnTo>
                  <a:pt x="1371586" y="7147"/>
                </a:lnTo>
                <a:lnTo>
                  <a:pt x="1376878" y="9264"/>
                </a:lnTo>
                <a:lnTo>
                  <a:pt x="1382436" y="11911"/>
                </a:lnTo>
                <a:lnTo>
                  <a:pt x="1387728" y="14558"/>
                </a:lnTo>
                <a:lnTo>
                  <a:pt x="1392492" y="17205"/>
                </a:lnTo>
                <a:lnTo>
                  <a:pt x="1397784" y="20646"/>
                </a:lnTo>
                <a:lnTo>
                  <a:pt x="1402283" y="24087"/>
                </a:lnTo>
                <a:lnTo>
                  <a:pt x="1406782" y="27529"/>
                </a:lnTo>
                <a:lnTo>
                  <a:pt x="1411545" y="31234"/>
                </a:lnTo>
                <a:lnTo>
                  <a:pt x="1415515" y="35205"/>
                </a:lnTo>
                <a:lnTo>
                  <a:pt x="1419749" y="39440"/>
                </a:lnTo>
                <a:lnTo>
                  <a:pt x="1423454" y="44205"/>
                </a:lnTo>
                <a:lnTo>
                  <a:pt x="1426894" y="48705"/>
                </a:lnTo>
                <a:lnTo>
                  <a:pt x="1430334" y="53204"/>
                </a:lnTo>
                <a:lnTo>
                  <a:pt x="1433510" y="58234"/>
                </a:lnTo>
                <a:lnTo>
                  <a:pt x="1436420" y="63263"/>
                </a:lnTo>
                <a:lnTo>
                  <a:pt x="1439067" y="68557"/>
                </a:lnTo>
                <a:lnTo>
                  <a:pt x="1441713" y="73586"/>
                </a:lnTo>
                <a:lnTo>
                  <a:pt x="1443830" y="79145"/>
                </a:lnTo>
                <a:lnTo>
                  <a:pt x="1445683" y="84968"/>
                </a:lnTo>
                <a:lnTo>
                  <a:pt x="1447006" y="90792"/>
                </a:lnTo>
                <a:lnTo>
                  <a:pt x="1448594" y="96615"/>
                </a:lnTo>
                <a:lnTo>
                  <a:pt x="1449652" y="102438"/>
                </a:lnTo>
                <a:lnTo>
                  <a:pt x="1450446" y="108527"/>
                </a:lnTo>
                <a:lnTo>
                  <a:pt x="1450711" y="114615"/>
                </a:lnTo>
                <a:lnTo>
                  <a:pt x="1450975" y="120703"/>
                </a:lnTo>
                <a:lnTo>
                  <a:pt x="1450975" y="785892"/>
                </a:lnTo>
                <a:lnTo>
                  <a:pt x="1450711" y="792245"/>
                </a:lnTo>
                <a:lnTo>
                  <a:pt x="1450446" y="798333"/>
                </a:lnTo>
                <a:lnTo>
                  <a:pt x="1449652" y="804421"/>
                </a:lnTo>
                <a:lnTo>
                  <a:pt x="1448594" y="810244"/>
                </a:lnTo>
                <a:lnTo>
                  <a:pt x="1447006" y="816068"/>
                </a:lnTo>
                <a:lnTo>
                  <a:pt x="1445683" y="821891"/>
                </a:lnTo>
                <a:lnTo>
                  <a:pt x="1443830" y="827714"/>
                </a:lnTo>
                <a:lnTo>
                  <a:pt x="1441713" y="833008"/>
                </a:lnTo>
                <a:lnTo>
                  <a:pt x="1439067" y="838302"/>
                </a:lnTo>
                <a:lnTo>
                  <a:pt x="1436420" y="843596"/>
                </a:lnTo>
                <a:lnTo>
                  <a:pt x="1433510" y="848626"/>
                </a:lnTo>
                <a:lnTo>
                  <a:pt x="1430334" y="853655"/>
                </a:lnTo>
                <a:lnTo>
                  <a:pt x="1426894" y="858155"/>
                </a:lnTo>
                <a:lnTo>
                  <a:pt x="1423454" y="862655"/>
                </a:lnTo>
                <a:lnTo>
                  <a:pt x="1419749" y="867419"/>
                </a:lnTo>
                <a:lnTo>
                  <a:pt x="1415515" y="871654"/>
                </a:lnTo>
                <a:lnTo>
                  <a:pt x="1411545" y="875625"/>
                </a:lnTo>
                <a:lnTo>
                  <a:pt x="1406782" y="879331"/>
                </a:lnTo>
                <a:lnTo>
                  <a:pt x="1402283" y="883036"/>
                </a:lnTo>
                <a:lnTo>
                  <a:pt x="1397784" y="886213"/>
                </a:lnTo>
                <a:lnTo>
                  <a:pt x="1392492" y="889389"/>
                </a:lnTo>
                <a:lnTo>
                  <a:pt x="1387728" y="892301"/>
                </a:lnTo>
                <a:lnTo>
                  <a:pt x="1382436" y="895213"/>
                </a:lnTo>
                <a:lnTo>
                  <a:pt x="1376878" y="897595"/>
                </a:lnTo>
                <a:lnTo>
                  <a:pt x="1371586" y="899713"/>
                </a:lnTo>
                <a:lnTo>
                  <a:pt x="1366028" y="901565"/>
                </a:lnTo>
                <a:lnTo>
                  <a:pt x="1360207" y="903418"/>
                </a:lnTo>
                <a:lnTo>
                  <a:pt x="1354385" y="904477"/>
                </a:lnTo>
                <a:lnTo>
                  <a:pt x="1348298" y="905536"/>
                </a:lnTo>
                <a:lnTo>
                  <a:pt x="1342476" y="906330"/>
                </a:lnTo>
                <a:lnTo>
                  <a:pt x="1336390" y="907124"/>
                </a:lnTo>
                <a:lnTo>
                  <a:pt x="1330039" y="907124"/>
                </a:lnTo>
                <a:lnTo>
                  <a:pt x="846557" y="907124"/>
                </a:lnTo>
                <a:lnTo>
                  <a:pt x="846557" y="1149059"/>
                </a:lnTo>
                <a:lnTo>
                  <a:pt x="906893" y="1149059"/>
                </a:lnTo>
                <a:lnTo>
                  <a:pt x="909539" y="1149059"/>
                </a:lnTo>
                <a:lnTo>
                  <a:pt x="912715" y="1149588"/>
                </a:lnTo>
                <a:lnTo>
                  <a:pt x="916155" y="1150118"/>
                </a:lnTo>
                <a:lnTo>
                  <a:pt x="920918" y="1150912"/>
                </a:lnTo>
                <a:lnTo>
                  <a:pt x="925946" y="1152235"/>
                </a:lnTo>
                <a:lnTo>
                  <a:pt x="931503" y="1154088"/>
                </a:lnTo>
                <a:lnTo>
                  <a:pt x="937061" y="1156471"/>
                </a:lnTo>
                <a:lnTo>
                  <a:pt x="942883" y="1159912"/>
                </a:lnTo>
                <a:lnTo>
                  <a:pt x="945529" y="1161765"/>
                </a:lnTo>
                <a:lnTo>
                  <a:pt x="948175" y="1163882"/>
                </a:lnTo>
                <a:lnTo>
                  <a:pt x="950821" y="1166265"/>
                </a:lnTo>
                <a:lnTo>
                  <a:pt x="953468" y="1168647"/>
                </a:lnTo>
                <a:lnTo>
                  <a:pt x="955585" y="1171559"/>
                </a:lnTo>
                <a:lnTo>
                  <a:pt x="957967" y="1174470"/>
                </a:lnTo>
                <a:lnTo>
                  <a:pt x="959819" y="1177911"/>
                </a:lnTo>
                <a:lnTo>
                  <a:pt x="961671" y="1181617"/>
                </a:lnTo>
                <a:lnTo>
                  <a:pt x="963524" y="1185588"/>
                </a:lnTo>
                <a:lnTo>
                  <a:pt x="964847" y="1189558"/>
                </a:lnTo>
                <a:lnTo>
                  <a:pt x="965905" y="1194058"/>
                </a:lnTo>
                <a:lnTo>
                  <a:pt x="966699" y="1198823"/>
                </a:lnTo>
                <a:lnTo>
                  <a:pt x="967229" y="1204117"/>
                </a:lnTo>
                <a:lnTo>
                  <a:pt x="967493" y="1209675"/>
                </a:lnTo>
                <a:lnTo>
                  <a:pt x="483482" y="1209675"/>
                </a:lnTo>
                <a:lnTo>
                  <a:pt x="484011" y="1206763"/>
                </a:lnTo>
                <a:lnTo>
                  <a:pt x="484011" y="1204117"/>
                </a:lnTo>
                <a:lnTo>
                  <a:pt x="484541" y="1200146"/>
                </a:lnTo>
                <a:lnTo>
                  <a:pt x="485334" y="1195646"/>
                </a:lnTo>
                <a:lnTo>
                  <a:pt x="486922" y="1190352"/>
                </a:lnTo>
                <a:lnTo>
                  <a:pt x="488775" y="1184793"/>
                </a:lnTo>
                <a:lnTo>
                  <a:pt x="491156" y="1179499"/>
                </a:lnTo>
                <a:lnTo>
                  <a:pt x="494332" y="1173676"/>
                </a:lnTo>
                <a:lnTo>
                  <a:pt x="496449" y="1170764"/>
                </a:lnTo>
                <a:lnTo>
                  <a:pt x="498566" y="1168117"/>
                </a:lnTo>
                <a:lnTo>
                  <a:pt x="500683" y="1165735"/>
                </a:lnTo>
                <a:lnTo>
                  <a:pt x="503329" y="1163353"/>
                </a:lnTo>
                <a:lnTo>
                  <a:pt x="506240" y="1160706"/>
                </a:lnTo>
                <a:lnTo>
                  <a:pt x="509151" y="1158588"/>
                </a:lnTo>
                <a:lnTo>
                  <a:pt x="512592" y="1156471"/>
                </a:lnTo>
                <a:lnTo>
                  <a:pt x="516296" y="1154618"/>
                </a:lnTo>
                <a:lnTo>
                  <a:pt x="520001" y="1153030"/>
                </a:lnTo>
                <a:lnTo>
                  <a:pt x="524235" y="1151706"/>
                </a:lnTo>
                <a:lnTo>
                  <a:pt x="528734" y="1150383"/>
                </a:lnTo>
                <a:lnTo>
                  <a:pt x="533497" y="1149853"/>
                </a:lnTo>
                <a:lnTo>
                  <a:pt x="538525" y="1149059"/>
                </a:lnTo>
                <a:lnTo>
                  <a:pt x="544083" y="1149059"/>
                </a:lnTo>
                <a:lnTo>
                  <a:pt x="604683" y="1149059"/>
                </a:lnTo>
                <a:lnTo>
                  <a:pt x="604683" y="907124"/>
                </a:lnTo>
                <a:lnTo>
                  <a:pt x="120672" y="907124"/>
                </a:lnTo>
                <a:lnTo>
                  <a:pt x="114585" y="907124"/>
                </a:lnTo>
                <a:lnTo>
                  <a:pt x="108499" y="906330"/>
                </a:lnTo>
                <a:lnTo>
                  <a:pt x="102412" y="905536"/>
                </a:lnTo>
                <a:lnTo>
                  <a:pt x="96590" y="904477"/>
                </a:lnTo>
                <a:lnTo>
                  <a:pt x="90769" y="903418"/>
                </a:lnTo>
                <a:lnTo>
                  <a:pt x="84947" y="901565"/>
                </a:lnTo>
                <a:lnTo>
                  <a:pt x="79389" y="899713"/>
                </a:lnTo>
                <a:lnTo>
                  <a:pt x="73832" y="897595"/>
                </a:lnTo>
                <a:lnTo>
                  <a:pt x="68539" y="895213"/>
                </a:lnTo>
                <a:lnTo>
                  <a:pt x="63511" y="892301"/>
                </a:lnTo>
                <a:lnTo>
                  <a:pt x="58219" y="889389"/>
                </a:lnTo>
                <a:lnTo>
                  <a:pt x="53455" y="886213"/>
                </a:lnTo>
                <a:lnTo>
                  <a:pt x="48427" y="883036"/>
                </a:lnTo>
                <a:lnTo>
                  <a:pt x="43929" y="879331"/>
                </a:lnTo>
                <a:lnTo>
                  <a:pt x="39695" y="875625"/>
                </a:lnTo>
                <a:lnTo>
                  <a:pt x="35461" y="871654"/>
                </a:lnTo>
                <a:lnTo>
                  <a:pt x="31491" y="867419"/>
                </a:lnTo>
                <a:lnTo>
                  <a:pt x="27786" y="862655"/>
                </a:lnTo>
                <a:lnTo>
                  <a:pt x="24081" y="858155"/>
                </a:lnTo>
                <a:lnTo>
                  <a:pt x="20641" y="853655"/>
                </a:lnTo>
                <a:lnTo>
                  <a:pt x="17466" y="848626"/>
                </a:lnTo>
                <a:lnTo>
                  <a:pt x="14555" y="843596"/>
                </a:lnTo>
                <a:lnTo>
                  <a:pt x="11908" y="838302"/>
                </a:lnTo>
                <a:lnTo>
                  <a:pt x="9527" y="833008"/>
                </a:lnTo>
                <a:lnTo>
                  <a:pt x="7410" y="827714"/>
                </a:lnTo>
                <a:lnTo>
                  <a:pt x="5557" y="821891"/>
                </a:lnTo>
                <a:lnTo>
                  <a:pt x="3705" y="816068"/>
                </a:lnTo>
                <a:lnTo>
                  <a:pt x="2382" y="810244"/>
                </a:lnTo>
                <a:lnTo>
                  <a:pt x="1323" y="804421"/>
                </a:lnTo>
                <a:lnTo>
                  <a:pt x="529" y="798333"/>
                </a:lnTo>
                <a:lnTo>
                  <a:pt x="0" y="792245"/>
                </a:lnTo>
                <a:lnTo>
                  <a:pt x="0" y="785892"/>
                </a:lnTo>
                <a:lnTo>
                  <a:pt x="0" y="120703"/>
                </a:lnTo>
                <a:lnTo>
                  <a:pt x="0" y="114615"/>
                </a:lnTo>
                <a:lnTo>
                  <a:pt x="529" y="108527"/>
                </a:lnTo>
                <a:lnTo>
                  <a:pt x="1323" y="102438"/>
                </a:lnTo>
                <a:lnTo>
                  <a:pt x="2382" y="96615"/>
                </a:lnTo>
                <a:lnTo>
                  <a:pt x="3705" y="90792"/>
                </a:lnTo>
                <a:lnTo>
                  <a:pt x="5557" y="84968"/>
                </a:lnTo>
                <a:lnTo>
                  <a:pt x="7410" y="79145"/>
                </a:lnTo>
                <a:lnTo>
                  <a:pt x="9527" y="73586"/>
                </a:lnTo>
                <a:lnTo>
                  <a:pt x="11908" y="68557"/>
                </a:lnTo>
                <a:lnTo>
                  <a:pt x="14555" y="63263"/>
                </a:lnTo>
                <a:lnTo>
                  <a:pt x="17466" y="58234"/>
                </a:lnTo>
                <a:lnTo>
                  <a:pt x="20641" y="53204"/>
                </a:lnTo>
                <a:lnTo>
                  <a:pt x="24081" y="48705"/>
                </a:lnTo>
                <a:lnTo>
                  <a:pt x="27786" y="44205"/>
                </a:lnTo>
                <a:lnTo>
                  <a:pt x="31491" y="39440"/>
                </a:lnTo>
                <a:lnTo>
                  <a:pt x="35461" y="35205"/>
                </a:lnTo>
                <a:lnTo>
                  <a:pt x="39695" y="31234"/>
                </a:lnTo>
                <a:lnTo>
                  <a:pt x="43929" y="27529"/>
                </a:lnTo>
                <a:lnTo>
                  <a:pt x="48427" y="24087"/>
                </a:lnTo>
                <a:lnTo>
                  <a:pt x="53455" y="20646"/>
                </a:lnTo>
                <a:lnTo>
                  <a:pt x="58219" y="17205"/>
                </a:lnTo>
                <a:lnTo>
                  <a:pt x="63511" y="14558"/>
                </a:lnTo>
                <a:lnTo>
                  <a:pt x="68539" y="11911"/>
                </a:lnTo>
                <a:lnTo>
                  <a:pt x="73832" y="9264"/>
                </a:lnTo>
                <a:lnTo>
                  <a:pt x="79389" y="7147"/>
                </a:lnTo>
                <a:lnTo>
                  <a:pt x="84947" y="5294"/>
                </a:lnTo>
                <a:lnTo>
                  <a:pt x="90769" y="3441"/>
                </a:lnTo>
                <a:lnTo>
                  <a:pt x="96590" y="2382"/>
                </a:lnTo>
                <a:lnTo>
                  <a:pt x="102412" y="1059"/>
                </a:lnTo>
                <a:lnTo>
                  <a:pt x="108499" y="529"/>
                </a:lnTo>
                <a:lnTo>
                  <a:pt x="114585" y="0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bIns="32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200" dirty="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  <p:sp>
        <p:nvSpPr>
          <p:cNvPr id="67" name="KSO_Shape"/>
          <p:cNvSpPr/>
          <p:nvPr/>
        </p:nvSpPr>
        <p:spPr bwMode="auto">
          <a:xfrm>
            <a:off x="5451236" y="3487913"/>
            <a:ext cx="405758" cy="304319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20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7950" y="99952"/>
            <a:ext cx="3468761" cy="530476"/>
            <a:chOff x="112712" y="99624"/>
            <a:chExt cx="3468761" cy="530476"/>
          </a:xfrm>
        </p:grpSpPr>
        <p:sp>
          <p:nvSpPr>
            <p:cNvPr id="12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3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4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982654" y="1856303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16" name="矩形 15"/>
          <p:cNvSpPr/>
          <p:nvPr/>
        </p:nvSpPr>
        <p:spPr>
          <a:xfrm>
            <a:off x="5856994" y="3400139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3" grpId="0" animBg="1"/>
      <p:bldP spid="67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2712" y="99624"/>
            <a:ext cx="3468761" cy="530476"/>
            <a:chOff x="112712" y="99624"/>
            <a:chExt cx="3468761" cy="530476"/>
          </a:xfrm>
        </p:grpSpPr>
        <p:sp>
          <p:nvSpPr>
            <p:cNvPr id="53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56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59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62" name="TextBox 31"/>
          <p:cNvSpPr txBox="1">
            <a:spLocks noChangeArrowheads="1"/>
          </p:cNvSpPr>
          <p:nvPr/>
        </p:nvSpPr>
        <p:spPr bwMode="auto">
          <a:xfrm>
            <a:off x="-133774" y="3397210"/>
            <a:ext cx="267278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28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1990</a:t>
            </a:r>
          </a:p>
        </p:txBody>
      </p:sp>
      <p:sp>
        <p:nvSpPr>
          <p:cNvPr id="63" name="TextBox 31"/>
          <p:cNvSpPr txBox="1">
            <a:spLocks noChangeArrowheads="1"/>
          </p:cNvSpPr>
          <p:nvPr/>
        </p:nvSpPr>
        <p:spPr bwMode="auto">
          <a:xfrm>
            <a:off x="2056468" y="3411202"/>
            <a:ext cx="267278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28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2000</a:t>
            </a:r>
          </a:p>
        </p:txBody>
      </p:sp>
      <p:grpSp>
        <p:nvGrpSpPr>
          <p:cNvPr id="64" name="Group 88"/>
          <p:cNvGrpSpPr/>
          <p:nvPr/>
        </p:nvGrpSpPr>
        <p:grpSpPr>
          <a:xfrm>
            <a:off x="7601726" y="831975"/>
            <a:ext cx="675703" cy="2521866"/>
            <a:chOff x="7329288" y="763688"/>
            <a:chExt cx="909638" cy="3394075"/>
          </a:xfrm>
        </p:grpSpPr>
        <p:sp>
          <p:nvSpPr>
            <p:cNvPr id="65" name="Rectangle 5"/>
            <p:cNvSpPr>
              <a:spLocks noChangeArrowheads="1"/>
            </p:cNvSpPr>
            <p:nvPr/>
          </p:nvSpPr>
          <p:spPr bwMode="auto">
            <a:xfrm>
              <a:off x="7329288" y="763688"/>
              <a:ext cx="909638" cy="33940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Rectangle 6"/>
            <p:cNvSpPr>
              <a:spLocks noChangeArrowheads="1"/>
            </p:cNvSpPr>
            <p:nvPr/>
          </p:nvSpPr>
          <p:spPr bwMode="auto">
            <a:xfrm>
              <a:off x="7446763" y="1103413"/>
              <a:ext cx="654050" cy="10477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Rectangle 7"/>
            <p:cNvSpPr>
              <a:spLocks noChangeArrowheads="1"/>
            </p:cNvSpPr>
            <p:nvPr/>
          </p:nvSpPr>
          <p:spPr bwMode="auto">
            <a:xfrm>
              <a:off x="7446763" y="1463776"/>
              <a:ext cx="654050" cy="1095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Rectangle 8"/>
            <p:cNvSpPr>
              <a:spLocks noChangeArrowheads="1"/>
            </p:cNvSpPr>
            <p:nvPr/>
          </p:nvSpPr>
          <p:spPr bwMode="auto">
            <a:xfrm>
              <a:off x="7446763" y="1828901"/>
              <a:ext cx="654050" cy="1095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Rectangle 9"/>
            <p:cNvSpPr>
              <a:spLocks noChangeArrowheads="1"/>
            </p:cNvSpPr>
            <p:nvPr/>
          </p:nvSpPr>
          <p:spPr bwMode="auto">
            <a:xfrm>
              <a:off x="7446763" y="2194026"/>
              <a:ext cx="654050" cy="10477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10"/>
            <p:cNvSpPr>
              <a:spLocks noChangeArrowheads="1"/>
            </p:cNvSpPr>
            <p:nvPr/>
          </p:nvSpPr>
          <p:spPr bwMode="auto">
            <a:xfrm>
              <a:off x="7446763" y="2554388"/>
              <a:ext cx="654050" cy="1095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Rectangle 11"/>
            <p:cNvSpPr>
              <a:spLocks noChangeArrowheads="1"/>
            </p:cNvSpPr>
            <p:nvPr/>
          </p:nvSpPr>
          <p:spPr bwMode="auto">
            <a:xfrm>
              <a:off x="7446763" y="2919513"/>
              <a:ext cx="654050" cy="10953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Rectangle 12"/>
            <p:cNvSpPr>
              <a:spLocks noChangeArrowheads="1"/>
            </p:cNvSpPr>
            <p:nvPr/>
          </p:nvSpPr>
          <p:spPr bwMode="auto">
            <a:xfrm>
              <a:off x="7446763" y="3284638"/>
              <a:ext cx="654050" cy="10477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Rectangle 13"/>
            <p:cNvSpPr>
              <a:spLocks noChangeArrowheads="1"/>
            </p:cNvSpPr>
            <p:nvPr/>
          </p:nvSpPr>
          <p:spPr bwMode="auto">
            <a:xfrm>
              <a:off x="7446763" y="3645001"/>
              <a:ext cx="654050" cy="1095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Rectangle 14"/>
            <p:cNvSpPr>
              <a:spLocks noChangeArrowheads="1"/>
            </p:cNvSpPr>
            <p:nvPr/>
          </p:nvSpPr>
          <p:spPr bwMode="auto">
            <a:xfrm>
              <a:off x="7446763" y="1103413"/>
              <a:ext cx="654050" cy="10477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Rectangle 15"/>
            <p:cNvSpPr>
              <a:spLocks noChangeArrowheads="1"/>
            </p:cNvSpPr>
            <p:nvPr/>
          </p:nvSpPr>
          <p:spPr bwMode="auto">
            <a:xfrm>
              <a:off x="7446763" y="1463776"/>
              <a:ext cx="654050" cy="1095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Rectangle 16"/>
            <p:cNvSpPr>
              <a:spLocks noChangeArrowheads="1"/>
            </p:cNvSpPr>
            <p:nvPr/>
          </p:nvSpPr>
          <p:spPr bwMode="auto">
            <a:xfrm>
              <a:off x="7446763" y="1828901"/>
              <a:ext cx="654050" cy="1095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8" name="Rectangle 17"/>
            <p:cNvSpPr>
              <a:spLocks noChangeArrowheads="1"/>
            </p:cNvSpPr>
            <p:nvPr/>
          </p:nvSpPr>
          <p:spPr bwMode="auto">
            <a:xfrm>
              <a:off x="7446763" y="2194026"/>
              <a:ext cx="654050" cy="10477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18"/>
            <p:cNvSpPr>
              <a:spLocks noChangeArrowheads="1"/>
            </p:cNvSpPr>
            <p:nvPr/>
          </p:nvSpPr>
          <p:spPr bwMode="auto">
            <a:xfrm>
              <a:off x="7446763" y="2554388"/>
              <a:ext cx="654050" cy="1095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0" name="Rectangle 19"/>
            <p:cNvSpPr>
              <a:spLocks noChangeArrowheads="1"/>
            </p:cNvSpPr>
            <p:nvPr/>
          </p:nvSpPr>
          <p:spPr bwMode="auto">
            <a:xfrm>
              <a:off x="7446763" y="2919513"/>
              <a:ext cx="654050" cy="1095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1" name="Rectangle 20"/>
            <p:cNvSpPr>
              <a:spLocks noChangeArrowheads="1"/>
            </p:cNvSpPr>
            <p:nvPr/>
          </p:nvSpPr>
          <p:spPr bwMode="auto">
            <a:xfrm>
              <a:off x="7446763" y="3284638"/>
              <a:ext cx="654050" cy="10477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2" name="Group 106"/>
          <p:cNvGrpSpPr/>
          <p:nvPr/>
        </p:nvGrpSpPr>
        <p:grpSpPr>
          <a:xfrm>
            <a:off x="3166435" y="1455124"/>
            <a:ext cx="497638" cy="1920298"/>
            <a:chOff x="6654700" y="1001028"/>
            <a:chExt cx="669925" cy="3166162"/>
          </a:xfrm>
          <a:solidFill>
            <a:schemeClr val="accent1"/>
          </a:solidFill>
        </p:grpSpPr>
        <p:sp>
          <p:nvSpPr>
            <p:cNvPr id="83" name="Freeform 21"/>
            <p:cNvSpPr/>
            <p:nvPr/>
          </p:nvSpPr>
          <p:spPr bwMode="auto">
            <a:xfrm>
              <a:off x="6654700" y="1393826"/>
              <a:ext cx="669925" cy="2773363"/>
            </a:xfrm>
            <a:custGeom>
              <a:avLst/>
              <a:gdLst>
                <a:gd name="T0" fmla="*/ 422 w 422"/>
                <a:gd name="T1" fmla="*/ 0 h 1747"/>
                <a:gd name="T2" fmla="*/ 0 w 422"/>
                <a:gd name="T3" fmla="*/ 353 h 1747"/>
                <a:gd name="T4" fmla="*/ 0 w 422"/>
                <a:gd name="T5" fmla="*/ 1747 h 1747"/>
                <a:gd name="T6" fmla="*/ 422 w 422"/>
                <a:gd name="T7" fmla="*/ 1747 h 1747"/>
                <a:gd name="T8" fmla="*/ 422 w 422"/>
                <a:gd name="T9" fmla="*/ 0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1747">
                  <a:moveTo>
                    <a:pt x="422" y="0"/>
                  </a:moveTo>
                  <a:lnTo>
                    <a:pt x="0" y="353"/>
                  </a:lnTo>
                  <a:lnTo>
                    <a:pt x="0" y="1747"/>
                  </a:lnTo>
                  <a:lnTo>
                    <a:pt x="422" y="1747"/>
                  </a:lnTo>
                  <a:lnTo>
                    <a:pt x="4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4" name="Freeform 22"/>
            <p:cNvSpPr/>
            <p:nvPr/>
          </p:nvSpPr>
          <p:spPr bwMode="auto">
            <a:xfrm>
              <a:off x="6654700" y="1001028"/>
              <a:ext cx="669925" cy="3166162"/>
            </a:xfrm>
            <a:custGeom>
              <a:avLst/>
              <a:gdLst>
                <a:gd name="T0" fmla="*/ 422 w 422"/>
                <a:gd name="T1" fmla="*/ 0 h 1747"/>
                <a:gd name="T2" fmla="*/ 0 w 422"/>
                <a:gd name="T3" fmla="*/ 353 h 1747"/>
                <a:gd name="T4" fmla="*/ 0 w 422"/>
                <a:gd name="T5" fmla="*/ 1747 h 1747"/>
                <a:gd name="T6" fmla="*/ 422 w 422"/>
                <a:gd name="T7" fmla="*/ 1747 h 1747"/>
                <a:gd name="T8" fmla="*/ 422 w 422"/>
                <a:gd name="T9" fmla="*/ 0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1747">
                  <a:moveTo>
                    <a:pt x="422" y="0"/>
                  </a:moveTo>
                  <a:lnTo>
                    <a:pt x="0" y="353"/>
                  </a:lnTo>
                  <a:lnTo>
                    <a:pt x="0" y="1747"/>
                  </a:lnTo>
                  <a:lnTo>
                    <a:pt x="422" y="1747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Rectangle 23"/>
            <p:cNvSpPr>
              <a:spLocks noChangeArrowheads="1"/>
            </p:cNvSpPr>
            <p:nvPr/>
          </p:nvSpPr>
          <p:spPr bwMode="auto">
            <a:xfrm>
              <a:off x="6767413" y="1758114"/>
              <a:ext cx="166688" cy="2587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Rectangle 24"/>
            <p:cNvSpPr>
              <a:spLocks noChangeArrowheads="1"/>
            </p:cNvSpPr>
            <p:nvPr/>
          </p:nvSpPr>
          <p:spPr bwMode="auto">
            <a:xfrm>
              <a:off x="7038875" y="1758114"/>
              <a:ext cx="153988" cy="25241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Rectangle 25"/>
            <p:cNvSpPr>
              <a:spLocks noChangeArrowheads="1"/>
            </p:cNvSpPr>
            <p:nvPr/>
          </p:nvSpPr>
          <p:spPr bwMode="auto">
            <a:xfrm>
              <a:off x="6767413" y="2123239"/>
              <a:ext cx="166688" cy="2587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26"/>
            <p:cNvSpPr>
              <a:spLocks noChangeArrowheads="1"/>
            </p:cNvSpPr>
            <p:nvPr/>
          </p:nvSpPr>
          <p:spPr bwMode="auto">
            <a:xfrm>
              <a:off x="7038875" y="2123239"/>
              <a:ext cx="153988" cy="2476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Rectangle 27"/>
            <p:cNvSpPr>
              <a:spLocks noChangeArrowheads="1"/>
            </p:cNvSpPr>
            <p:nvPr/>
          </p:nvSpPr>
          <p:spPr bwMode="auto">
            <a:xfrm>
              <a:off x="6767413" y="2483601"/>
              <a:ext cx="166688" cy="2603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Rectangle 28"/>
            <p:cNvSpPr>
              <a:spLocks noChangeArrowheads="1"/>
            </p:cNvSpPr>
            <p:nvPr/>
          </p:nvSpPr>
          <p:spPr bwMode="auto">
            <a:xfrm>
              <a:off x="7038875" y="2483601"/>
              <a:ext cx="153988" cy="25241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Rectangle 29"/>
            <p:cNvSpPr>
              <a:spLocks noChangeArrowheads="1"/>
            </p:cNvSpPr>
            <p:nvPr/>
          </p:nvSpPr>
          <p:spPr bwMode="auto">
            <a:xfrm>
              <a:off x="6767413" y="2848726"/>
              <a:ext cx="166688" cy="2587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Rectangle 30"/>
            <p:cNvSpPr>
              <a:spLocks noChangeArrowheads="1"/>
            </p:cNvSpPr>
            <p:nvPr/>
          </p:nvSpPr>
          <p:spPr bwMode="auto">
            <a:xfrm>
              <a:off x="7038875" y="2848726"/>
              <a:ext cx="153988" cy="2476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Rectangle 31"/>
            <p:cNvSpPr>
              <a:spLocks noChangeArrowheads="1"/>
            </p:cNvSpPr>
            <p:nvPr/>
          </p:nvSpPr>
          <p:spPr bwMode="auto">
            <a:xfrm>
              <a:off x="6767413" y="3209089"/>
              <a:ext cx="166688" cy="2603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Rectangle 32"/>
            <p:cNvSpPr>
              <a:spLocks noChangeArrowheads="1"/>
            </p:cNvSpPr>
            <p:nvPr/>
          </p:nvSpPr>
          <p:spPr bwMode="auto">
            <a:xfrm>
              <a:off x="7038875" y="3209089"/>
              <a:ext cx="153988" cy="2492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5" name="Group 146"/>
          <p:cNvGrpSpPr/>
          <p:nvPr/>
        </p:nvGrpSpPr>
        <p:grpSpPr>
          <a:xfrm>
            <a:off x="859345" y="2070846"/>
            <a:ext cx="681599" cy="1280986"/>
            <a:chOff x="3803651" y="2443163"/>
            <a:chExt cx="917575" cy="1724025"/>
          </a:xfrm>
        </p:grpSpPr>
        <p:sp>
          <p:nvSpPr>
            <p:cNvPr id="96" name="Freeform 40"/>
            <p:cNvSpPr/>
            <p:nvPr/>
          </p:nvSpPr>
          <p:spPr bwMode="auto">
            <a:xfrm>
              <a:off x="3803651" y="2443163"/>
              <a:ext cx="917575" cy="1724025"/>
            </a:xfrm>
            <a:custGeom>
              <a:avLst/>
              <a:gdLst>
                <a:gd name="T0" fmla="*/ 578 w 578"/>
                <a:gd name="T1" fmla="*/ 1086 h 1086"/>
                <a:gd name="T2" fmla="*/ 0 w 578"/>
                <a:gd name="T3" fmla="*/ 1086 h 1086"/>
                <a:gd name="T4" fmla="*/ 0 w 578"/>
                <a:gd name="T5" fmla="*/ 387 h 1086"/>
                <a:gd name="T6" fmla="*/ 289 w 578"/>
                <a:gd name="T7" fmla="*/ 0 h 1086"/>
                <a:gd name="T8" fmla="*/ 578 w 578"/>
                <a:gd name="T9" fmla="*/ 387 h 1086"/>
                <a:gd name="T10" fmla="*/ 578 w 578"/>
                <a:gd name="T11" fmla="*/ 1086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8" h="1086">
                  <a:moveTo>
                    <a:pt x="578" y="1086"/>
                  </a:moveTo>
                  <a:lnTo>
                    <a:pt x="0" y="1086"/>
                  </a:lnTo>
                  <a:lnTo>
                    <a:pt x="0" y="387"/>
                  </a:lnTo>
                  <a:lnTo>
                    <a:pt x="289" y="0"/>
                  </a:lnTo>
                  <a:lnTo>
                    <a:pt x="578" y="387"/>
                  </a:lnTo>
                  <a:lnTo>
                    <a:pt x="578" y="10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7" name="Rectangle 41"/>
            <p:cNvSpPr>
              <a:spLocks noChangeArrowheads="1"/>
            </p:cNvSpPr>
            <p:nvPr/>
          </p:nvSpPr>
          <p:spPr bwMode="auto">
            <a:xfrm>
              <a:off x="4089400" y="2906713"/>
              <a:ext cx="120650" cy="2667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Rectangle 42"/>
            <p:cNvSpPr>
              <a:spLocks noChangeArrowheads="1"/>
            </p:cNvSpPr>
            <p:nvPr/>
          </p:nvSpPr>
          <p:spPr bwMode="auto">
            <a:xfrm>
              <a:off x="4278313" y="2906713"/>
              <a:ext cx="123825" cy="2667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Rectangle 43"/>
            <p:cNvSpPr>
              <a:spLocks noChangeArrowheads="1"/>
            </p:cNvSpPr>
            <p:nvPr/>
          </p:nvSpPr>
          <p:spPr bwMode="auto">
            <a:xfrm>
              <a:off x="4089400" y="3260726"/>
              <a:ext cx="120650" cy="2698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Rectangle 44"/>
            <p:cNvSpPr>
              <a:spLocks noChangeArrowheads="1"/>
            </p:cNvSpPr>
            <p:nvPr/>
          </p:nvSpPr>
          <p:spPr bwMode="auto">
            <a:xfrm>
              <a:off x="4278313" y="3260726"/>
              <a:ext cx="123825" cy="2698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1" name="Group 152"/>
          <p:cNvGrpSpPr/>
          <p:nvPr/>
        </p:nvGrpSpPr>
        <p:grpSpPr>
          <a:xfrm>
            <a:off x="5360163" y="1182528"/>
            <a:ext cx="761787" cy="2191594"/>
            <a:chOff x="5627688" y="1736726"/>
            <a:chExt cx="1025525" cy="2430463"/>
          </a:xfrm>
        </p:grpSpPr>
        <p:sp>
          <p:nvSpPr>
            <p:cNvPr id="102" name="Freeform 45"/>
            <p:cNvSpPr/>
            <p:nvPr/>
          </p:nvSpPr>
          <p:spPr bwMode="auto">
            <a:xfrm>
              <a:off x="5627688" y="1736726"/>
              <a:ext cx="1025525" cy="2430463"/>
            </a:xfrm>
            <a:custGeom>
              <a:avLst/>
              <a:gdLst>
                <a:gd name="T0" fmla="*/ 570 w 646"/>
                <a:gd name="T1" fmla="*/ 533 h 1531"/>
                <a:gd name="T2" fmla="*/ 570 w 646"/>
                <a:gd name="T3" fmla="*/ 97 h 1531"/>
                <a:gd name="T4" fmla="*/ 511 w 646"/>
                <a:gd name="T5" fmla="*/ 97 h 1531"/>
                <a:gd name="T6" fmla="*/ 511 w 646"/>
                <a:gd name="T7" fmla="*/ 0 h 1531"/>
                <a:gd name="T8" fmla="*/ 135 w 646"/>
                <a:gd name="T9" fmla="*/ 0 h 1531"/>
                <a:gd name="T10" fmla="*/ 135 w 646"/>
                <a:gd name="T11" fmla="*/ 97 h 1531"/>
                <a:gd name="T12" fmla="*/ 78 w 646"/>
                <a:gd name="T13" fmla="*/ 97 h 1531"/>
                <a:gd name="T14" fmla="*/ 78 w 646"/>
                <a:gd name="T15" fmla="*/ 533 h 1531"/>
                <a:gd name="T16" fmla="*/ 0 w 646"/>
                <a:gd name="T17" fmla="*/ 533 h 1531"/>
                <a:gd name="T18" fmla="*/ 0 w 646"/>
                <a:gd name="T19" fmla="*/ 1531 h 1531"/>
                <a:gd name="T20" fmla="*/ 646 w 646"/>
                <a:gd name="T21" fmla="*/ 1531 h 1531"/>
                <a:gd name="T22" fmla="*/ 646 w 646"/>
                <a:gd name="T23" fmla="*/ 533 h 1531"/>
                <a:gd name="T24" fmla="*/ 570 w 646"/>
                <a:gd name="T25" fmla="*/ 533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6" h="1531">
                  <a:moveTo>
                    <a:pt x="570" y="533"/>
                  </a:moveTo>
                  <a:lnTo>
                    <a:pt x="570" y="97"/>
                  </a:lnTo>
                  <a:lnTo>
                    <a:pt x="511" y="97"/>
                  </a:lnTo>
                  <a:lnTo>
                    <a:pt x="511" y="0"/>
                  </a:lnTo>
                  <a:lnTo>
                    <a:pt x="135" y="0"/>
                  </a:lnTo>
                  <a:lnTo>
                    <a:pt x="135" y="97"/>
                  </a:lnTo>
                  <a:lnTo>
                    <a:pt x="78" y="97"/>
                  </a:lnTo>
                  <a:lnTo>
                    <a:pt x="78" y="533"/>
                  </a:lnTo>
                  <a:lnTo>
                    <a:pt x="0" y="533"/>
                  </a:lnTo>
                  <a:lnTo>
                    <a:pt x="0" y="1531"/>
                  </a:lnTo>
                  <a:lnTo>
                    <a:pt x="646" y="1531"/>
                  </a:lnTo>
                  <a:lnTo>
                    <a:pt x="646" y="533"/>
                  </a:lnTo>
                  <a:lnTo>
                    <a:pt x="570" y="5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3" name="Rectangle 46"/>
            <p:cNvSpPr>
              <a:spLocks noChangeArrowheads="1"/>
            </p:cNvSpPr>
            <p:nvPr/>
          </p:nvSpPr>
          <p:spPr bwMode="auto">
            <a:xfrm>
              <a:off x="5867400" y="2286001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4" name="Rectangle 47"/>
            <p:cNvSpPr>
              <a:spLocks noChangeArrowheads="1"/>
            </p:cNvSpPr>
            <p:nvPr/>
          </p:nvSpPr>
          <p:spPr bwMode="auto">
            <a:xfrm>
              <a:off x="6089650" y="2286001"/>
              <a:ext cx="104775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5" name="Rectangle 48"/>
            <p:cNvSpPr>
              <a:spLocks noChangeArrowheads="1"/>
            </p:cNvSpPr>
            <p:nvPr/>
          </p:nvSpPr>
          <p:spPr bwMode="auto">
            <a:xfrm>
              <a:off x="6311900" y="2286001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6" name="Rectangle 49"/>
            <p:cNvSpPr>
              <a:spLocks noChangeArrowheads="1"/>
            </p:cNvSpPr>
            <p:nvPr/>
          </p:nvSpPr>
          <p:spPr bwMode="auto">
            <a:xfrm>
              <a:off x="5867400" y="1973263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7" name="Rectangle 50"/>
            <p:cNvSpPr>
              <a:spLocks noChangeArrowheads="1"/>
            </p:cNvSpPr>
            <p:nvPr/>
          </p:nvSpPr>
          <p:spPr bwMode="auto">
            <a:xfrm>
              <a:off x="6089650" y="1973263"/>
              <a:ext cx="104775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8" name="Rectangle 51"/>
            <p:cNvSpPr>
              <a:spLocks noChangeArrowheads="1"/>
            </p:cNvSpPr>
            <p:nvPr/>
          </p:nvSpPr>
          <p:spPr bwMode="auto">
            <a:xfrm>
              <a:off x="6311900" y="1973263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9" name="Rectangle 52"/>
            <p:cNvSpPr>
              <a:spLocks noChangeArrowheads="1"/>
            </p:cNvSpPr>
            <p:nvPr/>
          </p:nvSpPr>
          <p:spPr bwMode="auto">
            <a:xfrm>
              <a:off x="5867400" y="2613026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0" name="Rectangle 53"/>
            <p:cNvSpPr>
              <a:spLocks noChangeArrowheads="1"/>
            </p:cNvSpPr>
            <p:nvPr/>
          </p:nvSpPr>
          <p:spPr bwMode="auto">
            <a:xfrm>
              <a:off x="6089650" y="2613026"/>
              <a:ext cx="104775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1" name="Rectangle 54"/>
            <p:cNvSpPr>
              <a:spLocks noChangeArrowheads="1"/>
            </p:cNvSpPr>
            <p:nvPr/>
          </p:nvSpPr>
          <p:spPr bwMode="auto">
            <a:xfrm>
              <a:off x="6311900" y="2613026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2" name="Rectangle 55"/>
            <p:cNvSpPr>
              <a:spLocks noChangeArrowheads="1"/>
            </p:cNvSpPr>
            <p:nvPr/>
          </p:nvSpPr>
          <p:spPr bwMode="auto">
            <a:xfrm>
              <a:off x="5867400" y="2940051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3" name="Rectangle 56"/>
            <p:cNvSpPr>
              <a:spLocks noChangeArrowheads="1"/>
            </p:cNvSpPr>
            <p:nvPr/>
          </p:nvSpPr>
          <p:spPr bwMode="auto">
            <a:xfrm>
              <a:off x="6089650" y="2940051"/>
              <a:ext cx="104775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4" name="Rectangle 57"/>
            <p:cNvSpPr>
              <a:spLocks noChangeArrowheads="1"/>
            </p:cNvSpPr>
            <p:nvPr/>
          </p:nvSpPr>
          <p:spPr bwMode="auto">
            <a:xfrm>
              <a:off x="6311900" y="2940051"/>
              <a:ext cx="101600" cy="2365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Rectangle 58"/>
            <p:cNvSpPr>
              <a:spLocks noChangeArrowheads="1"/>
            </p:cNvSpPr>
            <p:nvPr/>
          </p:nvSpPr>
          <p:spPr bwMode="auto">
            <a:xfrm>
              <a:off x="5867400" y="3248026"/>
              <a:ext cx="101600" cy="23812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Rectangle 59"/>
            <p:cNvSpPr>
              <a:spLocks noChangeArrowheads="1"/>
            </p:cNvSpPr>
            <p:nvPr/>
          </p:nvSpPr>
          <p:spPr bwMode="auto">
            <a:xfrm>
              <a:off x="6089650" y="3248026"/>
              <a:ext cx="104775" cy="23812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7" name="Rectangle 60"/>
            <p:cNvSpPr>
              <a:spLocks noChangeArrowheads="1"/>
            </p:cNvSpPr>
            <p:nvPr/>
          </p:nvSpPr>
          <p:spPr bwMode="auto">
            <a:xfrm>
              <a:off x="6311900" y="3248026"/>
              <a:ext cx="101600" cy="23812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20" name="TextBox 31"/>
          <p:cNvSpPr txBox="1">
            <a:spLocks noChangeArrowheads="1"/>
          </p:cNvSpPr>
          <p:nvPr/>
        </p:nvSpPr>
        <p:spPr bwMode="auto">
          <a:xfrm>
            <a:off x="4414750" y="3390761"/>
            <a:ext cx="267278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28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2010</a:t>
            </a:r>
          </a:p>
        </p:txBody>
      </p:sp>
      <p:sp>
        <p:nvSpPr>
          <p:cNvPr id="121" name="TextBox 31"/>
          <p:cNvSpPr txBox="1">
            <a:spLocks noChangeArrowheads="1"/>
          </p:cNvSpPr>
          <p:nvPr/>
        </p:nvSpPr>
        <p:spPr bwMode="auto">
          <a:xfrm>
            <a:off x="6604992" y="3404753"/>
            <a:ext cx="267278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2800" b="1" dirty="0">
                <a:latin typeface="微软雅黑" panose="020B0503020204020204" pitchFamily="34" charset="-122"/>
                <a:cs typeface="Aparajita" panose="020B0604020202020204" pitchFamily="34" charset="0"/>
              </a:rPr>
              <a:t>2020</a:t>
            </a:r>
          </a:p>
        </p:txBody>
      </p:sp>
      <p:sp>
        <p:nvSpPr>
          <p:cNvPr id="68" name="文本框 6"/>
          <p:cNvSpPr txBox="1"/>
          <p:nvPr/>
        </p:nvSpPr>
        <p:spPr>
          <a:xfrm>
            <a:off x="477225" y="4249051"/>
            <a:ext cx="8189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点击此处添加文字描述，文字颜色、大小、字体，图形颜色、大小、样式可根据需求进行更改。点击此处添加文字描述，文字颜色、大小、字体，图形颜色、大小、样式可根据需求进行更改。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120" grpId="0"/>
      <p:bldP spid="121" grpId="0"/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151478"/>
            <a:ext cx="2524396" cy="2856553"/>
          </a:xfrm>
          <a:prstGeom prst="rect">
            <a:avLst/>
          </a:prstGeom>
          <a:noFill/>
          <a:ln w="76200">
            <a:solidFill>
              <a:srgbClr val="FF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9" r="29172" b="30179"/>
          <a:stretch>
            <a:fillRect/>
          </a:stretch>
        </p:blipFill>
        <p:spPr>
          <a:xfrm>
            <a:off x="0" y="-1"/>
            <a:ext cx="2524396" cy="907897"/>
          </a:xfrm>
          <a:custGeom>
            <a:avLst/>
            <a:gdLst>
              <a:gd name="connsiteX0" fmla="*/ 0 w 3362632"/>
              <a:gd name="connsiteY0" fmla="*/ 0 h 1209368"/>
              <a:gd name="connsiteX1" fmla="*/ 3362632 w 3362632"/>
              <a:gd name="connsiteY1" fmla="*/ 0 h 1209368"/>
              <a:gd name="connsiteX2" fmla="*/ 3362632 w 3362632"/>
              <a:gd name="connsiteY2" fmla="*/ 1209368 h 1209368"/>
              <a:gd name="connsiteX3" fmla="*/ 0 w 3362632"/>
              <a:gd name="connsiteY3" fmla="*/ 1209368 h 120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2632" h="1209368">
                <a:moveTo>
                  <a:pt x="0" y="0"/>
                </a:moveTo>
                <a:lnTo>
                  <a:pt x="3362632" y="0"/>
                </a:lnTo>
                <a:lnTo>
                  <a:pt x="3362632" y="1209368"/>
                </a:lnTo>
                <a:lnTo>
                  <a:pt x="0" y="1209368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5" t="29561" r="18205" b="29561"/>
          <a:stretch>
            <a:fillRect/>
          </a:stretch>
        </p:blipFill>
        <p:spPr>
          <a:xfrm>
            <a:off x="0" y="4240541"/>
            <a:ext cx="2524396" cy="907897"/>
          </a:xfrm>
          <a:custGeom>
            <a:avLst/>
            <a:gdLst>
              <a:gd name="connsiteX0" fmla="*/ 0 w 3362632"/>
              <a:gd name="connsiteY0" fmla="*/ 0 h 1209368"/>
              <a:gd name="connsiteX1" fmla="*/ 3362632 w 3362632"/>
              <a:gd name="connsiteY1" fmla="*/ 0 h 1209368"/>
              <a:gd name="connsiteX2" fmla="*/ 3362632 w 3362632"/>
              <a:gd name="connsiteY2" fmla="*/ 1209368 h 1209368"/>
              <a:gd name="connsiteX3" fmla="*/ 0 w 3362632"/>
              <a:gd name="connsiteY3" fmla="*/ 1209368 h 120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2632" h="1209368">
                <a:moveTo>
                  <a:pt x="0" y="0"/>
                </a:moveTo>
                <a:lnTo>
                  <a:pt x="3362632" y="0"/>
                </a:lnTo>
                <a:lnTo>
                  <a:pt x="3362632" y="1209368"/>
                </a:lnTo>
                <a:lnTo>
                  <a:pt x="0" y="1209368"/>
                </a:lnTo>
                <a:close/>
              </a:path>
            </a:pathLst>
          </a:custGeom>
        </p:spPr>
      </p:pic>
      <p:sp>
        <p:nvSpPr>
          <p:cNvPr id="9" name="KSO_Shape"/>
          <p:cNvSpPr/>
          <p:nvPr/>
        </p:nvSpPr>
        <p:spPr bwMode="auto">
          <a:xfrm>
            <a:off x="3623708" y="3074247"/>
            <a:ext cx="406147" cy="304611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60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3698" y="1411885"/>
            <a:ext cx="11801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/>
              <a:t>95</a:t>
            </a:r>
            <a:r>
              <a:rPr lang="en-US" altLang="zh-CN" sz="3200" dirty="0"/>
              <a:t>%</a:t>
            </a:r>
            <a:endParaRPr lang="zh-CN" altLang="en-US" sz="5400" dirty="0"/>
          </a:p>
        </p:txBody>
      </p:sp>
      <p:sp>
        <p:nvSpPr>
          <p:cNvPr id="23" name="矩形 22"/>
          <p:cNvSpPr/>
          <p:nvPr/>
        </p:nvSpPr>
        <p:spPr>
          <a:xfrm>
            <a:off x="233633" y="2323793"/>
            <a:ext cx="2057129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</a:t>
            </a:r>
          </a:p>
        </p:txBody>
      </p:sp>
      <p:sp>
        <p:nvSpPr>
          <p:cNvPr id="25" name="文本框 5"/>
          <p:cNvSpPr txBox="1"/>
          <p:nvPr/>
        </p:nvSpPr>
        <p:spPr>
          <a:xfrm>
            <a:off x="3174644" y="288902"/>
            <a:ext cx="310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点击此处添加小标题</a:t>
            </a:r>
          </a:p>
        </p:txBody>
      </p:sp>
      <p:sp>
        <p:nvSpPr>
          <p:cNvPr id="26" name="文本框 6"/>
          <p:cNvSpPr txBox="1"/>
          <p:nvPr/>
        </p:nvSpPr>
        <p:spPr>
          <a:xfrm>
            <a:off x="3174644" y="1151741"/>
            <a:ext cx="5607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</a:r>
          </a:p>
        </p:txBody>
      </p:sp>
      <p:cxnSp>
        <p:nvCxnSpPr>
          <p:cNvPr id="27" name="PA_直接连接符 30"/>
          <p:cNvCxnSpPr/>
          <p:nvPr/>
        </p:nvCxnSpPr>
        <p:spPr>
          <a:xfrm>
            <a:off x="3271408" y="856159"/>
            <a:ext cx="892323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2998097" y="3524122"/>
            <a:ext cx="1731359" cy="117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2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5552792" y="3074247"/>
            <a:ext cx="475653" cy="325672"/>
            <a:chOff x="4065588" y="2838451"/>
            <a:chExt cx="176213" cy="120650"/>
          </a:xfrm>
          <a:solidFill>
            <a:schemeClr val="accent4"/>
          </a:solidFill>
        </p:grpSpPr>
        <p:sp>
          <p:nvSpPr>
            <p:cNvPr id="29" name="Freeform 678"/>
            <p:cNvSpPr/>
            <p:nvPr/>
          </p:nvSpPr>
          <p:spPr bwMode="auto">
            <a:xfrm>
              <a:off x="4065588" y="2838451"/>
              <a:ext cx="150813" cy="120650"/>
            </a:xfrm>
            <a:custGeom>
              <a:avLst/>
              <a:gdLst>
                <a:gd name="T0" fmla="*/ 177 w 248"/>
                <a:gd name="T1" fmla="*/ 176 h 196"/>
                <a:gd name="T2" fmla="*/ 157 w 248"/>
                <a:gd name="T3" fmla="*/ 176 h 196"/>
                <a:gd name="T4" fmla="*/ 157 w 248"/>
                <a:gd name="T5" fmla="*/ 156 h 196"/>
                <a:gd name="T6" fmla="*/ 157 w 248"/>
                <a:gd name="T7" fmla="*/ 125 h 196"/>
                <a:gd name="T8" fmla="*/ 157 w 248"/>
                <a:gd name="T9" fmla="*/ 105 h 196"/>
                <a:gd name="T10" fmla="*/ 177 w 248"/>
                <a:gd name="T11" fmla="*/ 105 h 196"/>
                <a:gd name="T12" fmla="*/ 197 w 248"/>
                <a:gd name="T13" fmla="*/ 105 h 196"/>
                <a:gd name="T14" fmla="*/ 197 w 248"/>
                <a:gd name="T15" fmla="*/ 85 h 196"/>
                <a:gd name="T16" fmla="*/ 197 w 248"/>
                <a:gd name="T17" fmla="*/ 65 h 196"/>
                <a:gd name="T18" fmla="*/ 217 w 248"/>
                <a:gd name="T19" fmla="*/ 65 h 196"/>
                <a:gd name="T20" fmla="*/ 248 w 248"/>
                <a:gd name="T21" fmla="*/ 65 h 196"/>
                <a:gd name="T22" fmla="*/ 248 w 248"/>
                <a:gd name="T23" fmla="*/ 32 h 196"/>
                <a:gd name="T24" fmla="*/ 241 w 248"/>
                <a:gd name="T25" fmla="*/ 24 h 196"/>
                <a:gd name="T26" fmla="*/ 104 w 248"/>
                <a:gd name="T27" fmla="*/ 24 h 196"/>
                <a:gd name="T28" fmla="*/ 96 w 248"/>
                <a:gd name="T29" fmla="*/ 7 h 196"/>
                <a:gd name="T30" fmla="*/ 85 w 248"/>
                <a:gd name="T31" fmla="*/ 0 h 196"/>
                <a:gd name="T32" fmla="*/ 38 w 248"/>
                <a:gd name="T33" fmla="*/ 0 h 196"/>
                <a:gd name="T34" fmla="*/ 27 w 248"/>
                <a:gd name="T35" fmla="*/ 7 h 196"/>
                <a:gd name="T36" fmla="*/ 18 w 248"/>
                <a:gd name="T37" fmla="*/ 24 h 196"/>
                <a:gd name="T38" fmla="*/ 7 w 248"/>
                <a:gd name="T39" fmla="*/ 24 h 196"/>
                <a:gd name="T40" fmla="*/ 0 w 248"/>
                <a:gd name="T41" fmla="*/ 32 h 196"/>
                <a:gd name="T42" fmla="*/ 0 w 248"/>
                <a:gd name="T43" fmla="*/ 188 h 196"/>
                <a:gd name="T44" fmla="*/ 7 w 248"/>
                <a:gd name="T45" fmla="*/ 196 h 196"/>
                <a:gd name="T46" fmla="*/ 197 w 248"/>
                <a:gd name="T47" fmla="*/ 196 h 196"/>
                <a:gd name="T48" fmla="*/ 197 w 248"/>
                <a:gd name="T49" fmla="*/ 176 h 196"/>
                <a:gd name="T50" fmla="*/ 177 w 248"/>
                <a:gd name="T51" fmla="*/ 17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8" h="196">
                  <a:moveTo>
                    <a:pt x="177" y="176"/>
                  </a:moveTo>
                  <a:cubicBezTo>
                    <a:pt x="157" y="176"/>
                    <a:pt x="157" y="176"/>
                    <a:pt x="157" y="176"/>
                  </a:cubicBezTo>
                  <a:cubicBezTo>
                    <a:pt x="157" y="156"/>
                    <a:pt x="157" y="156"/>
                    <a:pt x="157" y="156"/>
                  </a:cubicBezTo>
                  <a:cubicBezTo>
                    <a:pt x="157" y="125"/>
                    <a:pt x="157" y="125"/>
                    <a:pt x="157" y="12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97" y="105"/>
                    <a:pt x="197" y="105"/>
                    <a:pt x="197" y="10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217" y="65"/>
                    <a:pt x="217" y="65"/>
                    <a:pt x="217" y="65"/>
                  </a:cubicBezTo>
                  <a:cubicBezTo>
                    <a:pt x="248" y="65"/>
                    <a:pt x="248" y="65"/>
                    <a:pt x="248" y="65"/>
                  </a:cubicBezTo>
                  <a:cubicBezTo>
                    <a:pt x="248" y="32"/>
                    <a:pt x="248" y="32"/>
                    <a:pt x="248" y="32"/>
                  </a:cubicBezTo>
                  <a:cubicBezTo>
                    <a:pt x="248" y="28"/>
                    <a:pt x="245" y="24"/>
                    <a:pt x="241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4" y="3"/>
                    <a:pt x="89" y="0"/>
                    <a:pt x="8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9" y="3"/>
                    <a:pt x="27" y="7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3" y="24"/>
                    <a:pt x="0" y="28"/>
                    <a:pt x="0" y="32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92"/>
                    <a:pt x="3" y="196"/>
                    <a:pt x="7" y="196"/>
                  </a:cubicBezTo>
                  <a:cubicBezTo>
                    <a:pt x="197" y="196"/>
                    <a:pt x="197" y="196"/>
                    <a:pt x="197" y="196"/>
                  </a:cubicBezTo>
                  <a:cubicBezTo>
                    <a:pt x="197" y="176"/>
                    <a:pt x="197" y="176"/>
                    <a:pt x="197" y="176"/>
                  </a:cubicBezTo>
                  <a:lnTo>
                    <a:pt x="177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79"/>
            <p:cNvSpPr/>
            <p:nvPr/>
          </p:nvSpPr>
          <p:spPr bwMode="auto">
            <a:xfrm>
              <a:off x="4173538" y="2890838"/>
              <a:ext cx="68263" cy="68263"/>
            </a:xfrm>
            <a:custGeom>
              <a:avLst/>
              <a:gdLst>
                <a:gd name="T0" fmla="*/ 27 w 43"/>
                <a:gd name="T1" fmla="*/ 0 h 43"/>
                <a:gd name="T2" fmla="*/ 15 w 43"/>
                <a:gd name="T3" fmla="*/ 0 h 43"/>
                <a:gd name="T4" fmla="*/ 15 w 43"/>
                <a:gd name="T5" fmla="*/ 15 h 43"/>
                <a:gd name="T6" fmla="*/ 0 w 43"/>
                <a:gd name="T7" fmla="*/ 15 h 43"/>
                <a:gd name="T8" fmla="*/ 0 w 43"/>
                <a:gd name="T9" fmla="*/ 27 h 43"/>
                <a:gd name="T10" fmla="*/ 15 w 43"/>
                <a:gd name="T11" fmla="*/ 27 h 43"/>
                <a:gd name="T12" fmla="*/ 15 w 43"/>
                <a:gd name="T13" fmla="*/ 43 h 43"/>
                <a:gd name="T14" fmla="*/ 27 w 43"/>
                <a:gd name="T15" fmla="*/ 43 h 43"/>
                <a:gd name="T16" fmla="*/ 27 w 43"/>
                <a:gd name="T17" fmla="*/ 27 h 43"/>
                <a:gd name="T18" fmla="*/ 43 w 43"/>
                <a:gd name="T19" fmla="*/ 27 h 43"/>
                <a:gd name="T20" fmla="*/ 43 w 43"/>
                <a:gd name="T21" fmla="*/ 15 h 43"/>
                <a:gd name="T22" fmla="*/ 27 w 43"/>
                <a:gd name="T23" fmla="*/ 15 h 43"/>
                <a:gd name="T24" fmla="*/ 27 w 43"/>
                <a:gd name="T2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27" y="0"/>
                  </a:moveTo>
                  <a:lnTo>
                    <a:pt x="15" y="0"/>
                  </a:lnTo>
                  <a:lnTo>
                    <a:pt x="15" y="15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15" y="27"/>
                  </a:lnTo>
                  <a:lnTo>
                    <a:pt x="15" y="43"/>
                  </a:lnTo>
                  <a:lnTo>
                    <a:pt x="27" y="43"/>
                  </a:lnTo>
                  <a:lnTo>
                    <a:pt x="27" y="27"/>
                  </a:lnTo>
                  <a:lnTo>
                    <a:pt x="43" y="27"/>
                  </a:lnTo>
                  <a:lnTo>
                    <a:pt x="43" y="15"/>
                  </a:lnTo>
                  <a:lnTo>
                    <a:pt x="27" y="15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4924940" y="3533814"/>
            <a:ext cx="17313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200" dirty="0"/>
          </a:p>
        </p:txBody>
      </p:sp>
      <p:sp>
        <p:nvSpPr>
          <p:cNvPr id="33" name="Freeform 260"/>
          <p:cNvSpPr>
            <a:spLocks noEditPoints="1"/>
          </p:cNvSpPr>
          <p:nvPr/>
        </p:nvSpPr>
        <p:spPr bwMode="auto">
          <a:xfrm>
            <a:off x="7482820" y="3133226"/>
            <a:ext cx="399509" cy="349121"/>
          </a:xfrm>
          <a:custGeom>
            <a:avLst/>
            <a:gdLst>
              <a:gd name="T0" fmla="*/ 283 w 288"/>
              <a:gd name="T1" fmla="*/ 0 h 252"/>
              <a:gd name="T2" fmla="*/ 6 w 288"/>
              <a:gd name="T3" fmla="*/ 0 h 252"/>
              <a:gd name="T4" fmla="*/ 0 w 288"/>
              <a:gd name="T5" fmla="*/ 6 h 252"/>
              <a:gd name="T6" fmla="*/ 0 w 288"/>
              <a:gd name="T7" fmla="*/ 210 h 252"/>
              <a:gd name="T8" fmla="*/ 6 w 288"/>
              <a:gd name="T9" fmla="*/ 216 h 252"/>
              <a:gd name="T10" fmla="*/ 119 w 288"/>
              <a:gd name="T11" fmla="*/ 216 h 252"/>
              <a:gd name="T12" fmla="*/ 119 w 288"/>
              <a:gd name="T13" fmla="*/ 233 h 252"/>
              <a:gd name="T14" fmla="*/ 94 w 288"/>
              <a:gd name="T15" fmla="*/ 249 h 252"/>
              <a:gd name="T16" fmla="*/ 95 w 288"/>
              <a:gd name="T17" fmla="*/ 252 h 252"/>
              <a:gd name="T18" fmla="*/ 195 w 288"/>
              <a:gd name="T19" fmla="*/ 252 h 252"/>
              <a:gd name="T20" fmla="*/ 196 w 288"/>
              <a:gd name="T21" fmla="*/ 249 h 252"/>
              <a:gd name="T22" fmla="*/ 170 w 288"/>
              <a:gd name="T23" fmla="*/ 233 h 252"/>
              <a:gd name="T24" fmla="*/ 170 w 288"/>
              <a:gd name="T25" fmla="*/ 216 h 252"/>
              <a:gd name="T26" fmla="*/ 283 w 288"/>
              <a:gd name="T27" fmla="*/ 216 h 252"/>
              <a:gd name="T28" fmla="*/ 288 w 288"/>
              <a:gd name="T29" fmla="*/ 210 h 252"/>
              <a:gd name="T30" fmla="*/ 288 w 288"/>
              <a:gd name="T31" fmla="*/ 6 h 252"/>
              <a:gd name="T32" fmla="*/ 283 w 288"/>
              <a:gd name="T33" fmla="*/ 0 h 252"/>
              <a:gd name="T34" fmla="*/ 264 w 288"/>
              <a:gd name="T35" fmla="*/ 158 h 252"/>
              <a:gd name="T36" fmla="*/ 259 w 288"/>
              <a:gd name="T37" fmla="*/ 164 h 252"/>
              <a:gd name="T38" fmla="*/ 30 w 288"/>
              <a:gd name="T39" fmla="*/ 164 h 252"/>
              <a:gd name="T40" fmla="*/ 24 w 288"/>
              <a:gd name="T41" fmla="*/ 158 h 252"/>
              <a:gd name="T42" fmla="*/ 24 w 288"/>
              <a:gd name="T43" fmla="*/ 30 h 252"/>
              <a:gd name="T44" fmla="*/ 30 w 288"/>
              <a:gd name="T45" fmla="*/ 24 h 252"/>
              <a:gd name="T46" fmla="*/ 259 w 288"/>
              <a:gd name="T47" fmla="*/ 24 h 252"/>
              <a:gd name="T48" fmla="*/ 264 w 288"/>
              <a:gd name="T49" fmla="*/ 30 h 252"/>
              <a:gd name="T50" fmla="*/ 264 w 288"/>
              <a:gd name="T51" fmla="*/ 158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88" h="252">
                <a:moveTo>
                  <a:pt x="283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4"/>
                  <a:pt x="3" y="216"/>
                  <a:pt x="6" y="216"/>
                </a:cubicBezTo>
                <a:cubicBezTo>
                  <a:pt x="119" y="216"/>
                  <a:pt x="119" y="216"/>
                  <a:pt x="119" y="216"/>
                </a:cubicBezTo>
                <a:cubicBezTo>
                  <a:pt x="119" y="233"/>
                  <a:pt x="119" y="233"/>
                  <a:pt x="119" y="233"/>
                </a:cubicBezTo>
                <a:cubicBezTo>
                  <a:pt x="94" y="249"/>
                  <a:pt x="94" y="249"/>
                  <a:pt x="94" y="249"/>
                </a:cubicBezTo>
                <a:cubicBezTo>
                  <a:pt x="91" y="250"/>
                  <a:pt x="91" y="252"/>
                  <a:pt x="95" y="252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8" y="252"/>
                  <a:pt x="199" y="250"/>
                  <a:pt x="196" y="249"/>
                </a:cubicBezTo>
                <a:cubicBezTo>
                  <a:pt x="170" y="233"/>
                  <a:pt x="170" y="233"/>
                  <a:pt x="170" y="233"/>
                </a:cubicBezTo>
                <a:cubicBezTo>
                  <a:pt x="170" y="216"/>
                  <a:pt x="170" y="216"/>
                  <a:pt x="170" y="216"/>
                </a:cubicBezTo>
                <a:cubicBezTo>
                  <a:pt x="283" y="216"/>
                  <a:pt x="283" y="216"/>
                  <a:pt x="283" y="216"/>
                </a:cubicBezTo>
                <a:cubicBezTo>
                  <a:pt x="286" y="216"/>
                  <a:pt x="288" y="214"/>
                  <a:pt x="288" y="210"/>
                </a:cubicBezTo>
                <a:cubicBezTo>
                  <a:pt x="288" y="6"/>
                  <a:pt x="288" y="6"/>
                  <a:pt x="288" y="6"/>
                </a:cubicBezTo>
                <a:cubicBezTo>
                  <a:pt x="288" y="3"/>
                  <a:pt x="286" y="0"/>
                  <a:pt x="283" y="0"/>
                </a:cubicBezTo>
                <a:close/>
                <a:moveTo>
                  <a:pt x="264" y="158"/>
                </a:moveTo>
                <a:cubicBezTo>
                  <a:pt x="264" y="161"/>
                  <a:pt x="262" y="164"/>
                  <a:pt x="259" y="164"/>
                </a:cubicBezTo>
                <a:cubicBezTo>
                  <a:pt x="30" y="164"/>
                  <a:pt x="30" y="164"/>
                  <a:pt x="30" y="164"/>
                </a:cubicBezTo>
                <a:cubicBezTo>
                  <a:pt x="27" y="164"/>
                  <a:pt x="24" y="161"/>
                  <a:pt x="24" y="158"/>
                </a:cubicBezTo>
                <a:cubicBezTo>
                  <a:pt x="24" y="30"/>
                  <a:pt x="24" y="30"/>
                  <a:pt x="24" y="30"/>
                </a:cubicBezTo>
                <a:cubicBezTo>
                  <a:pt x="24" y="27"/>
                  <a:pt x="27" y="24"/>
                  <a:pt x="30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62" y="24"/>
                  <a:pt x="264" y="27"/>
                  <a:pt x="264" y="30"/>
                </a:cubicBezTo>
                <a:lnTo>
                  <a:pt x="264" y="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6856440" y="3524122"/>
            <a:ext cx="17313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    字颜色、大小、字体可根据需求进行更改。</a:t>
            </a:r>
            <a:endParaRPr lang="zh-CN" altLang="en-US" sz="12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3" grpId="0"/>
      <p:bldP spid="23" grpId="0"/>
      <p:bldP spid="25" grpId="0"/>
      <p:bldP spid="26" grpId="0"/>
      <p:bldP spid="28" grpId="0"/>
      <p:bldP spid="32" grpId="0"/>
      <p:bldP spid="33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PA_组合 21"/>
          <p:cNvGrpSpPr/>
          <p:nvPr>
            <p:custDataLst>
              <p:tags r:id="rId2"/>
            </p:custDataLst>
          </p:nvPr>
        </p:nvGrpSpPr>
        <p:grpSpPr>
          <a:xfrm>
            <a:off x="5486061" y="-988140"/>
            <a:ext cx="4244137" cy="5545395"/>
            <a:chOff x="5486061" y="-988140"/>
            <a:chExt cx="4244137" cy="5545395"/>
          </a:xfrm>
        </p:grpSpPr>
        <p:sp>
          <p:nvSpPr>
            <p:cNvPr id="21" name="任意多边形: 形状 20"/>
            <p:cNvSpPr/>
            <p:nvPr/>
          </p:nvSpPr>
          <p:spPr>
            <a:xfrm>
              <a:off x="5486061" y="-988140"/>
              <a:ext cx="4244137" cy="5545395"/>
            </a:xfrm>
            <a:custGeom>
              <a:avLst/>
              <a:gdLst/>
              <a:ahLst/>
              <a:cxnLst/>
              <a:rect l="0" t="0" r="0" b="0"/>
              <a:pathLst>
                <a:path w="4244137" h="5545395">
                  <a:moveTo>
                    <a:pt x="0" y="0"/>
                  </a:moveTo>
                  <a:lnTo>
                    <a:pt x="4244136" y="0"/>
                  </a:lnTo>
                  <a:lnTo>
                    <a:pt x="4244136" y="5545394"/>
                  </a:lnTo>
                  <a:lnTo>
                    <a:pt x="0" y="55453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PA_组合 15"/>
            <p:cNvGrpSpPr/>
            <p:nvPr>
              <p:custDataLst>
                <p:tags r:id="rId7"/>
              </p:custDataLst>
            </p:nvPr>
          </p:nvGrpSpPr>
          <p:grpSpPr>
            <a:xfrm>
              <a:off x="5486061" y="1526461"/>
              <a:ext cx="2720136" cy="3030794"/>
              <a:chOff x="5486061" y="1526461"/>
              <a:chExt cx="2720136" cy="3030794"/>
            </a:xfrm>
          </p:grpSpPr>
          <p:sp>
            <p:nvSpPr>
              <p:cNvPr id="36" name="任意多边形 35"/>
              <p:cNvSpPr/>
              <p:nvPr/>
            </p:nvSpPr>
            <p:spPr>
              <a:xfrm>
                <a:off x="5939749" y="1526461"/>
                <a:ext cx="1902542" cy="3030794"/>
              </a:xfrm>
              <a:custGeom>
                <a:avLst/>
                <a:gdLst>
                  <a:gd name="connsiteX0" fmla="*/ 0 w 2536723"/>
                  <a:gd name="connsiteY0" fmla="*/ 0 h 4041058"/>
                  <a:gd name="connsiteX1" fmla="*/ 1933522 w 2536723"/>
                  <a:gd name="connsiteY1" fmla="*/ 0 h 4041058"/>
                  <a:gd name="connsiteX2" fmla="*/ 2536723 w 2536723"/>
                  <a:gd name="connsiteY2" fmla="*/ 565395 h 4041058"/>
                  <a:gd name="connsiteX3" fmla="*/ 2536723 w 2536723"/>
                  <a:gd name="connsiteY3" fmla="*/ 4041058 h 4041058"/>
                  <a:gd name="connsiteX4" fmla="*/ 0 w 2536723"/>
                  <a:gd name="connsiteY4" fmla="*/ 4041058 h 404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6723" h="4041058">
                    <a:moveTo>
                      <a:pt x="0" y="0"/>
                    </a:moveTo>
                    <a:lnTo>
                      <a:pt x="1933522" y="0"/>
                    </a:lnTo>
                    <a:lnTo>
                      <a:pt x="2536723" y="565395"/>
                    </a:lnTo>
                    <a:lnTo>
                      <a:pt x="2536723" y="4041058"/>
                    </a:lnTo>
                    <a:lnTo>
                      <a:pt x="0" y="4041058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 dirty="0"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5486061" y="2089396"/>
                <a:ext cx="2720136" cy="2386299"/>
                <a:chOff x="5486061" y="2089396"/>
                <a:chExt cx="2720136" cy="2386299"/>
              </a:xfrm>
            </p:grpSpPr>
            <p:sp>
              <p:nvSpPr>
                <p:cNvPr id="14" name="文本框 13"/>
                <p:cNvSpPr txBox="1"/>
                <p:nvPr/>
              </p:nvSpPr>
              <p:spPr>
                <a:xfrm>
                  <a:off x="5963584" y="2961434"/>
                  <a:ext cx="1834009" cy="1514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Do one thing at a time, and do well. Never forget to say “thanks”. Keep on going never give up. Whatever is worth doing is worth doing well. Believe in yourself. </a:t>
                  </a:r>
                  <a:endParaRPr lang="zh-CN" altLang="en-US" sz="1200" b="1" dirty="0">
                    <a:solidFill>
                      <a:schemeClr val="bg1"/>
                    </a:solidFill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5486061" y="2089396"/>
                  <a:ext cx="27201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YOUR TEXT HERE</a:t>
                  </a:r>
                  <a:endParaRPr lang="zh-CN" altLang="en-US" dirty="0">
                    <a:solidFill>
                      <a:schemeClr val="bg1"/>
                    </a:solidFill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4" name="KSO_Shape"/>
                <p:cNvSpPr/>
                <p:nvPr/>
              </p:nvSpPr>
              <p:spPr bwMode="auto">
                <a:xfrm>
                  <a:off x="6653505" y="2549467"/>
                  <a:ext cx="531937" cy="313013"/>
                </a:xfrm>
                <a:custGeom>
                  <a:avLst/>
                  <a:gdLst>
                    <a:gd name="T0" fmla="*/ 2147483646 w 257"/>
                    <a:gd name="T1" fmla="*/ 2147483646 h 191"/>
                    <a:gd name="T2" fmla="*/ 2147483646 w 257"/>
                    <a:gd name="T3" fmla="*/ 2147483646 h 191"/>
                    <a:gd name="T4" fmla="*/ 2147483646 w 257"/>
                    <a:gd name="T5" fmla="*/ 2147483646 h 191"/>
                    <a:gd name="T6" fmla="*/ 2147483646 w 257"/>
                    <a:gd name="T7" fmla="*/ 2147483646 h 191"/>
                    <a:gd name="T8" fmla="*/ 2147483646 w 257"/>
                    <a:gd name="T9" fmla="*/ 2147483646 h 191"/>
                    <a:gd name="T10" fmla="*/ 2147483646 w 257"/>
                    <a:gd name="T11" fmla="*/ 2147483646 h 191"/>
                    <a:gd name="T12" fmla="*/ 2147483646 w 257"/>
                    <a:gd name="T13" fmla="*/ 2147483646 h 191"/>
                    <a:gd name="T14" fmla="*/ 2147483646 w 257"/>
                    <a:gd name="T15" fmla="*/ 2147483646 h 191"/>
                    <a:gd name="T16" fmla="*/ 2147483646 w 257"/>
                    <a:gd name="T17" fmla="*/ 2147483646 h 191"/>
                    <a:gd name="T18" fmla="*/ 2147483646 w 257"/>
                    <a:gd name="T19" fmla="*/ 2147483646 h 191"/>
                    <a:gd name="T20" fmla="*/ 2147483646 w 257"/>
                    <a:gd name="T21" fmla="*/ 2147483646 h 191"/>
                    <a:gd name="T22" fmla="*/ 2147483646 w 257"/>
                    <a:gd name="T23" fmla="*/ 2147483646 h 191"/>
                    <a:gd name="T24" fmla="*/ 2147483646 w 257"/>
                    <a:gd name="T25" fmla="*/ 2147483646 h 191"/>
                    <a:gd name="T26" fmla="*/ 2147483646 w 257"/>
                    <a:gd name="T27" fmla="*/ 2147483646 h 191"/>
                    <a:gd name="T28" fmla="*/ 2147483646 w 257"/>
                    <a:gd name="T29" fmla="*/ 2147483646 h 191"/>
                    <a:gd name="T30" fmla="*/ 2147483646 w 257"/>
                    <a:gd name="T31" fmla="*/ 2147483646 h 191"/>
                    <a:gd name="T32" fmla="*/ 2147483646 w 257"/>
                    <a:gd name="T33" fmla="*/ 2147483646 h 191"/>
                    <a:gd name="T34" fmla="*/ 2147483646 w 257"/>
                    <a:gd name="T35" fmla="*/ 2147483646 h 191"/>
                    <a:gd name="T36" fmla="*/ 2147483646 w 257"/>
                    <a:gd name="T37" fmla="*/ 2147483646 h 191"/>
                    <a:gd name="T38" fmla="*/ 2147483646 w 257"/>
                    <a:gd name="T39" fmla="*/ 2147483646 h 191"/>
                    <a:gd name="T40" fmla="*/ 2147483646 w 257"/>
                    <a:gd name="T41" fmla="*/ 2147483646 h 191"/>
                    <a:gd name="T42" fmla="*/ 2147483646 w 257"/>
                    <a:gd name="T43" fmla="*/ 2147483646 h 191"/>
                    <a:gd name="T44" fmla="*/ 2147483646 w 257"/>
                    <a:gd name="T45" fmla="*/ 2147483646 h 191"/>
                    <a:gd name="T46" fmla="*/ 2147483646 w 257"/>
                    <a:gd name="T47" fmla="*/ 2147483646 h 191"/>
                    <a:gd name="T48" fmla="*/ 2147483646 w 257"/>
                    <a:gd name="T49" fmla="*/ 2147483646 h 191"/>
                    <a:gd name="T50" fmla="*/ 2147483646 w 257"/>
                    <a:gd name="T51" fmla="*/ 2147483646 h 191"/>
                    <a:gd name="T52" fmla="*/ 2147483646 w 257"/>
                    <a:gd name="T53" fmla="*/ 2147483646 h 191"/>
                    <a:gd name="T54" fmla="*/ 2147483646 w 257"/>
                    <a:gd name="T55" fmla="*/ 2147483646 h 191"/>
                    <a:gd name="T56" fmla="*/ 2147483646 w 257"/>
                    <a:gd name="T57" fmla="*/ 2147483646 h 191"/>
                    <a:gd name="T58" fmla="*/ 2147483646 w 257"/>
                    <a:gd name="T59" fmla="*/ 2147483646 h 191"/>
                    <a:gd name="T60" fmla="*/ 2147483646 w 257"/>
                    <a:gd name="T61" fmla="*/ 2147483646 h 191"/>
                    <a:gd name="T62" fmla="*/ 2147483646 w 257"/>
                    <a:gd name="T63" fmla="*/ 2147483646 h 191"/>
                    <a:gd name="T64" fmla="*/ 2147483646 w 257"/>
                    <a:gd name="T65" fmla="*/ 2147483646 h 191"/>
                    <a:gd name="T66" fmla="*/ 2147483646 w 257"/>
                    <a:gd name="T67" fmla="*/ 2147483646 h 191"/>
                    <a:gd name="T68" fmla="*/ 2147483646 w 257"/>
                    <a:gd name="T69" fmla="*/ 2147483646 h 191"/>
                    <a:gd name="T70" fmla="*/ 2147483646 w 257"/>
                    <a:gd name="T71" fmla="*/ 2147483646 h 191"/>
                    <a:gd name="T72" fmla="*/ 2147483646 w 257"/>
                    <a:gd name="T73" fmla="*/ 2147483646 h 191"/>
                    <a:gd name="T74" fmla="*/ 2147483646 w 257"/>
                    <a:gd name="T75" fmla="*/ 2147483646 h 191"/>
                    <a:gd name="T76" fmla="*/ 2147483646 w 257"/>
                    <a:gd name="T77" fmla="*/ 2147483646 h 191"/>
                    <a:gd name="T78" fmla="*/ 2147483646 w 257"/>
                    <a:gd name="T79" fmla="*/ 2147483646 h 191"/>
                    <a:gd name="T80" fmla="*/ 2147483646 w 257"/>
                    <a:gd name="T81" fmla="*/ 2147483646 h 191"/>
                    <a:gd name="T82" fmla="*/ 2147483646 w 257"/>
                    <a:gd name="T83" fmla="*/ 2147483646 h 191"/>
                    <a:gd name="T84" fmla="*/ 2147483646 w 257"/>
                    <a:gd name="T85" fmla="*/ 2147483646 h 191"/>
                    <a:gd name="T86" fmla="*/ 2147483646 w 257"/>
                    <a:gd name="T87" fmla="*/ 2147483646 h 191"/>
                    <a:gd name="T88" fmla="*/ 2147483646 w 257"/>
                    <a:gd name="T89" fmla="*/ 2147483646 h 191"/>
                    <a:gd name="T90" fmla="*/ 2147483646 w 257"/>
                    <a:gd name="T91" fmla="*/ 2147483646 h 191"/>
                    <a:gd name="T92" fmla="*/ 2147483646 w 257"/>
                    <a:gd name="T93" fmla="*/ 2147483646 h 191"/>
                    <a:gd name="T94" fmla="*/ 2147483646 w 257"/>
                    <a:gd name="T95" fmla="*/ 2147483646 h 191"/>
                    <a:gd name="T96" fmla="*/ 2147483646 w 257"/>
                    <a:gd name="T97" fmla="*/ 2147483646 h 191"/>
                    <a:gd name="T98" fmla="*/ 2147483646 w 257"/>
                    <a:gd name="T99" fmla="*/ 2147483646 h 191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0" t="0" r="r" b="b"/>
                  <a:pathLst>
                    <a:path w="257" h="191">
                      <a:moveTo>
                        <a:pt x="33" y="125"/>
                      </a:moveTo>
                      <a:cubicBezTo>
                        <a:pt x="55" y="125"/>
                        <a:pt x="55" y="125"/>
                        <a:pt x="55" y="125"/>
                      </a:cubicBezTo>
                      <a:cubicBezTo>
                        <a:pt x="55" y="122"/>
                        <a:pt x="55" y="122"/>
                        <a:pt x="55" y="122"/>
                      </a:cubicBezTo>
                      <a:cubicBezTo>
                        <a:pt x="45" y="122"/>
                        <a:pt x="45" y="122"/>
                        <a:pt x="45" y="122"/>
                      </a:cubicBezTo>
                      <a:cubicBezTo>
                        <a:pt x="41" y="122"/>
                        <a:pt x="37" y="120"/>
                        <a:pt x="34" y="118"/>
                      </a:cubicBezTo>
                      <a:cubicBezTo>
                        <a:pt x="32" y="115"/>
                        <a:pt x="30" y="111"/>
                        <a:pt x="30" y="107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0" y="11"/>
                        <a:pt x="32" y="7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7" y="2"/>
                        <a:pt x="41" y="0"/>
                        <a:pt x="45" y="0"/>
                      </a:cubicBezTo>
                      <a:cubicBezTo>
                        <a:pt x="209" y="0"/>
                        <a:pt x="209" y="0"/>
                        <a:pt x="209" y="0"/>
                      </a:cubicBezTo>
                      <a:cubicBezTo>
                        <a:pt x="213" y="0"/>
                        <a:pt x="217" y="2"/>
                        <a:pt x="220" y="5"/>
                      </a:cubicBezTo>
                      <a:cubicBezTo>
                        <a:pt x="220" y="5"/>
                        <a:pt x="220" y="5"/>
                        <a:pt x="220" y="5"/>
                      </a:cubicBezTo>
                      <a:cubicBezTo>
                        <a:pt x="222" y="7"/>
                        <a:pt x="224" y="11"/>
                        <a:pt x="224" y="15"/>
                      </a:cubicBezTo>
                      <a:cubicBezTo>
                        <a:pt x="224" y="107"/>
                        <a:pt x="224" y="107"/>
                        <a:pt x="224" y="107"/>
                      </a:cubicBezTo>
                      <a:cubicBezTo>
                        <a:pt x="224" y="111"/>
                        <a:pt x="222" y="115"/>
                        <a:pt x="220" y="118"/>
                      </a:cubicBezTo>
                      <a:cubicBezTo>
                        <a:pt x="217" y="120"/>
                        <a:pt x="213" y="122"/>
                        <a:pt x="209" y="122"/>
                      </a:cubicBezTo>
                      <a:cubicBezTo>
                        <a:pt x="198" y="122"/>
                        <a:pt x="198" y="122"/>
                        <a:pt x="198" y="122"/>
                      </a:cubicBezTo>
                      <a:cubicBezTo>
                        <a:pt x="198" y="125"/>
                        <a:pt x="198" y="125"/>
                        <a:pt x="198" y="125"/>
                      </a:cubicBezTo>
                      <a:cubicBezTo>
                        <a:pt x="221" y="125"/>
                        <a:pt x="221" y="125"/>
                        <a:pt x="221" y="125"/>
                      </a:cubicBezTo>
                      <a:cubicBezTo>
                        <a:pt x="257" y="173"/>
                        <a:pt x="257" y="173"/>
                        <a:pt x="257" y="173"/>
                      </a:cubicBezTo>
                      <a:cubicBezTo>
                        <a:pt x="256" y="173"/>
                        <a:pt x="256" y="173"/>
                        <a:pt x="256" y="173"/>
                      </a:cubicBezTo>
                      <a:cubicBezTo>
                        <a:pt x="248" y="191"/>
                        <a:pt x="248" y="191"/>
                        <a:pt x="248" y="191"/>
                      </a:cubicBezTo>
                      <a:cubicBezTo>
                        <a:pt x="9" y="191"/>
                        <a:pt x="9" y="191"/>
                        <a:pt x="9" y="191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33" y="125"/>
                        <a:pt x="33" y="125"/>
                        <a:pt x="33" y="125"/>
                      </a:cubicBezTo>
                      <a:close/>
                      <a:moveTo>
                        <a:pt x="77" y="125"/>
                      </a:moveTo>
                      <a:cubicBezTo>
                        <a:pt x="176" y="125"/>
                        <a:pt x="176" y="125"/>
                        <a:pt x="176" y="125"/>
                      </a:cubicBezTo>
                      <a:cubicBezTo>
                        <a:pt x="176" y="122"/>
                        <a:pt x="176" y="122"/>
                        <a:pt x="176" y="122"/>
                      </a:cubicBezTo>
                      <a:cubicBezTo>
                        <a:pt x="77" y="122"/>
                        <a:pt x="77" y="122"/>
                        <a:pt x="77" y="122"/>
                      </a:cubicBezTo>
                      <a:cubicBezTo>
                        <a:pt x="77" y="125"/>
                        <a:pt x="77" y="125"/>
                        <a:pt x="77" y="125"/>
                      </a:cubicBezTo>
                      <a:close/>
                      <a:moveTo>
                        <a:pt x="209" y="15"/>
                      </a:move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5" y="107"/>
                        <a:pt x="45" y="107"/>
                        <a:pt x="45" y="107"/>
                      </a:cubicBezTo>
                      <a:cubicBezTo>
                        <a:pt x="45" y="107"/>
                        <a:pt x="45" y="107"/>
                        <a:pt x="45" y="107"/>
                      </a:cubicBezTo>
                      <a:cubicBezTo>
                        <a:pt x="45" y="107"/>
                        <a:pt x="45" y="107"/>
                        <a:pt x="45" y="107"/>
                      </a:cubicBezTo>
                      <a:cubicBezTo>
                        <a:pt x="209" y="107"/>
                        <a:pt x="209" y="107"/>
                        <a:pt x="209" y="107"/>
                      </a:cubicBezTo>
                      <a:cubicBezTo>
                        <a:pt x="209" y="107"/>
                        <a:pt x="209" y="107"/>
                        <a:pt x="209" y="107"/>
                      </a:cubicBezTo>
                      <a:cubicBezTo>
                        <a:pt x="209" y="107"/>
                        <a:pt x="210" y="107"/>
                        <a:pt x="210" y="107"/>
                      </a:cubicBezTo>
                      <a:cubicBezTo>
                        <a:pt x="210" y="15"/>
                        <a:pt x="210" y="15"/>
                        <a:pt x="210" y="15"/>
                      </a:cubicBezTo>
                      <a:cubicBezTo>
                        <a:pt x="210" y="15"/>
                        <a:pt x="210" y="15"/>
                        <a:pt x="209" y="15"/>
                      </a:cubicBezTo>
                      <a:cubicBezTo>
                        <a:pt x="209" y="15"/>
                        <a:pt x="209" y="15"/>
                        <a:pt x="209" y="15"/>
                      </a:cubicBezTo>
                      <a:cubicBezTo>
                        <a:pt x="209" y="15"/>
                        <a:pt x="209" y="15"/>
                        <a:pt x="209" y="15"/>
                      </a:cubicBezTo>
                      <a:close/>
                      <a:moveTo>
                        <a:pt x="39" y="155"/>
                      </a:moveTo>
                      <a:cubicBezTo>
                        <a:pt x="37" y="158"/>
                        <a:pt x="35" y="160"/>
                        <a:pt x="34" y="163"/>
                      </a:cubicBezTo>
                      <a:cubicBezTo>
                        <a:pt x="42" y="163"/>
                        <a:pt x="51" y="163"/>
                        <a:pt x="60" y="163"/>
                      </a:cubicBezTo>
                      <a:cubicBezTo>
                        <a:pt x="61" y="160"/>
                        <a:pt x="62" y="158"/>
                        <a:pt x="63" y="155"/>
                      </a:cubicBezTo>
                      <a:cubicBezTo>
                        <a:pt x="55" y="155"/>
                        <a:pt x="47" y="155"/>
                        <a:pt x="39" y="155"/>
                      </a:cubicBezTo>
                      <a:close/>
                      <a:moveTo>
                        <a:pt x="51" y="135"/>
                      </a:moveTo>
                      <a:cubicBezTo>
                        <a:pt x="50" y="137"/>
                        <a:pt x="49" y="139"/>
                        <a:pt x="48" y="141"/>
                      </a:cubicBezTo>
                      <a:cubicBezTo>
                        <a:pt x="57" y="141"/>
                        <a:pt x="66" y="141"/>
                        <a:pt x="75" y="141"/>
                      </a:cubicBezTo>
                      <a:cubicBezTo>
                        <a:pt x="76" y="139"/>
                        <a:pt x="77" y="137"/>
                        <a:pt x="78" y="135"/>
                      </a:cubicBezTo>
                      <a:cubicBezTo>
                        <a:pt x="69" y="135"/>
                        <a:pt x="60" y="135"/>
                        <a:pt x="51" y="135"/>
                      </a:cubicBezTo>
                      <a:close/>
                      <a:moveTo>
                        <a:pt x="192" y="135"/>
                      </a:moveTo>
                      <a:cubicBezTo>
                        <a:pt x="193" y="137"/>
                        <a:pt x="194" y="139"/>
                        <a:pt x="195" y="141"/>
                      </a:cubicBezTo>
                      <a:cubicBezTo>
                        <a:pt x="201" y="141"/>
                        <a:pt x="207" y="141"/>
                        <a:pt x="213" y="141"/>
                      </a:cubicBezTo>
                      <a:cubicBezTo>
                        <a:pt x="212" y="139"/>
                        <a:pt x="210" y="137"/>
                        <a:pt x="209" y="135"/>
                      </a:cubicBezTo>
                      <a:cubicBezTo>
                        <a:pt x="204" y="135"/>
                        <a:pt x="198" y="135"/>
                        <a:pt x="192" y="135"/>
                      </a:cubicBezTo>
                      <a:close/>
                      <a:moveTo>
                        <a:pt x="171" y="135"/>
                      </a:moveTo>
                      <a:cubicBezTo>
                        <a:pt x="171" y="137"/>
                        <a:pt x="172" y="139"/>
                        <a:pt x="173" y="141"/>
                      </a:cubicBezTo>
                      <a:cubicBezTo>
                        <a:pt x="179" y="141"/>
                        <a:pt x="184" y="141"/>
                        <a:pt x="190" y="141"/>
                      </a:cubicBezTo>
                      <a:cubicBezTo>
                        <a:pt x="189" y="139"/>
                        <a:pt x="188" y="137"/>
                        <a:pt x="187" y="135"/>
                      </a:cubicBezTo>
                      <a:cubicBezTo>
                        <a:pt x="182" y="135"/>
                        <a:pt x="176" y="135"/>
                        <a:pt x="171" y="135"/>
                      </a:cubicBezTo>
                      <a:close/>
                      <a:moveTo>
                        <a:pt x="149" y="135"/>
                      </a:moveTo>
                      <a:cubicBezTo>
                        <a:pt x="149" y="137"/>
                        <a:pt x="149" y="139"/>
                        <a:pt x="150" y="141"/>
                      </a:cubicBezTo>
                      <a:cubicBezTo>
                        <a:pt x="155" y="141"/>
                        <a:pt x="161" y="141"/>
                        <a:pt x="167" y="141"/>
                      </a:cubicBezTo>
                      <a:cubicBezTo>
                        <a:pt x="167" y="139"/>
                        <a:pt x="166" y="137"/>
                        <a:pt x="165" y="135"/>
                      </a:cubicBezTo>
                      <a:cubicBezTo>
                        <a:pt x="160" y="135"/>
                        <a:pt x="154" y="135"/>
                        <a:pt x="149" y="135"/>
                      </a:cubicBezTo>
                      <a:close/>
                      <a:moveTo>
                        <a:pt x="127" y="135"/>
                      </a:moveTo>
                      <a:cubicBezTo>
                        <a:pt x="127" y="137"/>
                        <a:pt x="127" y="139"/>
                        <a:pt x="127" y="141"/>
                      </a:cubicBezTo>
                      <a:cubicBezTo>
                        <a:pt x="133" y="141"/>
                        <a:pt x="139" y="141"/>
                        <a:pt x="144" y="141"/>
                      </a:cubicBezTo>
                      <a:cubicBezTo>
                        <a:pt x="144" y="139"/>
                        <a:pt x="144" y="137"/>
                        <a:pt x="144" y="135"/>
                      </a:cubicBezTo>
                      <a:cubicBezTo>
                        <a:pt x="138" y="135"/>
                        <a:pt x="133" y="135"/>
                        <a:pt x="127" y="135"/>
                      </a:cubicBezTo>
                      <a:close/>
                      <a:moveTo>
                        <a:pt x="105" y="135"/>
                      </a:moveTo>
                      <a:cubicBezTo>
                        <a:pt x="105" y="137"/>
                        <a:pt x="104" y="139"/>
                        <a:pt x="104" y="141"/>
                      </a:cubicBezTo>
                      <a:cubicBezTo>
                        <a:pt x="110" y="141"/>
                        <a:pt x="115" y="141"/>
                        <a:pt x="121" y="141"/>
                      </a:cubicBezTo>
                      <a:cubicBezTo>
                        <a:pt x="121" y="139"/>
                        <a:pt x="122" y="137"/>
                        <a:pt x="122" y="135"/>
                      </a:cubicBezTo>
                      <a:cubicBezTo>
                        <a:pt x="116" y="135"/>
                        <a:pt x="111" y="135"/>
                        <a:pt x="105" y="135"/>
                      </a:cubicBezTo>
                      <a:close/>
                      <a:moveTo>
                        <a:pt x="83" y="135"/>
                      </a:moveTo>
                      <a:cubicBezTo>
                        <a:pt x="83" y="137"/>
                        <a:pt x="82" y="139"/>
                        <a:pt x="81" y="141"/>
                      </a:cubicBezTo>
                      <a:cubicBezTo>
                        <a:pt x="87" y="141"/>
                        <a:pt x="93" y="141"/>
                        <a:pt x="99" y="141"/>
                      </a:cubicBezTo>
                      <a:cubicBezTo>
                        <a:pt x="99" y="139"/>
                        <a:pt x="100" y="137"/>
                        <a:pt x="100" y="135"/>
                      </a:cubicBezTo>
                      <a:cubicBezTo>
                        <a:pt x="94" y="135"/>
                        <a:pt x="89" y="135"/>
                        <a:pt x="83" y="135"/>
                      </a:cubicBezTo>
                      <a:close/>
                      <a:moveTo>
                        <a:pt x="187" y="144"/>
                      </a:moveTo>
                      <a:cubicBezTo>
                        <a:pt x="188" y="146"/>
                        <a:pt x="189" y="149"/>
                        <a:pt x="190" y="151"/>
                      </a:cubicBezTo>
                      <a:cubicBezTo>
                        <a:pt x="200" y="151"/>
                        <a:pt x="209" y="151"/>
                        <a:pt x="219" y="151"/>
                      </a:cubicBezTo>
                      <a:cubicBezTo>
                        <a:pt x="218" y="149"/>
                        <a:pt x="216" y="146"/>
                        <a:pt x="215" y="144"/>
                      </a:cubicBezTo>
                      <a:cubicBezTo>
                        <a:pt x="205" y="144"/>
                        <a:pt x="196" y="144"/>
                        <a:pt x="187" y="144"/>
                      </a:cubicBezTo>
                      <a:close/>
                      <a:moveTo>
                        <a:pt x="163" y="144"/>
                      </a:moveTo>
                      <a:cubicBezTo>
                        <a:pt x="163" y="146"/>
                        <a:pt x="164" y="149"/>
                        <a:pt x="165" y="151"/>
                      </a:cubicBezTo>
                      <a:cubicBezTo>
                        <a:pt x="171" y="151"/>
                        <a:pt x="177" y="151"/>
                        <a:pt x="183" y="151"/>
                      </a:cubicBezTo>
                      <a:cubicBezTo>
                        <a:pt x="183" y="149"/>
                        <a:pt x="182" y="146"/>
                        <a:pt x="181" y="144"/>
                      </a:cubicBezTo>
                      <a:cubicBezTo>
                        <a:pt x="175" y="144"/>
                        <a:pt x="169" y="144"/>
                        <a:pt x="163" y="144"/>
                      </a:cubicBezTo>
                      <a:close/>
                      <a:moveTo>
                        <a:pt x="139" y="144"/>
                      </a:moveTo>
                      <a:cubicBezTo>
                        <a:pt x="140" y="146"/>
                        <a:pt x="140" y="149"/>
                        <a:pt x="140" y="151"/>
                      </a:cubicBezTo>
                      <a:cubicBezTo>
                        <a:pt x="146" y="151"/>
                        <a:pt x="153" y="151"/>
                        <a:pt x="159" y="151"/>
                      </a:cubicBezTo>
                      <a:cubicBezTo>
                        <a:pt x="158" y="149"/>
                        <a:pt x="158" y="146"/>
                        <a:pt x="157" y="144"/>
                      </a:cubicBezTo>
                      <a:cubicBezTo>
                        <a:pt x="151" y="144"/>
                        <a:pt x="145" y="144"/>
                        <a:pt x="139" y="144"/>
                      </a:cubicBezTo>
                      <a:close/>
                      <a:moveTo>
                        <a:pt x="116" y="144"/>
                      </a:moveTo>
                      <a:cubicBezTo>
                        <a:pt x="116" y="146"/>
                        <a:pt x="115" y="149"/>
                        <a:pt x="115" y="151"/>
                      </a:cubicBezTo>
                      <a:cubicBezTo>
                        <a:pt x="121" y="151"/>
                        <a:pt x="128" y="151"/>
                        <a:pt x="134" y="151"/>
                      </a:cubicBezTo>
                      <a:cubicBezTo>
                        <a:pt x="134" y="149"/>
                        <a:pt x="134" y="146"/>
                        <a:pt x="134" y="144"/>
                      </a:cubicBezTo>
                      <a:cubicBezTo>
                        <a:pt x="128" y="144"/>
                        <a:pt x="122" y="144"/>
                        <a:pt x="116" y="144"/>
                      </a:cubicBezTo>
                      <a:close/>
                      <a:moveTo>
                        <a:pt x="92" y="144"/>
                      </a:moveTo>
                      <a:cubicBezTo>
                        <a:pt x="92" y="146"/>
                        <a:pt x="91" y="149"/>
                        <a:pt x="91" y="151"/>
                      </a:cubicBezTo>
                      <a:cubicBezTo>
                        <a:pt x="97" y="151"/>
                        <a:pt x="103" y="151"/>
                        <a:pt x="109" y="151"/>
                      </a:cubicBezTo>
                      <a:cubicBezTo>
                        <a:pt x="110" y="149"/>
                        <a:pt x="110" y="146"/>
                        <a:pt x="110" y="144"/>
                      </a:cubicBezTo>
                      <a:cubicBezTo>
                        <a:pt x="104" y="144"/>
                        <a:pt x="98" y="144"/>
                        <a:pt x="92" y="144"/>
                      </a:cubicBezTo>
                      <a:close/>
                      <a:moveTo>
                        <a:pt x="69" y="144"/>
                      </a:moveTo>
                      <a:cubicBezTo>
                        <a:pt x="68" y="146"/>
                        <a:pt x="67" y="149"/>
                        <a:pt x="66" y="151"/>
                      </a:cubicBezTo>
                      <a:cubicBezTo>
                        <a:pt x="72" y="151"/>
                        <a:pt x="78" y="151"/>
                        <a:pt x="84" y="151"/>
                      </a:cubicBezTo>
                      <a:cubicBezTo>
                        <a:pt x="85" y="149"/>
                        <a:pt x="86" y="146"/>
                        <a:pt x="87" y="144"/>
                      </a:cubicBezTo>
                      <a:cubicBezTo>
                        <a:pt x="81" y="144"/>
                        <a:pt x="75" y="144"/>
                        <a:pt x="69" y="144"/>
                      </a:cubicBezTo>
                      <a:close/>
                      <a:moveTo>
                        <a:pt x="45" y="144"/>
                      </a:moveTo>
                      <a:cubicBezTo>
                        <a:pt x="44" y="146"/>
                        <a:pt x="43" y="149"/>
                        <a:pt x="41" y="151"/>
                      </a:cubicBezTo>
                      <a:cubicBezTo>
                        <a:pt x="47" y="151"/>
                        <a:pt x="54" y="151"/>
                        <a:pt x="60" y="151"/>
                      </a:cubicBezTo>
                      <a:cubicBezTo>
                        <a:pt x="61" y="149"/>
                        <a:pt x="62" y="146"/>
                        <a:pt x="63" y="144"/>
                      </a:cubicBezTo>
                      <a:cubicBezTo>
                        <a:pt x="57" y="144"/>
                        <a:pt x="51" y="144"/>
                        <a:pt x="45" y="144"/>
                      </a:cubicBezTo>
                      <a:close/>
                      <a:moveTo>
                        <a:pt x="197" y="155"/>
                      </a:moveTo>
                      <a:cubicBezTo>
                        <a:pt x="198" y="158"/>
                        <a:pt x="199" y="160"/>
                        <a:pt x="201" y="163"/>
                      </a:cubicBezTo>
                      <a:cubicBezTo>
                        <a:pt x="209" y="163"/>
                        <a:pt x="218" y="163"/>
                        <a:pt x="227" y="163"/>
                      </a:cubicBezTo>
                      <a:cubicBezTo>
                        <a:pt x="225" y="160"/>
                        <a:pt x="223" y="158"/>
                        <a:pt x="222" y="155"/>
                      </a:cubicBezTo>
                      <a:cubicBezTo>
                        <a:pt x="213" y="155"/>
                        <a:pt x="205" y="155"/>
                        <a:pt x="197" y="155"/>
                      </a:cubicBezTo>
                      <a:close/>
                      <a:moveTo>
                        <a:pt x="171" y="155"/>
                      </a:moveTo>
                      <a:cubicBezTo>
                        <a:pt x="172" y="158"/>
                        <a:pt x="173" y="160"/>
                        <a:pt x="174" y="163"/>
                      </a:cubicBezTo>
                      <a:cubicBezTo>
                        <a:pt x="180" y="163"/>
                        <a:pt x="187" y="163"/>
                        <a:pt x="194" y="163"/>
                      </a:cubicBezTo>
                      <a:cubicBezTo>
                        <a:pt x="193" y="160"/>
                        <a:pt x="192" y="158"/>
                        <a:pt x="191" y="155"/>
                      </a:cubicBezTo>
                      <a:cubicBezTo>
                        <a:pt x="184" y="155"/>
                        <a:pt x="178" y="155"/>
                        <a:pt x="171" y="155"/>
                      </a:cubicBezTo>
                      <a:close/>
                      <a:moveTo>
                        <a:pt x="146" y="155"/>
                      </a:moveTo>
                      <a:cubicBezTo>
                        <a:pt x="146" y="158"/>
                        <a:pt x="147" y="160"/>
                        <a:pt x="147" y="163"/>
                      </a:cubicBezTo>
                      <a:cubicBezTo>
                        <a:pt x="154" y="163"/>
                        <a:pt x="161" y="163"/>
                        <a:pt x="168" y="163"/>
                      </a:cubicBezTo>
                      <a:cubicBezTo>
                        <a:pt x="167" y="160"/>
                        <a:pt x="166" y="158"/>
                        <a:pt x="165" y="155"/>
                      </a:cubicBezTo>
                      <a:cubicBezTo>
                        <a:pt x="159" y="155"/>
                        <a:pt x="153" y="155"/>
                        <a:pt x="146" y="155"/>
                      </a:cubicBezTo>
                      <a:close/>
                      <a:moveTo>
                        <a:pt x="121" y="155"/>
                      </a:moveTo>
                      <a:cubicBezTo>
                        <a:pt x="121" y="158"/>
                        <a:pt x="121" y="160"/>
                        <a:pt x="120" y="163"/>
                      </a:cubicBezTo>
                      <a:cubicBezTo>
                        <a:pt x="127" y="163"/>
                        <a:pt x="134" y="163"/>
                        <a:pt x="141" y="163"/>
                      </a:cubicBezTo>
                      <a:cubicBezTo>
                        <a:pt x="141" y="160"/>
                        <a:pt x="141" y="158"/>
                        <a:pt x="140" y="155"/>
                      </a:cubicBezTo>
                      <a:cubicBezTo>
                        <a:pt x="134" y="155"/>
                        <a:pt x="127" y="155"/>
                        <a:pt x="121" y="155"/>
                      </a:cubicBezTo>
                      <a:close/>
                      <a:moveTo>
                        <a:pt x="95" y="155"/>
                      </a:moveTo>
                      <a:cubicBezTo>
                        <a:pt x="95" y="158"/>
                        <a:pt x="94" y="160"/>
                        <a:pt x="93" y="163"/>
                      </a:cubicBezTo>
                      <a:cubicBezTo>
                        <a:pt x="100" y="163"/>
                        <a:pt x="107" y="163"/>
                        <a:pt x="114" y="163"/>
                      </a:cubicBezTo>
                      <a:cubicBezTo>
                        <a:pt x="114" y="160"/>
                        <a:pt x="114" y="158"/>
                        <a:pt x="115" y="155"/>
                      </a:cubicBezTo>
                      <a:cubicBezTo>
                        <a:pt x="108" y="155"/>
                        <a:pt x="102" y="155"/>
                        <a:pt x="95" y="155"/>
                      </a:cubicBezTo>
                      <a:close/>
                      <a:moveTo>
                        <a:pt x="70" y="155"/>
                      </a:moveTo>
                      <a:cubicBezTo>
                        <a:pt x="69" y="158"/>
                        <a:pt x="68" y="160"/>
                        <a:pt x="67" y="163"/>
                      </a:cubicBezTo>
                      <a:cubicBezTo>
                        <a:pt x="74" y="163"/>
                        <a:pt x="81" y="163"/>
                        <a:pt x="87" y="163"/>
                      </a:cubicBezTo>
                      <a:cubicBezTo>
                        <a:pt x="88" y="160"/>
                        <a:pt x="89" y="158"/>
                        <a:pt x="90" y="155"/>
                      </a:cubicBezTo>
                      <a:cubicBezTo>
                        <a:pt x="83" y="155"/>
                        <a:pt x="77" y="155"/>
                        <a:pt x="70" y="15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lIns="51435" tIns="25718" rIns="51435" bIns="405000"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defTabSz="685800">
                    <a:defRPr/>
                  </a:pPr>
                  <a:endParaRPr lang="zh-CN" altLang="en-US" sz="135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20" name="PA_组合 19"/>
          <p:cNvGrpSpPr/>
          <p:nvPr>
            <p:custDataLst>
              <p:tags r:id="rId3"/>
            </p:custDataLst>
          </p:nvPr>
        </p:nvGrpSpPr>
        <p:grpSpPr>
          <a:xfrm>
            <a:off x="3088102" y="-1089740"/>
            <a:ext cx="4345737" cy="5646995"/>
            <a:chOff x="3088102" y="-1089740"/>
            <a:chExt cx="4345737" cy="5646995"/>
          </a:xfrm>
        </p:grpSpPr>
        <p:sp>
          <p:nvSpPr>
            <p:cNvPr id="19" name="任意多边形: 形状 18"/>
            <p:cNvSpPr/>
            <p:nvPr/>
          </p:nvSpPr>
          <p:spPr>
            <a:xfrm>
              <a:off x="3088102" y="-1089740"/>
              <a:ext cx="4345737" cy="5646995"/>
            </a:xfrm>
            <a:custGeom>
              <a:avLst/>
              <a:gdLst/>
              <a:ahLst/>
              <a:cxnLst/>
              <a:rect l="0" t="0" r="0" b="0"/>
              <a:pathLst>
                <a:path w="4345737" h="5646995">
                  <a:moveTo>
                    <a:pt x="0" y="0"/>
                  </a:moveTo>
                  <a:lnTo>
                    <a:pt x="4345736" y="0"/>
                  </a:lnTo>
                  <a:lnTo>
                    <a:pt x="4345736" y="5646994"/>
                  </a:lnTo>
                  <a:lnTo>
                    <a:pt x="0" y="56469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PA_组合 6"/>
            <p:cNvGrpSpPr/>
            <p:nvPr>
              <p:custDataLst>
                <p:tags r:id="rId6"/>
              </p:custDataLst>
            </p:nvPr>
          </p:nvGrpSpPr>
          <p:grpSpPr>
            <a:xfrm>
              <a:off x="3088102" y="1526461"/>
              <a:ext cx="2720136" cy="3030794"/>
              <a:chOff x="3088102" y="1526461"/>
              <a:chExt cx="2720136" cy="3030794"/>
            </a:xfrm>
          </p:grpSpPr>
          <p:sp>
            <p:nvSpPr>
              <p:cNvPr id="39" name="任意多边形 38"/>
              <p:cNvSpPr/>
              <p:nvPr/>
            </p:nvSpPr>
            <p:spPr>
              <a:xfrm>
                <a:off x="3548839" y="1526461"/>
                <a:ext cx="1902542" cy="3030794"/>
              </a:xfrm>
              <a:custGeom>
                <a:avLst/>
                <a:gdLst>
                  <a:gd name="connsiteX0" fmla="*/ 0 w 2536723"/>
                  <a:gd name="connsiteY0" fmla="*/ 0 h 4041058"/>
                  <a:gd name="connsiteX1" fmla="*/ 1933522 w 2536723"/>
                  <a:gd name="connsiteY1" fmla="*/ 0 h 4041058"/>
                  <a:gd name="connsiteX2" fmla="*/ 2536723 w 2536723"/>
                  <a:gd name="connsiteY2" fmla="*/ 565395 h 4041058"/>
                  <a:gd name="connsiteX3" fmla="*/ 2536723 w 2536723"/>
                  <a:gd name="connsiteY3" fmla="*/ 4041058 h 4041058"/>
                  <a:gd name="connsiteX4" fmla="*/ 0 w 2536723"/>
                  <a:gd name="connsiteY4" fmla="*/ 4041058 h 404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6723" h="4041058">
                    <a:moveTo>
                      <a:pt x="0" y="0"/>
                    </a:moveTo>
                    <a:lnTo>
                      <a:pt x="1933522" y="0"/>
                    </a:lnTo>
                    <a:lnTo>
                      <a:pt x="2536723" y="565395"/>
                    </a:lnTo>
                    <a:lnTo>
                      <a:pt x="2536723" y="4041058"/>
                    </a:lnTo>
                    <a:lnTo>
                      <a:pt x="0" y="4041058"/>
                    </a:lnTo>
                    <a:close/>
                  </a:path>
                </a:pathLst>
              </a:custGeom>
              <a:solidFill>
                <a:srgbClr val="FFC0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088102" y="2089396"/>
                <a:ext cx="2720136" cy="2386299"/>
                <a:chOff x="3088102" y="2089396"/>
                <a:chExt cx="2720136" cy="2386299"/>
              </a:xfrm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3565625" y="2961434"/>
                  <a:ext cx="1834009" cy="15142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Do one thing at a time, and do well. Never forget to say “thanks”. Keep on going never give up. Whatever is worth doing is worth doing well. Believe in yourself. </a:t>
                  </a:r>
                  <a:endParaRPr lang="zh-CN" altLang="en-US" sz="1200" b="1" dirty="0">
                    <a:solidFill>
                      <a:schemeClr val="bg1"/>
                    </a:solidFill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3088102" y="2089396"/>
                  <a:ext cx="27201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YOUR TEXT HERE</a:t>
                  </a:r>
                  <a:endParaRPr lang="zh-CN" altLang="en-US" dirty="0">
                    <a:solidFill>
                      <a:schemeClr val="bg1"/>
                    </a:solidFill>
                    <a:latin typeface="Calibri Light" panose="020F0302020204030204" pitchFamily="34" charset="0"/>
                  </a:endParaRPr>
                </a:p>
              </p:txBody>
            </p:sp>
            <p:sp>
              <p:nvSpPr>
                <p:cNvPr id="43" name="KSO_Shape"/>
                <p:cNvSpPr/>
                <p:nvPr/>
              </p:nvSpPr>
              <p:spPr bwMode="auto">
                <a:xfrm>
                  <a:off x="4221152" y="2460974"/>
                  <a:ext cx="626495" cy="447259"/>
                </a:xfrm>
                <a:custGeom>
                  <a:avLst/>
                  <a:gdLst>
                    <a:gd name="T0" fmla="*/ 292563706 w 6176"/>
                    <a:gd name="T1" fmla="*/ 94836 h 4867"/>
                    <a:gd name="T2" fmla="*/ 308833011 w 6176"/>
                    <a:gd name="T3" fmla="*/ 10908958 h 4867"/>
                    <a:gd name="T4" fmla="*/ 311211793 w 6176"/>
                    <a:gd name="T5" fmla="*/ 392245233 h 4867"/>
                    <a:gd name="T6" fmla="*/ 296655015 w 6176"/>
                    <a:gd name="T7" fmla="*/ 408181752 h 4867"/>
                    <a:gd name="T8" fmla="*/ 276960350 w 6176"/>
                    <a:gd name="T9" fmla="*/ 404387372 h 4867"/>
                    <a:gd name="T10" fmla="*/ 41862807 w 6176"/>
                    <a:gd name="T11" fmla="*/ 298239259 h 4867"/>
                    <a:gd name="T12" fmla="*/ 16649934 w 6176"/>
                    <a:gd name="T13" fmla="*/ 281164395 h 4867"/>
                    <a:gd name="T14" fmla="*/ 1236893 w 6176"/>
                    <a:gd name="T15" fmla="*/ 251188700 h 4867"/>
                    <a:gd name="T16" fmla="*/ 1902841 w 6176"/>
                    <a:gd name="T17" fmla="*/ 155475362 h 4867"/>
                    <a:gd name="T18" fmla="*/ 18648087 w 6176"/>
                    <a:gd name="T19" fmla="*/ 126258359 h 4867"/>
                    <a:gd name="T20" fmla="*/ 39959966 w 6176"/>
                    <a:gd name="T21" fmla="*/ 112314020 h 4867"/>
                    <a:gd name="T22" fmla="*/ 473334819 w 6176"/>
                    <a:gd name="T23" fmla="*/ 233639653 h 4867"/>
                    <a:gd name="T24" fmla="*/ 501877740 w 6176"/>
                    <a:gd name="T25" fmla="*/ 237339197 h 4867"/>
                    <a:gd name="T26" fmla="*/ 530230038 w 6176"/>
                    <a:gd name="T27" fmla="*/ 248817174 h 4867"/>
                    <a:gd name="T28" fmla="*/ 554111014 w 6176"/>
                    <a:gd name="T29" fmla="*/ 267125219 h 4867"/>
                    <a:gd name="T30" fmla="*/ 571046267 w 6176"/>
                    <a:gd name="T31" fmla="*/ 288563482 h 4867"/>
                    <a:gd name="T32" fmla="*/ 583319883 w 6176"/>
                    <a:gd name="T33" fmla="*/ 316547304 h 4867"/>
                    <a:gd name="T34" fmla="*/ 587601198 w 6176"/>
                    <a:gd name="T35" fmla="*/ 347756180 h 4867"/>
                    <a:gd name="T36" fmla="*/ 583985831 w 6176"/>
                    <a:gd name="T37" fmla="*/ 376214185 h 4867"/>
                    <a:gd name="T38" fmla="*/ 572473475 w 6176"/>
                    <a:gd name="T39" fmla="*/ 404482209 h 4867"/>
                    <a:gd name="T40" fmla="*/ 554111014 w 6176"/>
                    <a:gd name="T41" fmla="*/ 428386834 h 4867"/>
                    <a:gd name="T42" fmla="*/ 532513509 w 6176"/>
                    <a:gd name="T43" fmla="*/ 445177189 h 4867"/>
                    <a:gd name="T44" fmla="*/ 504636844 w 6176"/>
                    <a:gd name="T45" fmla="*/ 457414165 h 4867"/>
                    <a:gd name="T46" fmla="*/ 473334819 w 6176"/>
                    <a:gd name="T47" fmla="*/ 461682727 h 4867"/>
                    <a:gd name="T48" fmla="*/ 444601892 w 6176"/>
                    <a:gd name="T49" fmla="*/ 458172856 h 4867"/>
                    <a:gd name="T50" fmla="*/ 416439601 w 6176"/>
                    <a:gd name="T51" fmla="*/ 446600043 h 4867"/>
                    <a:gd name="T52" fmla="*/ 392463621 w 6176"/>
                    <a:gd name="T53" fmla="*/ 428386834 h 4867"/>
                    <a:gd name="T54" fmla="*/ 375528060 w 6176"/>
                    <a:gd name="T55" fmla="*/ 406758898 h 4867"/>
                    <a:gd name="T56" fmla="*/ 363254752 w 6176"/>
                    <a:gd name="T57" fmla="*/ 378965057 h 4867"/>
                    <a:gd name="T58" fmla="*/ 358878126 w 6176"/>
                    <a:gd name="T59" fmla="*/ 347756180 h 4867"/>
                    <a:gd name="T60" fmla="*/ 362588804 w 6176"/>
                    <a:gd name="T61" fmla="*/ 319298176 h 4867"/>
                    <a:gd name="T62" fmla="*/ 374101161 w 6176"/>
                    <a:gd name="T63" fmla="*/ 291029844 h 4867"/>
                    <a:gd name="T64" fmla="*/ 392463621 w 6176"/>
                    <a:gd name="T65" fmla="*/ 267125219 h 4867"/>
                    <a:gd name="T66" fmla="*/ 413965815 w 6176"/>
                    <a:gd name="T67" fmla="*/ 250240336 h 4867"/>
                    <a:gd name="T68" fmla="*/ 442032795 w 6176"/>
                    <a:gd name="T69" fmla="*/ 238003360 h 4867"/>
                    <a:gd name="T70" fmla="*/ 473334819 w 6176"/>
                    <a:gd name="T71" fmla="*/ 233639653 h 4867"/>
                    <a:gd name="T72" fmla="*/ 470195086 w 6176"/>
                    <a:gd name="T73" fmla="*/ 424877271 h 4867"/>
                    <a:gd name="T74" fmla="*/ 506825003 w 6176"/>
                    <a:gd name="T75" fmla="*/ 417288203 h 4867"/>
                    <a:gd name="T76" fmla="*/ 535272613 w 6176"/>
                    <a:gd name="T77" fmla="*/ 393858068 h 4867"/>
                    <a:gd name="T78" fmla="*/ 550305333 w 6176"/>
                    <a:gd name="T79" fmla="*/ 355534613 h 4867"/>
                    <a:gd name="T80" fmla="*/ 544596810 w 6176"/>
                    <a:gd name="T81" fmla="*/ 317590813 h 4867"/>
                    <a:gd name="T82" fmla="*/ 418437445 w 6176"/>
                    <a:gd name="T83" fmla="*/ 402110683 h 4867"/>
                    <a:gd name="T84" fmla="*/ 473334819 w 6176"/>
                    <a:gd name="T85" fmla="*/ 270540254 h 4867"/>
                    <a:gd name="T86" fmla="*/ 433089535 w 6176"/>
                    <a:gd name="T87" fmla="*/ 281638884 h 4867"/>
                    <a:gd name="T88" fmla="*/ 407020400 w 6176"/>
                    <a:gd name="T89" fmla="*/ 307630527 h 4867"/>
                    <a:gd name="T90" fmla="*/ 395888673 w 6176"/>
                    <a:gd name="T91" fmla="*/ 347756180 h 4867"/>
                    <a:gd name="T92" fmla="*/ 405212562 w 6176"/>
                    <a:gd name="T93" fmla="*/ 384466800 h 4867"/>
                    <a:gd name="T94" fmla="*/ 320155053 w 6176"/>
                    <a:gd name="T95" fmla="*/ 349084198 h 4867"/>
                    <a:gd name="T96" fmla="*/ 288567710 w 6176"/>
                    <a:gd name="T97" fmla="*/ 91349939 h 4867"/>
                    <a:gd name="T98" fmla="*/ 285237661 w 6176"/>
                    <a:gd name="T99" fmla="*/ 71809020 h 4867"/>
                    <a:gd name="T100" fmla="*/ 265067363 w 6176"/>
                    <a:gd name="T101" fmla="*/ 63935443 h 4867"/>
                    <a:gd name="T102" fmla="*/ 168783123 w 6176"/>
                    <a:gd name="T103" fmla="*/ 137167317 h 4867"/>
                    <a:gd name="T104" fmla="*/ 169163753 w 6176"/>
                    <a:gd name="T105" fmla="*/ 158605580 h 4867"/>
                    <a:gd name="T106" fmla="*/ 186479636 w 6176"/>
                    <a:gd name="T107" fmla="*/ 168565866 h 4867"/>
                    <a:gd name="T108" fmla="*/ 63935946 w 6176"/>
                    <a:gd name="T109" fmla="*/ 149878475 h 4867"/>
                    <a:gd name="T110" fmla="*/ 48617907 w 6176"/>
                    <a:gd name="T111" fmla="*/ 156234054 h 4867"/>
                    <a:gd name="T112" fmla="*/ 42338440 w 6176"/>
                    <a:gd name="T113" fmla="*/ 238287869 h 4867"/>
                    <a:gd name="T114" fmla="*/ 51852644 w 6176"/>
                    <a:gd name="T115" fmla="*/ 256121424 h 4867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6176" h="4867">
                      <a:moveTo>
                        <a:pt x="1587" y="1134"/>
                      </a:moveTo>
                      <a:lnTo>
                        <a:pt x="2912" y="51"/>
                      </a:lnTo>
                      <a:lnTo>
                        <a:pt x="2930" y="38"/>
                      </a:lnTo>
                      <a:lnTo>
                        <a:pt x="2949" y="26"/>
                      </a:lnTo>
                      <a:lnTo>
                        <a:pt x="2968" y="17"/>
                      </a:lnTo>
                      <a:lnTo>
                        <a:pt x="2989" y="10"/>
                      </a:lnTo>
                      <a:lnTo>
                        <a:pt x="3010" y="5"/>
                      </a:lnTo>
                      <a:lnTo>
                        <a:pt x="3032" y="1"/>
                      </a:lnTo>
                      <a:lnTo>
                        <a:pt x="3053" y="0"/>
                      </a:lnTo>
                      <a:lnTo>
                        <a:pt x="3075" y="1"/>
                      </a:lnTo>
                      <a:lnTo>
                        <a:pt x="3095" y="5"/>
                      </a:lnTo>
                      <a:lnTo>
                        <a:pt x="3116" y="10"/>
                      </a:lnTo>
                      <a:lnTo>
                        <a:pt x="3137" y="17"/>
                      </a:lnTo>
                      <a:lnTo>
                        <a:pt x="3156" y="26"/>
                      </a:lnTo>
                      <a:lnTo>
                        <a:pt x="3174" y="38"/>
                      </a:lnTo>
                      <a:lnTo>
                        <a:pt x="3192" y="51"/>
                      </a:lnTo>
                      <a:lnTo>
                        <a:pt x="3208" y="66"/>
                      </a:lnTo>
                      <a:lnTo>
                        <a:pt x="3225" y="83"/>
                      </a:lnTo>
                      <a:lnTo>
                        <a:pt x="3236" y="98"/>
                      </a:lnTo>
                      <a:lnTo>
                        <a:pt x="3246" y="115"/>
                      </a:lnTo>
                      <a:lnTo>
                        <a:pt x="3255" y="132"/>
                      </a:lnTo>
                      <a:lnTo>
                        <a:pt x="3262" y="149"/>
                      </a:lnTo>
                      <a:lnTo>
                        <a:pt x="3267" y="168"/>
                      </a:lnTo>
                      <a:lnTo>
                        <a:pt x="3272" y="186"/>
                      </a:lnTo>
                      <a:lnTo>
                        <a:pt x="3274" y="205"/>
                      </a:lnTo>
                      <a:lnTo>
                        <a:pt x="3275" y="223"/>
                      </a:lnTo>
                      <a:lnTo>
                        <a:pt x="3275" y="4090"/>
                      </a:lnTo>
                      <a:lnTo>
                        <a:pt x="3274" y="4113"/>
                      </a:lnTo>
                      <a:lnTo>
                        <a:pt x="3271" y="4135"/>
                      </a:lnTo>
                      <a:lnTo>
                        <a:pt x="3264" y="4157"/>
                      </a:lnTo>
                      <a:lnTo>
                        <a:pt x="3257" y="4177"/>
                      </a:lnTo>
                      <a:lnTo>
                        <a:pt x="3248" y="4196"/>
                      </a:lnTo>
                      <a:lnTo>
                        <a:pt x="3236" y="4214"/>
                      </a:lnTo>
                      <a:lnTo>
                        <a:pt x="3223" y="4232"/>
                      </a:lnTo>
                      <a:lnTo>
                        <a:pt x="3210" y="4248"/>
                      </a:lnTo>
                      <a:lnTo>
                        <a:pt x="3193" y="4263"/>
                      </a:lnTo>
                      <a:lnTo>
                        <a:pt x="3176" y="4274"/>
                      </a:lnTo>
                      <a:lnTo>
                        <a:pt x="3158" y="4286"/>
                      </a:lnTo>
                      <a:lnTo>
                        <a:pt x="3139" y="4296"/>
                      </a:lnTo>
                      <a:lnTo>
                        <a:pt x="3118" y="4303"/>
                      </a:lnTo>
                      <a:lnTo>
                        <a:pt x="3097" y="4309"/>
                      </a:lnTo>
                      <a:lnTo>
                        <a:pt x="3075" y="4312"/>
                      </a:lnTo>
                      <a:lnTo>
                        <a:pt x="3052" y="4313"/>
                      </a:lnTo>
                      <a:lnTo>
                        <a:pt x="3029" y="4312"/>
                      </a:lnTo>
                      <a:lnTo>
                        <a:pt x="3007" y="4309"/>
                      </a:lnTo>
                      <a:lnTo>
                        <a:pt x="2986" y="4303"/>
                      </a:lnTo>
                      <a:lnTo>
                        <a:pt x="2965" y="4296"/>
                      </a:lnTo>
                      <a:lnTo>
                        <a:pt x="2946" y="4286"/>
                      </a:lnTo>
                      <a:lnTo>
                        <a:pt x="2928" y="4275"/>
                      </a:lnTo>
                      <a:lnTo>
                        <a:pt x="2911" y="4263"/>
                      </a:lnTo>
                      <a:lnTo>
                        <a:pt x="2894" y="4248"/>
                      </a:lnTo>
                      <a:lnTo>
                        <a:pt x="1613" y="3184"/>
                      </a:lnTo>
                      <a:lnTo>
                        <a:pt x="672" y="3184"/>
                      </a:lnTo>
                      <a:lnTo>
                        <a:pt x="636" y="3183"/>
                      </a:lnTo>
                      <a:lnTo>
                        <a:pt x="603" y="3181"/>
                      </a:lnTo>
                      <a:lnTo>
                        <a:pt x="569" y="3177"/>
                      </a:lnTo>
                      <a:lnTo>
                        <a:pt x="536" y="3171"/>
                      </a:lnTo>
                      <a:lnTo>
                        <a:pt x="504" y="3163"/>
                      </a:lnTo>
                      <a:lnTo>
                        <a:pt x="471" y="3154"/>
                      </a:lnTo>
                      <a:lnTo>
                        <a:pt x="440" y="3144"/>
                      </a:lnTo>
                      <a:lnTo>
                        <a:pt x="410" y="3131"/>
                      </a:lnTo>
                      <a:lnTo>
                        <a:pt x="380" y="3118"/>
                      </a:lnTo>
                      <a:lnTo>
                        <a:pt x="351" y="3103"/>
                      </a:lnTo>
                      <a:lnTo>
                        <a:pt x="324" y="3087"/>
                      </a:lnTo>
                      <a:lnTo>
                        <a:pt x="296" y="3069"/>
                      </a:lnTo>
                      <a:lnTo>
                        <a:pt x="270" y="3050"/>
                      </a:lnTo>
                      <a:lnTo>
                        <a:pt x="244" y="3030"/>
                      </a:lnTo>
                      <a:lnTo>
                        <a:pt x="220" y="3009"/>
                      </a:lnTo>
                      <a:lnTo>
                        <a:pt x="196" y="2987"/>
                      </a:lnTo>
                      <a:lnTo>
                        <a:pt x="175" y="2964"/>
                      </a:lnTo>
                      <a:lnTo>
                        <a:pt x="153" y="2939"/>
                      </a:lnTo>
                      <a:lnTo>
                        <a:pt x="133" y="2913"/>
                      </a:lnTo>
                      <a:lnTo>
                        <a:pt x="115" y="2888"/>
                      </a:lnTo>
                      <a:lnTo>
                        <a:pt x="97" y="2860"/>
                      </a:lnTo>
                      <a:lnTo>
                        <a:pt x="80" y="2832"/>
                      </a:lnTo>
                      <a:lnTo>
                        <a:pt x="66" y="2803"/>
                      </a:lnTo>
                      <a:lnTo>
                        <a:pt x="52" y="2773"/>
                      </a:lnTo>
                      <a:lnTo>
                        <a:pt x="41" y="2743"/>
                      </a:lnTo>
                      <a:lnTo>
                        <a:pt x="30" y="2712"/>
                      </a:lnTo>
                      <a:lnTo>
                        <a:pt x="20" y="2680"/>
                      </a:lnTo>
                      <a:lnTo>
                        <a:pt x="13" y="2648"/>
                      </a:lnTo>
                      <a:lnTo>
                        <a:pt x="7" y="2614"/>
                      </a:lnTo>
                      <a:lnTo>
                        <a:pt x="3" y="2581"/>
                      </a:lnTo>
                      <a:lnTo>
                        <a:pt x="0" y="2547"/>
                      </a:lnTo>
                      <a:lnTo>
                        <a:pt x="0" y="2512"/>
                      </a:lnTo>
                      <a:lnTo>
                        <a:pt x="0" y="1806"/>
                      </a:lnTo>
                      <a:lnTo>
                        <a:pt x="0" y="1772"/>
                      </a:lnTo>
                      <a:lnTo>
                        <a:pt x="3" y="1738"/>
                      </a:lnTo>
                      <a:lnTo>
                        <a:pt x="7" y="1704"/>
                      </a:lnTo>
                      <a:lnTo>
                        <a:pt x="13" y="1671"/>
                      </a:lnTo>
                      <a:lnTo>
                        <a:pt x="20" y="1639"/>
                      </a:lnTo>
                      <a:lnTo>
                        <a:pt x="30" y="1607"/>
                      </a:lnTo>
                      <a:lnTo>
                        <a:pt x="41" y="1576"/>
                      </a:lnTo>
                      <a:lnTo>
                        <a:pt x="52" y="1545"/>
                      </a:lnTo>
                      <a:lnTo>
                        <a:pt x="66" y="1516"/>
                      </a:lnTo>
                      <a:lnTo>
                        <a:pt x="80" y="1487"/>
                      </a:lnTo>
                      <a:lnTo>
                        <a:pt x="97" y="1458"/>
                      </a:lnTo>
                      <a:lnTo>
                        <a:pt x="115" y="1431"/>
                      </a:lnTo>
                      <a:lnTo>
                        <a:pt x="133" y="1404"/>
                      </a:lnTo>
                      <a:lnTo>
                        <a:pt x="153" y="1380"/>
                      </a:lnTo>
                      <a:lnTo>
                        <a:pt x="175" y="1355"/>
                      </a:lnTo>
                      <a:lnTo>
                        <a:pt x="196" y="1331"/>
                      </a:lnTo>
                      <a:lnTo>
                        <a:pt x="212" y="1318"/>
                      </a:lnTo>
                      <a:lnTo>
                        <a:pt x="235" y="1297"/>
                      </a:lnTo>
                      <a:lnTo>
                        <a:pt x="259" y="1277"/>
                      </a:lnTo>
                      <a:lnTo>
                        <a:pt x="284" y="1259"/>
                      </a:lnTo>
                      <a:lnTo>
                        <a:pt x="310" y="1241"/>
                      </a:lnTo>
                      <a:lnTo>
                        <a:pt x="336" y="1225"/>
                      </a:lnTo>
                      <a:lnTo>
                        <a:pt x="363" y="1210"/>
                      </a:lnTo>
                      <a:lnTo>
                        <a:pt x="391" y="1196"/>
                      </a:lnTo>
                      <a:lnTo>
                        <a:pt x="420" y="1184"/>
                      </a:lnTo>
                      <a:lnTo>
                        <a:pt x="450" y="1172"/>
                      </a:lnTo>
                      <a:lnTo>
                        <a:pt x="480" y="1162"/>
                      </a:lnTo>
                      <a:lnTo>
                        <a:pt x="510" y="1154"/>
                      </a:lnTo>
                      <a:lnTo>
                        <a:pt x="542" y="1147"/>
                      </a:lnTo>
                      <a:lnTo>
                        <a:pt x="573" y="1142"/>
                      </a:lnTo>
                      <a:lnTo>
                        <a:pt x="605" y="1137"/>
                      </a:lnTo>
                      <a:lnTo>
                        <a:pt x="639" y="1135"/>
                      </a:lnTo>
                      <a:lnTo>
                        <a:pt x="672" y="1134"/>
                      </a:lnTo>
                      <a:lnTo>
                        <a:pt x="1587" y="1134"/>
                      </a:lnTo>
                      <a:close/>
                      <a:moveTo>
                        <a:pt x="4975" y="2463"/>
                      </a:moveTo>
                      <a:lnTo>
                        <a:pt x="4975" y="2463"/>
                      </a:lnTo>
                      <a:lnTo>
                        <a:pt x="5006" y="2464"/>
                      </a:lnTo>
                      <a:lnTo>
                        <a:pt x="5036" y="2465"/>
                      </a:lnTo>
                      <a:lnTo>
                        <a:pt x="5067" y="2467"/>
                      </a:lnTo>
                      <a:lnTo>
                        <a:pt x="5097" y="2470"/>
                      </a:lnTo>
                      <a:lnTo>
                        <a:pt x="5128" y="2473"/>
                      </a:lnTo>
                      <a:lnTo>
                        <a:pt x="5158" y="2477"/>
                      </a:lnTo>
                      <a:lnTo>
                        <a:pt x="5187" y="2482"/>
                      </a:lnTo>
                      <a:lnTo>
                        <a:pt x="5217" y="2488"/>
                      </a:lnTo>
                      <a:lnTo>
                        <a:pt x="5246" y="2494"/>
                      </a:lnTo>
                      <a:lnTo>
                        <a:pt x="5275" y="2502"/>
                      </a:lnTo>
                      <a:lnTo>
                        <a:pt x="5304" y="2509"/>
                      </a:lnTo>
                      <a:lnTo>
                        <a:pt x="5331" y="2518"/>
                      </a:lnTo>
                      <a:lnTo>
                        <a:pt x="5360" y="2526"/>
                      </a:lnTo>
                      <a:lnTo>
                        <a:pt x="5387" y="2536"/>
                      </a:lnTo>
                      <a:lnTo>
                        <a:pt x="5415" y="2547"/>
                      </a:lnTo>
                      <a:lnTo>
                        <a:pt x="5442" y="2558"/>
                      </a:lnTo>
                      <a:lnTo>
                        <a:pt x="5469" y="2569"/>
                      </a:lnTo>
                      <a:lnTo>
                        <a:pt x="5495" y="2582"/>
                      </a:lnTo>
                      <a:lnTo>
                        <a:pt x="5521" y="2595"/>
                      </a:lnTo>
                      <a:lnTo>
                        <a:pt x="5547" y="2609"/>
                      </a:lnTo>
                      <a:lnTo>
                        <a:pt x="5573" y="2623"/>
                      </a:lnTo>
                      <a:lnTo>
                        <a:pt x="5597" y="2638"/>
                      </a:lnTo>
                      <a:lnTo>
                        <a:pt x="5622" y="2653"/>
                      </a:lnTo>
                      <a:lnTo>
                        <a:pt x="5647" y="2669"/>
                      </a:lnTo>
                      <a:lnTo>
                        <a:pt x="5670" y="2685"/>
                      </a:lnTo>
                      <a:lnTo>
                        <a:pt x="5694" y="2702"/>
                      </a:lnTo>
                      <a:lnTo>
                        <a:pt x="5716" y="2720"/>
                      </a:lnTo>
                      <a:lnTo>
                        <a:pt x="5739" y="2738"/>
                      </a:lnTo>
                      <a:lnTo>
                        <a:pt x="5761" y="2757"/>
                      </a:lnTo>
                      <a:lnTo>
                        <a:pt x="5783" y="2776"/>
                      </a:lnTo>
                      <a:lnTo>
                        <a:pt x="5804" y="2795"/>
                      </a:lnTo>
                      <a:lnTo>
                        <a:pt x="5824" y="2816"/>
                      </a:lnTo>
                      <a:lnTo>
                        <a:pt x="5845" y="2836"/>
                      </a:lnTo>
                      <a:lnTo>
                        <a:pt x="5864" y="2858"/>
                      </a:lnTo>
                      <a:lnTo>
                        <a:pt x="5883" y="2879"/>
                      </a:lnTo>
                      <a:lnTo>
                        <a:pt x="5902" y="2900"/>
                      </a:lnTo>
                      <a:lnTo>
                        <a:pt x="5920" y="2923"/>
                      </a:lnTo>
                      <a:lnTo>
                        <a:pt x="5938" y="2947"/>
                      </a:lnTo>
                      <a:lnTo>
                        <a:pt x="5954" y="2970"/>
                      </a:lnTo>
                      <a:lnTo>
                        <a:pt x="5971" y="2994"/>
                      </a:lnTo>
                      <a:lnTo>
                        <a:pt x="5987" y="3017"/>
                      </a:lnTo>
                      <a:lnTo>
                        <a:pt x="6002" y="3042"/>
                      </a:lnTo>
                      <a:lnTo>
                        <a:pt x="6017" y="3068"/>
                      </a:lnTo>
                      <a:lnTo>
                        <a:pt x="6031" y="3092"/>
                      </a:lnTo>
                      <a:lnTo>
                        <a:pt x="6045" y="3118"/>
                      </a:lnTo>
                      <a:lnTo>
                        <a:pt x="6058" y="3145"/>
                      </a:lnTo>
                      <a:lnTo>
                        <a:pt x="6070" y="3171"/>
                      </a:lnTo>
                      <a:lnTo>
                        <a:pt x="6082" y="3197"/>
                      </a:lnTo>
                      <a:lnTo>
                        <a:pt x="6093" y="3225"/>
                      </a:lnTo>
                      <a:lnTo>
                        <a:pt x="6103" y="3252"/>
                      </a:lnTo>
                      <a:lnTo>
                        <a:pt x="6113" y="3280"/>
                      </a:lnTo>
                      <a:lnTo>
                        <a:pt x="6122" y="3308"/>
                      </a:lnTo>
                      <a:lnTo>
                        <a:pt x="6131" y="3337"/>
                      </a:lnTo>
                      <a:lnTo>
                        <a:pt x="6138" y="3366"/>
                      </a:lnTo>
                      <a:lnTo>
                        <a:pt x="6146" y="3395"/>
                      </a:lnTo>
                      <a:lnTo>
                        <a:pt x="6152" y="3423"/>
                      </a:lnTo>
                      <a:lnTo>
                        <a:pt x="6158" y="3452"/>
                      </a:lnTo>
                      <a:lnTo>
                        <a:pt x="6163" y="3482"/>
                      </a:lnTo>
                      <a:lnTo>
                        <a:pt x="6166" y="3512"/>
                      </a:lnTo>
                      <a:lnTo>
                        <a:pt x="6171" y="3542"/>
                      </a:lnTo>
                      <a:lnTo>
                        <a:pt x="6173" y="3574"/>
                      </a:lnTo>
                      <a:lnTo>
                        <a:pt x="6175" y="3604"/>
                      </a:lnTo>
                      <a:lnTo>
                        <a:pt x="6176" y="3635"/>
                      </a:lnTo>
                      <a:lnTo>
                        <a:pt x="6176" y="3666"/>
                      </a:lnTo>
                      <a:lnTo>
                        <a:pt x="6176" y="3697"/>
                      </a:lnTo>
                      <a:lnTo>
                        <a:pt x="6175" y="3727"/>
                      </a:lnTo>
                      <a:lnTo>
                        <a:pt x="6173" y="3758"/>
                      </a:lnTo>
                      <a:lnTo>
                        <a:pt x="6171" y="3788"/>
                      </a:lnTo>
                      <a:lnTo>
                        <a:pt x="6166" y="3819"/>
                      </a:lnTo>
                      <a:lnTo>
                        <a:pt x="6163" y="3849"/>
                      </a:lnTo>
                      <a:lnTo>
                        <a:pt x="6158" y="3878"/>
                      </a:lnTo>
                      <a:lnTo>
                        <a:pt x="6152" y="3908"/>
                      </a:lnTo>
                      <a:lnTo>
                        <a:pt x="6146" y="3937"/>
                      </a:lnTo>
                      <a:lnTo>
                        <a:pt x="6138" y="3966"/>
                      </a:lnTo>
                      <a:lnTo>
                        <a:pt x="6131" y="3995"/>
                      </a:lnTo>
                      <a:lnTo>
                        <a:pt x="6122" y="4023"/>
                      </a:lnTo>
                      <a:lnTo>
                        <a:pt x="6113" y="4051"/>
                      </a:lnTo>
                      <a:lnTo>
                        <a:pt x="6103" y="4078"/>
                      </a:lnTo>
                      <a:lnTo>
                        <a:pt x="6093" y="4106"/>
                      </a:lnTo>
                      <a:lnTo>
                        <a:pt x="6082" y="4133"/>
                      </a:lnTo>
                      <a:lnTo>
                        <a:pt x="6070" y="4160"/>
                      </a:lnTo>
                      <a:lnTo>
                        <a:pt x="6058" y="4187"/>
                      </a:lnTo>
                      <a:lnTo>
                        <a:pt x="6045" y="4212"/>
                      </a:lnTo>
                      <a:lnTo>
                        <a:pt x="6031" y="4238"/>
                      </a:lnTo>
                      <a:lnTo>
                        <a:pt x="6017" y="4264"/>
                      </a:lnTo>
                      <a:lnTo>
                        <a:pt x="6002" y="4288"/>
                      </a:lnTo>
                      <a:lnTo>
                        <a:pt x="5987" y="4313"/>
                      </a:lnTo>
                      <a:lnTo>
                        <a:pt x="5971" y="4338"/>
                      </a:lnTo>
                      <a:lnTo>
                        <a:pt x="5954" y="4361"/>
                      </a:lnTo>
                      <a:lnTo>
                        <a:pt x="5938" y="4385"/>
                      </a:lnTo>
                      <a:lnTo>
                        <a:pt x="5920" y="4407"/>
                      </a:lnTo>
                      <a:lnTo>
                        <a:pt x="5902" y="4430"/>
                      </a:lnTo>
                      <a:lnTo>
                        <a:pt x="5883" y="4452"/>
                      </a:lnTo>
                      <a:lnTo>
                        <a:pt x="5864" y="4474"/>
                      </a:lnTo>
                      <a:lnTo>
                        <a:pt x="5845" y="4495"/>
                      </a:lnTo>
                      <a:lnTo>
                        <a:pt x="5824" y="4516"/>
                      </a:lnTo>
                      <a:lnTo>
                        <a:pt x="5804" y="4536"/>
                      </a:lnTo>
                      <a:lnTo>
                        <a:pt x="5783" y="4555"/>
                      </a:lnTo>
                      <a:lnTo>
                        <a:pt x="5761" y="4575"/>
                      </a:lnTo>
                      <a:lnTo>
                        <a:pt x="5739" y="4593"/>
                      </a:lnTo>
                      <a:lnTo>
                        <a:pt x="5716" y="4611"/>
                      </a:lnTo>
                      <a:lnTo>
                        <a:pt x="5694" y="4629"/>
                      </a:lnTo>
                      <a:lnTo>
                        <a:pt x="5670" y="4645"/>
                      </a:lnTo>
                      <a:lnTo>
                        <a:pt x="5647" y="4662"/>
                      </a:lnTo>
                      <a:lnTo>
                        <a:pt x="5622" y="4678"/>
                      </a:lnTo>
                      <a:lnTo>
                        <a:pt x="5597" y="4693"/>
                      </a:lnTo>
                      <a:lnTo>
                        <a:pt x="5573" y="4708"/>
                      </a:lnTo>
                      <a:lnTo>
                        <a:pt x="5547" y="4722"/>
                      </a:lnTo>
                      <a:lnTo>
                        <a:pt x="5521" y="4736"/>
                      </a:lnTo>
                      <a:lnTo>
                        <a:pt x="5495" y="4749"/>
                      </a:lnTo>
                      <a:lnTo>
                        <a:pt x="5469" y="4761"/>
                      </a:lnTo>
                      <a:lnTo>
                        <a:pt x="5442" y="4773"/>
                      </a:lnTo>
                      <a:lnTo>
                        <a:pt x="5415" y="4785"/>
                      </a:lnTo>
                      <a:lnTo>
                        <a:pt x="5387" y="4794"/>
                      </a:lnTo>
                      <a:lnTo>
                        <a:pt x="5360" y="4804"/>
                      </a:lnTo>
                      <a:lnTo>
                        <a:pt x="5331" y="4813"/>
                      </a:lnTo>
                      <a:lnTo>
                        <a:pt x="5304" y="4822"/>
                      </a:lnTo>
                      <a:lnTo>
                        <a:pt x="5275" y="4830"/>
                      </a:lnTo>
                      <a:lnTo>
                        <a:pt x="5246" y="4837"/>
                      </a:lnTo>
                      <a:lnTo>
                        <a:pt x="5217" y="4844"/>
                      </a:lnTo>
                      <a:lnTo>
                        <a:pt x="5187" y="4849"/>
                      </a:lnTo>
                      <a:lnTo>
                        <a:pt x="5158" y="4853"/>
                      </a:lnTo>
                      <a:lnTo>
                        <a:pt x="5128" y="4857"/>
                      </a:lnTo>
                      <a:lnTo>
                        <a:pt x="5097" y="4862"/>
                      </a:lnTo>
                      <a:lnTo>
                        <a:pt x="5067" y="4864"/>
                      </a:lnTo>
                      <a:lnTo>
                        <a:pt x="5036" y="4866"/>
                      </a:lnTo>
                      <a:lnTo>
                        <a:pt x="5006" y="4867"/>
                      </a:lnTo>
                      <a:lnTo>
                        <a:pt x="4975" y="4867"/>
                      </a:lnTo>
                      <a:lnTo>
                        <a:pt x="4943" y="4867"/>
                      </a:lnTo>
                      <a:lnTo>
                        <a:pt x="4912" y="4866"/>
                      </a:lnTo>
                      <a:lnTo>
                        <a:pt x="4881" y="4864"/>
                      </a:lnTo>
                      <a:lnTo>
                        <a:pt x="4851" y="4862"/>
                      </a:lnTo>
                      <a:lnTo>
                        <a:pt x="4821" y="4857"/>
                      </a:lnTo>
                      <a:lnTo>
                        <a:pt x="4791" y="4853"/>
                      </a:lnTo>
                      <a:lnTo>
                        <a:pt x="4761" y="4849"/>
                      </a:lnTo>
                      <a:lnTo>
                        <a:pt x="4732" y="4844"/>
                      </a:lnTo>
                      <a:lnTo>
                        <a:pt x="4702" y="4837"/>
                      </a:lnTo>
                      <a:lnTo>
                        <a:pt x="4673" y="4830"/>
                      </a:lnTo>
                      <a:lnTo>
                        <a:pt x="4646" y="4822"/>
                      </a:lnTo>
                      <a:lnTo>
                        <a:pt x="4617" y="4813"/>
                      </a:lnTo>
                      <a:lnTo>
                        <a:pt x="4589" y="4804"/>
                      </a:lnTo>
                      <a:lnTo>
                        <a:pt x="4561" y="4794"/>
                      </a:lnTo>
                      <a:lnTo>
                        <a:pt x="4534" y="4785"/>
                      </a:lnTo>
                      <a:lnTo>
                        <a:pt x="4506" y="4773"/>
                      </a:lnTo>
                      <a:lnTo>
                        <a:pt x="4479" y="4761"/>
                      </a:lnTo>
                      <a:lnTo>
                        <a:pt x="4454" y="4749"/>
                      </a:lnTo>
                      <a:lnTo>
                        <a:pt x="4427" y="4736"/>
                      </a:lnTo>
                      <a:lnTo>
                        <a:pt x="4401" y="4722"/>
                      </a:lnTo>
                      <a:lnTo>
                        <a:pt x="4377" y="4708"/>
                      </a:lnTo>
                      <a:lnTo>
                        <a:pt x="4351" y="4693"/>
                      </a:lnTo>
                      <a:lnTo>
                        <a:pt x="4326" y="4678"/>
                      </a:lnTo>
                      <a:lnTo>
                        <a:pt x="4303" y="4662"/>
                      </a:lnTo>
                      <a:lnTo>
                        <a:pt x="4279" y="4645"/>
                      </a:lnTo>
                      <a:lnTo>
                        <a:pt x="4255" y="4629"/>
                      </a:lnTo>
                      <a:lnTo>
                        <a:pt x="4232" y="4611"/>
                      </a:lnTo>
                      <a:lnTo>
                        <a:pt x="4209" y="4593"/>
                      </a:lnTo>
                      <a:lnTo>
                        <a:pt x="4188" y="4575"/>
                      </a:lnTo>
                      <a:lnTo>
                        <a:pt x="4167" y="4555"/>
                      </a:lnTo>
                      <a:lnTo>
                        <a:pt x="4145" y="4536"/>
                      </a:lnTo>
                      <a:lnTo>
                        <a:pt x="4125" y="4516"/>
                      </a:lnTo>
                      <a:lnTo>
                        <a:pt x="4104" y="4495"/>
                      </a:lnTo>
                      <a:lnTo>
                        <a:pt x="4085" y="4474"/>
                      </a:lnTo>
                      <a:lnTo>
                        <a:pt x="4066" y="4452"/>
                      </a:lnTo>
                      <a:lnTo>
                        <a:pt x="4047" y="4430"/>
                      </a:lnTo>
                      <a:lnTo>
                        <a:pt x="4029" y="4407"/>
                      </a:lnTo>
                      <a:lnTo>
                        <a:pt x="4011" y="4385"/>
                      </a:lnTo>
                      <a:lnTo>
                        <a:pt x="3994" y="4361"/>
                      </a:lnTo>
                      <a:lnTo>
                        <a:pt x="3978" y="4338"/>
                      </a:lnTo>
                      <a:lnTo>
                        <a:pt x="3962" y="4313"/>
                      </a:lnTo>
                      <a:lnTo>
                        <a:pt x="3947" y="4288"/>
                      </a:lnTo>
                      <a:lnTo>
                        <a:pt x="3932" y="4264"/>
                      </a:lnTo>
                      <a:lnTo>
                        <a:pt x="3918" y="4238"/>
                      </a:lnTo>
                      <a:lnTo>
                        <a:pt x="3904" y="4212"/>
                      </a:lnTo>
                      <a:lnTo>
                        <a:pt x="3891" y="4187"/>
                      </a:lnTo>
                      <a:lnTo>
                        <a:pt x="3878" y="4160"/>
                      </a:lnTo>
                      <a:lnTo>
                        <a:pt x="3866" y="4133"/>
                      </a:lnTo>
                      <a:lnTo>
                        <a:pt x="3856" y="4106"/>
                      </a:lnTo>
                      <a:lnTo>
                        <a:pt x="3845" y="4078"/>
                      </a:lnTo>
                      <a:lnTo>
                        <a:pt x="3835" y="4051"/>
                      </a:lnTo>
                      <a:lnTo>
                        <a:pt x="3827" y="4023"/>
                      </a:lnTo>
                      <a:lnTo>
                        <a:pt x="3818" y="3995"/>
                      </a:lnTo>
                      <a:lnTo>
                        <a:pt x="3811" y="3966"/>
                      </a:lnTo>
                      <a:lnTo>
                        <a:pt x="3803" y="3937"/>
                      </a:lnTo>
                      <a:lnTo>
                        <a:pt x="3797" y="3908"/>
                      </a:lnTo>
                      <a:lnTo>
                        <a:pt x="3791" y="3878"/>
                      </a:lnTo>
                      <a:lnTo>
                        <a:pt x="3786" y="3849"/>
                      </a:lnTo>
                      <a:lnTo>
                        <a:pt x="3782" y="3819"/>
                      </a:lnTo>
                      <a:lnTo>
                        <a:pt x="3779" y="3788"/>
                      </a:lnTo>
                      <a:lnTo>
                        <a:pt x="3775" y="3758"/>
                      </a:lnTo>
                      <a:lnTo>
                        <a:pt x="3774" y="3727"/>
                      </a:lnTo>
                      <a:lnTo>
                        <a:pt x="3773" y="3697"/>
                      </a:lnTo>
                      <a:lnTo>
                        <a:pt x="3772" y="3666"/>
                      </a:lnTo>
                      <a:lnTo>
                        <a:pt x="3773" y="3635"/>
                      </a:lnTo>
                      <a:lnTo>
                        <a:pt x="3774" y="3604"/>
                      </a:lnTo>
                      <a:lnTo>
                        <a:pt x="3775" y="3574"/>
                      </a:lnTo>
                      <a:lnTo>
                        <a:pt x="3779" y="3542"/>
                      </a:lnTo>
                      <a:lnTo>
                        <a:pt x="3782" y="3512"/>
                      </a:lnTo>
                      <a:lnTo>
                        <a:pt x="3786" y="3482"/>
                      </a:lnTo>
                      <a:lnTo>
                        <a:pt x="3791" y="3452"/>
                      </a:lnTo>
                      <a:lnTo>
                        <a:pt x="3797" y="3423"/>
                      </a:lnTo>
                      <a:lnTo>
                        <a:pt x="3803" y="3395"/>
                      </a:lnTo>
                      <a:lnTo>
                        <a:pt x="3811" y="3366"/>
                      </a:lnTo>
                      <a:lnTo>
                        <a:pt x="3818" y="3337"/>
                      </a:lnTo>
                      <a:lnTo>
                        <a:pt x="3827" y="3308"/>
                      </a:lnTo>
                      <a:lnTo>
                        <a:pt x="3835" y="3280"/>
                      </a:lnTo>
                      <a:lnTo>
                        <a:pt x="3845" y="3252"/>
                      </a:lnTo>
                      <a:lnTo>
                        <a:pt x="3856" y="3225"/>
                      </a:lnTo>
                      <a:lnTo>
                        <a:pt x="3866" y="3197"/>
                      </a:lnTo>
                      <a:lnTo>
                        <a:pt x="3878" y="3171"/>
                      </a:lnTo>
                      <a:lnTo>
                        <a:pt x="3891" y="3145"/>
                      </a:lnTo>
                      <a:lnTo>
                        <a:pt x="3904" y="3118"/>
                      </a:lnTo>
                      <a:lnTo>
                        <a:pt x="3918" y="3092"/>
                      </a:lnTo>
                      <a:lnTo>
                        <a:pt x="3932" y="3068"/>
                      </a:lnTo>
                      <a:lnTo>
                        <a:pt x="3947" y="3042"/>
                      </a:lnTo>
                      <a:lnTo>
                        <a:pt x="3962" y="3017"/>
                      </a:lnTo>
                      <a:lnTo>
                        <a:pt x="3978" y="2994"/>
                      </a:lnTo>
                      <a:lnTo>
                        <a:pt x="3994" y="2970"/>
                      </a:lnTo>
                      <a:lnTo>
                        <a:pt x="4011" y="2947"/>
                      </a:lnTo>
                      <a:lnTo>
                        <a:pt x="4029" y="2923"/>
                      </a:lnTo>
                      <a:lnTo>
                        <a:pt x="4047" y="2900"/>
                      </a:lnTo>
                      <a:lnTo>
                        <a:pt x="4066" y="2879"/>
                      </a:lnTo>
                      <a:lnTo>
                        <a:pt x="4085" y="2858"/>
                      </a:lnTo>
                      <a:lnTo>
                        <a:pt x="4104" y="2836"/>
                      </a:lnTo>
                      <a:lnTo>
                        <a:pt x="4125" y="2816"/>
                      </a:lnTo>
                      <a:lnTo>
                        <a:pt x="4145" y="2795"/>
                      </a:lnTo>
                      <a:lnTo>
                        <a:pt x="4167" y="2776"/>
                      </a:lnTo>
                      <a:lnTo>
                        <a:pt x="4188" y="2757"/>
                      </a:lnTo>
                      <a:lnTo>
                        <a:pt x="4209" y="2738"/>
                      </a:lnTo>
                      <a:lnTo>
                        <a:pt x="4232" y="2720"/>
                      </a:lnTo>
                      <a:lnTo>
                        <a:pt x="4255" y="2702"/>
                      </a:lnTo>
                      <a:lnTo>
                        <a:pt x="4279" y="2685"/>
                      </a:lnTo>
                      <a:lnTo>
                        <a:pt x="4303" y="2669"/>
                      </a:lnTo>
                      <a:lnTo>
                        <a:pt x="4326" y="2653"/>
                      </a:lnTo>
                      <a:lnTo>
                        <a:pt x="4351" y="2638"/>
                      </a:lnTo>
                      <a:lnTo>
                        <a:pt x="4377" y="2623"/>
                      </a:lnTo>
                      <a:lnTo>
                        <a:pt x="4401" y="2609"/>
                      </a:lnTo>
                      <a:lnTo>
                        <a:pt x="4427" y="2595"/>
                      </a:lnTo>
                      <a:lnTo>
                        <a:pt x="4454" y="2582"/>
                      </a:lnTo>
                      <a:lnTo>
                        <a:pt x="4479" y="2569"/>
                      </a:lnTo>
                      <a:lnTo>
                        <a:pt x="4506" y="2558"/>
                      </a:lnTo>
                      <a:lnTo>
                        <a:pt x="4534" y="2547"/>
                      </a:lnTo>
                      <a:lnTo>
                        <a:pt x="4561" y="2536"/>
                      </a:lnTo>
                      <a:lnTo>
                        <a:pt x="4589" y="2526"/>
                      </a:lnTo>
                      <a:lnTo>
                        <a:pt x="4617" y="2518"/>
                      </a:lnTo>
                      <a:lnTo>
                        <a:pt x="4646" y="2509"/>
                      </a:lnTo>
                      <a:lnTo>
                        <a:pt x="4673" y="2502"/>
                      </a:lnTo>
                      <a:lnTo>
                        <a:pt x="4702" y="2494"/>
                      </a:lnTo>
                      <a:lnTo>
                        <a:pt x="4732" y="2488"/>
                      </a:lnTo>
                      <a:lnTo>
                        <a:pt x="4761" y="2482"/>
                      </a:lnTo>
                      <a:lnTo>
                        <a:pt x="4791" y="2477"/>
                      </a:lnTo>
                      <a:lnTo>
                        <a:pt x="4821" y="2473"/>
                      </a:lnTo>
                      <a:lnTo>
                        <a:pt x="4851" y="2470"/>
                      </a:lnTo>
                      <a:lnTo>
                        <a:pt x="4881" y="2467"/>
                      </a:lnTo>
                      <a:lnTo>
                        <a:pt x="4912" y="2465"/>
                      </a:lnTo>
                      <a:lnTo>
                        <a:pt x="4943" y="2464"/>
                      </a:lnTo>
                      <a:lnTo>
                        <a:pt x="4975" y="2463"/>
                      </a:lnTo>
                      <a:close/>
                      <a:moveTo>
                        <a:pt x="5548" y="3088"/>
                      </a:moveTo>
                      <a:lnTo>
                        <a:pt x="4727" y="4441"/>
                      </a:lnTo>
                      <a:lnTo>
                        <a:pt x="4757" y="4450"/>
                      </a:lnTo>
                      <a:lnTo>
                        <a:pt x="4787" y="4458"/>
                      </a:lnTo>
                      <a:lnTo>
                        <a:pt x="4817" y="4464"/>
                      </a:lnTo>
                      <a:lnTo>
                        <a:pt x="4848" y="4469"/>
                      </a:lnTo>
                      <a:lnTo>
                        <a:pt x="4879" y="4474"/>
                      </a:lnTo>
                      <a:lnTo>
                        <a:pt x="4910" y="4477"/>
                      </a:lnTo>
                      <a:lnTo>
                        <a:pt x="4942" y="4479"/>
                      </a:lnTo>
                      <a:lnTo>
                        <a:pt x="4975" y="4479"/>
                      </a:lnTo>
                      <a:lnTo>
                        <a:pt x="5016" y="4478"/>
                      </a:lnTo>
                      <a:lnTo>
                        <a:pt x="5057" y="4475"/>
                      </a:lnTo>
                      <a:lnTo>
                        <a:pt x="5098" y="4469"/>
                      </a:lnTo>
                      <a:lnTo>
                        <a:pt x="5139" y="4463"/>
                      </a:lnTo>
                      <a:lnTo>
                        <a:pt x="5178" y="4453"/>
                      </a:lnTo>
                      <a:lnTo>
                        <a:pt x="5217" y="4443"/>
                      </a:lnTo>
                      <a:lnTo>
                        <a:pt x="5254" y="4430"/>
                      </a:lnTo>
                      <a:lnTo>
                        <a:pt x="5291" y="4415"/>
                      </a:lnTo>
                      <a:lnTo>
                        <a:pt x="5327" y="4399"/>
                      </a:lnTo>
                      <a:lnTo>
                        <a:pt x="5363" y="4381"/>
                      </a:lnTo>
                      <a:lnTo>
                        <a:pt x="5397" y="4361"/>
                      </a:lnTo>
                      <a:lnTo>
                        <a:pt x="5429" y="4340"/>
                      </a:lnTo>
                      <a:lnTo>
                        <a:pt x="5461" y="4317"/>
                      </a:lnTo>
                      <a:lnTo>
                        <a:pt x="5492" y="4294"/>
                      </a:lnTo>
                      <a:lnTo>
                        <a:pt x="5521" y="4268"/>
                      </a:lnTo>
                      <a:lnTo>
                        <a:pt x="5550" y="4241"/>
                      </a:lnTo>
                      <a:lnTo>
                        <a:pt x="5577" y="4212"/>
                      </a:lnTo>
                      <a:lnTo>
                        <a:pt x="5603" y="4183"/>
                      </a:lnTo>
                      <a:lnTo>
                        <a:pt x="5626" y="4152"/>
                      </a:lnTo>
                      <a:lnTo>
                        <a:pt x="5649" y="4120"/>
                      </a:lnTo>
                      <a:lnTo>
                        <a:pt x="5670" y="4088"/>
                      </a:lnTo>
                      <a:lnTo>
                        <a:pt x="5689" y="4054"/>
                      </a:lnTo>
                      <a:lnTo>
                        <a:pt x="5708" y="4018"/>
                      </a:lnTo>
                      <a:lnTo>
                        <a:pt x="5724" y="3982"/>
                      </a:lnTo>
                      <a:lnTo>
                        <a:pt x="5739" y="3945"/>
                      </a:lnTo>
                      <a:lnTo>
                        <a:pt x="5752" y="3908"/>
                      </a:lnTo>
                      <a:lnTo>
                        <a:pt x="5762" y="3869"/>
                      </a:lnTo>
                      <a:lnTo>
                        <a:pt x="5772" y="3830"/>
                      </a:lnTo>
                      <a:lnTo>
                        <a:pt x="5778" y="3789"/>
                      </a:lnTo>
                      <a:lnTo>
                        <a:pt x="5784" y="3748"/>
                      </a:lnTo>
                      <a:lnTo>
                        <a:pt x="5787" y="3707"/>
                      </a:lnTo>
                      <a:lnTo>
                        <a:pt x="5788" y="3666"/>
                      </a:lnTo>
                      <a:lnTo>
                        <a:pt x="5787" y="3624"/>
                      </a:lnTo>
                      <a:lnTo>
                        <a:pt x="5784" y="3582"/>
                      </a:lnTo>
                      <a:lnTo>
                        <a:pt x="5778" y="3541"/>
                      </a:lnTo>
                      <a:lnTo>
                        <a:pt x="5772" y="3502"/>
                      </a:lnTo>
                      <a:lnTo>
                        <a:pt x="5762" y="3462"/>
                      </a:lnTo>
                      <a:lnTo>
                        <a:pt x="5752" y="3423"/>
                      </a:lnTo>
                      <a:lnTo>
                        <a:pt x="5739" y="3386"/>
                      </a:lnTo>
                      <a:lnTo>
                        <a:pt x="5724" y="3348"/>
                      </a:lnTo>
                      <a:lnTo>
                        <a:pt x="5708" y="3313"/>
                      </a:lnTo>
                      <a:lnTo>
                        <a:pt x="5689" y="3278"/>
                      </a:lnTo>
                      <a:lnTo>
                        <a:pt x="5670" y="3243"/>
                      </a:lnTo>
                      <a:lnTo>
                        <a:pt x="5649" y="3210"/>
                      </a:lnTo>
                      <a:lnTo>
                        <a:pt x="5626" y="3179"/>
                      </a:lnTo>
                      <a:lnTo>
                        <a:pt x="5603" y="3148"/>
                      </a:lnTo>
                      <a:lnTo>
                        <a:pt x="5577" y="3118"/>
                      </a:lnTo>
                      <a:lnTo>
                        <a:pt x="5550" y="3090"/>
                      </a:lnTo>
                      <a:lnTo>
                        <a:pt x="5548" y="3088"/>
                      </a:lnTo>
                      <a:close/>
                      <a:moveTo>
                        <a:pt x="4398" y="4239"/>
                      </a:moveTo>
                      <a:lnTo>
                        <a:pt x="5217" y="2889"/>
                      </a:lnTo>
                      <a:lnTo>
                        <a:pt x="5188" y="2880"/>
                      </a:lnTo>
                      <a:lnTo>
                        <a:pt x="5159" y="2873"/>
                      </a:lnTo>
                      <a:lnTo>
                        <a:pt x="5129" y="2866"/>
                      </a:lnTo>
                      <a:lnTo>
                        <a:pt x="5099" y="2861"/>
                      </a:lnTo>
                      <a:lnTo>
                        <a:pt x="5068" y="2858"/>
                      </a:lnTo>
                      <a:lnTo>
                        <a:pt x="5037" y="2854"/>
                      </a:lnTo>
                      <a:lnTo>
                        <a:pt x="5006" y="2852"/>
                      </a:lnTo>
                      <a:lnTo>
                        <a:pt x="4975" y="2852"/>
                      </a:lnTo>
                      <a:lnTo>
                        <a:pt x="4933" y="2853"/>
                      </a:lnTo>
                      <a:lnTo>
                        <a:pt x="4891" y="2855"/>
                      </a:lnTo>
                      <a:lnTo>
                        <a:pt x="4850" y="2861"/>
                      </a:lnTo>
                      <a:lnTo>
                        <a:pt x="4811" y="2868"/>
                      </a:lnTo>
                      <a:lnTo>
                        <a:pt x="4771" y="2877"/>
                      </a:lnTo>
                      <a:lnTo>
                        <a:pt x="4732" y="2889"/>
                      </a:lnTo>
                      <a:lnTo>
                        <a:pt x="4695" y="2902"/>
                      </a:lnTo>
                      <a:lnTo>
                        <a:pt x="4657" y="2915"/>
                      </a:lnTo>
                      <a:lnTo>
                        <a:pt x="4622" y="2932"/>
                      </a:lnTo>
                      <a:lnTo>
                        <a:pt x="4587" y="2950"/>
                      </a:lnTo>
                      <a:lnTo>
                        <a:pt x="4552" y="2969"/>
                      </a:lnTo>
                      <a:lnTo>
                        <a:pt x="4519" y="2990"/>
                      </a:lnTo>
                      <a:lnTo>
                        <a:pt x="4487" y="3013"/>
                      </a:lnTo>
                      <a:lnTo>
                        <a:pt x="4457" y="3038"/>
                      </a:lnTo>
                      <a:lnTo>
                        <a:pt x="4427" y="3063"/>
                      </a:lnTo>
                      <a:lnTo>
                        <a:pt x="4399" y="3090"/>
                      </a:lnTo>
                      <a:lnTo>
                        <a:pt x="4372" y="3118"/>
                      </a:lnTo>
                      <a:lnTo>
                        <a:pt x="4347" y="3148"/>
                      </a:lnTo>
                      <a:lnTo>
                        <a:pt x="4322" y="3179"/>
                      </a:lnTo>
                      <a:lnTo>
                        <a:pt x="4299" y="3210"/>
                      </a:lnTo>
                      <a:lnTo>
                        <a:pt x="4278" y="3243"/>
                      </a:lnTo>
                      <a:lnTo>
                        <a:pt x="4259" y="3278"/>
                      </a:lnTo>
                      <a:lnTo>
                        <a:pt x="4240" y="3313"/>
                      </a:lnTo>
                      <a:lnTo>
                        <a:pt x="4224" y="3348"/>
                      </a:lnTo>
                      <a:lnTo>
                        <a:pt x="4210" y="3386"/>
                      </a:lnTo>
                      <a:lnTo>
                        <a:pt x="4198" y="3423"/>
                      </a:lnTo>
                      <a:lnTo>
                        <a:pt x="4186" y="3462"/>
                      </a:lnTo>
                      <a:lnTo>
                        <a:pt x="4177" y="3502"/>
                      </a:lnTo>
                      <a:lnTo>
                        <a:pt x="4170" y="3541"/>
                      </a:lnTo>
                      <a:lnTo>
                        <a:pt x="4164" y="3582"/>
                      </a:lnTo>
                      <a:lnTo>
                        <a:pt x="4162" y="3624"/>
                      </a:lnTo>
                      <a:lnTo>
                        <a:pt x="4161" y="3666"/>
                      </a:lnTo>
                      <a:lnTo>
                        <a:pt x="4162" y="3707"/>
                      </a:lnTo>
                      <a:lnTo>
                        <a:pt x="4164" y="3748"/>
                      </a:lnTo>
                      <a:lnTo>
                        <a:pt x="4170" y="3789"/>
                      </a:lnTo>
                      <a:lnTo>
                        <a:pt x="4177" y="3829"/>
                      </a:lnTo>
                      <a:lnTo>
                        <a:pt x="4186" y="3868"/>
                      </a:lnTo>
                      <a:lnTo>
                        <a:pt x="4197" y="3907"/>
                      </a:lnTo>
                      <a:lnTo>
                        <a:pt x="4209" y="3944"/>
                      </a:lnTo>
                      <a:lnTo>
                        <a:pt x="4224" y="3982"/>
                      </a:lnTo>
                      <a:lnTo>
                        <a:pt x="4240" y="4017"/>
                      </a:lnTo>
                      <a:lnTo>
                        <a:pt x="4259" y="4053"/>
                      </a:lnTo>
                      <a:lnTo>
                        <a:pt x="4278" y="4087"/>
                      </a:lnTo>
                      <a:lnTo>
                        <a:pt x="4298" y="4119"/>
                      </a:lnTo>
                      <a:lnTo>
                        <a:pt x="4321" y="4151"/>
                      </a:lnTo>
                      <a:lnTo>
                        <a:pt x="4346" y="4182"/>
                      </a:lnTo>
                      <a:lnTo>
                        <a:pt x="4371" y="4211"/>
                      </a:lnTo>
                      <a:lnTo>
                        <a:pt x="4398" y="4239"/>
                      </a:lnTo>
                      <a:close/>
                      <a:moveTo>
                        <a:pt x="3365" y="684"/>
                      </a:moveTo>
                      <a:lnTo>
                        <a:pt x="3603" y="684"/>
                      </a:lnTo>
                      <a:lnTo>
                        <a:pt x="3603" y="3680"/>
                      </a:lnTo>
                      <a:lnTo>
                        <a:pt x="3365" y="3680"/>
                      </a:lnTo>
                      <a:lnTo>
                        <a:pt x="3365" y="684"/>
                      </a:lnTo>
                      <a:close/>
                      <a:moveTo>
                        <a:pt x="2103" y="1731"/>
                      </a:moveTo>
                      <a:lnTo>
                        <a:pt x="2958" y="1069"/>
                      </a:lnTo>
                      <a:lnTo>
                        <a:pt x="2975" y="1054"/>
                      </a:lnTo>
                      <a:lnTo>
                        <a:pt x="2991" y="1038"/>
                      </a:lnTo>
                      <a:lnTo>
                        <a:pt x="3004" y="1021"/>
                      </a:lnTo>
                      <a:lnTo>
                        <a:pt x="3016" y="1002"/>
                      </a:lnTo>
                      <a:lnTo>
                        <a:pt x="3025" y="983"/>
                      </a:lnTo>
                      <a:lnTo>
                        <a:pt x="3033" y="963"/>
                      </a:lnTo>
                      <a:lnTo>
                        <a:pt x="3039" y="942"/>
                      </a:lnTo>
                      <a:lnTo>
                        <a:pt x="3042" y="921"/>
                      </a:lnTo>
                      <a:lnTo>
                        <a:pt x="3044" y="901"/>
                      </a:lnTo>
                      <a:lnTo>
                        <a:pt x="3043" y="879"/>
                      </a:lnTo>
                      <a:lnTo>
                        <a:pt x="3041" y="858"/>
                      </a:lnTo>
                      <a:lnTo>
                        <a:pt x="3037" y="836"/>
                      </a:lnTo>
                      <a:lnTo>
                        <a:pt x="3031" y="816"/>
                      </a:lnTo>
                      <a:lnTo>
                        <a:pt x="3022" y="796"/>
                      </a:lnTo>
                      <a:lnTo>
                        <a:pt x="3011" y="776"/>
                      </a:lnTo>
                      <a:lnTo>
                        <a:pt x="2998" y="757"/>
                      </a:lnTo>
                      <a:lnTo>
                        <a:pt x="2983" y="740"/>
                      </a:lnTo>
                      <a:lnTo>
                        <a:pt x="2967" y="725"/>
                      </a:lnTo>
                      <a:lnTo>
                        <a:pt x="2950" y="711"/>
                      </a:lnTo>
                      <a:lnTo>
                        <a:pt x="2931" y="700"/>
                      </a:lnTo>
                      <a:lnTo>
                        <a:pt x="2912" y="691"/>
                      </a:lnTo>
                      <a:lnTo>
                        <a:pt x="2892" y="683"/>
                      </a:lnTo>
                      <a:lnTo>
                        <a:pt x="2872" y="677"/>
                      </a:lnTo>
                      <a:lnTo>
                        <a:pt x="2851" y="673"/>
                      </a:lnTo>
                      <a:lnTo>
                        <a:pt x="2829" y="671"/>
                      </a:lnTo>
                      <a:lnTo>
                        <a:pt x="2808" y="671"/>
                      </a:lnTo>
                      <a:lnTo>
                        <a:pt x="2786" y="674"/>
                      </a:lnTo>
                      <a:lnTo>
                        <a:pt x="2766" y="679"/>
                      </a:lnTo>
                      <a:lnTo>
                        <a:pt x="2744" y="685"/>
                      </a:lnTo>
                      <a:lnTo>
                        <a:pt x="2725" y="694"/>
                      </a:lnTo>
                      <a:lnTo>
                        <a:pt x="2705" y="704"/>
                      </a:lnTo>
                      <a:lnTo>
                        <a:pt x="2687" y="717"/>
                      </a:lnTo>
                      <a:lnTo>
                        <a:pt x="1831" y="1380"/>
                      </a:lnTo>
                      <a:lnTo>
                        <a:pt x="1813" y="1395"/>
                      </a:lnTo>
                      <a:lnTo>
                        <a:pt x="1798" y="1411"/>
                      </a:lnTo>
                      <a:lnTo>
                        <a:pt x="1785" y="1428"/>
                      </a:lnTo>
                      <a:lnTo>
                        <a:pt x="1774" y="1446"/>
                      </a:lnTo>
                      <a:lnTo>
                        <a:pt x="1764" y="1465"/>
                      </a:lnTo>
                      <a:lnTo>
                        <a:pt x="1756" y="1486"/>
                      </a:lnTo>
                      <a:lnTo>
                        <a:pt x="1750" y="1506"/>
                      </a:lnTo>
                      <a:lnTo>
                        <a:pt x="1747" y="1526"/>
                      </a:lnTo>
                      <a:lnTo>
                        <a:pt x="1745" y="1548"/>
                      </a:lnTo>
                      <a:lnTo>
                        <a:pt x="1745" y="1569"/>
                      </a:lnTo>
                      <a:lnTo>
                        <a:pt x="1748" y="1591"/>
                      </a:lnTo>
                      <a:lnTo>
                        <a:pt x="1752" y="1612"/>
                      </a:lnTo>
                      <a:lnTo>
                        <a:pt x="1758" y="1633"/>
                      </a:lnTo>
                      <a:lnTo>
                        <a:pt x="1767" y="1653"/>
                      </a:lnTo>
                      <a:lnTo>
                        <a:pt x="1778" y="1672"/>
                      </a:lnTo>
                      <a:lnTo>
                        <a:pt x="1791" y="1690"/>
                      </a:lnTo>
                      <a:lnTo>
                        <a:pt x="1806" y="1709"/>
                      </a:lnTo>
                      <a:lnTo>
                        <a:pt x="1822" y="1724"/>
                      </a:lnTo>
                      <a:lnTo>
                        <a:pt x="1839" y="1737"/>
                      </a:lnTo>
                      <a:lnTo>
                        <a:pt x="1857" y="1748"/>
                      </a:lnTo>
                      <a:lnTo>
                        <a:pt x="1876" y="1758"/>
                      </a:lnTo>
                      <a:lnTo>
                        <a:pt x="1897" y="1765"/>
                      </a:lnTo>
                      <a:lnTo>
                        <a:pt x="1917" y="1772"/>
                      </a:lnTo>
                      <a:lnTo>
                        <a:pt x="1939" y="1775"/>
                      </a:lnTo>
                      <a:lnTo>
                        <a:pt x="1960" y="1777"/>
                      </a:lnTo>
                      <a:lnTo>
                        <a:pt x="1981" y="1776"/>
                      </a:lnTo>
                      <a:lnTo>
                        <a:pt x="2002" y="1774"/>
                      </a:lnTo>
                      <a:lnTo>
                        <a:pt x="2023" y="1770"/>
                      </a:lnTo>
                      <a:lnTo>
                        <a:pt x="2044" y="1763"/>
                      </a:lnTo>
                      <a:lnTo>
                        <a:pt x="2064" y="1755"/>
                      </a:lnTo>
                      <a:lnTo>
                        <a:pt x="2083" y="1744"/>
                      </a:lnTo>
                      <a:lnTo>
                        <a:pt x="2103" y="1731"/>
                      </a:lnTo>
                      <a:close/>
                      <a:moveTo>
                        <a:pt x="1456" y="2739"/>
                      </a:moveTo>
                      <a:lnTo>
                        <a:pt x="1456" y="1580"/>
                      </a:lnTo>
                      <a:lnTo>
                        <a:pt x="672" y="1580"/>
                      </a:lnTo>
                      <a:lnTo>
                        <a:pt x="649" y="1581"/>
                      </a:lnTo>
                      <a:lnTo>
                        <a:pt x="629" y="1583"/>
                      </a:lnTo>
                      <a:lnTo>
                        <a:pt x="609" y="1589"/>
                      </a:lnTo>
                      <a:lnTo>
                        <a:pt x="588" y="1595"/>
                      </a:lnTo>
                      <a:lnTo>
                        <a:pt x="570" y="1604"/>
                      </a:lnTo>
                      <a:lnTo>
                        <a:pt x="552" y="1613"/>
                      </a:lnTo>
                      <a:lnTo>
                        <a:pt x="536" y="1625"/>
                      </a:lnTo>
                      <a:lnTo>
                        <a:pt x="520" y="1638"/>
                      </a:lnTo>
                      <a:lnTo>
                        <a:pt x="511" y="1647"/>
                      </a:lnTo>
                      <a:lnTo>
                        <a:pt x="497" y="1663"/>
                      </a:lnTo>
                      <a:lnTo>
                        <a:pt x="483" y="1680"/>
                      </a:lnTo>
                      <a:lnTo>
                        <a:pt x="472" y="1699"/>
                      </a:lnTo>
                      <a:lnTo>
                        <a:pt x="463" y="1718"/>
                      </a:lnTo>
                      <a:lnTo>
                        <a:pt x="455" y="1739"/>
                      </a:lnTo>
                      <a:lnTo>
                        <a:pt x="449" y="1761"/>
                      </a:lnTo>
                      <a:lnTo>
                        <a:pt x="446" y="1784"/>
                      </a:lnTo>
                      <a:lnTo>
                        <a:pt x="445" y="1806"/>
                      </a:lnTo>
                      <a:lnTo>
                        <a:pt x="445" y="2512"/>
                      </a:lnTo>
                      <a:lnTo>
                        <a:pt x="446" y="2535"/>
                      </a:lnTo>
                      <a:lnTo>
                        <a:pt x="449" y="2558"/>
                      </a:lnTo>
                      <a:lnTo>
                        <a:pt x="455" y="2579"/>
                      </a:lnTo>
                      <a:lnTo>
                        <a:pt x="463" y="2600"/>
                      </a:lnTo>
                      <a:lnTo>
                        <a:pt x="472" y="2620"/>
                      </a:lnTo>
                      <a:lnTo>
                        <a:pt x="483" y="2639"/>
                      </a:lnTo>
                      <a:lnTo>
                        <a:pt x="497" y="2656"/>
                      </a:lnTo>
                      <a:lnTo>
                        <a:pt x="511" y="2672"/>
                      </a:lnTo>
                      <a:lnTo>
                        <a:pt x="527" y="2687"/>
                      </a:lnTo>
                      <a:lnTo>
                        <a:pt x="545" y="2700"/>
                      </a:lnTo>
                      <a:lnTo>
                        <a:pt x="564" y="2712"/>
                      </a:lnTo>
                      <a:lnTo>
                        <a:pt x="584" y="2721"/>
                      </a:lnTo>
                      <a:lnTo>
                        <a:pt x="604" y="2729"/>
                      </a:lnTo>
                      <a:lnTo>
                        <a:pt x="626" y="2734"/>
                      </a:lnTo>
                      <a:lnTo>
                        <a:pt x="648" y="2738"/>
                      </a:lnTo>
                      <a:lnTo>
                        <a:pt x="672" y="2739"/>
                      </a:lnTo>
                      <a:lnTo>
                        <a:pt x="1456" y="27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defTabSz="685800">
                    <a:defRPr/>
                  </a:pPr>
                  <a:endParaRPr lang="zh-CN" altLang="en-US" sz="135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5" name="PA_组合 4"/>
          <p:cNvGrpSpPr/>
          <p:nvPr>
            <p:custDataLst>
              <p:tags r:id="rId4"/>
            </p:custDataLst>
          </p:nvPr>
        </p:nvGrpSpPr>
        <p:grpSpPr>
          <a:xfrm>
            <a:off x="663791" y="-1267540"/>
            <a:ext cx="4345737" cy="5824795"/>
            <a:chOff x="663791" y="-1267540"/>
            <a:chExt cx="4345737" cy="5824795"/>
          </a:xfrm>
        </p:grpSpPr>
        <p:sp>
          <p:nvSpPr>
            <p:cNvPr id="4" name="任意多边形: 形状 3"/>
            <p:cNvSpPr/>
            <p:nvPr/>
          </p:nvSpPr>
          <p:spPr>
            <a:xfrm>
              <a:off x="663791" y="-1267540"/>
              <a:ext cx="4345737" cy="5824795"/>
            </a:xfrm>
            <a:custGeom>
              <a:avLst/>
              <a:gdLst/>
              <a:ahLst/>
              <a:cxnLst/>
              <a:rect l="0" t="0" r="0" b="0"/>
              <a:pathLst>
                <a:path w="4345737" h="5824795">
                  <a:moveTo>
                    <a:pt x="0" y="0"/>
                  </a:moveTo>
                  <a:lnTo>
                    <a:pt x="4345736" y="0"/>
                  </a:lnTo>
                  <a:lnTo>
                    <a:pt x="4345736" y="5824794"/>
                  </a:lnTo>
                  <a:lnTo>
                    <a:pt x="0" y="582479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PA_组合 2"/>
            <p:cNvGrpSpPr/>
            <p:nvPr>
              <p:custDataLst>
                <p:tags r:id="rId5"/>
              </p:custDataLst>
            </p:nvPr>
          </p:nvGrpSpPr>
          <p:grpSpPr>
            <a:xfrm>
              <a:off x="663791" y="1526461"/>
              <a:ext cx="2720136" cy="3030794"/>
              <a:chOff x="663791" y="1526461"/>
              <a:chExt cx="2720136" cy="3030794"/>
            </a:xfrm>
          </p:grpSpPr>
          <p:sp>
            <p:nvSpPr>
              <p:cNvPr id="33" name="任意多边形 32"/>
              <p:cNvSpPr/>
              <p:nvPr/>
            </p:nvSpPr>
            <p:spPr>
              <a:xfrm>
                <a:off x="1117027" y="1526461"/>
                <a:ext cx="1902542" cy="3030794"/>
              </a:xfrm>
              <a:custGeom>
                <a:avLst/>
                <a:gdLst>
                  <a:gd name="connsiteX0" fmla="*/ 0 w 2536723"/>
                  <a:gd name="connsiteY0" fmla="*/ 0 h 4041058"/>
                  <a:gd name="connsiteX1" fmla="*/ 1933522 w 2536723"/>
                  <a:gd name="connsiteY1" fmla="*/ 0 h 4041058"/>
                  <a:gd name="connsiteX2" fmla="*/ 2536723 w 2536723"/>
                  <a:gd name="connsiteY2" fmla="*/ 565395 h 4041058"/>
                  <a:gd name="connsiteX3" fmla="*/ 2536723 w 2536723"/>
                  <a:gd name="connsiteY3" fmla="*/ 4041058 h 4041058"/>
                  <a:gd name="connsiteX4" fmla="*/ 0 w 2536723"/>
                  <a:gd name="connsiteY4" fmla="*/ 4041058 h 404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6723" h="4041058">
                    <a:moveTo>
                      <a:pt x="0" y="0"/>
                    </a:moveTo>
                    <a:lnTo>
                      <a:pt x="1933522" y="0"/>
                    </a:lnTo>
                    <a:lnTo>
                      <a:pt x="2536723" y="565395"/>
                    </a:lnTo>
                    <a:lnTo>
                      <a:pt x="2536723" y="4041058"/>
                    </a:lnTo>
                    <a:lnTo>
                      <a:pt x="0" y="4041058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663791" y="2089396"/>
                <a:ext cx="272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Calibri Light" panose="020F0302020204030204" pitchFamily="34" charset="0"/>
                  </a:rPr>
                  <a:t>YOUR TEXT HERE</a:t>
                </a:r>
                <a:endParaRPr lang="zh-CN" altLang="en-US" dirty="0">
                  <a:solidFill>
                    <a:schemeClr val="bg1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KSO_Shape"/>
              <p:cNvSpPr/>
              <p:nvPr/>
            </p:nvSpPr>
            <p:spPr bwMode="auto">
              <a:xfrm>
                <a:off x="1796229" y="2528651"/>
                <a:ext cx="499891" cy="358255"/>
              </a:xfrm>
              <a:custGeom>
                <a:avLst/>
                <a:gdLst>
                  <a:gd name="T0" fmla="*/ 134077 w 5868"/>
                  <a:gd name="T1" fmla="*/ 590892 h 4208"/>
                  <a:gd name="T2" fmla="*/ 192837 w 5868"/>
                  <a:gd name="T3" fmla="*/ 596084 h 4208"/>
                  <a:gd name="T4" fmla="*/ 512935 w 5868"/>
                  <a:gd name="T5" fmla="*/ 497764 h 4208"/>
                  <a:gd name="T6" fmla="*/ 530465 w 5868"/>
                  <a:gd name="T7" fmla="*/ 456230 h 4208"/>
                  <a:gd name="T8" fmla="*/ 704473 w 5868"/>
                  <a:gd name="T9" fmla="*/ 239797 h 4208"/>
                  <a:gd name="T10" fmla="*/ 980744 w 5868"/>
                  <a:gd name="T11" fmla="*/ 212215 h 4208"/>
                  <a:gd name="T12" fmla="*/ 1253119 w 5868"/>
                  <a:gd name="T13" fmla="*/ 253750 h 4208"/>
                  <a:gd name="T14" fmla="*/ 1374859 w 5868"/>
                  <a:gd name="T15" fmla="*/ 461746 h 4208"/>
                  <a:gd name="T16" fmla="*/ 1400831 w 5868"/>
                  <a:gd name="T17" fmla="*/ 505228 h 4208"/>
                  <a:gd name="T18" fmla="*/ 1725798 w 5868"/>
                  <a:gd name="T19" fmla="*/ 598031 h 4208"/>
                  <a:gd name="T20" fmla="*/ 1779363 w 5868"/>
                  <a:gd name="T21" fmla="*/ 585052 h 4208"/>
                  <a:gd name="T22" fmla="*/ 1901104 w 5868"/>
                  <a:gd name="T23" fmla="*/ 336494 h 4208"/>
                  <a:gd name="T24" fmla="*/ 1897533 w 5868"/>
                  <a:gd name="T25" fmla="*/ 289443 h 4208"/>
                  <a:gd name="T26" fmla="*/ 1777740 w 5868"/>
                  <a:gd name="T27" fmla="*/ 214162 h 4208"/>
                  <a:gd name="T28" fmla="*/ 1493029 w 5868"/>
                  <a:gd name="T29" fmla="*/ 92155 h 4208"/>
                  <a:gd name="T30" fmla="*/ 1208318 w 5868"/>
                  <a:gd name="T31" fmla="*/ 20767 h 4208"/>
                  <a:gd name="T32" fmla="*/ 924256 w 5868"/>
                  <a:gd name="T33" fmla="*/ 649 h 4208"/>
                  <a:gd name="T34" fmla="*/ 639545 w 5868"/>
                  <a:gd name="T35" fmla="*/ 30826 h 4208"/>
                  <a:gd name="T36" fmla="*/ 355158 w 5868"/>
                  <a:gd name="T37" fmla="*/ 112273 h 4208"/>
                  <a:gd name="T38" fmla="*/ 70123 w 5868"/>
                  <a:gd name="T39" fmla="*/ 244664 h 4208"/>
                  <a:gd name="T40" fmla="*/ 3246 w 5868"/>
                  <a:gd name="T41" fmla="*/ 297880 h 4208"/>
                  <a:gd name="T42" fmla="*/ 10713 w 5868"/>
                  <a:gd name="T43" fmla="*/ 355314 h 4208"/>
                  <a:gd name="T44" fmla="*/ 772973 w 5868"/>
                  <a:gd name="T45" fmla="*/ 339414 h 4208"/>
                  <a:gd name="T46" fmla="*/ 960941 w 5868"/>
                  <a:gd name="T47" fmla="*/ 320919 h 4208"/>
                  <a:gd name="T48" fmla="*/ 1130729 w 5868"/>
                  <a:gd name="T49" fmla="*/ 336169 h 4208"/>
                  <a:gd name="T50" fmla="*/ 1259936 w 5868"/>
                  <a:gd name="T51" fmla="*/ 525021 h 4208"/>
                  <a:gd name="T52" fmla="*/ 1298244 w 5868"/>
                  <a:gd name="T53" fmla="*/ 601925 h 4208"/>
                  <a:gd name="T54" fmla="*/ 1598862 w 5868"/>
                  <a:gd name="T55" fmla="*/ 671041 h 4208"/>
                  <a:gd name="T56" fmla="*/ 1662168 w 5868"/>
                  <a:gd name="T57" fmla="*/ 717767 h 4208"/>
                  <a:gd name="T58" fmla="*/ 253546 w 5868"/>
                  <a:gd name="T59" fmla="*/ 1210015 h 4208"/>
                  <a:gd name="T60" fmla="*/ 273024 w 5868"/>
                  <a:gd name="T61" fmla="*/ 698947 h 4208"/>
                  <a:gd name="T62" fmla="*/ 576240 w 5868"/>
                  <a:gd name="T63" fmla="*/ 620745 h 4208"/>
                  <a:gd name="T64" fmla="*/ 641493 w 5868"/>
                  <a:gd name="T65" fmla="*/ 585376 h 4208"/>
                  <a:gd name="T66" fmla="*/ 662595 w 5868"/>
                  <a:gd name="T67" fmla="*/ 367969 h 4208"/>
                  <a:gd name="T68" fmla="*/ 1077163 w 5868"/>
                  <a:gd name="T69" fmla="*/ 564933 h 4208"/>
                  <a:gd name="T70" fmla="*/ 1178776 w 5868"/>
                  <a:gd name="T71" fmla="*/ 636970 h 4208"/>
                  <a:gd name="T72" fmla="*/ 1245003 w 5868"/>
                  <a:gd name="T73" fmla="*/ 759302 h 4208"/>
                  <a:gd name="T74" fmla="*/ 1252145 w 5868"/>
                  <a:gd name="T75" fmla="*/ 867032 h 4208"/>
                  <a:gd name="T76" fmla="*/ 1229095 w 5868"/>
                  <a:gd name="T77" fmla="*/ 949452 h 4208"/>
                  <a:gd name="T78" fmla="*/ 1125210 w 5868"/>
                  <a:gd name="T79" fmla="*/ 852430 h 4208"/>
                  <a:gd name="T80" fmla="*/ 1117094 w 5868"/>
                  <a:gd name="T81" fmla="*/ 775851 h 4208"/>
                  <a:gd name="T82" fmla="*/ 1079435 w 5868"/>
                  <a:gd name="T83" fmla="*/ 716794 h 4208"/>
                  <a:gd name="T84" fmla="*/ 1012883 w 5868"/>
                  <a:gd name="T85" fmla="*/ 676882 h 4208"/>
                  <a:gd name="T86" fmla="*/ 940164 w 5868"/>
                  <a:gd name="T87" fmla="*/ 671365 h 4208"/>
                  <a:gd name="T88" fmla="*/ 867768 w 5868"/>
                  <a:gd name="T89" fmla="*/ 701867 h 4208"/>
                  <a:gd name="T90" fmla="*/ 821994 w 5868"/>
                  <a:gd name="T91" fmla="*/ 754434 h 4208"/>
                  <a:gd name="T92" fmla="*/ 802515 w 5868"/>
                  <a:gd name="T93" fmla="*/ 831662 h 4208"/>
                  <a:gd name="T94" fmla="*/ 818423 w 5868"/>
                  <a:gd name="T95" fmla="*/ 901752 h 4208"/>
                  <a:gd name="T96" fmla="*/ 861600 w 5868"/>
                  <a:gd name="T97" fmla="*/ 956590 h 4208"/>
                  <a:gd name="T98" fmla="*/ 932048 w 5868"/>
                  <a:gd name="T99" fmla="*/ 990337 h 4208"/>
                  <a:gd name="T100" fmla="*/ 999573 w 5868"/>
                  <a:gd name="T101" fmla="*/ 990013 h 4208"/>
                  <a:gd name="T102" fmla="*/ 1060606 w 5868"/>
                  <a:gd name="T103" fmla="*/ 962107 h 4208"/>
                  <a:gd name="T104" fmla="*/ 1081058 w 5868"/>
                  <a:gd name="T105" fmla="*/ 1096445 h 4208"/>
                  <a:gd name="T106" fmla="*/ 964512 w 5868"/>
                  <a:gd name="T107" fmla="*/ 1120781 h 4208"/>
                  <a:gd name="T108" fmla="*/ 826863 w 5868"/>
                  <a:gd name="T109" fmla="*/ 1085736 h 4208"/>
                  <a:gd name="T110" fmla="*/ 732717 w 5868"/>
                  <a:gd name="T111" fmla="*/ 1004614 h 4208"/>
                  <a:gd name="T112" fmla="*/ 678827 w 5868"/>
                  <a:gd name="T113" fmla="*/ 875793 h 4208"/>
                  <a:gd name="T114" fmla="*/ 688241 w 5868"/>
                  <a:gd name="T115" fmla="*/ 745673 h 4208"/>
                  <a:gd name="T116" fmla="*/ 760312 w 5868"/>
                  <a:gd name="T117" fmla="*/ 627235 h 4208"/>
                  <a:gd name="T118" fmla="*/ 865171 w 5868"/>
                  <a:gd name="T119" fmla="*/ 560066 h 4208"/>
                  <a:gd name="T120" fmla="*/ 1577111 w 5868"/>
                  <a:gd name="T121" fmla="*/ 1240842 h 4208"/>
                  <a:gd name="T122" fmla="*/ 345419 w 5868"/>
                  <a:gd name="T123" fmla="*/ 1240842 h 420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5868" h="4208">
                    <a:moveTo>
                      <a:pt x="49" y="1128"/>
                    </a:moveTo>
                    <a:lnTo>
                      <a:pt x="49" y="1128"/>
                    </a:lnTo>
                    <a:lnTo>
                      <a:pt x="345" y="1748"/>
                    </a:lnTo>
                    <a:lnTo>
                      <a:pt x="354" y="1764"/>
                    </a:lnTo>
                    <a:lnTo>
                      <a:pt x="364" y="1778"/>
                    </a:lnTo>
                    <a:lnTo>
                      <a:pt x="375" y="1790"/>
                    </a:lnTo>
                    <a:lnTo>
                      <a:pt x="387" y="1803"/>
                    </a:lnTo>
                    <a:lnTo>
                      <a:pt x="400" y="1813"/>
                    </a:lnTo>
                    <a:lnTo>
                      <a:pt x="413" y="1821"/>
                    </a:lnTo>
                    <a:lnTo>
                      <a:pt x="428" y="1828"/>
                    </a:lnTo>
                    <a:lnTo>
                      <a:pt x="443" y="1834"/>
                    </a:lnTo>
                    <a:lnTo>
                      <a:pt x="460" y="1838"/>
                    </a:lnTo>
                    <a:lnTo>
                      <a:pt x="477" y="1842"/>
                    </a:lnTo>
                    <a:lnTo>
                      <a:pt x="495" y="1844"/>
                    </a:lnTo>
                    <a:lnTo>
                      <a:pt x="512" y="1845"/>
                    </a:lnTo>
                    <a:lnTo>
                      <a:pt x="531" y="1845"/>
                    </a:lnTo>
                    <a:lnTo>
                      <a:pt x="551" y="1843"/>
                    </a:lnTo>
                    <a:lnTo>
                      <a:pt x="573" y="1841"/>
                    </a:lnTo>
                    <a:lnTo>
                      <a:pt x="594" y="1837"/>
                    </a:lnTo>
                    <a:lnTo>
                      <a:pt x="1457" y="1607"/>
                    </a:lnTo>
                    <a:lnTo>
                      <a:pt x="1479" y="1599"/>
                    </a:lnTo>
                    <a:lnTo>
                      <a:pt x="1500" y="1589"/>
                    </a:lnTo>
                    <a:lnTo>
                      <a:pt x="1519" y="1579"/>
                    </a:lnTo>
                    <a:lnTo>
                      <a:pt x="1537" y="1569"/>
                    </a:lnTo>
                    <a:lnTo>
                      <a:pt x="1552" y="1557"/>
                    </a:lnTo>
                    <a:lnTo>
                      <a:pt x="1567" y="1546"/>
                    </a:lnTo>
                    <a:lnTo>
                      <a:pt x="1580" y="1534"/>
                    </a:lnTo>
                    <a:lnTo>
                      <a:pt x="1591" y="1522"/>
                    </a:lnTo>
                    <a:lnTo>
                      <a:pt x="1601" y="1510"/>
                    </a:lnTo>
                    <a:lnTo>
                      <a:pt x="1610" y="1496"/>
                    </a:lnTo>
                    <a:lnTo>
                      <a:pt x="1617" y="1482"/>
                    </a:lnTo>
                    <a:lnTo>
                      <a:pt x="1624" y="1467"/>
                    </a:lnTo>
                    <a:lnTo>
                      <a:pt x="1628" y="1453"/>
                    </a:lnTo>
                    <a:lnTo>
                      <a:pt x="1632" y="1438"/>
                    </a:lnTo>
                    <a:lnTo>
                      <a:pt x="1633" y="1423"/>
                    </a:lnTo>
                    <a:lnTo>
                      <a:pt x="1634" y="1406"/>
                    </a:lnTo>
                    <a:lnTo>
                      <a:pt x="1627" y="927"/>
                    </a:lnTo>
                    <a:lnTo>
                      <a:pt x="1664" y="910"/>
                    </a:lnTo>
                    <a:lnTo>
                      <a:pt x="1701" y="894"/>
                    </a:lnTo>
                    <a:lnTo>
                      <a:pt x="1775" y="863"/>
                    </a:lnTo>
                    <a:lnTo>
                      <a:pt x="1851" y="834"/>
                    </a:lnTo>
                    <a:lnTo>
                      <a:pt x="1929" y="807"/>
                    </a:lnTo>
                    <a:lnTo>
                      <a:pt x="2008" y="782"/>
                    </a:lnTo>
                    <a:lnTo>
                      <a:pt x="2089" y="759"/>
                    </a:lnTo>
                    <a:lnTo>
                      <a:pt x="2170" y="739"/>
                    </a:lnTo>
                    <a:lnTo>
                      <a:pt x="2252" y="720"/>
                    </a:lnTo>
                    <a:lnTo>
                      <a:pt x="2335" y="705"/>
                    </a:lnTo>
                    <a:lnTo>
                      <a:pt x="2420" y="690"/>
                    </a:lnTo>
                    <a:lnTo>
                      <a:pt x="2504" y="679"/>
                    </a:lnTo>
                    <a:lnTo>
                      <a:pt x="2589" y="669"/>
                    </a:lnTo>
                    <a:lnTo>
                      <a:pt x="2675" y="661"/>
                    </a:lnTo>
                    <a:lnTo>
                      <a:pt x="2761" y="657"/>
                    </a:lnTo>
                    <a:lnTo>
                      <a:pt x="2848" y="654"/>
                    </a:lnTo>
                    <a:lnTo>
                      <a:pt x="2934" y="652"/>
                    </a:lnTo>
                    <a:lnTo>
                      <a:pt x="3021" y="654"/>
                    </a:lnTo>
                    <a:lnTo>
                      <a:pt x="3106" y="657"/>
                    </a:lnTo>
                    <a:lnTo>
                      <a:pt x="3192" y="661"/>
                    </a:lnTo>
                    <a:lnTo>
                      <a:pt x="3278" y="669"/>
                    </a:lnTo>
                    <a:lnTo>
                      <a:pt x="3364" y="679"/>
                    </a:lnTo>
                    <a:lnTo>
                      <a:pt x="3449" y="690"/>
                    </a:lnTo>
                    <a:lnTo>
                      <a:pt x="3532" y="705"/>
                    </a:lnTo>
                    <a:lnTo>
                      <a:pt x="3616" y="720"/>
                    </a:lnTo>
                    <a:lnTo>
                      <a:pt x="3698" y="739"/>
                    </a:lnTo>
                    <a:lnTo>
                      <a:pt x="3780" y="759"/>
                    </a:lnTo>
                    <a:lnTo>
                      <a:pt x="3860" y="782"/>
                    </a:lnTo>
                    <a:lnTo>
                      <a:pt x="3939" y="807"/>
                    </a:lnTo>
                    <a:lnTo>
                      <a:pt x="4017" y="834"/>
                    </a:lnTo>
                    <a:lnTo>
                      <a:pt x="4093" y="863"/>
                    </a:lnTo>
                    <a:lnTo>
                      <a:pt x="4168" y="894"/>
                    </a:lnTo>
                    <a:lnTo>
                      <a:pt x="4204" y="910"/>
                    </a:lnTo>
                    <a:lnTo>
                      <a:pt x="4241" y="927"/>
                    </a:lnTo>
                    <a:lnTo>
                      <a:pt x="4235" y="1406"/>
                    </a:lnTo>
                    <a:lnTo>
                      <a:pt x="4235" y="1423"/>
                    </a:lnTo>
                    <a:lnTo>
                      <a:pt x="4237" y="1438"/>
                    </a:lnTo>
                    <a:lnTo>
                      <a:pt x="4240" y="1453"/>
                    </a:lnTo>
                    <a:lnTo>
                      <a:pt x="4245" y="1467"/>
                    </a:lnTo>
                    <a:lnTo>
                      <a:pt x="4250" y="1482"/>
                    </a:lnTo>
                    <a:lnTo>
                      <a:pt x="4258" y="1496"/>
                    </a:lnTo>
                    <a:lnTo>
                      <a:pt x="4266" y="1510"/>
                    </a:lnTo>
                    <a:lnTo>
                      <a:pt x="4276" y="1522"/>
                    </a:lnTo>
                    <a:lnTo>
                      <a:pt x="4288" y="1534"/>
                    </a:lnTo>
                    <a:lnTo>
                      <a:pt x="4300" y="1546"/>
                    </a:lnTo>
                    <a:lnTo>
                      <a:pt x="4315" y="1557"/>
                    </a:lnTo>
                    <a:lnTo>
                      <a:pt x="4331" y="1569"/>
                    </a:lnTo>
                    <a:lnTo>
                      <a:pt x="4349" y="1579"/>
                    </a:lnTo>
                    <a:lnTo>
                      <a:pt x="4368" y="1589"/>
                    </a:lnTo>
                    <a:lnTo>
                      <a:pt x="4389" y="1599"/>
                    </a:lnTo>
                    <a:lnTo>
                      <a:pt x="4412" y="1607"/>
                    </a:lnTo>
                    <a:lnTo>
                      <a:pt x="5275" y="1837"/>
                    </a:lnTo>
                    <a:lnTo>
                      <a:pt x="5296" y="1841"/>
                    </a:lnTo>
                    <a:lnTo>
                      <a:pt x="5316" y="1843"/>
                    </a:lnTo>
                    <a:lnTo>
                      <a:pt x="5336" y="1845"/>
                    </a:lnTo>
                    <a:lnTo>
                      <a:pt x="5355" y="1845"/>
                    </a:lnTo>
                    <a:lnTo>
                      <a:pt x="5374" y="1844"/>
                    </a:lnTo>
                    <a:lnTo>
                      <a:pt x="5392" y="1842"/>
                    </a:lnTo>
                    <a:lnTo>
                      <a:pt x="5408" y="1838"/>
                    </a:lnTo>
                    <a:lnTo>
                      <a:pt x="5425" y="1834"/>
                    </a:lnTo>
                    <a:lnTo>
                      <a:pt x="5440" y="1828"/>
                    </a:lnTo>
                    <a:lnTo>
                      <a:pt x="5454" y="1821"/>
                    </a:lnTo>
                    <a:lnTo>
                      <a:pt x="5469" y="1813"/>
                    </a:lnTo>
                    <a:lnTo>
                      <a:pt x="5481" y="1803"/>
                    </a:lnTo>
                    <a:lnTo>
                      <a:pt x="5493" y="1790"/>
                    </a:lnTo>
                    <a:lnTo>
                      <a:pt x="5504" y="1778"/>
                    </a:lnTo>
                    <a:lnTo>
                      <a:pt x="5514" y="1764"/>
                    </a:lnTo>
                    <a:lnTo>
                      <a:pt x="5523" y="1748"/>
                    </a:lnTo>
                    <a:lnTo>
                      <a:pt x="5820" y="1128"/>
                    </a:lnTo>
                    <a:lnTo>
                      <a:pt x="5835" y="1095"/>
                    </a:lnTo>
                    <a:lnTo>
                      <a:pt x="5848" y="1065"/>
                    </a:lnTo>
                    <a:lnTo>
                      <a:pt x="5856" y="1037"/>
                    </a:lnTo>
                    <a:lnTo>
                      <a:pt x="5863" y="1011"/>
                    </a:lnTo>
                    <a:lnTo>
                      <a:pt x="5867" y="988"/>
                    </a:lnTo>
                    <a:lnTo>
                      <a:pt x="5868" y="966"/>
                    </a:lnTo>
                    <a:lnTo>
                      <a:pt x="5868" y="956"/>
                    </a:lnTo>
                    <a:lnTo>
                      <a:pt x="5867" y="946"/>
                    </a:lnTo>
                    <a:lnTo>
                      <a:pt x="5864" y="936"/>
                    </a:lnTo>
                    <a:lnTo>
                      <a:pt x="5862" y="927"/>
                    </a:lnTo>
                    <a:lnTo>
                      <a:pt x="5859" y="918"/>
                    </a:lnTo>
                    <a:lnTo>
                      <a:pt x="5854" y="909"/>
                    </a:lnTo>
                    <a:lnTo>
                      <a:pt x="5845" y="892"/>
                    </a:lnTo>
                    <a:lnTo>
                      <a:pt x="5833" y="876"/>
                    </a:lnTo>
                    <a:lnTo>
                      <a:pt x="5820" y="861"/>
                    </a:lnTo>
                    <a:lnTo>
                      <a:pt x="5803" y="846"/>
                    </a:lnTo>
                    <a:lnTo>
                      <a:pt x="5784" y="832"/>
                    </a:lnTo>
                    <a:lnTo>
                      <a:pt x="5763" y="817"/>
                    </a:lnTo>
                    <a:lnTo>
                      <a:pt x="5741" y="803"/>
                    </a:lnTo>
                    <a:lnTo>
                      <a:pt x="5652" y="754"/>
                    </a:lnTo>
                    <a:lnTo>
                      <a:pt x="5564" y="706"/>
                    </a:lnTo>
                    <a:lnTo>
                      <a:pt x="5476" y="660"/>
                    </a:lnTo>
                    <a:lnTo>
                      <a:pt x="5389" y="616"/>
                    </a:lnTo>
                    <a:lnTo>
                      <a:pt x="5301" y="572"/>
                    </a:lnTo>
                    <a:lnTo>
                      <a:pt x="5213" y="531"/>
                    </a:lnTo>
                    <a:lnTo>
                      <a:pt x="5125" y="491"/>
                    </a:lnTo>
                    <a:lnTo>
                      <a:pt x="5037" y="452"/>
                    </a:lnTo>
                    <a:lnTo>
                      <a:pt x="4950" y="415"/>
                    </a:lnTo>
                    <a:lnTo>
                      <a:pt x="4862" y="381"/>
                    </a:lnTo>
                    <a:lnTo>
                      <a:pt x="4774" y="346"/>
                    </a:lnTo>
                    <a:lnTo>
                      <a:pt x="4686" y="315"/>
                    </a:lnTo>
                    <a:lnTo>
                      <a:pt x="4599" y="284"/>
                    </a:lnTo>
                    <a:lnTo>
                      <a:pt x="4511" y="255"/>
                    </a:lnTo>
                    <a:lnTo>
                      <a:pt x="4423" y="228"/>
                    </a:lnTo>
                    <a:lnTo>
                      <a:pt x="4336" y="201"/>
                    </a:lnTo>
                    <a:lnTo>
                      <a:pt x="4248" y="178"/>
                    </a:lnTo>
                    <a:lnTo>
                      <a:pt x="4161" y="154"/>
                    </a:lnTo>
                    <a:lnTo>
                      <a:pt x="4073" y="133"/>
                    </a:lnTo>
                    <a:lnTo>
                      <a:pt x="3985" y="114"/>
                    </a:lnTo>
                    <a:lnTo>
                      <a:pt x="3898" y="95"/>
                    </a:lnTo>
                    <a:lnTo>
                      <a:pt x="3810" y="80"/>
                    </a:lnTo>
                    <a:lnTo>
                      <a:pt x="3722" y="64"/>
                    </a:lnTo>
                    <a:lnTo>
                      <a:pt x="3635" y="51"/>
                    </a:lnTo>
                    <a:lnTo>
                      <a:pt x="3547" y="39"/>
                    </a:lnTo>
                    <a:lnTo>
                      <a:pt x="3460" y="29"/>
                    </a:lnTo>
                    <a:lnTo>
                      <a:pt x="3372" y="21"/>
                    </a:lnTo>
                    <a:lnTo>
                      <a:pt x="3285" y="14"/>
                    </a:lnTo>
                    <a:lnTo>
                      <a:pt x="3197" y="8"/>
                    </a:lnTo>
                    <a:lnTo>
                      <a:pt x="3109" y="4"/>
                    </a:lnTo>
                    <a:lnTo>
                      <a:pt x="3022" y="2"/>
                    </a:lnTo>
                    <a:lnTo>
                      <a:pt x="2934" y="0"/>
                    </a:lnTo>
                    <a:lnTo>
                      <a:pt x="2847" y="2"/>
                    </a:lnTo>
                    <a:lnTo>
                      <a:pt x="2759" y="4"/>
                    </a:lnTo>
                    <a:lnTo>
                      <a:pt x="2672" y="8"/>
                    </a:lnTo>
                    <a:lnTo>
                      <a:pt x="2584" y="14"/>
                    </a:lnTo>
                    <a:lnTo>
                      <a:pt x="2497" y="21"/>
                    </a:lnTo>
                    <a:lnTo>
                      <a:pt x="2409" y="29"/>
                    </a:lnTo>
                    <a:lnTo>
                      <a:pt x="2320" y="39"/>
                    </a:lnTo>
                    <a:lnTo>
                      <a:pt x="2234" y="51"/>
                    </a:lnTo>
                    <a:lnTo>
                      <a:pt x="2145" y="64"/>
                    </a:lnTo>
                    <a:lnTo>
                      <a:pt x="2059" y="80"/>
                    </a:lnTo>
                    <a:lnTo>
                      <a:pt x="1970" y="95"/>
                    </a:lnTo>
                    <a:lnTo>
                      <a:pt x="1882" y="114"/>
                    </a:lnTo>
                    <a:lnTo>
                      <a:pt x="1795" y="133"/>
                    </a:lnTo>
                    <a:lnTo>
                      <a:pt x="1707" y="154"/>
                    </a:lnTo>
                    <a:lnTo>
                      <a:pt x="1620" y="178"/>
                    </a:lnTo>
                    <a:lnTo>
                      <a:pt x="1532" y="201"/>
                    </a:lnTo>
                    <a:lnTo>
                      <a:pt x="1444" y="228"/>
                    </a:lnTo>
                    <a:lnTo>
                      <a:pt x="1357" y="255"/>
                    </a:lnTo>
                    <a:lnTo>
                      <a:pt x="1269" y="284"/>
                    </a:lnTo>
                    <a:lnTo>
                      <a:pt x="1181" y="315"/>
                    </a:lnTo>
                    <a:lnTo>
                      <a:pt x="1094" y="346"/>
                    </a:lnTo>
                    <a:lnTo>
                      <a:pt x="1006" y="381"/>
                    </a:lnTo>
                    <a:lnTo>
                      <a:pt x="918" y="415"/>
                    </a:lnTo>
                    <a:lnTo>
                      <a:pt x="830" y="452"/>
                    </a:lnTo>
                    <a:lnTo>
                      <a:pt x="743" y="491"/>
                    </a:lnTo>
                    <a:lnTo>
                      <a:pt x="655" y="531"/>
                    </a:lnTo>
                    <a:lnTo>
                      <a:pt x="567" y="572"/>
                    </a:lnTo>
                    <a:lnTo>
                      <a:pt x="479" y="616"/>
                    </a:lnTo>
                    <a:lnTo>
                      <a:pt x="391" y="660"/>
                    </a:lnTo>
                    <a:lnTo>
                      <a:pt x="303" y="706"/>
                    </a:lnTo>
                    <a:lnTo>
                      <a:pt x="216" y="754"/>
                    </a:lnTo>
                    <a:lnTo>
                      <a:pt x="128" y="803"/>
                    </a:lnTo>
                    <a:lnTo>
                      <a:pt x="104" y="817"/>
                    </a:lnTo>
                    <a:lnTo>
                      <a:pt x="84" y="832"/>
                    </a:lnTo>
                    <a:lnTo>
                      <a:pt x="65" y="846"/>
                    </a:lnTo>
                    <a:lnTo>
                      <a:pt x="49" y="861"/>
                    </a:lnTo>
                    <a:lnTo>
                      <a:pt x="34" y="876"/>
                    </a:lnTo>
                    <a:lnTo>
                      <a:pt x="23" y="892"/>
                    </a:lnTo>
                    <a:lnTo>
                      <a:pt x="13" y="909"/>
                    </a:lnTo>
                    <a:lnTo>
                      <a:pt x="10" y="918"/>
                    </a:lnTo>
                    <a:lnTo>
                      <a:pt x="6" y="927"/>
                    </a:lnTo>
                    <a:lnTo>
                      <a:pt x="4" y="936"/>
                    </a:lnTo>
                    <a:lnTo>
                      <a:pt x="2" y="946"/>
                    </a:lnTo>
                    <a:lnTo>
                      <a:pt x="1" y="956"/>
                    </a:lnTo>
                    <a:lnTo>
                      <a:pt x="0" y="966"/>
                    </a:lnTo>
                    <a:lnTo>
                      <a:pt x="1" y="988"/>
                    </a:lnTo>
                    <a:lnTo>
                      <a:pt x="4" y="1011"/>
                    </a:lnTo>
                    <a:lnTo>
                      <a:pt x="11" y="1037"/>
                    </a:lnTo>
                    <a:lnTo>
                      <a:pt x="21" y="1065"/>
                    </a:lnTo>
                    <a:lnTo>
                      <a:pt x="33" y="1095"/>
                    </a:lnTo>
                    <a:lnTo>
                      <a:pt x="49" y="1128"/>
                    </a:lnTo>
                    <a:close/>
                    <a:moveTo>
                      <a:pt x="2041" y="1134"/>
                    </a:moveTo>
                    <a:lnTo>
                      <a:pt x="2041" y="1134"/>
                    </a:lnTo>
                    <a:lnTo>
                      <a:pt x="2096" y="1117"/>
                    </a:lnTo>
                    <a:lnTo>
                      <a:pt x="2153" y="1101"/>
                    </a:lnTo>
                    <a:lnTo>
                      <a:pt x="2210" y="1085"/>
                    </a:lnTo>
                    <a:lnTo>
                      <a:pt x="2267" y="1072"/>
                    </a:lnTo>
                    <a:lnTo>
                      <a:pt x="2324" y="1058"/>
                    </a:lnTo>
                    <a:lnTo>
                      <a:pt x="2381" y="1046"/>
                    </a:lnTo>
                    <a:lnTo>
                      <a:pt x="2438" y="1036"/>
                    </a:lnTo>
                    <a:lnTo>
                      <a:pt x="2495" y="1026"/>
                    </a:lnTo>
                    <a:lnTo>
                      <a:pt x="2553" y="1017"/>
                    </a:lnTo>
                    <a:lnTo>
                      <a:pt x="2610" y="1009"/>
                    </a:lnTo>
                    <a:lnTo>
                      <a:pt x="2668" y="1004"/>
                    </a:lnTo>
                    <a:lnTo>
                      <a:pt x="2726" y="998"/>
                    </a:lnTo>
                    <a:lnTo>
                      <a:pt x="2785" y="995"/>
                    </a:lnTo>
                    <a:lnTo>
                      <a:pt x="2843" y="991"/>
                    </a:lnTo>
                    <a:lnTo>
                      <a:pt x="2902" y="989"/>
                    </a:lnTo>
                    <a:lnTo>
                      <a:pt x="2960" y="989"/>
                    </a:lnTo>
                    <a:lnTo>
                      <a:pt x="3019" y="989"/>
                    </a:lnTo>
                    <a:lnTo>
                      <a:pt x="3079" y="991"/>
                    </a:lnTo>
                    <a:lnTo>
                      <a:pt x="3136" y="995"/>
                    </a:lnTo>
                    <a:lnTo>
                      <a:pt x="3194" y="998"/>
                    </a:lnTo>
                    <a:lnTo>
                      <a:pt x="3252" y="1004"/>
                    </a:lnTo>
                    <a:lnTo>
                      <a:pt x="3310" y="1009"/>
                    </a:lnTo>
                    <a:lnTo>
                      <a:pt x="3368" y="1017"/>
                    </a:lnTo>
                    <a:lnTo>
                      <a:pt x="3426" y="1026"/>
                    </a:lnTo>
                    <a:lnTo>
                      <a:pt x="3483" y="1036"/>
                    </a:lnTo>
                    <a:lnTo>
                      <a:pt x="3541" y="1046"/>
                    </a:lnTo>
                    <a:lnTo>
                      <a:pt x="3598" y="1058"/>
                    </a:lnTo>
                    <a:lnTo>
                      <a:pt x="3655" y="1072"/>
                    </a:lnTo>
                    <a:lnTo>
                      <a:pt x="3712" y="1085"/>
                    </a:lnTo>
                    <a:lnTo>
                      <a:pt x="3769" y="1101"/>
                    </a:lnTo>
                    <a:lnTo>
                      <a:pt x="3824" y="1117"/>
                    </a:lnTo>
                    <a:lnTo>
                      <a:pt x="3881" y="1134"/>
                    </a:lnTo>
                    <a:lnTo>
                      <a:pt x="3881" y="1618"/>
                    </a:lnTo>
                    <a:lnTo>
                      <a:pt x="3884" y="1651"/>
                    </a:lnTo>
                    <a:lnTo>
                      <a:pt x="3890" y="1681"/>
                    </a:lnTo>
                    <a:lnTo>
                      <a:pt x="3898" y="1709"/>
                    </a:lnTo>
                    <a:lnTo>
                      <a:pt x="3907" y="1736"/>
                    </a:lnTo>
                    <a:lnTo>
                      <a:pt x="3918" y="1760"/>
                    </a:lnTo>
                    <a:lnTo>
                      <a:pt x="3931" y="1783"/>
                    </a:lnTo>
                    <a:lnTo>
                      <a:pt x="3946" y="1804"/>
                    </a:lnTo>
                    <a:lnTo>
                      <a:pt x="3961" y="1823"/>
                    </a:lnTo>
                    <a:lnTo>
                      <a:pt x="3979" y="1839"/>
                    </a:lnTo>
                    <a:lnTo>
                      <a:pt x="3999" y="1855"/>
                    </a:lnTo>
                    <a:lnTo>
                      <a:pt x="4020" y="1868"/>
                    </a:lnTo>
                    <a:lnTo>
                      <a:pt x="4043" y="1881"/>
                    </a:lnTo>
                    <a:lnTo>
                      <a:pt x="4066" y="1891"/>
                    </a:lnTo>
                    <a:lnTo>
                      <a:pt x="4092" y="1900"/>
                    </a:lnTo>
                    <a:lnTo>
                      <a:pt x="4119" y="1907"/>
                    </a:lnTo>
                    <a:lnTo>
                      <a:pt x="4146" y="1913"/>
                    </a:lnTo>
                    <a:lnTo>
                      <a:pt x="4896" y="2061"/>
                    </a:lnTo>
                    <a:lnTo>
                      <a:pt x="4925" y="2068"/>
                    </a:lnTo>
                    <a:lnTo>
                      <a:pt x="4951" y="2077"/>
                    </a:lnTo>
                    <a:lnTo>
                      <a:pt x="4977" y="2086"/>
                    </a:lnTo>
                    <a:lnTo>
                      <a:pt x="5001" y="2097"/>
                    </a:lnTo>
                    <a:lnTo>
                      <a:pt x="5024" y="2109"/>
                    </a:lnTo>
                    <a:lnTo>
                      <a:pt x="5044" y="2123"/>
                    </a:lnTo>
                    <a:lnTo>
                      <a:pt x="5063" y="2137"/>
                    </a:lnTo>
                    <a:lnTo>
                      <a:pt x="5081" y="2154"/>
                    </a:lnTo>
                    <a:lnTo>
                      <a:pt x="5095" y="2172"/>
                    </a:lnTo>
                    <a:lnTo>
                      <a:pt x="5108" y="2191"/>
                    </a:lnTo>
                    <a:lnTo>
                      <a:pt x="5120" y="2212"/>
                    </a:lnTo>
                    <a:lnTo>
                      <a:pt x="5129" y="2235"/>
                    </a:lnTo>
                    <a:lnTo>
                      <a:pt x="5134" y="2260"/>
                    </a:lnTo>
                    <a:lnTo>
                      <a:pt x="5139" y="2285"/>
                    </a:lnTo>
                    <a:lnTo>
                      <a:pt x="5141" y="2314"/>
                    </a:lnTo>
                    <a:lnTo>
                      <a:pt x="5141" y="2344"/>
                    </a:lnTo>
                    <a:lnTo>
                      <a:pt x="5141" y="3729"/>
                    </a:lnTo>
                    <a:lnTo>
                      <a:pt x="2960" y="3729"/>
                    </a:lnTo>
                    <a:lnTo>
                      <a:pt x="781" y="3729"/>
                    </a:lnTo>
                    <a:lnTo>
                      <a:pt x="781" y="2344"/>
                    </a:lnTo>
                    <a:lnTo>
                      <a:pt x="780" y="2314"/>
                    </a:lnTo>
                    <a:lnTo>
                      <a:pt x="782" y="2285"/>
                    </a:lnTo>
                    <a:lnTo>
                      <a:pt x="787" y="2260"/>
                    </a:lnTo>
                    <a:lnTo>
                      <a:pt x="793" y="2235"/>
                    </a:lnTo>
                    <a:lnTo>
                      <a:pt x="802" y="2212"/>
                    </a:lnTo>
                    <a:lnTo>
                      <a:pt x="813" y="2191"/>
                    </a:lnTo>
                    <a:lnTo>
                      <a:pt x="826" y="2172"/>
                    </a:lnTo>
                    <a:lnTo>
                      <a:pt x="841" y="2154"/>
                    </a:lnTo>
                    <a:lnTo>
                      <a:pt x="858" y="2137"/>
                    </a:lnTo>
                    <a:lnTo>
                      <a:pt x="877" y="2123"/>
                    </a:lnTo>
                    <a:lnTo>
                      <a:pt x="898" y="2109"/>
                    </a:lnTo>
                    <a:lnTo>
                      <a:pt x="920" y="2097"/>
                    </a:lnTo>
                    <a:lnTo>
                      <a:pt x="944" y="2086"/>
                    </a:lnTo>
                    <a:lnTo>
                      <a:pt x="971" y="2077"/>
                    </a:lnTo>
                    <a:lnTo>
                      <a:pt x="997" y="2068"/>
                    </a:lnTo>
                    <a:lnTo>
                      <a:pt x="1026" y="2061"/>
                    </a:lnTo>
                    <a:lnTo>
                      <a:pt x="1775" y="1913"/>
                    </a:lnTo>
                    <a:lnTo>
                      <a:pt x="1803" y="1907"/>
                    </a:lnTo>
                    <a:lnTo>
                      <a:pt x="1830" y="1900"/>
                    </a:lnTo>
                    <a:lnTo>
                      <a:pt x="1855" y="1891"/>
                    </a:lnTo>
                    <a:lnTo>
                      <a:pt x="1879" y="1881"/>
                    </a:lnTo>
                    <a:lnTo>
                      <a:pt x="1901" y="1868"/>
                    </a:lnTo>
                    <a:lnTo>
                      <a:pt x="1923" y="1855"/>
                    </a:lnTo>
                    <a:lnTo>
                      <a:pt x="1941" y="1839"/>
                    </a:lnTo>
                    <a:lnTo>
                      <a:pt x="1959" y="1823"/>
                    </a:lnTo>
                    <a:lnTo>
                      <a:pt x="1976" y="1804"/>
                    </a:lnTo>
                    <a:lnTo>
                      <a:pt x="1991" y="1783"/>
                    </a:lnTo>
                    <a:lnTo>
                      <a:pt x="2003" y="1760"/>
                    </a:lnTo>
                    <a:lnTo>
                      <a:pt x="2014" y="1736"/>
                    </a:lnTo>
                    <a:lnTo>
                      <a:pt x="2024" y="1709"/>
                    </a:lnTo>
                    <a:lnTo>
                      <a:pt x="2031" y="1681"/>
                    </a:lnTo>
                    <a:lnTo>
                      <a:pt x="2037" y="1651"/>
                    </a:lnTo>
                    <a:lnTo>
                      <a:pt x="2041" y="1618"/>
                    </a:lnTo>
                    <a:lnTo>
                      <a:pt x="2041" y="1134"/>
                    </a:lnTo>
                    <a:close/>
                    <a:moveTo>
                      <a:pt x="2971" y="1671"/>
                    </a:moveTo>
                    <a:lnTo>
                      <a:pt x="2971" y="1671"/>
                    </a:lnTo>
                    <a:lnTo>
                      <a:pt x="3017" y="1672"/>
                    </a:lnTo>
                    <a:lnTo>
                      <a:pt x="3063" y="1676"/>
                    </a:lnTo>
                    <a:lnTo>
                      <a:pt x="3107" y="1682"/>
                    </a:lnTo>
                    <a:lnTo>
                      <a:pt x="3151" y="1690"/>
                    </a:lnTo>
                    <a:lnTo>
                      <a:pt x="3194" y="1699"/>
                    </a:lnTo>
                    <a:lnTo>
                      <a:pt x="3237" y="1711"/>
                    </a:lnTo>
                    <a:lnTo>
                      <a:pt x="3278" y="1726"/>
                    </a:lnTo>
                    <a:lnTo>
                      <a:pt x="3318" y="1741"/>
                    </a:lnTo>
                    <a:lnTo>
                      <a:pt x="3358" y="1759"/>
                    </a:lnTo>
                    <a:lnTo>
                      <a:pt x="3396" y="1779"/>
                    </a:lnTo>
                    <a:lnTo>
                      <a:pt x="3434" y="1800"/>
                    </a:lnTo>
                    <a:lnTo>
                      <a:pt x="3470" y="1824"/>
                    </a:lnTo>
                    <a:lnTo>
                      <a:pt x="3505" y="1848"/>
                    </a:lnTo>
                    <a:lnTo>
                      <a:pt x="3539" y="1875"/>
                    </a:lnTo>
                    <a:lnTo>
                      <a:pt x="3571" y="1903"/>
                    </a:lnTo>
                    <a:lnTo>
                      <a:pt x="3602" y="1933"/>
                    </a:lnTo>
                    <a:lnTo>
                      <a:pt x="3631" y="1963"/>
                    </a:lnTo>
                    <a:lnTo>
                      <a:pt x="3659" y="1995"/>
                    </a:lnTo>
                    <a:lnTo>
                      <a:pt x="3686" y="2030"/>
                    </a:lnTo>
                    <a:lnTo>
                      <a:pt x="3711" y="2065"/>
                    </a:lnTo>
                    <a:lnTo>
                      <a:pt x="3734" y="2100"/>
                    </a:lnTo>
                    <a:lnTo>
                      <a:pt x="3755" y="2138"/>
                    </a:lnTo>
                    <a:lnTo>
                      <a:pt x="3775" y="2176"/>
                    </a:lnTo>
                    <a:lnTo>
                      <a:pt x="3793" y="2216"/>
                    </a:lnTo>
                    <a:lnTo>
                      <a:pt x="3809" y="2256"/>
                    </a:lnTo>
                    <a:lnTo>
                      <a:pt x="3823" y="2298"/>
                    </a:lnTo>
                    <a:lnTo>
                      <a:pt x="3835" y="2340"/>
                    </a:lnTo>
                    <a:lnTo>
                      <a:pt x="3845" y="2383"/>
                    </a:lnTo>
                    <a:lnTo>
                      <a:pt x="3853" y="2427"/>
                    </a:lnTo>
                    <a:lnTo>
                      <a:pt x="3859" y="2471"/>
                    </a:lnTo>
                    <a:lnTo>
                      <a:pt x="3862" y="2517"/>
                    </a:lnTo>
                    <a:lnTo>
                      <a:pt x="3863" y="2563"/>
                    </a:lnTo>
                    <a:lnTo>
                      <a:pt x="3863" y="2591"/>
                    </a:lnTo>
                    <a:lnTo>
                      <a:pt x="3861" y="2617"/>
                    </a:lnTo>
                    <a:lnTo>
                      <a:pt x="3860" y="2645"/>
                    </a:lnTo>
                    <a:lnTo>
                      <a:pt x="3857" y="2672"/>
                    </a:lnTo>
                    <a:lnTo>
                      <a:pt x="3853" y="2699"/>
                    </a:lnTo>
                    <a:lnTo>
                      <a:pt x="3849" y="2726"/>
                    </a:lnTo>
                    <a:lnTo>
                      <a:pt x="3843" y="2751"/>
                    </a:lnTo>
                    <a:lnTo>
                      <a:pt x="3838" y="2778"/>
                    </a:lnTo>
                    <a:lnTo>
                      <a:pt x="3831" y="2802"/>
                    </a:lnTo>
                    <a:lnTo>
                      <a:pt x="3823" y="2828"/>
                    </a:lnTo>
                    <a:lnTo>
                      <a:pt x="3814" y="2854"/>
                    </a:lnTo>
                    <a:lnTo>
                      <a:pt x="3805" y="2878"/>
                    </a:lnTo>
                    <a:lnTo>
                      <a:pt x="3796" y="2903"/>
                    </a:lnTo>
                    <a:lnTo>
                      <a:pt x="3786" y="2926"/>
                    </a:lnTo>
                    <a:lnTo>
                      <a:pt x="3775" y="2950"/>
                    </a:lnTo>
                    <a:lnTo>
                      <a:pt x="3763" y="2973"/>
                    </a:lnTo>
                    <a:lnTo>
                      <a:pt x="3410" y="2802"/>
                    </a:lnTo>
                    <a:lnTo>
                      <a:pt x="3423" y="2776"/>
                    </a:lnTo>
                    <a:lnTo>
                      <a:pt x="3435" y="2748"/>
                    </a:lnTo>
                    <a:lnTo>
                      <a:pt x="3446" y="2719"/>
                    </a:lnTo>
                    <a:lnTo>
                      <a:pt x="3455" y="2689"/>
                    </a:lnTo>
                    <a:lnTo>
                      <a:pt x="3462" y="2659"/>
                    </a:lnTo>
                    <a:lnTo>
                      <a:pt x="3466" y="2627"/>
                    </a:lnTo>
                    <a:lnTo>
                      <a:pt x="3470" y="2595"/>
                    </a:lnTo>
                    <a:lnTo>
                      <a:pt x="3471" y="2563"/>
                    </a:lnTo>
                    <a:lnTo>
                      <a:pt x="3470" y="2537"/>
                    </a:lnTo>
                    <a:lnTo>
                      <a:pt x="3469" y="2512"/>
                    </a:lnTo>
                    <a:lnTo>
                      <a:pt x="3465" y="2487"/>
                    </a:lnTo>
                    <a:lnTo>
                      <a:pt x="3461" y="2462"/>
                    </a:lnTo>
                    <a:lnTo>
                      <a:pt x="3455" y="2438"/>
                    </a:lnTo>
                    <a:lnTo>
                      <a:pt x="3449" y="2415"/>
                    </a:lnTo>
                    <a:lnTo>
                      <a:pt x="3441" y="2391"/>
                    </a:lnTo>
                    <a:lnTo>
                      <a:pt x="3432" y="2369"/>
                    </a:lnTo>
                    <a:lnTo>
                      <a:pt x="3422" y="2347"/>
                    </a:lnTo>
                    <a:lnTo>
                      <a:pt x="3411" y="2325"/>
                    </a:lnTo>
                    <a:lnTo>
                      <a:pt x="3398" y="2304"/>
                    </a:lnTo>
                    <a:lnTo>
                      <a:pt x="3386" y="2284"/>
                    </a:lnTo>
                    <a:lnTo>
                      <a:pt x="3372" y="2264"/>
                    </a:lnTo>
                    <a:lnTo>
                      <a:pt x="3357" y="2245"/>
                    </a:lnTo>
                    <a:lnTo>
                      <a:pt x="3342" y="2227"/>
                    </a:lnTo>
                    <a:lnTo>
                      <a:pt x="3325" y="2209"/>
                    </a:lnTo>
                    <a:lnTo>
                      <a:pt x="3307" y="2193"/>
                    </a:lnTo>
                    <a:lnTo>
                      <a:pt x="3289" y="2177"/>
                    </a:lnTo>
                    <a:lnTo>
                      <a:pt x="3270" y="2163"/>
                    </a:lnTo>
                    <a:lnTo>
                      <a:pt x="3251" y="2149"/>
                    </a:lnTo>
                    <a:lnTo>
                      <a:pt x="3230" y="2136"/>
                    </a:lnTo>
                    <a:lnTo>
                      <a:pt x="3210" y="2124"/>
                    </a:lnTo>
                    <a:lnTo>
                      <a:pt x="3188" y="2113"/>
                    </a:lnTo>
                    <a:lnTo>
                      <a:pt x="3165" y="2102"/>
                    </a:lnTo>
                    <a:lnTo>
                      <a:pt x="3143" y="2094"/>
                    </a:lnTo>
                    <a:lnTo>
                      <a:pt x="3120" y="2086"/>
                    </a:lnTo>
                    <a:lnTo>
                      <a:pt x="3096" y="2079"/>
                    </a:lnTo>
                    <a:lnTo>
                      <a:pt x="3072" y="2074"/>
                    </a:lnTo>
                    <a:lnTo>
                      <a:pt x="3047" y="2069"/>
                    </a:lnTo>
                    <a:lnTo>
                      <a:pt x="3023" y="2066"/>
                    </a:lnTo>
                    <a:lnTo>
                      <a:pt x="2997" y="2065"/>
                    </a:lnTo>
                    <a:lnTo>
                      <a:pt x="2971" y="2063"/>
                    </a:lnTo>
                    <a:lnTo>
                      <a:pt x="2946" y="2065"/>
                    </a:lnTo>
                    <a:lnTo>
                      <a:pt x="2920" y="2066"/>
                    </a:lnTo>
                    <a:lnTo>
                      <a:pt x="2896" y="2069"/>
                    </a:lnTo>
                    <a:lnTo>
                      <a:pt x="2871" y="2074"/>
                    </a:lnTo>
                    <a:lnTo>
                      <a:pt x="2847" y="2079"/>
                    </a:lnTo>
                    <a:lnTo>
                      <a:pt x="2823" y="2086"/>
                    </a:lnTo>
                    <a:lnTo>
                      <a:pt x="2800" y="2094"/>
                    </a:lnTo>
                    <a:lnTo>
                      <a:pt x="2778" y="2102"/>
                    </a:lnTo>
                    <a:lnTo>
                      <a:pt x="2755" y="2113"/>
                    </a:lnTo>
                    <a:lnTo>
                      <a:pt x="2734" y="2124"/>
                    </a:lnTo>
                    <a:lnTo>
                      <a:pt x="2713" y="2136"/>
                    </a:lnTo>
                    <a:lnTo>
                      <a:pt x="2693" y="2149"/>
                    </a:lnTo>
                    <a:lnTo>
                      <a:pt x="2673" y="2163"/>
                    </a:lnTo>
                    <a:lnTo>
                      <a:pt x="2654" y="2177"/>
                    </a:lnTo>
                    <a:lnTo>
                      <a:pt x="2636" y="2193"/>
                    </a:lnTo>
                    <a:lnTo>
                      <a:pt x="2619" y="2209"/>
                    </a:lnTo>
                    <a:lnTo>
                      <a:pt x="2603" y="2227"/>
                    </a:lnTo>
                    <a:lnTo>
                      <a:pt x="2587" y="2245"/>
                    </a:lnTo>
                    <a:lnTo>
                      <a:pt x="2571" y="2264"/>
                    </a:lnTo>
                    <a:lnTo>
                      <a:pt x="2558" y="2284"/>
                    </a:lnTo>
                    <a:lnTo>
                      <a:pt x="2545" y="2304"/>
                    </a:lnTo>
                    <a:lnTo>
                      <a:pt x="2532" y="2325"/>
                    </a:lnTo>
                    <a:lnTo>
                      <a:pt x="2521" y="2347"/>
                    </a:lnTo>
                    <a:lnTo>
                      <a:pt x="2512" y="2369"/>
                    </a:lnTo>
                    <a:lnTo>
                      <a:pt x="2502" y="2391"/>
                    </a:lnTo>
                    <a:lnTo>
                      <a:pt x="2494" y="2415"/>
                    </a:lnTo>
                    <a:lnTo>
                      <a:pt x="2488" y="2438"/>
                    </a:lnTo>
                    <a:lnTo>
                      <a:pt x="2482" y="2462"/>
                    </a:lnTo>
                    <a:lnTo>
                      <a:pt x="2478" y="2487"/>
                    </a:lnTo>
                    <a:lnTo>
                      <a:pt x="2475" y="2512"/>
                    </a:lnTo>
                    <a:lnTo>
                      <a:pt x="2473" y="2537"/>
                    </a:lnTo>
                    <a:lnTo>
                      <a:pt x="2472" y="2563"/>
                    </a:lnTo>
                    <a:lnTo>
                      <a:pt x="2473" y="2588"/>
                    </a:lnTo>
                    <a:lnTo>
                      <a:pt x="2475" y="2614"/>
                    </a:lnTo>
                    <a:lnTo>
                      <a:pt x="2478" y="2639"/>
                    </a:lnTo>
                    <a:lnTo>
                      <a:pt x="2482" y="2663"/>
                    </a:lnTo>
                    <a:lnTo>
                      <a:pt x="2488" y="2688"/>
                    </a:lnTo>
                    <a:lnTo>
                      <a:pt x="2494" y="2711"/>
                    </a:lnTo>
                    <a:lnTo>
                      <a:pt x="2502" y="2734"/>
                    </a:lnTo>
                    <a:lnTo>
                      <a:pt x="2512" y="2757"/>
                    </a:lnTo>
                    <a:lnTo>
                      <a:pt x="2521" y="2779"/>
                    </a:lnTo>
                    <a:lnTo>
                      <a:pt x="2532" y="2801"/>
                    </a:lnTo>
                    <a:lnTo>
                      <a:pt x="2545" y="2821"/>
                    </a:lnTo>
                    <a:lnTo>
                      <a:pt x="2558" y="2841"/>
                    </a:lnTo>
                    <a:lnTo>
                      <a:pt x="2571" y="2861"/>
                    </a:lnTo>
                    <a:lnTo>
                      <a:pt x="2587" y="2880"/>
                    </a:lnTo>
                    <a:lnTo>
                      <a:pt x="2603" y="2898"/>
                    </a:lnTo>
                    <a:lnTo>
                      <a:pt x="2619" y="2916"/>
                    </a:lnTo>
                    <a:lnTo>
                      <a:pt x="2636" y="2933"/>
                    </a:lnTo>
                    <a:lnTo>
                      <a:pt x="2654" y="2948"/>
                    </a:lnTo>
                    <a:lnTo>
                      <a:pt x="2673" y="2963"/>
                    </a:lnTo>
                    <a:lnTo>
                      <a:pt x="2693" y="2976"/>
                    </a:lnTo>
                    <a:lnTo>
                      <a:pt x="2713" y="2990"/>
                    </a:lnTo>
                    <a:lnTo>
                      <a:pt x="2734" y="3002"/>
                    </a:lnTo>
                    <a:lnTo>
                      <a:pt x="2755" y="3013"/>
                    </a:lnTo>
                    <a:lnTo>
                      <a:pt x="2778" y="3023"/>
                    </a:lnTo>
                    <a:lnTo>
                      <a:pt x="2800" y="3032"/>
                    </a:lnTo>
                    <a:lnTo>
                      <a:pt x="2823" y="3040"/>
                    </a:lnTo>
                    <a:lnTo>
                      <a:pt x="2847" y="3047"/>
                    </a:lnTo>
                    <a:lnTo>
                      <a:pt x="2871" y="3052"/>
                    </a:lnTo>
                    <a:lnTo>
                      <a:pt x="2896" y="3057"/>
                    </a:lnTo>
                    <a:lnTo>
                      <a:pt x="2920" y="3060"/>
                    </a:lnTo>
                    <a:lnTo>
                      <a:pt x="2946" y="3061"/>
                    </a:lnTo>
                    <a:lnTo>
                      <a:pt x="2971" y="3062"/>
                    </a:lnTo>
                    <a:lnTo>
                      <a:pt x="2994" y="3061"/>
                    </a:lnTo>
                    <a:lnTo>
                      <a:pt x="3015" y="3060"/>
                    </a:lnTo>
                    <a:lnTo>
                      <a:pt x="3037" y="3058"/>
                    </a:lnTo>
                    <a:lnTo>
                      <a:pt x="3058" y="3054"/>
                    </a:lnTo>
                    <a:lnTo>
                      <a:pt x="3079" y="3051"/>
                    </a:lnTo>
                    <a:lnTo>
                      <a:pt x="3100" y="3045"/>
                    </a:lnTo>
                    <a:lnTo>
                      <a:pt x="3120" y="3040"/>
                    </a:lnTo>
                    <a:lnTo>
                      <a:pt x="3140" y="3033"/>
                    </a:lnTo>
                    <a:lnTo>
                      <a:pt x="3159" y="3025"/>
                    </a:lnTo>
                    <a:lnTo>
                      <a:pt x="3178" y="3018"/>
                    </a:lnTo>
                    <a:lnTo>
                      <a:pt x="3197" y="3009"/>
                    </a:lnTo>
                    <a:lnTo>
                      <a:pt x="3215" y="2999"/>
                    </a:lnTo>
                    <a:lnTo>
                      <a:pt x="3232" y="2989"/>
                    </a:lnTo>
                    <a:lnTo>
                      <a:pt x="3250" y="2977"/>
                    </a:lnTo>
                    <a:lnTo>
                      <a:pt x="3267" y="2965"/>
                    </a:lnTo>
                    <a:lnTo>
                      <a:pt x="3283" y="2953"/>
                    </a:lnTo>
                    <a:lnTo>
                      <a:pt x="3563" y="3229"/>
                    </a:lnTo>
                    <a:lnTo>
                      <a:pt x="3533" y="3255"/>
                    </a:lnTo>
                    <a:lnTo>
                      <a:pt x="3502" y="3279"/>
                    </a:lnTo>
                    <a:lnTo>
                      <a:pt x="3470" y="3303"/>
                    </a:lnTo>
                    <a:lnTo>
                      <a:pt x="3436" y="3324"/>
                    </a:lnTo>
                    <a:lnTo>
                      <a:pt x="3402" y="3344"/>
                    </a:lnTo>
                    <a:lnTo>
                      <a:pt x="3366" y="3362"/>
                    </a:lnTo>
                    <a:lnTo>
                      <a:pt x="3330" y="3379"/>
                    </a:lnTo>
                    <a:lnTo>
                      <a:pt x="3294" y="3394"/>
                    </a:lnTo>
                    <a:lnTo>
                      <a:pt x="3256" y="3408"/>
                    </a:lnTo>
                    <a:lnTo>
                      <a:pt x="3217" y="3420"/>
                    </a:lnTo>
                    <a:lnTo>
                      <a:pt x="3178" y="3430"/>
                    </a:lnTo>
                    <a:lnTo>
                      <a:pt x="3138" y="3439"/>
                    </a:lnTo>
                    <a:lnTo>
                      <a:pt x="3097" y="3446"/>
                    </a:lnTo>
                    <a:lnTo>
                      <a:pt x="3056" y="3450"/>
                    </a:lnTo>
                    <a:lnTo>
                      <a:pt x="3014" y="3453"/>
                    </a:lnTo>
                    <a:lnTo>
                      <a:pt x="2971" y="3454"/>
                    </a:lnTo>
                    <a:lnTo>
                      <a:pt x="2926" y="3453"/>
                    </a:lnTo>
                    <a:lnTo>
                      <a:pt x="2880" y="3450"/>
                    </a:lnTo>
                    <a:lnTo>
                      <a:pt x="2835" y="3444"/>
                    </a:lnTo>
                    <a:lnTo>
                      <a:pt x="2792" y="3435"/>
                    </a:lnTo>
                    <a:lnTo>
                      <a:pt x="2749" y="3427"/>
                    </a:lnTo>
                    <a:lnTo>
                      <a:pt x="2706" y="3414"/>
                    </a:lnTo>
                    <a:lnTo>
                      <a:pt x="2665" y="3400"/>
                    </a:lnTo>
                    <a:lnTo>
                      <a:pt x="2625" y="3384"/>
                    </a:lnTo>
                    <a:lnTo>
                      <a:pt x="2585" y="3366"/>
                    </a:lnTo>
                    <a:lnTo>
                      <a:pt x="2547" y="3346"/>
                    </a:lnTo>
                    <a:lnTo>
                      <a:pt x="2510" y="3325"/>
                    </a:lnTo>
                    <a:lnTo>
                      <a:pt x="2473" y="3302"/>
                    </a:lnTo>
                    <a:lnTo>
                      <a:pt x="2439" y="3277"/>
                    </a:lnTo>
                    <a:lnTo>
                      <a:pt x="2405" y="3250"/>
                    </a:lnTo>
                    <a:lnTo>
                      <a:pt x="2373" y="3223"/>
                    </a:lnTo>
                    <a:lnTo>
                      <a:pt x="2342" y="3193"/>
                    </a:lnTo>
                    <a:lnTo>
                      <a:pt x="2312" y="3162"/>
                    </a:lnTo>
                    <a:lnTo>
                      <a:pt x="2284" y="3130"/>
                    </a:lnTo>
                    <a:lnTo>
                      <a:pt x="2257" y="3096"/>
                    </a:lnTo>
                    <a:lnTo>
                      <a:pt x="2232" y="3061"/>
                    </a:lnTo>
                    <a:lnTo>
                      <a:pt x="2209" y="3025"/>
                    </a:lnTo>
                    <a:lnTo>
                      <a:pt x="2188" y="2987"/>
                    </a:lnTo>
                    <a:lnTo>
                      <a:pt x="2168" y="2950"/>
                    </a:lnTo>
                    <a:lnTo>
                      <a:pt x="2150" y="2909"/>
                    </a:lnTo>
                    <a:lnTo>
                      <a:pt x="2134" y="2869"/>
                    </a:lnTo>
                    <a:lnTo>
                      <a:pt x="2120" y="2828"/>
                    </a:lnTo>
                    <a:lnTo>
                      <a:pt x="2109" y="2786"/>
                    </a:lnTo>
                    <a:lnTo>
                      <a:pt x="2099" y="2742"/>
                    </a:lnTo>
                    <a:lnTo>
                      <a:pt x="2091" y="2699"/>
                    </a:lnTo>
                    <a:lnTo>
                      <a:pt x="2085" y="2654"/>
                    </a:lnTo>
                    <a:lnTo>
                      <a:pt x="2081" y="2608"/>
                    </a:lnTo>
                    <a:lnTo>
                      <a:pt x="2080" y="2563"/>
                    </a:lnTo>
                    <a:lnTo>
                      <a:pt x="2081" y="2517"/>
                    </a:lnTo>
                    <a:lnTo>
                      <a:pt x="2085" y="2471"/>
                    </a:lnTo>
                    <a:lnTo>
                      <a:pt x="2091" y="2427"/>
                    </a:lnTo>
                    <a:lnTo>
                      <a:pt x="2099" y="2383"/>
                    </a:lnTo>
                    <a:lnTo>
                      <a:pt x="2109" y="2340"/>
                    </a:lnTo>
                    <a:lnTo>
                      <a:pt x="2120" y="2298"/>
                    </a:lnTo>
                    <a:lnTo>
                      <a:pt x="2134" y="2256"/>
                    </a:lnTo>
                    <a:lnTo>
                      <a:pt x="2150" y="2216"/>
                    </a:lnTo>
                    <a:lnTo>
                      <a:pt x="2168" y="2176"/>
                    </a:lnTo>
                    <a:lnTo>
                      <a:pt x="2188" y="2138"/>
                    </a:lnTo>
                    <a:lnTo>
                      <a:pt x="2209" y="2100"/>
                    </a:lnTo>
                    <a:lnTo>
                      <a:pt x="2232" y="2065"/>
                    </a:lnTo>
                    <a:lnTo>
                      <a:pt x="2257" y="2030"/>
                    </a:lnTo>
                    <a:lnTo>
                      <a:pt x="2284" y="1995"/>
                    </a:lnTo>
                    <a:lnTo>
                      <a:pt x="2312" y="1963"/>
                    </a:lnTo>
                    <a:lnTo>
                      <a:pt x="2342" y="1933"/>
                    </a:lnTo>
                    <a:lnTo>
                      <a:pt x="2373" y="1903"/>
                    </a:lnTo>
                    <a:lnTo>
                      <a:pt x="2405" y="1875"/>
                    </a:lnTo>
                    <a:lnTo>
                      <a:pt x="2439" y="1848"/>
                    </a:lnTo>
                    <a:lnTo>
                      <a:pt x="2473" y="1824"/>
                    </a:lnTo>
                    <a:lnTo>
                      <a:pt x="2510" y="1800"/>
                    </a:lnTo>
                    <a:lnTo>
                      <a:pt x="2547" y="1779"/>
                    </a:lnTo>
                    <a:lnTo>
                      <a:pt x="2585" y="1759"/>
                    </a:lnTo>
                    <a:lnTo>
                      <a:pt x="2625" y="1741"/>
                    </a:lnTo>
                    <a:lnTo>
                      <a:pt x="2665" y="1726"/>
                    </a:lnTo>
                    <a:lnTo>
                      <a:pt x="2706" y="1711"/>
                    </a:lnTo>
                    <a:lnTo>
                      <a:pt x="2749" y="1699"/>
                    </a:lnTo>
                    <a:lnTo>
                      <a:pt x="2792" y="1690"/>
                    </a:lnTo>
                    <a:lnTo>
                      <a:pt x="2835" y="1682"/>
                    </a:lnTo>
                    <a:lnTo>
                      <a:pt x="2880" y="1676"/>
                    </a:lnTo>
                    <a:lnTo>
                      <a:pt x="2926" y="1672"/>
                    </a:lnTo>
                    <a:lnTo>
                      <a:pt x="2971" y="1671"/>
                    </a:lnTo>
                    <a:close/>
                    <a:moveTo>
                      <a:pt x="4858" y="3824"/>
                    </a:moveTo>
                    <a:lnTo>
                      <a:pt x="4858" y="3824"/>
                    </a:lnTo>
                    <a:lnTo>
                      <a:pt x="4328" y="3824"/>
                    </a:lnTo>
                    <a:lnTo>
                      <a:pt x="4328" y="4208"/>
                    </a:lnTo>
                    <a:lnTo>
                      <a:pt x="4702" y="4208"/>
                    </a:lnTo>
                    <a:lnTo>
                      <a:pt x="4858" y="3824"/>
                    </a:lnTo>
                    <a:close/>
                    <a:moveTo>
                      <a:pt x="1064" y="3824"/>
                    </a:moveTo>
                    <a:lnTo>
                      <a:pt x="1064" y="3824"/>
                    </a:lnTo>
                    <a:lnTo>
                      <a:pt x="1594" y="3824"/>
                    </a:lnTo>
                    <a:lnTo>
                      <a:pt x="1594" y="4208"/>
                    </a:lnTo>
                    <a:lnTo>
                      <a:pt x="1219" y="4208"/>
                    </a:lnTo>
                    <a:lnTo>
                      <a:pt x="1064" y="38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10" cstate="print"/>
          <a:srcRect l="55555" t="27613" r="36774" b="25299"/>
          <a:stretch>
            <a:fillRect/>
          </a:stretch>
        </p:blipFill>
        <p:spPr>
          <a:xfrm rot="18808215" flipV="1">
            <a:off x="4914763" y="-731480"/>
            <a:ext cx="188330" cy="428447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0" cstate="print"/>
          <a:srcRect l="55555" t="27613" r="36774" b="25299"/>
          <a:stretch>
            <a:fillRect/>
          </a:stretch>
        </p:blipFill>
        <p:spPr>
          <a:xfrm rot="18808215" flipV="1">
            <a:off x="7305673" y="-742910"/>
            <a:ext cx="188330" cy="428447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41314" y="2961434"/>
            <a:ext cx="1834009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alibri Light" panose="020F0302020204030204" pitchFamily="34" charset="0"/>
              </a:rPr>
              <a:t>Do one thing at a time, and do well. Never forget to say “thanks”. Keep on going never give up. Whatever is worth doing is worth doing well. Believe in yourself. </a:t>
            </a:r>
            <a:endParaRPr lang="zh-CN" altLang="en-US" sz="1200" b="1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/>
          <a:srcRect l="55555" t="27613" r="36774" b="25299"/>
          <a:stretch>
            <a:fillRect/>
          </a:stretch>
        </p:blipFill>
        <p:spPr>
          <a:xfrm rot="18808215" flipV="1">
            <a:off x="2482951" y="-742910"/>
            <a:ext cx="188330" cy="428447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59478" y="1261475"/>
            <a:ext cx="1017639" cy="537116"/>
            <a:chOff x="1559478" y="1261475"/>
            <a:chExt cx="1017639" cy="537116"/>
          </a:xfrm>
        </p:grpSpPr>
        <p:sp>
          <p:nvSpPr>
            <p:cNvPr id="31" name="任意多边形 30"/>
            <p:cNvSpPr/>
            <p:nvPr/>
          </p:nvSpPr>
          <p:spPr>
            <a:xfrm>
              <a:off x="1559478" y="1261475"/>
              <a:ext cx="1017639" cy="537116"/>
            </a:xfrm>
            <a:custGeom>
              <a:avLst/>
              <a:gdLst>
                <a:gd name="connsiteX0" fmla="*/ 0 w 1356852"/>
                <a:gd name="connsiteY0" fmla="*/ 0 h 716154"/>
                <a:gd name="connsiteX1" fmla="*/ 971238 w 1356852"/>
                <a:gd name="connsiteY1" fmla="*/ 0 h 716154"/>
                <a:gd name="connsiteX2" fmla="*/ 1356852 w 1356852"/>
                <a:gd name="connsiteY2" fmla="*/ 361446 h 716154"/>
                <a:gd name="connsiteX3" fmla="*/ 1356852 w 1356852"/>
                <a:gd name="connsiteY3" fmla="*/ 716154 h 716154"/>
                <a:gd name="connsiteX4" fmla="*/ 0 w 1356852"/>
                <a:gd name="connsiteY4" fmla="*/ 716154 h 71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852" h="716154">
                  <a:moveTo>
                    <a:pt x="0" y="0"/>
                  </a:moveTo>
                  <a:lnTo>
                    <a:pt x="971238" y="0"/>
                  </a:lnTo>
                  <a:lnTo>
                    <a:pt x="1356852" y="361446"/>
                  </a:lnTo>
                  <a:lnTo>
                    <a:pt x="1356852" y="716154"/>
                  </a:lnTo>
                  <a:lnTo>
                    <a:pt x="0" y="716154"/>
                  </a:lnTo>
                  <a:close/>
                </a:path>
              </a:pathLst>
            </a:cu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13070" y="1284087"/>
              <a:ext cx="53412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01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91290" y="1261475"/>
            <a:ext cx="1017639" cy="537116"/>
            <a:chOff x="3991290" y="1261475"/>
            <a:chExt cx="1017639" cy="537116"/>
          </a:xfrm>
        </p:grpSpPr>
        <p:sp>
          <p:nvSpPr>
            <p:cNvPr id="40" name="任意多边形 39"/>
            <p:cNvSpPr/>
            <p:nvPr/>
          </p:nvSpPr>
          <p:spPr>
            <a:xfrm>
              <a:off x="3991290" y="1261475"/>
              <a:ext cx="1017639" cy="537116"/>
            </a:xfrm>
            <a:custGeom>
              <a:avLst/>
              <a:gdLst>
                <a:gd name="connsiteX0" fmla="*/ 0 w 1356852"/>
                <a:gd name="connsiteY0" fmla="*/ 0 h 716154"/>
                <a:gd name="connsiteX1" fmla="*/ 971238 w 1356852"/>
                <a:gd name="connsiteY1" fmla="*/ 0 h 716154"/>
                <a:gd name="connsiteX2" fmla="*/ 1356852 w 1356852"/>
                <a:gd name="connsiteY2" fmla="*/ 361446 h 716154"/>
                <a:gd name="connsiteX3" fmla="*/ 1356852 w 1356852"/>
                <a:gd name="connsiteY3" fmla="*/ 716154 h 716154"/>
                <a:gd name="connsiteX4" fmla="*/ 0 w 1356852"/>
                <a:gd name="connsiteY4" fmla="*/ 716154 h 71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852" h="716154">
                  <a:moveTo>
                    <a:pt x="0" y="0"/>
                  </a:moveTo>
                  <a:lnTo>
                    <a:pt x="971238" y="0"/>
                  </a:lnTo>
                  <a:lnTo>
                    <a:pt x="1356852" y="361446"/>
                  </a:lnTo>
                  <a:lnTo>
                    <a:pt x="1356852" y="716154"/>
                  </a:lnTo>
                  <a:lnTo>
                    <a:pt x="0" y="716154"/>
                  </a:ln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246344" y="1284087"/>
              <a:ext cx="53412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02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82200" y="1261475"/>
            <a:ext cx="1017639" cy="537116"/>
            <a:chOff x="6382200" y="1261475"/>
            <a:chExt cx="1017639" cy="537116"/>
          </a:xfrm>
        </p:grpSpPr>
        <p:sp>
          <p:nvSpPr>
            <p:cNvPr id="37" name="任意多边形 36"/>
            <p:cNvSpPr/>
            <p:nvPr/>
          </p:nvSpPr>
          <p:spPr>
            <a:xfrm>
              <a:off x="6382200" y="1261475"/>
              <a:ext cx="1017639" cy="537116"/>
            </a:xfrm>
            <a:custGeom>
              <a:avLst/>
              <a:gdLst>
                <a:gd name="connsiteX0" fmla="*/ 0 w 1356852"/>
                <a:gd name="connsiteY0" fmla="*/ 0 h 716154"/>
                <a:gd name="connsiteX1" fmla="*/ 971238 w 1356852"/>
                <a:gd name="connsiteY1" fmla="*/ 0 h 716154"/>
                <a:gd name="connsiteX2" fmla="*/ 1356852 w 1356852"/>
                <a:gd name="connsiteY2" fmla="*/ 361446 h 716154"/>
                <a:gd name="connsiteX3" fmla="*/ 1356852 w 1356852"/>
                <a:gd name="connsiteY3" fmla="*/ 716154 h 716154"/>
                <a:gd name="connsiteX4" fmla="*/ 0 w 1356852"/>
                <a:gd name="connsiteY4" fmla="*/ 716154 h 71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852" h="716154">
                  <a:moveTo>
                    <a:pt x="0" y="0"/>
                  </a:moveTo>
                  <a:lnTo>
                    <a:pt x="971238" y="0"/>
                  </a:lnTo>
                  <a:lnTo>
                    <a:pt x="1356852" y="361446"/>
                  </a:lnTo>
                  <a:lnTo>
                    <a:pt x="1356852" y="716154"/>
                  </a:lnTo>
                  <a:lnTo>
                    <a:pt x="0" y="716154"/>
                  </a:lnTo>
                  <a:close/>
                </a:path>
              </a:pathLst>
            </a:cu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657318" y="1284087"/>
              <a:ext cx="53412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03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7950" y="87313"/>
            <a:ext cx="3468761" cy="530476"/>
            <a:chOff x="112712" y="99624"/>
            <a:chExt cx="3468761" cy="530476"/>
          </a:xfrm>
        </p:grpSpPr>
        <p:sp>
          <p:nvSpPr>
            <p:cNvPr id="26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7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8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56" t="6719" r="37755" b="33006"/>
          <a:stretch>
            <a:fillRect/>
          </a:stretch>
        </p:blipFill>
        <p:spPr>
          <a:xfrm>
            <a:off x="524659" y="1745846"/>
            <a:ext cx="1980818" cy="1606787"/>
          </a:xfrm>
          <a:custGeom>
            <a:avLst/>
            <a:gdLst>
              <a:gd name="connsiteX0" fmla="*/ 0 w 2641091"/>
              <a:gd name="connsiteY0" fmla="*/ 0 h 2142383"/>
              <a:gd name="connsiteX1" fmla="*/ 1267287 w 2641091"/>
              <a:gd name="connsiteY1" fmla="*/ 0 h 2142383"/>
              <a:gd name="connsiteX2" fmla="*/ 2641091 w 2641091"/>
              <a:gd name="connsiteY2" fmla="*/ 2142383 h 2142383"/>
              <a:gd name="connsiteX3" fmla="*/ 1373804 w 2641091"/>
              <a:gd name="connsiteY3" fmla="*/ 2142383 h 214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1091" h="2142383">
                <a:moveTo>
                  <a:pt x="0" y="0"/>
                </a:moveTo>
                <a:lnTo>
                  <a:pt x="1267287" y="0"/>
                </a:lnTo>
                <a:lnTo>
                  <a:pt x="2641091" y="2142383"/>
                </a:lnTo>
                <a:lnTo>
                  <a:pt x="1373804" y="2142383"/>
                </a:lnTo>
                <a:close/>
              </a:path>
            </a:pathLst>
          </a:custGeom>
        </p:spPr>
      </p:pic>
      <p:sp>
        <p:nvSpPr>
          <p:cNvPr id="47" name="任意多边形 46"/>
          <p:cNvSpPr/>
          <p:nvPr/>
        </p:nvSpPr>
        <p:spPr>
          <a:xfrm>
            <a:off x="1692309" y="2023579"/>
            <a:ext cx="1980818" cy="1606787"/>
          </a:xfrm>
          <a:custGeom>
            <a:avLst/>
            <a:gdLst>
              <a:gd name="connsiteX0" fmla="*/ 0 w 5128128"/>
              <a:gd name="connsiteY0" fmla="*/ 0 h 4159801"/>
              <a:gd name="connsiteX1" fmla="*/ 2460653 w 5128128"/>
              <a:gd name="connsiteY1" fmla="*/ 0 h 4159801"/>
              <a:gd name="connsiteX2" fmla="*/ 5128128 w 5128128"/>
              <a:gd name="connsiteY2" fmla="*/ 4159801 h 4159801"/>
              <a:gd name="connsiteX3" fmla="*/ 2667475 w 5128128"/>
              <a:gd name="connsiteY3" fmla="*/ 4159801 h 415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8128" h="4159801">
                <a:moveTo>
                  <a:pt x="0" y="0"/>
                </a:moveTo>
                <a:lnTo>
                  <a:pt x="2460653" y="0"/>
                </a:lnTo>
                <a:lnTo>
                  <a:pt x="5128128" y="4159801"/>
                </a:lnTo>
                <a:lnTo>
                  <a:pt x="2667475" y="4159801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3" name="直接连接符 2"/>
          <p:cNvCxnSpPr/>
          <p:nvPr/>
        </p:nvCxnSpPr>
        <p:spPr>
          <a:xfrm>
            <a:off x="1595638" y="2019754"/>
            <a:ext cx="1301253" cy="2040112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693383" y="2176453"/>
            <a:ext cx="1029728" cy="16144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1294071" y="1316903"/>
            <a:ext cx="1285677" cy="20156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图片 7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20" t="8236" r="4866" b="36"/>
          <a:stretch>
            <a:fillRect/>
          </a:stretch>
        </p:blipFill>
        <p:spPr>
          <a:xfrm>
            <a:off x="2577367" y="1846739"/>
            <a:ext cx="1980818" cy="1606787"/>
          </a:xfrm>
          <a:custGeom>
            <a:avLst/>
            <a:gdLst>
              <a:gd name="connsiteX0" fmla="*/ 0 w 2641091"/>
              <a:gd name="connsiteY0" fmla="*/ 0 h 2142383"/>
              <a:gd name="connsiteX1" fmla="*/ 1267287 w 2641091"/>
              <a:gd name="connsiteY1" fmla="*/ 0 h 2142383"/>
              <a:gd name="connsiteX2" fmla="*/ 2641091 w 2641091"/>
              <a:gd name="connsiteY2" fmla="*/ 2142383 h 2142383"/>
              <a:gd name="connsiteX3" fmla="*/ 1373804 w 2641091"/>
              <a:gd name="connsiteY3" fmla="*/ 2142383 h 214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1091" h="2142383">
                <a:moveTo>
                  <a:pt x="0" y="0"/>
                </a:moveTo>
                <a:lnTo>
                  <a:pt x="1267287" y="0"/>
                </a:lnTo>
                <a:lnTo>
                  <a:pt x="2641091" y="2142383"/>
                </a:lnTo>
                <a:lnTo>
                  <a:pt x="1373804" y="2142383"/>
                </a:lnTo>
                <a:close/>
              </a:path>
            </a:pathLst>
          </a:custGeom>
        </p:spPr>
      </p:pic>
      <p:cxnSp>
        <p:nvCxnSpPr>
          <p:cNvPr id="52" name="直接连接符 51"/>
          <p:cNvCxnSpPr/>
          <p:nvPr/>
        </p:nvCxnSpPr>
        <p:spPr>
          <a:xfrm>
            <a:off x="2482152" y="1630171"/>
            <a:ext cx="1210002" cy="1897049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107950" y="74422"/>
            <a:ext cx="3468761" cy="530476"/>
            <a:chOff x="112712" y="99624"/>
            <a:chExt cx="3468761" cy="530476"/>
          </a:xfrm>
        </p:grpSpPr>
        <p:sp>
          <p:nvSpPr>
            <p:cNvPr id="31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2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3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34" name="文本框 5"/>
          <p:cNvSpPr txBox="1"/>
          <p:nvPr/>
        </p:nvSpPr>
        <p:spPr>
          <a:xfrm>
            <a:off x="4630075" y="1116848"/>
            <a:ext cx="310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点击此处添加小标题</a:t>
            </a:r>
          </a:p>
        </p:txBody>
      </p:sp>
      <p:sp>
        <p:nvSpPr>
          <p:cNvPr id="35" name="文本框 6"/>
          <p:cNvSpPr txBox="1"/>
          <p:nvPr/>
        </p:nvSpPr>
        <p:spPr>
          <a:xfrm>
            <a:off x="4630075" y="1758945"/>
            <a:ext cx="412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</a:r>
          </a:p>
        </p:txBody>
      </p:sp>
      <p:cxnSp>
        <p:nvCxnSpPr>
          <p:cNvPr id="36" name="PA_直接连接符 30"/>
          <p:cNvCxnSpPr/>
          <p:nvPr/>
        </p:nvCxnSpPr>
        <p:spPr>
          <a:xfrm>
            <a:off x="4726839" y="1684105"/>
            <a:ext cx="892323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文本框 6"/>
          <p:cNvSpPr txBox="1"/>
          <p:nvPr/>
        </p:nvSpPr>
        <p:spPr>
          <a:xfrm>
            <a:off x="4630074" y="3232784"/>
            <a:ext cx="4122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4" grpId="0"/>
      <p:bldP spid="35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0"/>
          <p:cNvSpPr txBox="1"/>
          <p:nvPr/>
        </p:nvSpPr>
        <p:spPr>
          <a:xfrm>
            <a:off x="2268667" y="2077416"/>
            <a:ext cx="1227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03</a:t>
            </a:r>
            <a:endParaRPr lang="zh-CN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00" y="2092843"/>
            <a:ext cx="322942" cy="323336"/>
          </a:xfrm>
          <a:prstGeom prst="rect">
            <a:avLst/>
          </a:prstGeom>
        </p:spPr>
      </p:pic>
      <p:sp>
        <p:nvSpPr>
          <p:cNvPr id="28" name="等腰三角形 27"/>
          <p:cNvSpPr/>
          <p:nvPr/>
        </p:nvSpPr>
        <p:spPr>
          <a:xfrm rot="16200000">
            <a:off x="8322133" y="2230920"/>
            <a:ext cx="914400" cy="69388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1928365" y="1941863"/>
            <a:ext cx="5143500" cy="1286771"/>
          </a:xfrm>
          <a:prstGeom prst="triangle">
            <a:avLst>
              <a:gd name="adj" fmla="val 5052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-2033106" y="2033106"/>
            <a:ext cx="5143500" cy="1077287"/>
          </a:xfrm>
          <a:prstGeom prst="triangle">
            <a:avLst>
              <a:gd name="adj" fmla="val 505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3597952" y="2493964"/>
            <a:ext cx="298382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6"/>
          <p:cNvSpPr/>
          <p:nvPr/>
        </p:nvSpPr>
        <p:spPr>
          <a:xfrm rot="5400000">
            <a:off x="2841066" y="2562390"/>
            <a:ext cx="923150" cy="45719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8" name="等腰三角形 17"/>
          <p:cNvSpPr/>
          <p:nvPr/>
        </p:nvSpPr>
        <p:spPr>
          <a:xfrm rot="5400000">
            <a:off x="-2170700" y="2170700"/>
            <a:ext cx="5143500" cy="8021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6200000">
            <a:off x="8405517" y="2290465"/>
            <a:ext cx="914400" cy="56256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459349" y="2338180"/>
            <a:ext cx="914400" cy="45490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3893179" y="2012456"/>
            <a:ext cx="3494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97952" y="2571750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7" grpId="0" animBg="1"/>
      <p:bldP spid="19" grpId="0" animBg="1"/>
      <p:bldP spid="15" grpId="0" animBg="1"/>
      <p:bldP spid="18" grpId="0" animBg="1"/>
      <p:bldP spid="21" grpId="0" animBg="1"/>
      <p:bldP spid="22" grpId="0" animBg="1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5847024" y="3654688"/>
            <a:ext cx="594560" cy="595609"/>
            <a:chOff x="8301418" y="2433233"/>
            <a:chExt cx="792746" cy="794145"/>
          </a:xfrm>
          <a:solidFill>
            <a:schemeClr val="bg2">
              <a:lumMod val="50000"/>
            </a:schemeClr>
          </a:solidFill>
        </p:grpSpPr>
        <p:sp>
          <p:nvSpPr>
            <p:cNvPr id="26" name="Oval 16"/>
            <p:cNvSpPr>
              <a:spLocks noChangeArrowheads="1"/>
            </p:cNvSpPr>
            <p:nvPr/>
          </p:nvSpPr>
          <p:spPr bwMode="auto">
            <a:xfrm>
              <a:off x="8301418" y="2433233"/>
              <a:ext cx="792746" cy="7941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144"/>
            <p:cNvSpPr>
              <a:spLocks noChangeArrowheads="1"/>
            </p:cNvSpPr>
            <p:nvPr/>
          </p:nvSpPr>
          <p:spPr bwMode="auto">
            <a:xfrm>
              <a:off x="8301418" y="2433233"/>
              <a:ext cx="792746" cy="79414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5"/>
            <p:cNvSpPr>
              <a:spLocks noEditPoints="1"/>
            </p:cNvSpPr>
            <p:nvPr/>
          </p:nvSpPr>
          <p:spPr bwMode="auto">
            <a:xfrm>
              <a:off x="8466399" y="2573047"/>
              <a:ext cx="462785" cy="461387"/>
            </a:xfrm>
            <a:custGeom>
              <a:avLst/>
              <a:gdLst>
                <a:gd name="T0" fmla="*/ 135 w 140"/>
                <a:gd name="T1" fmla="*/ 87 h 140"/>
                <a:gd name="T2" fmla="*/ 108 w 140"/>
                <a:gd name="T3" fmla="*/ 79 h 140"/>
                <a:gd name="T4" fmla="*/ 5 w 140"/>
                <a:gd name="T5" fmla="*/ 135 h 140"/>
                <a:gd name="T6" fmla="*/ 32 w 140"/>
                <a:gd name="T7" fmla="*/ 117 h 140"/>
                <a:gd name="T8" fmla="*/ 68 w 140"/>
                <a:gd name="T9" fmla="*/ 33 h 140"/>
                <a:gd name="T10" fmla="*/ 57 w 140"/>
                <a:gd name="T11" fmla="*/ 11 h 140"/>
                <a:gd name="T12" fmla="*/ 68 w 140"/>
                <a:gd name="T13" fmla="*/ 0 h 140"/>
                <a:gd name="T14" fmla="*/ 79 w 140"/>
                <a:gd name="T15" fmla="*/ 5 h 140"/>
                <a:gd name="T16" fmla="*/ 73 w 140"/>
                <a:gd name="T17" fmla="*/ 9 h 140"/>
                <a:gd name="T18" fmla="*/ 80 w 140"/>
                <a:gd name="T19" fmla="*/ 21 h 140"/>
                <a:gd name="T20" fmla="*/ 72 w 140"/>
                <a:gd name="T21" fmla="*/ 39 h 140"/>
                <a:gd name="T22" fmla="*/ 68 w 140"/>
                <a:gd name="T23" fmla="*/ 39 h 140"/>
                <a:gd name="T24" fmla="*/ 64 w 140"/>
                <a:gd name="T25" fmla="*/ 27 h 140"/>
                <a:gd name="T26" fmla="*/ 72 w 140"/>
                <a:gd name="T27" fmla="*/ 33 h 140"/>
                <a:gd name="T28" fmla="*/ 74 w 140"/>
                <a:gd name="T29" fmla="*/ 26 h 140"/>
                <a:gd name="T30" fmla="*/ 68 w 140"/>
                <a:gd name="T31" fmla="*/ 15 h 140"/>
                <a:gd name="T32" fmla="*/ 65 w 140"/>
                <a:gd name="T33" fmla="*/ 11 h 140"/>
                <a:gd name="T34" fmla="*/ 5 w 140"/>
                <a:gd name="T35" fmla="*/ 111 h 140"/>
                <a:gd name="T36" fmla="*/ 5 w 140"/>
                <a:gd name="T37" fmla="*/ 100 h 140"/>
                <a:gd name="T38" fmla="*/ 130 w 140"/>
                <a:gd name="T39" fmla="*/ 140 h 140"/>
                <a:gd name="T40" fmla="*/ 108 w 140"/>
                <a:gd name="T41" fmla="*/ 117 h 140"/>
                <a:gd name="T42" fmla="*/ 104 w 140"/>
                <a:gd name="T43" fmla="*/ 54 h 140"/>
                <a:gd name="T44" fmla="*/ 40 w 140"/>
                <a:gd name="T45" fmla="*/ 140 h 140"/>
                <a:gd name="T46" fmla="*/ 91 w 140"/>
                <a:gd name="T47" fmla="*/ 107 h 140"/>
                <a:gd name="T48" fmla="*/ 97 w 140"/>
                <a:gd name="T49" fmla="*/ 62 h 140"/>
                <a:gd name="T50" fmla="*/ 91 w 140"/>
                <a:gd name="T51" fmla="*/ 107 h 140"/>
                <a:gd name="T52" fmla="*/ 81 w 140"/>
                <a:gd name="T53" fmla="*/ 107 h 140"/>
                <a:gd name="T54" fmla="*/ 75 w 140"/>
                <a:gd name="T55" fmla="*/ 62 h 140"/>
                <a:gd name="T56" fmla="*/ 83 w 140"/>
                <a:gd name="T57" fmla="*/ 137 h 140"/>
                <a:gd name="T58" fmla="*/ 87 w 140"/>
                <a:gd name="T59" fmla="*/ 121 h 140"/>
                <a:gd name="T60" fmla="*/ 71 w 140"/>
                <a:gd name="T61" fmla="*/ 137 h 140"/>
                <a:gd name="T62" fmla="*/ 65 w 140"/>
                <a:gd name="T63" fmla="*/ 107 h 140"/>
                <a:gd name="T64" fmla="*/ 58 w 140"/>
                <a:gd name="T65" fmla="*/ 62 h 140"/>
                <a:gd name="T66" fmla="*/ 54 w 140"/>
                <a:gd name="T67" fmla="*/ 123 h 140"/>
                <a:gd name="T68" fmla="*/ 68 w 140"/>
                <a:gd name="T69" fmla="*/ 137 h 140"/>
                <a:gd name="T70" fmla="*/ 52 w 140"/>
                <a:gd name="T71" fmla="*/ 121 h 140"/>
                <a:gd name="T72" fmla="*/ 48 w 140"/>
                <a:gd name="T73" fmla="*/ 107 h 140"/>
                <a:gd name="T74" fmla="*/ 42 w 140"/>
                <a:gd name="T75" fmla="*/ 62 h 140"/>
                <a:gd name="T76" fmla="*/ 105 w 140"/>
                <a:gd name="T77" fmla="*/ 42 h 140"/>
                <a:gd name="T78" fmla="*/ 35 w 140"/>
                <a:gd name="T79" fmla="*/ 50 h 140"/>
                <a:gd name="T80" fmla="*/ 104 w 140"/>
                <a:gd name="T81" fmla="*/ 51 h 140"/>
                <a:gd name="T82" fmla="*/ 109 w 140"/>
                <a:gd name="T83" fmla="*/ 46 h 140"/>
                <a:gd name="T84" fmla="*/ 5 w 140"/>
                <a:gd name="T85" fmla="*/ 87 h 140"/>
                <a:gd name="T86" fmla="*/ 32 w 140"/>
                <a:gd name="T87" fmla="*/ 79 h 140"/>
                <a:gd name="T88" fmla="*/ 108 w 140"/>
                <a:gd name="T89" fmla="*/ 111 h 140"/>
                <a:gd name="T90" fmla="*/ 108 w 140"/>
                <a:gd name="T91" fmla="*/ 10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0" h="140">
                  <a:moveTo>
                    <a:pt x="140" y="83"/>
                  </a:moveTo>
                  <a:cubicBezTo>
                    <a:pt x="140" y="85"/>
                    <a:pt x="138" y="87"/>
                    <a:pt x="136" y="87"/>
                  </a:cubicBezTo>
                  <a:cubicBezTo>
                    <a:pt x="135" y="87"/>
                    <a:pt x="135" y="87"/>
                    <a:pt x="135" y="87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38" y="79"/>
                    <a:pt x="140" y="81"/>
                    <a:pt x="140" y="83"/>
                  </a:cubicBezTo>
                  <a:close/>
                  <a:moveTo>
                    <a:pt x="5" y="135"/>
                  </a:moveTo>
                  <a:cubicBezTo>
                    <a:pt x="5" y="138"/>
                    <a:pt x="7" y="140"/>
                    <a:pt x="9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5" y="117"/>
                    <a:pt x="5" y="117"/>
                    <a:pt x="5" y="117"/>
                  </a:cubicBezTo>
                  <a:lnTo>
                    <a:pt x="5" y="135"/>
                  </a:lnTo>
                  <a:close/>
                  <a:moveTo>
                    <a:pt x="68" y="33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4" y="22"/>
                    <a:pt x="61" y="20"/>
                    <a:pt x="60" y="18"/>
                  </a:cubicBezTo>
                  <a:cubicBezTo>
                    <a:pt x="58" y="15"/>
                    <a:pt x="57" y="13"/>
                    <a:pt x="57" y="11"/>
                  </a:cubicBezTo>
                  <a:cubicBezTo>
                    <a:pt x="57" y="9"/>
                    <a:pt x="58" y="7"/>
                    <a:pt x="60" y="5"/>
                  </a:cubicBezTo>
                  <a:cubicBezTo>
                    <a:pt x="61" y="3"/>
                    <a:pt x="64" y="2"/>
                    <a:pt x="68" y="2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5" y="2"/>
                    <a:pt x="78" y="3"/>
                    <a:pt x="79" y="5"/>
                  </a:cubicBezTo>
                  <a:cubicBezTo>
                    <a:pt x="81" y="7"/>
                    <a:pt x="82" y="9"/>
                    <a:pt x="82" y="12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1"/>
                    <a:pt x="74" y="10"/>
                    <a:pt x="73" y="9"/>
                  </a:cubicBezTo>
                  <a:cubicBezTo>
                    <a:pt x="73" y="8"/>
                    <a:pt x="72" y="8"/>
                    <a:pt x="72" y="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5" y="18"/>
                    <a:pt x="78" y="19"/>
                    <a:pt x="80" y="21"/>
                  </a:cubicBezTo>
                  <a:cubicBezTo>
                    <a:pt x="82" y="23"/>
                    <a:pt x="83" y="26"/>
                    <a:pt x="83" y="29"/>
                  </a:cubicBezTo>
                  <a:cubicBezTo>
                    <a:pt x="83" y="31"/>
                    <a:pt x="82" y="34"/>
                    <a:pt x="79" y="36"/>
                  </a:cubicBezTo>
                  <a:cubicBezTo>
                    <a:pt x="77" y="38"/>
                    <a:pt x="75" y="39"/>
                    <a:pt x="72" y="39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5" y="39"/>
                    <a:pt x="63" y="38"/>
                    <a:pt x="60" y="36"/>
                  </a:cubicBezTo>
                  <a:cubicBezTo>
                    <a:pt x="58" y="34"/>
                    <a:pt x="57" y="31"/>
                    <a:pt x="57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8"/>
                    <a:pt x="65" y="30"/>
                    <a:pt x="65" y="31"/>
                  </a:cubicBezTo>
                  <a:cubicBezTo>
                    <a:pt x="66" y="32"/>
                    <a:pt x="67" y="32"/>
                    <a:pt x="68" y="33"/>
                  </a:cubicBezTo>
                  <a:close/>
                  <a:moveTo>
                    <a:pt x="72" y="33"/>
                  </a:moveTo>
                  <a:cubicBezTo>
                    <a:pt x="72" y="33"/>
                    <a:pt x="73" y="32"/>
                    <a:pt x="74" y="31"/>
                  </a:cubicBezTo>
                  <a:cubicBezTo>
                    <a:pt x="74" y="30"/>
                    <a:pt x="75" y="29"/>
                    <a:pt x="75" y="28"/>
                  </a:cubicBezTo>
                  <a:cubicBezTo>
                    <a:pt x="75" y="27"/>
                    <a:pt x="75" y="26"/>
                    <a:pt x="74" y="26"/>
                  </a:cubicBezTo>
                  <a:cubicBezTo>
                    <a:pt x="74" y="25"/>
                    <a:pt x="73" y="24"/>
                    <a:pt x="72" y="24"/>
                  </a:cubicBezTo>
                  <a:lnTo>
                    <a:pt x="72" y="33"/>
                  </a:lnTo>
                  <a:close/>
                  <a:moveTo>
                    <a:pt x="68" y="15"/>
                  </a:moveTo>
                  <a:cubicBezTo>
                    <a:pt x="68" y="7"/>
                    <a:pt x="68" y="7"/>
                    <a:pt x="68" y="7"/>
                  </a:cubicBezTo>
                  <a:cubicBezTo>
                    <a:pt x="67" y="7"/>
                    <a:pt x="66" y="8"/>
                    <a:pt x="66" y="8"/>
                  </a:cubicBezTo>
                  <a:cubicBezTo>
                    <a:pt x="65" y="9"/>
                    <a:pt x="65" y="10"/>
                    <a:pt x="65" y="11"/>
                  </a:cubicBezTo>
                  <a:cubicBezTo>
                    <a:pt x="65" y="12"/>
                    <a:pt x="65" y="13"/>
                    <a:pt x="66" y="13"/>
                  </a:cubicBezTo>
                  <a:cubicBezTo>
                    <a:pt x="66" y="14"/>
                    <a:pt x="67" y="15"/>
                    <a:pt x="68" y="15"/>
                  </a:cubicBezTo>
                  <a:close/>
                  <a:moveTo>
                    <a:pt x="5" y="111"/>
                  </a:moveTo>
                  <a:cubicBezTo>
                    <a:pt x="32" y="111"/>
                    <a:pt x="32" y="111"/>
                    <a:pt x="32" y="111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5" y="100"/>
                    <a:pt x="5" y="100"/>
                    <a:pt x="5" y="100"/>
                  </a:cubicBezTo>
                  <a:lnTo>
                    <a:pt x="5" y="111"/>
                  </a:lnTo>
                  <a:close/>
                  <a:moveTo>
                    <a:pt x="108" y="140"/>
                  </a:moveTo>
                  <a:cubicBezTo>
                    <a:pt x="130" y="140"/>
                    <a:pt x="130" y="140"/>
                    <a:pt x="130" y="140"/>
                  </a:cubicBezTo>
                  <a:cubicBezTo>
                    <a:pt x="133" y="140"/>
                    <a:pt x="135" y="138"/>
                    <a:pt x="135" y="135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08" y="117"/>
                    <a:pt x="108" y="117"/>
                    <a:pt x="108" y="117"/>
                  </a:cubicBezTo>
                  <a:lnTo>
                    <a:pt x="108" y="140"/>
                  </a:lnTo>
                  <a:close/>
                  <a:moveTo>
                    <a:pt x="35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8"/>
                    <a:pt x="102" y="140"/>
                    <a:pt x="99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38" y="140"/>
                    <a:pt x="35" y="138"/>
                    <a:pt x="35" y="135"/>
                  </a:cubicBezTo>
                  <a:lnTo>
                    <a:pt x="35" y="54"/>
                  </a:lnTo>
                  <a:close/>
                  <a:moveTo>
                    <a:pt x="91" y="107"/>
                  </a:moveTo>
                  <a:cubicBezTo>
                    <a:pt x="91" y="109"/>
                    <a:pt x="92" y="110"/>
                    <a:pt x="94" y="110"/>
                  </a:cubicBezTo>
                  <a:cubicBezTo>
                    <a:pt x="96" y="110"/>
                    <a:pt x="97" y="109"/>
                    <a:pt x="97" y="107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0"/>
                    <a:pt x="96" y="59"/>
                    <a:pt x="94" y="59"/>
                  </a:cubicBezTo>
                  <a:cubicBezTo>
                    <a:pt x="92" y="59"/>
                    <a:pt x="91" y="60"/>
                    <a:pt x="91" y="62"/>
                  </a:cubicBezTo>
                  <a:lnTo>
                    <a:pt x="91" y="107"/>
                  </a:lnTo>
                  <a:close/>
                  <a:moveTo>
                    <a:pt x="75" y="107"/>
                  </a:moveTo>
                  <a:cubicBezTo>
                    <a:pt x="75" y="109"/>
                    <a:pt x="76" y="110"/>
                    <a:pt x="78" y="110"/>
                  </a:cubicBezTo>
                  <a:cubicBezTo>
                    <a:pt x="79" y="110"/>
                    <a:pt x="81" y="109"/>
                    <a:pt x="81" y="10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79" y="59"/>
                    <a:pt x="78" y="59"/>
                  </a:cubicBezTo>
                  <a:cubicBezTo>
                    <a:pt x="76" y="59"/>
                    <a:pt x="75" y="60"/>
                    <a:pt x="75" y="62"/>
                  </a:cubicBezTo>
                  <a:lnTo>
                    <a:pt x="75" y="107"/>
                  </a:lnTo>
                  <a:close/>
                  <a:moveTo>
                    <a:pt x="71" y="137"/>
                  </a:moveTo>
                  <a:cubicBezTo>
                    <a:pt x="83" y="137"/>
                    <a:pt x="83" y="137"/>
                    <a:pt x="83" y="137"/>
                  </a:cubicBezTo>
                  <a:cubicBezTo>
                    <a:pt x="84" y="137"/>
                    <a:pt x="85" y="136"/>
                    <a:pt x="85" y="13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6" y="123"/>
                    <a:pt x="87" y="122"/>
                    <a:pt x="87" y="121"/>
                  </a:cubicBezTo>
                  <a:cubicBezTo>
                    <a:pt x="87" y="120"/>
                    <a:pt x="86" y="119"/>
                    <a:pt x="85" y="119"/>
                  </a:cubicBezTo>
                  <a:cubicBezTo>
                    <a:pt x="71" y="119"/>
                    <a:pt x="71" y="119"/>
                    <a:pt x="71" y="119"/>
                  </a:cubicBezTo>
                  <a:lnTo>
                    <a:pt x="71" y="137"/>
                  </a:lnTo>
                  <a:close/>
                  <a:moveTo>
                    <a:pt x="58" y="107"/>
                  </a:moveTo>
                  <a:cubicBezTo>
                    <a:pt x="58" y="109"/>
                    <a:pt x="60" y="110"/>
                    <a:pt x="62" y="110"/>
                  </a:cubicBezTo>
                  <a:cubicBezTo>
                    <a:pt x="63" y="110"/>
                    <a:pt x="65" y="109"/>
                    <a:pt x="65" y="107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0"/>
                    <a:pt x="63" y="59"/>
                    <a:pt x="62" y="59"/>
                  </a:cubicBezTo>
                  <a:cubicBezTo>
                    <a:pt x="60" y="59"/>
                    <a:pt x="58" y="60"/>
                    <a:pt x="58" y="62"/>
                  </a:cubicBezTo>
                  <a:lnTo>
                    <a:pt x="58" y="107"/>
                  </a:lnTo>
                  <a:close/>
                  <a:moveTo>
                    <a:pt x="52" y="121"/>
                  </a:moveTo>
                  <a:cubicBezTo>
                    <a:pt x="52" y="122"/>
                    <a:pt x="53" y="123"/>
                    <a:pt x="54" y="123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4" y="136"/>
                    <a:pt x="55" y="137"/>
                    <a:pt x="56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3" y="119"/>
                    <a:pt x="52" y="120"/>
                    <a:pt x="52" y="121"/>
                  </a:cubicBezTo>
                  <a:close/>
                  <a:moveTo>
                    <a:pt x="42" y="107"/>
                  </a:moveTo>
                  <a:cubicBezTo>
                    <a:pt x="42" y="109"/>
                    <a:pt x="44" y="110"/>
                    <a:pt x="45" y="110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0"/>
                    <a:pt x="47" y="59"/>
                    <a:pt x="45" y="59"/>
                  </a:cubicBezTo>
                  <a:cubicBezTo>
                    <a:pt x="44" y="59"/>
                    <a:pt x="42" y="60"/>
                    <a:pt x="42" y="62"/>
                  </a:cubicBezTo>
                  <a:lnTo>
                    <a:pt x="42" y="107"/>
                  </a:lnTo>
                  <a:close/>
                  <a:moveTo>
                    <a:pt x="109" y="46"/>
                  </a:moveTo>
                  <a:cubicBezTo>
                    <a:pt x="109" y="44"/>
                    <a:pt x="107" y="42"/>
                    <a:pt x="10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2" y="42"/>
                    <a:pt x="30" y="44"/>
                    <a:pt x="30" y="46"/>
                  </a:cubicBezTo>
                  <a:cubicBezTo>
                    <a:pt x="30" y="48"/>
                    <a:pt x="32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04" y="51"/>
                    <a:pt x="104" y="51"/>
                    <a:pt x="104" y="51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7" y="50"/>
                    <a:pt x="109" y="48"/>
                    <a:pt x="109" y="46"/>
                  </a:cubicBezTo>
                  <a:close/>
                  <a:moveTo>
                    <a:pt x="0" y="83"/>
                  </a:moveTo>
                  <a:cubicBezTo>
                    <a:pt x="0" y="85"/>
                    <a:pt x="1" y="87"/>
                    <a:pt x="4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1" y="79"/>
                    <a:pt x="0" y="81"/>
                    <a:pt x="0" y="83"/>
                  </a:cubicBezTo>
                  <a:close/>
                  <a:moveTo>
                    <a:pt x="108" y="111"/>
                  </a:moveTo>
                  <a:cubicBezTo>
                    <a:pt x="135" y="111"/>
                    <a:pt x="135" y="111"/>
                    <a:pt x="135" y="111"/>
                  </a:cubicBezTo>
                  <a:cubicBezTo>
                    <a:pt x="135" y="100"/>
                    <a:pt x="135" y="100"/>
                    <a:pt x="135" y="100"/>
                  </a:cubicBezTo>
                  <a:cubicBezTo>
                    <a:pt x="108" y="100"/>
                    <a:pt x="108" y="100"/>
                    <a:pt x="108" y="100"/>
                  </a:cubicBezTo>
                  <a:lnTo>
                    <a:pt x="108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16058" y="1383175"/>
            <a:ext cx="595609" cy="595609"/>
            <a:chOff x="6406936" y="2433233"/>
            <a:chExt cx="794145" cy="794145"/>
          </a:xfrm>
        </p:grpSpPr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6406936" y="2433233"/>
              <a:ext cx="794145" cy="794145"/>
            </a:xfrm>
            <a:prstGeom prst="ellipse">
              <a:avLst/>
            </a:prstGeom>
            <a:solidFill>
              <a:srgbClr val="3A3A3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92"/>
            <p:cNvSpPr>
              <a:spLocks noChangeArrowheads="1"/>
            </p:cNvSpPr>
            <p:nvPr/>
          </p:nvSpPr>
          <p:spPr bwMode="auto">
            <a:xfrm>
              <a:off x="6406936" y="2433233"/>
              <a:ext cx="794145" cy="794145"/>
            </a:xfrm>
            <a:prstGeom prst="ellipse">
              <a:avLst/>
            </a:prstGeom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62"/>
            <p:cNvSpPr>
              <a:spLocks noEditPoints="1"/>
            </p:cNvSpPr>
            <p:nvPr/>
          </p:nvSpPr>
          <p:spPr bwMode="auto">
            <a:xfrm>
              <a:off x="6585898" y="2614991"/>
              <a:ext cx="436220" cy="430628"/>
            </a:xfrm>
            <a:custGeom>
              <a:avLst/>
              <a:gdLst>
                <a:gd name="T0" fmla="*/ 132 w 132"/>
                <a:gd name="T1" fmla="*/ 39 h 130"/>
                <a:gd name="T2" fmla="*/ 132 w 132"/>
                <a:gd name="T3" fmla="*/ 96 h 130"/>
                <a:gd name="T4" fmla="*/ 105 w 132"/>
                <a:gd name="T5" fmla="*/ 61 h 130"/>
                <a:gd name="T6" fmla="*/ 98 w 132"/>
                <a:gd name="T7" fmla="*/ 58 h 130"/>
                <a:gd name="T8" fmla="*/ 44 w 132"/>
                <a:gd name="T9" fmla="*/ 58 h 130"/>
                <a:gd name="T10" fmla="*/ 44 w 132"/>
                <a:gd name="T11" fmla="*/ 55 h 130"/>
                <a:gd name="T12" fmla="*/ 59 w 132"/>
                <a:gd name="T13" fmla="*/ 36 h 130"/>
                <a:gd name="T14" fmla="*/ 130 w 132"/>
                <a:gd name="T15" fmla="*/ 36 h 130"/>
                <a:gd name="T16" fmla="*/ 132 w 132"/>
                <a:gd name="T17" fmla="*/ 39 h 130"/>
                <a:gd name="T18" fmla="*/ 130 w 132"/>
                <a:gd name="T19" fmla="*/ 101 h 130"/>
                <a:gd name="T20" fmla="*/ 131 w 132"/>
                <a:gd name="T21" fmla="*/ 103 h 130"/>
                <a:gd name="T22" fmla="*/ 110 w 132"/>
                <a:gd name="T23" fmla="*/ 128 h 130"/>
                <a:gd name="T24" fmla="*/ 106 w 132"/>
                <a:gd name="T25" fmla="*/ 130 h 130"/>
                <a:gd name="T26" fmla="*/ 16 w 132"/>
                <a:gd name="T27" fmla="*/ 130 h 130"/>
                <a:gd name="T28" fmla="*/ 15 w 132"/>
                <a:gd name="T29" fmla="*/ 128 h 130"/>
                <a:gd name="T30" fmla="*/ 42 w 132"/>
                <a:gd name="T31" fmla="*/ 103 h 130"/>
                <a:gd name="T32" fmla="*/ 46 w 132"/>
                <a:gd name="T33" fmla="*/ 101 h 130"/>
                <a:gd name="T34" fmla="*/ 42 w 132"/>
                <a:gd name="T35" fmla="*/ 99 h 130"/>
                <a:gd name="T36" fmla="*/ 7 w 132"/>
                <a:gd name="T37" fmla="*/ 63 h 130"/>
                <a:gd name="T38" fmla="*/ 8 w 132"/>
                <a:gd name="T39" fmla="*/ 61 h 130"/>
                <a:gd name="T40" fmla="*/ 98 w 132"/>
                <a:gd name="T41" fmla="*/ 61 h 130"/>
                <a:gd name="T42" fmla="*/ 102 w 132"/>
                <a:gd name="T43" fmla="*/ 63 h 130"/>
                <a:gd name="T44" fmla="*/ 131 w 132"/>
                <a:gd name="T45" fmla="*/ 99 h 130"/>
                <a:gd name="T46" fmla="*/ 130 w 132"/>
                <a:gd name="T47" fmla="*/ 101 h 130"/>
                <a:gd name="T48" fmla="*/ 126 w 132"/>
                <a:gd name="T49" fmla="*/ 98 h 130"/>
                <a:gd name="T50" fmla="*/ 101 w 132"/>
                <a:gd name="T51" fmla="*/ 65 h 130"/>
                <a:gd name="T52" fmla="*/ 97 w 132"/>
                <a:gd name="T53" fmla="*/ 63 h 130"/>
                <a:gd name="T54" fmla="*/ 13 w 132"/>
                <a:gd name="T55" fmla="*/ 63 h 130"/>
                <a:gd name="T56" fmla="*/ 13 w 132"/>
                <a:gd name="T57" fmla="*/ 65 h 130"/>
                <a:gd name="T58" fmla="*/ 45 w 132"/>
                <a:gd name="T59" fmla="*/ 98 h 130"/>
                <a:gd name="T60" fmla="*/ 48 w 132"/>
                <a:gd name="T61" fmla="*/ 100 h 130"/>
                <a:gd name="T62" fmla="*/ 126 w 132"/>
                <a:gd name="T63" fmla="*/ 100 h 130"/>
                <a:gd name="T64" fmla="*/ 126 w 132"/>
                <a:gd name="T65" fmla="*/ 98 h 130"/>
                <a:gd name="T66" fmla="*/ 9 w 132"/>
                <a:gd name="T67" fmla="*/ 49 h 130"/>
                <a:gd name="T68" fmla="*/ 0 w 132"/>
                <a:gd name="T69" fmla="*/ 29 h 130"/>
                <a:gd name="T70" fmla="*/ 9 w 132"/>
                <a:gd name="T71" fmla="*/ 9 h 130"/>
                <a:gd name="T72" fmla="*/ 29 w 132"/>
                <a:gd name="T73" fmla="*/ 0 h 130"/>
                <a:gd name="T74" fmla="*/ 49 w 132"/>
                <a:gd name="T75" fmla="*/ 9 h 130"/>
                <a:gd name="T76" fmla="*/ 57 w 132"/>
                <a:gd name="T77" fmla="*/ 29 h 130"/>
                <a:gd name="T78" fmla="*/ 49 w 132"/>
                <a:gd name="T79" fmla="*/ 49 h 130"/>
                <a:gd name="T80" fmla="*/ 29 w 132"/>
                <a:gd name="T81" fmla="*/ 57 h 130"/>
                <a:gd name="T82" fmla="*/ 9 w 132"/>
                <a:gd name="T83" fmla="*/ 49 h 130"/>
                <a:gd name="T84" fmla="*/ 32 w 132"/>
                <a:gd name="T85" fmla="*/ 34 h 130"/>
                <a:gd name="T86" fmla="*/ 28 w 132"/>
                <a:gd name="T87" fmla="*/ 37 h 130"/>
                <a:gd name="T88" fmla="*/ 20 w 132"/>
                <a:gd name="T89" fmla="*/ 35 h 130"/>
                <a:gd name="T90" fmla="*/ 19 w 132"/>
                <a:gd name="T91" fmla="*/ 40 h 130"/>
                <a:gd name="T92" fmla="*/ 26 w 132"/>
                <a:gd name="T93" fmla="*/ 42 h 130"/>
                <a:gd name="T94" fmla="*/ 26 w 132"/>
                <a:gd name="T95" fmla="*/ 46 h 130"/>
                <a:gd name="T96" fmla="*/ 31 w 132"/>
                <a:gd name="T97" fmla="*/ 46 h 130"/>
                <a:gd name="T98" fmla="*/ 31 w 132"/>
                <a:gd name="T99" fmla="*/ 42 h 130"/>
                <a:gd name="T100" fmla="*/ 39 w 132"/>
                <a:gd name="T101" fmla="*/ 34 h 130"/>
                <a:gd name="T102" fmla="*/ 31 w 132"/>
                <a:gd name="T103" fmla="*/ 25 h 130"/>
                <a:gd name="T104" fmla="*/ 26 w 132"/>
                <a:gd name="T105" fmla="*/ 21 h 130"/>
                <a:gd name="T106" fmla="*/ 30 w 132"/>
                <a:gd name="T107" fmla="*/ 19 h 130"/>
                <a:gd name="T108" fmla="*/ 36 w 132"/>
                <a:gd name="T109" fmla="*/ 20 h 130"/>
                <a:gd name="T110" fmla="*/ 38 w 132"/>
                <a:gd name="T111" fmla="*/ 15 h 130"/>
                <a:gd name="T112" fmla="*/ 31 w 132"/>
                <a:gd name="T113" fmla="*/ 14 h 130"/>
                <a:gd name="T114" fmla="*/ 31 w 132"/>
                <a:gd name="T115" fmla="*/ 10 h 130"/>
                <a:gd name="T116" fmla="*/ 27 w 132"/>
                <a:gd name="T117" fmla="*/ 10 h 130"/>
                <a:gd name="T118" fmla="*/ 27 w 132"/>
                <a:gd name="T119" fmla="*/ 14 h 130"/>
                <a:gd name="T120" fmla="*/ 19 w 132"/>
                <a:gd name="T121" fmla="*/ 22 h 130"/>
                <a:gd name="T122" fmla="*/ 27 w 132"/>
                <a:gd name="T123" fmla="*/ 30 h 130"/>
                <a:gd name="T124" fmla="*/ 32 w 132"/>
                <a:gd name="T125" fmla="*/ 3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30">
                  <a:moveTo>
                    <a:pt x="132" y="39"/>
                  </a:moveTo>
                  <a:cubicBezTo>
                    <a:pt x="132" y="96"/>
                    <a:pt x="132" y="96"/>
                    <a:pt x="132" y="96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3" y="59"/>
                    <a:pt x="101" y="58"/>
                    <a:pt x="98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1"/>
                    <a:pt x="57" y="44"/>
                    <a:pt x="59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1" y="36"/>
                    <a:pt x="132" y="37"/>
                    <a:pt x="132" y="39"/>
                  </a:cubicBezTo>
                  <a:close/>
                  <a:moveTo>
                    <a:pt x="130" y="101"/>
                  </a:moveTo>
                  <a:cubicBezTo>
                    <a:pt x="131" y="101"/>
                    <a:pt x="132" y="102"/>
                    <a:pt x="131" y="103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09" y="129"/>
                    <a:pt x="108" y="130"/>
                    <a:pt x="106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4" y="130"/>
                    <a:pt x="14" y="129"/>
                    <a:pt x="15" y="128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3" y="102"/>
                    <a:pt x="45" y="101"/>
                    <a:pt x="46" y="101"/>
                  </a:cubicBezTo>
                  <a:cubicBezTo>
                    <a:pt x="45" y="101"/>
                    <a:pt x="43" y="100"/>
                    <a:pt x="42" y="99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6" y="62"/>
                    <a:pt x="6" y="61"/>
                    <a:pt x="8" y="61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100" y="61"/>
                    <a:pt x="101" y="62"/>
                    <a:pt x="102" y="63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2" y="100"/>
                    <a:pt x="131" y="101"/>
                    <a:pt x="130" y="101"/>
                  </a:cubicBezTo>
                  <a:close/>
                  <a:moveTo>
                    <a:pt x="126" y="98"/>
                  </a:moveTo>
                  <a:cubicBezTo>
                    <a:pt x="101" y="65"/>
                    <a:pt x="101" y="65"/>
                    <a:pt x="101" y="65"/>
                  </a:cubicBezTo>
                  <a:cubicBezTo>
                    <a:pt x="100" y="64"/>
                    <a:pt x="98" y="63"/>
                    <a:pt x="97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3"/>
                    <a:pt x="12" y="64"/>
                    <a:pt x="13" y="6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9"/>
                    <a:pt x="47" y="100"/>
                    <a:pt x="48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7" y="100"/>
                    <a:pt x="127" y="99"/>
                    <a:pt x="126" y="98"/>
                  </a:cubicBezTo>
                  <a:close/>
                  <a:moveTo>
                    <a:pt x="9" y="49"/>
                  </a:moveTo>
                  <a:cubicBezTo>
                    <a:pt x="3" y="44"/>
                    <a:pt x="0" y="37"/>
                    <a:pt x="0" y="29"/>
                  </a:cubicBezTo>
                  <a:cubicBezTo>
                    <a:pt x="0" y="21"/>
                    <a:pt x="3" y="14"/>
                    <a:pt x="9" y="9"/>
                  </a:cubicBezTo>
                  <a:cubicBezTo>
                    <a:pt x="14" y="4"/>
                    <a:pt x="21" y="0"/>
                    <a:pt x="29" y="0"/>
                  </a:cubicBezTo>
                  <a:cubicBezTo>
                    <a:pt x="36" y="0"/>
                    <a:pt x="43" y="4"/>
                    <a:pt x="49" y="9"/>
                  </a:cubicBezTo>
                  <a:cubicBezTo>
                    <a:pt x="54" y="14"/>
                    <a:pt x="57" y="21"/>
                    <a:pt x="57" y="29"/>
                  </a:cubicBezTo>
                  <a:cubicBezTo>
                    <a:pt x="57" y="37"/>
                    <a:pt x="54" y="44"/>
                    <a:pt x="49" y="49"/>
                  </a:cubicBezTo>
                  <a:cubicBezTo>
                    <a:pt x="43" y="54"/>
                    <a:pt x="36" y="57"/>
                    <a:pt x="29" y="57"/>
                  </a:cubicBezTo>
                  <a:cubicBezTo>
                    <a:pt x="21" y="57"/>
                    <a:pt x="14" y="54"/>
                    <a:pt x="9" y="49"/>
                  </a:cubicBezTo>
                  <a:close/>
                  <a:moveTo>
                    <a:pt x="32" y="34"/>
                  </a:moveTo>
                  <a:cubicBezTo>
                    <a:pt x="32" y="36"/>
                    <a:pt x="30" y="37"/>
                    <a:pt x="28" y="37"/>
                  </a:cubicBezTo>
                  <a:cubicBezTo>
                    <a:pt x="25" y="37"/>
                    <a:pt x="22" y="36"/>
                    <a:pt x="20" y="35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1" y="41"/>
                    <a:pt x="23" y="42"/>
                    <a:pt x="26" y="42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6" y="41"/>
                    <a:pt x="39" y="37"/>
                    <a:pt x="39" y="34"/>
                  </a:cubicBezTo>
                  <a:cubicBezTo>
                    <a:pt x="39" y="29"/>
                    <a:pt x="37" y="27"/>
                    <a:pt x="31" y="25"/>
                  </a:cubicBezTo>
                  <a:cubicBezTo>
                    <a:pt x="28" y="24"/>
                    <a:pt x="26" y="23"/>
                    <a:pt x="26" y="21"/>
                  </a:cubicBezTo>
                  <a:cubicBezTo>
                    <a:pt x="26" y="20"/>
                    <a:pt x="27" y="19"/>
                    <a:pt x="30" y="19"/>
                  </a:cubicBezTo>
                  <a:cubicBezTo>
                    <a:pt x="33" y="19"/>
                    <a:pt x="35" y="20"/>
                    <a:pt x="36" y="2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6" y="15"/>
                    <a:pt x="34" y="14"/>
                    <a:pt x="31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2" y="15"/>
                    <a:pt x="19" y="18"/>
                    <a:pt x="19" y="22"/>
                  </a:cubicBezTo>
                  <a:cubicBezTo>
                    <a:pt x="19" y="26"/>
                    <a:pt x="22" y="29"/>
                    <a:pt x="27" y="30"/>
                  </a:cubicBezTo>
                  <a:cubicBezTo>
                    <a:pt x="31" y="31"/>
                    <a:pt x="32" y="32"/>
                    <a:pt x="3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40696" y="2560928"/>
            <a:ext cx="595609" cy="595609"/>
            <a:chOff x="7352080" y="2433233"/>
            <a:chExt cx="794145" cy="794145"/>
          </a:xfrm>
        </p:grpSpPr>
        <p:sp>
          <p:nvSpPr>
            <p:cNvPr id="19" name="Oval 29"/>
            <p:cNvSpPr>
              <a:spLocks noChangeArrowheads="1"/>
            </p:cNvSpPr>
            <p:nvPr/>
          </p:nvSpPr>
          <p:spPr bwMode="auto">
            <a:xfrm>
              <a:off x="7352080" y="2433233"/>
              <a:ext cx="794145" cy="794145"/>
            </a:xfrm>
            <a:prstGeom prst="ellipse">
              <a:avLst/>
            </a:prstGeom>
            <a:solidFill>
              <a:srgbClr val="4F5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Oval 131"/>
            <p:cNvSpPr>
              <a:spLocks noChangeArrowheads="1"/>
            </p:cNvSpPr>
            <p:nvPr/>
          </p:nvSpPr>
          <p:spPr bwMode="auto">
            <a:xfrm>
              <a:off x="7352080" y="2433233"/>
              <a:ext cx="794145" cy="794145"/>
            </a:xfrm>
            <a:prstGeom prst="ellipse">
              <a:avLst/>
            </a:prstGeom>
            <a:solidFill>
              <a:srgbClr val="FFC00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01"/>
            <p:cNvSpPr>
              <a:spLocks noEditPoints="1"/>
            </p:cNvSpPr>
            <p:nvPr/>
          </p:nvSpPr>
          <p:spPr bwMode="auto">
            <a:xfrm>
              <a:off x="7533838" y="2602408"/>
              <a:ext cx="430628" cy="492146"/>
            </a:xfrm>
            <a:custGeom>
              <a:avLst/>
              <a:gdLst>
                <a:gd name="T0" fmla="*/ 65 w 130"/>
                <a:gd name="T1" fmla="*/ 86 h 149"/>
                <a:gd name="T2" fmla="*/ 46 w 130"/>
                <a:gd name="T3" fmla="*/ 64 h 149"/>
                <a:gd name="T4" fmla="*/ 63 w 130"/>
                <a:gd name="T5" fmla="*/ 48 h 149"/>
                <a:gd name="T6" fmla="*/ 69 w 130"/>
                <a:gd name="T7" fmla="*/ 70 h 149"/>
                <a:gd name="T8" fmla="*/ 54 w 130"/>
                <a:gd name="T9" fmla="*/ 77 h 149"/>
                <a:gd name="T10" fmla="*/ 46 w 130"/>
                <a:gd name="T11" fmla="*/ 64 h 149"/>
                <a:gd name="T12" fmla="*/ 77 w 130"/>
                <a:gd name="T13" fmla="*/ 69 h 149"/>
                <a:gd name="T14" fmla="*/ 67 w 130"/>
                <a:gd name="T15" fmla="*/ 53 h 149"/>
                <a:gd name="T16" fmla="*/ 68 w 130"/>
                <a:gd name="T17" fmla="*/ 47 h 149"/>
                <a:gd name="T18" fmla="*/ 85 w 130"/>
                <a:gd name="T19" fmla="*/ 64 h 149"/>
                <a:gd name="T20" fmla="*/ 89 w 130"/>
                <a:gd name="T21" fmla="*/ 28 h 149"/>
                <a:gd name="T22" fmla="*/ 76 w 130"/>
                <a:gd name="T23" fmla="*/ 28 h 149"/>
                <a:gd name="T24" fmla="*/ 59 w 130"/>
                <a:gd name="T25" fmla="*/ 9 h 149"/>
                <a:gd name="T26" fmla="*/ 55 w 130"/>
                <a:gd name="T27" fmla="*/ 11 h 149"/>
                <a:gd name="T28" fmla="*/ 38 w 130"/>
                <a:gd name="T29" fmla="*/ 28 h 149"/>
                <a:gd name="T30" fmla="*/ 26 w 130"/>
                <a:gd name="T31" fmla="*/ 28 h 149"/>
                <a:gd name="T32" fmla="*/ 26 w 130"/>
                <a:gd name="T33" fmla="*/ 99 h 149"/>
                <a:gd name="T34" fmla="*/ 104 w 130"/>
                <a:gd name="T35" fmla="*/ 99 h 149"/>
                <a:gd name="T36" fmla="*/ 127 w 130"/>
                <a:gd name="T37" fmla="*/ 96 h 149"/>
                <a:gd name="T38" fmla="*/ 110 w 130"/>
                <a:gd name="T39" fmla="*/ 93 h 149"/>
                <a:gd name="T40" fmla="*/ 113 w 130"/>
                <a:gd name="T41" fmla="*/ 90 h 149"/>
                <a:gd name="T42" fmla="*/ 118 w 130"/>
                <a:gd name="T43" fmla="*/ 85 h 149"/>
                <a:gd name="T44" fmla="*/ 121 w 130"/>
                <a:gd name="T45" fmla="*/ 45 h 149"/>
                <a:gd name="T46" fmla="*/ 117 w 130"/>
                <a:gd name="T47" fmla="*/ 42 h 149"/>
                <a:gd name="T48" fmla="*/ 113 w 130"/>
                <a:gd name="T49" fmla="*/ 37 h 149"/>
                <a:gd name="T50" fmla="*/ 20 w 130"/>
                <a:gd name="T51" fmla="*/ 34 h 149"/>
                <a:gd name="T52" fmla="*/ 13 w 130"/>
                <a:gd name="T53" fmla="*/ 42 h 149"/>
                <a:gd name="T54" fmla="*/ 10 w 130"/>
                <a:gd name="T55" fmla="*/ 43 h 149"/>
                <a:gd name="T56" fmla="*/ 10 w 130"/>
                <a:gd name="T57" fmla="*/ 85 h 149"/>
                <a:gd name="T58" fmla="*/ 16 w 130"/>
                <a:gd name="T59" fmla="*/ 86 h 149"/>
                <a:gd name="T60" fmla="*/ 20 w 130"/>
                <a:gd name="T61" fmla="*/ 93 h 149"/>
                <a:gd name="T62" fmla="*/ 4 w 130"/>
                <a:gd name="T63" fmla="*/ 96 h 149"/>
                <a:gd name="T64" fmla="*/ 38 w 130"/>
                <a:gd name="T65" fmla="*/ 31 h 149"/>
                <a:gd name="T66" fmla="*/ 59 w 130"/>
                <a:gd name="T67" fmla="*/ 31 h 149"/>
                <a:gd name="T68" fmla="*/ 89 w 130"/>
                <a:gd name="T69" fmla="*/ 31 h 149"/>
                <a:gd name="T70" fmla="*/ 103 w 130"/>
                <a:gd name="T71" fmla="*/ 60 h 149"/>
                <a:gd name="T72" fmla="*/ 20 w 130"/>
                <a:gd name="T73" fmla="*/ 90 h 149"/>
                <a:gd name="T74" fmla="*/ 13 w 130"/>
                <a:gd name="T75" fmla="*/ 82 h 149"/>
                <a:gd name="T76" fmla="*/ 13 w 130"/>
                <a:gd name="T77" fmla="*/ 45 h 149"/>
                <a:gd name="T78" fmla="*/ 110 w 130"/>
                <a:gd name="T79" fmla="*/ 37 h 149"/>
                <a:gd name="T80" fmla="*/ 112 w 130"/>
                <a:gd name="T81" fmla="*/ 43 h 149"/>
                <a:gd name="T82" fmla="*/ 118 w 130"/>
                <a:gd name="T83" fmla="*/ 45 h 149"/>
                <a:gd name="T84" fmla="*/ 110 w 130"/>
                <a:gd name="T85" fmla="*/ 90 h 149"/>
                <a:gd name="T86" fmla="*/ 104 w 130"/>
                <a:gd name="T87" fmla="*/ 9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0" h="149">
                  <a:moveTo>
                    <a:pt x="65" y="41"/>
                  </a:moveTo>
                  <a:cubicBezTo>
                    <a:pt x="53" y="41"/>
                    <a:pt x="43" y="51"/>
                    <a:pt x="43" y="64"/>
                  </a:cubicBezTo>
                  <a:cubicBezTo>
                    <a:pt x="43" y="76"/>
                    <a:pt x="53" y="86"/>
                    <a:pt x="65" y="86"/>
                  </a:cubicBezTo>
                  <a:cubicBezTo>
                    <a:pt x="78" y="86"/>
                    <a:pt x="88" y="76"/>
                    <a:pt x="88" y="64"/>
                  </a:cubicBezTo>
                  <a:cubicBezTo>
                    <a:pt x="88" y="51"/>
                    <a:pt x="78" y="41"/>
                    <a:pt x="65" y="41"/>
                  </a:cubicBezTo>
                  <a:close/>
                  <a:moveTo>
                    <a:pt x="46" y="64"/>
                  </a:moveTo>
                  <a:cubicBezTo>
                    <a:pt x="46" y="54"/>
                    <a:pt x="53" y="45"/>
                    <a:pt x="63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58" y="49"/>
                    <a:pt x="55" y="52"/>
                    <a:pt x="55" y="57"/>
                  </a:cubicBezTo>
                  <a:cubicBezTo>
                    <a:pt x="55" y="62"/>
                    <a:pt x="58" y="64"/>
                    <a:pt x="64" y="66"/>
                  </a:cubicBezTo>
                  <a:cubicBezTo>
                    <a:pt x="67" y="67"/>
                    <a:pt x="69" y="68"/>
                    <a:pt x="69" y="70"/>
                  </a:cubicBezTo>
                  <a:cubicBezTo>
                    <a:pt x="69" y="72"/>
                    <a:pt x="67" y="73"/>
                    <a:pt x="64" y="73"/>
                  </a:cubicBezTo>
                  <a:cubicBezTo>
                    <a:pt x="61" y="73"/>
                    <a:pt x="58" y="72"/>
                    <a:pt x="56" y="7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6" y="78"/>
                    <a:pt x="59" y="79"/>
                    <a:pt x="63" y="79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53" y="82"/>
                    <a:pt x="46" y="73"/>
                    <a:pt x="46" y="64"/>
                  </a:cubicBezTo>
                  <a:close/>
                  <a:moveTo>
                    <a:pt x="68" y="83"/>
                  </a:moveTo>
                  <a:cubicBezTo>
                    <a:pt x="68" y="79"/>
                    <a:pt x="68" y="79"/>
                    <a:pt x="68" y="79"/>
                  </a:cubicBezTo>
                  <a:cubicBezTo>
                    <a:pt x="74" y="78"/>
                    <a:pt x="77" y="74"/>
                    <a:pt x="77" y="69"/>
                  </a:cubicBezTo>
                  <a:cubicBezTo>
                    <a:pt x="77" y="65"/>
                    <a:pt x="74" y="62"/>
                    <a:pt x="68" y="60"/>
                  </a:cubicBezTo>
                  <a:cubicBezTo>
                    <a:pt x="64" y="59"/>
                    <a:pt x="62" y="57"/>
                    <a:pt x="62" y="56"/>
                  </a:cubicBezTo>
                  <a:cubicBezTo>
                    <a:pt x="62" y="54"/>
                    <a:pt x="63" y="53"/>
                    <a:pt x="67" y="53"/>
                  </a:cubicBezTo>
                  <a:cubicBezTo>
                    <a:pt x="70" y="53"/>
                    <a:pt x="73" y="54"/>
                    <a:pt x="74" y="55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4" y="48"/>
                    <a:pt x="71" y="47"/>
                    <a:pt x="68" y="47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78" y="46"/>
                    <a:pt x="85" y="54"/>
                    <a:pt x="85" y="64"/>
                  </a:cubicBezTo>
                  <a:cubicBezTo>
                    <a:pt x="85" y="74"/>
                    <a:pt x="77" y="82"/>
                    <a:pt x="68" y="83"/>
                  </a:cubicBezTo>
                  <a:close/>
                  <a:moveTo>
                    <a:pt x="130" y="28"/>
                  </a:moveTo>
                  <a:cubicBezTo>
                    <a:pt x="89" y="28"/>
                    <a:pt x="89" y="28"/>
                    <a:pt x="89" y="28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3"/>
                    <a:pt x="77" y="5"/>
                    <a:pt x="77" y="11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2"/>
                    <a:pt x="60" y="0"/>
                    <a:pt x="59" y="9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3"/>
                    <a:pt x="43" y="2"/>
                    <a:pt x="43" y="11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9"/>
                    <a:pt x="27" y="10"/>
                    <a:pt x="26" y="1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43" y="149"/>
                    <a:pt x="90" y="141"/>
                    <a:pt x="104" y="106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30" y="99"/>
                    <a:pt x="130" y="99"/>
                    <a:pt x="130" y="99"/>
                  </a:cubicBezTo>
                  <a:lnTo>
                    <a:pt x="130" y="28"/>
                  </a:lnTo>
                  <a:close/>
                  <a:moveTo>
                    <a:pt x="127" y="9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3"/>
                    <a:pt x="111" y="93"/>
                    <a:pt x="112" y="92"/>
                  </a:cubicBezTo>
                  <a:cubicBezTo>
                    <a:pt x="112" y="91"/>
                    <a:pt x="113" y="91"/>
                    <a:pt x="113" y="90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87"/>
                    <a:pt x="115" y="85"/>
                    <a:pt x="117" y="85"/>
                  </a:cubicBezTo>
                  <a:cubicBezTo>
                    <a:pt x="117" y="85"/>
                    <a:pt x="117" y="85"/>
                    <a:pt x="118" y="85"/>
                  </a:cubicBezTo>
                  <a:cubicBezTo>
                    <a:pt x="118" y="85"/>
                    <a:pt x="118" y="85"/>
                    <a:pt x="118" y="85"/>
                  </a:cubicBezTo>
                  <a:cubicBezTo>
                    <a:pt x="119" y="85"/>
                    <a:pt x="119" y="85"/>
                    <a:pt x="120" y="85"/>
                  </a:cubicBezTo>
                  <a:cubicBezTo>
                    <a:pt x="121" y="84"/>
                    <a:pt x="121" y="83"/>
                    <a:pt x="121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1" y="44"/>
                    <a:pt x="121" y="43"/>
                    <a:pt x="120" y="43"/>
                  </a:cubicBezTo>
                  <a:cubicBezTo>
                    <a:pt x="119" y="42"/>
                    <a:pt x="119" y="42"/>
                    <a:pt x="118" y="42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6" y="42"/>
                    <a:pt x="115" y="42"/>
                    <a:pt x="114" y="41"/>
                  </a:cubicBezTo>
                  <a:cubicBezTo>
                    <a:pt x="113" y="40"/>
                    <a:pt x="113" y="39"/>
                    <a:pt x="113" y="38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3" y="36"/>
                    <a:pt x="112" y="36"/>
                    <a:pt x="112" y="35"/>
                  </a:cubicBezTo>
                  <a:cubicBezTo>
                    <a:pt x="111" y="35"/>
                    <a:pt x="111" y="34"/>
                    <a:pt x="11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5"/>
                    <a:pt x="18" y="35"/>
                  </a:cubicBezTo>
                  <a:cubicBezTo>
                    <a:pt x="17" y="36"/>
                    <a:pt x="17" y="36"/>
                    <a:pt x="17" y="38"/>
                  </a:cubicBezTo>
                  <a:cubicBezTo>
                    <a:pt x="17" y="40"/>
                    <a:pt x="15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0" y="42"/>
                    <a:pt x="10" y="43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3"/>
                    <a:pt x="9" y="84"/>
                    <a:pt x="10" y="85"/>
                  </a:cubicBezTo>
                  <a:cubicBezTo>
                    <a:pt x="10" y="85"/>
                    <a:pt x="11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3" y="85"/>
                    <a:pt x="15" y="86"/>
                    <a:pt x="16" y="86"/>
                  </a:cubicBezTo>
                  <a:cubicBezTo>
                    <a:pt x="17" y="87"/>
                    <a:pt x="17" y="88"/>
                    <a:pt x="17" y="90"/>
                  </a:cubicBezTo>
                  <a:cubicBezTo>
                    <a:pt x="17" y="91"/>
                    <a:pt x="17" y="91"/>
                    <a:pt x="18" y="92"/>
                  </a:cubicBezTo>
                  <a:cubicBezTo>
                    <a:pt x="18" y="93"/>
                    <a:pt x="19" y="93"/>
                    <a:pt x="20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127" y="31"/>
                    <a:pt x="127" y="31"/>
                    <a:pt x="127" y="31"/>
                  </a:cubicBezTo>
                  <a:lnTo>
                    <a:pt x="127" y="96"/>
                  </a:lnTo>
                  <a:close/>
                  <a:moveTo>
                    <a:pt x="103" y="60"/>
                  </a:moveTo>
                  <a:cubicBezTo>
                    <a:pt x="103" y="52"/>
                    <a:pt x="92" y="53"/>
                    <a:pt x="92" y="6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88"/>
                    <a:pt x="19" y="86"/>
                    <a:pt x="18" y="85"/>
                  </a:cubicBezTo>
                  <a:cubicBezTo>
                    <a:pt x="16" y="83"/>
                    <a:pt x="15" y="82"/>
                    <a:pt x="13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3" y="45"/>
                  </a:cubicBezTo>
                  <a:cubicBezTo>
                    <a:pt x="17" y="45"/>
                    <a:pt x="20" y="42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10" y="39"/>
                    <a:pt x="111" y="41"/>
                    <a:pt x="112" y="43"/>
                  </a:cubicBezTo>
                  <a:cubicBezTo>
                    <a:pt x="113" y="44"/>
                    <a:pt x="115" y="45"/>
                    <a:pt x="117" y="45"/>
                  </a:cubicBezTo>
                  <a:cubicBezTo>
                    <a:pt x="117" y="45"/>
                    <a:pt x="118" y="45"/>
                    <a:pt x="118" y="45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18" y="83"/>
                    <a:pt x="118" y="83"/>
                    <a:pt x="118" y="83"/>
                  </a:cubicBezTo>
                  <a:cubicBezTo>
                    <a:pt x="118" y="82"/>
                    <a:pt x="117" y="82"/>
                    <a:pt x="117" y="82"/>
                  </a:cubicBezTo>
                  <a:cubicBezTo>
                    <a:pt x="113" y="82"/>
                    <a:pt x="110" y="86"/>
                    <a:pt x="110" y="9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4" y="90"/>
                    <a:pt x="104" y="90"/>
                    <a:pt x="104" y="90"/>
                  </a:cubicBezTo>
                  <a:lnTo>
                    <a:pt x="103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>
                <a:defRPr/>
              </a:pPr>
              <a:endParaRPr lang="zh-CN" altLang="en-US" sz="135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7950" y="223933"/>
            <a:ext cx="3468761" cy="530476"/>
            <a:chOff x="112712" y="99624"/>
            <a:chExt cx="3468761" cy="530476"/>
          </a:xfrm>
        </p:grpSpPr>
        <p:sp>
          <p:nvSpPr>
            <p:cNvPr id="39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2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7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33230" y="1279314"/>
            <a:ext cx="4720175" cy="3035599"/>
            <a:chOff x="433230" y="1279314"/>
            <a:chExt cx="4720175" cy="3035599"/>
          </a:xfrm>
        </p:grpSpPr>
        <p:graphicFrame>
          <p:nvGraphicFramePr>
            <p:cNvPr id="4" name="图表 3"/>
            <p:cNvGraphicFramePr/>
            <p:nvPr/>
          </p:nvGraphicFramePr>
          <p:xfrm>
            <a:off x="433230" y="1279314"/>
            <a:ext cx="4720175" cy="28047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8" name="文本框 47"/>
            <p:cNvSpPr txBox="1"/>
            <p:nvPr/>
          </p:nvSpPr>
          <p:spPr>
            <a:xfrm>
              <a:off x="974880" y="4084081"/>
              <a:ext cx="7434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zh-CN" altLang="en-US" sz="900" kern="0" dirty="0">
                  <a:solidFill>
                    <a:srgbClr val="3A3A3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r>
                <a:rPr lang="en-US" altLang="zh-CN" sz="900" kern="0" dirty="0">
                  <a:solidFill>
                    <a:srgbClr val="3A3A3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01</a:t>
              </a:r>
              <a:endParaRPr lang="zh-CN" altLang="en-US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48761" y="4163488"/>
              <a:ext cx="126119" cy="91591"/>
            </a:xfrm>
            <a:prstGeom prst="rect">
              <a:avLst/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0" name="矩形 49"/>
            <p:cNvSpPr/>
            <p:nvPr/>
          </p:nvSpPr>
          <p:spPr>
            <a:xfrm>
              <a:off x="2323048" y="4163488"/>
              <a:ext cx="126119" cy="91591"/>
            </a:xfrm>
            <a:prstGeom prst="rect">
              <a:avLst/>
            </a:pr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1" name="矩形 50"/>
            <p:cNvSpPr/>
            <p:nvPr/>
          </p:nvSpPr>
          <p:spPr>
            <a:xfrm>
              <a:off x="3838373" y="4163488"/>
              <a:ext cx="126119" cy="9159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507195" y="4084081"/>
              <a:ext cx="7434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zh-CN" altLang="en-US" sz="900" kern="0" dirty="0">
                  <a:solidFill>
                    <a:srgbClr val="3A3A3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r>
                <a:rPr lang="en-US" altLang="zh-CN" sz="900" kern="0" dirty="0">
                  <a:solidFill>
                    <a:srgbClr val="3A3A3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02</a:t>
              </a:r>
              <a:endParaRPr lang="zh-CN" altLang="en-US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039510" y="4084081"/>
              <a:ext cx="7434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zh-CN" altLang="en-US" sz="900" kern="0" dirty="0">
                  <a:solidFill>
                    <a:srgbClr val="3A3A3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数据</a:t>
              </a:r>
              <a:r>
                <a:rPr lang="en-US" altLang="zh-CN" sz="900" kern="0" dirty="0">
                  <a:solidFill>
                    <a:srgbClr val="3A3A3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03</a:t>
              </a:r>
              <a:endParaRPr lang="zh-CN" altLang="en-US" sz="900" kern="0" dirty="0">
                <a:solidFill>
                  <a:srgbClr val="3A3A3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3" name="文本框 6"/>
          <p:cNvSpPr txBox="1"/>
          <p:nvPr/>
        </p:nvSpPr>
        <p:spPr>
          <a:xfrm>
            <a:off x="6436305" y="1241214"/>
            <a:ext cx="2440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</a:t>
            </a:r>
          </a:p>
        </p:txBody>
      </p:sp>
      <p:sp>
        <p:nvSpPr>
          <p:cNvPr id="34" name="文本框 6"/>
          <p:cNvSpPr txBox="1"/>
          <p:nvPr/>
        </p:nvSpPr>
        <p:spPr>
          <a:xfrm>
            <a:off x="6436305" y="2400173"/>
            <a:ext cx="2440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</a:t>
            </a:r>
          </a:p>
        </p:txBody>
      </p:sp>
      <p:sp>
        <p:nvSpPr>
          <p:cNvPr id="35" name="文本框 6"/>
          <p:cNvSpPr txBox="1"/>
          <p:nvPr/>
        </p:nvSpPr>
        <p:spPr>
          <a:xfrm>
            <a:off x="6436305" y="3517519"/>
            <a:ext cx="24409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点击此处添加文字描述，文字颜色、大小、字体，图形颜色、大小、样式可根据需求进行更改。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742950" y="1783764"/>
            <a:ext cx="2814638" cy="3392393"/>
          </a:xfrm>
          <a:custGeom>
            <a:avLst/>
            <a:gdLst>
              <a:gd name="connsiteX0" fmla="*/ 0 w 3752850"/>
              <a:gd name="connsiteY0" fmla="*/ 0 h 4523190"/>
              <a:gd name="connsiteX1" fmla="*/ 3752850 w 3752850"/>
              <a:gd name="connsiteY1" fmla="*/ 1892521 h 4523190"/>
              <a:gd name="connsiteX2" fmla="*/ 3752850 w 3752850"/>
              <a:gd name="connsiteY2" fmla="*/ 4523190 h 4523190"/>
              <a:gd name="connsiteX3" fmla="*/ 0 w 3752850"/>
              <a:gd name="connsiteY3" fmla="*/ 4523190 h 4523190"/>
              <a:gd name="connsiteX4" fmla="*/ 0 w 3752850"/>
              <a:gd name="connsiteY4" fmla="*/ 0 h 452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4523190">
                <a:moveTo>
                  <a:pt x="0" y="0"/>
                </a:moveTo>
                <a:lnTo>
                  <a:pt x="3752850" y="1892521"/>
                </a:lnTo>
                <a:lnTo>
                  <a:pt x="3752850" y="4523190"/>
                </a:lnTo>
                <a:lnTo>
                  <a:pt x="0" y="4523190"/>
                </a:lnTo>
                <a:lnTo>
                  <a:pt x="0" y="0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3" t="4531" r="36390"/>
          <a:stretch>
            <a:fillRect/>
          </a:stretch>
        </p:blipFill>
        <p:spPr>
          <a:xfrm>
            <a:off x="821531" y="1"/>
            <a:ext cx="2814638" cy="3170498"/>
          </a:xfrm>
          <a:custGeom>
            <a:avLst/>
            <a:gdLst>
              <a:gd name="connsiteX0" fmla="*/ 0 w 3752850"/>
              <a:gd name="connsiteY0" fmla="*/ 0 h 4227331"/>
              <a:gd name="connsiteX1" fmla="*/ 3752850 w 3752850"/>
              <a:gd name="connsiteY1" fmla="*/ 0 h 4227331"/>
              <a:gd name="connsiteX2" fmla="*/ 3752850 w 3752850"/>
              <a:gd name="connsiteY2" fmla="*/ 4227331 h 4227331"/>
              <a:gd name="connsiteX3" fmla="*/ 0 w 3752850"/>
              <a:gd name="connsiteY3" fmla="*/ 2334810 h 422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4227331">
                <a:moveTo>
                  <a:pt x="0" y="0"/>
                </a:moveTo>
                <a:lnTo>
                  <a:pt x="3752850" y="0"/>
                </a:lnTo>
                <a:lnTo>
                  <a:pt x="3752850" y="4227331"/>
                </a:lnTo>
                <a:lnTo>
                  <a:pt x="0" y="2334810"/>
                </a:lnTo>
                <a:close/>
              </a:path>
            </a:pathLst>
          </a:custGeom>
        </p:spPr>
      </p:pic>
      <p:cxnSp>
        <p:nvCxnSpPr>
          <p:cNvPr id="13" name="直接连接符 12"/>
          <p:cNvCxnSpPr/>
          <p:nvPr/>
        </p:nvCxnSpPr>
        <p:spPr>
          <a:xfrm>
            <a:off x="1390650" y="2046383"/>
            <a:ext cx="2763455" cy="1400921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15686" y="1550100"/>
            <a:ext cx="2756127" cy="1397207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KSO_Shape"/>
          <p:cNvSpPr/>
          <p:nvPr/>
        </p:nvSpPr>
        <p:spPr bwMode="auto">
          <a:xfrm>
            <a:off x="1774491" y="2865651"/>
            <a:ext cx="499891" cy="35825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60435" y="3123640"/>
            <a:ext cx="4235000" cy="538826"/>
            <a:chOff x="4360435" y="3123640"/>
            <a:chExt cx="4235000" cy="538826"/>
          </a:xfrm>
        </p:grpSpPr>
        <p:sp>
          <p:nvSpPr>
            <p:cNvPr id="28" name="任意多边形 27"/>
            <p:cNvSpPr/>
            <p:nvPr/>
          </p:nvSpPr>
          <p:spPr>
            <a:xfrm>
              <a:off x="5374204" y="3212171"/>
              <a:ext cx="3221231" cy="450124"/>
            </a:xfrm>
            <a:custGeom>
              <a:avLst/>
              <a:gdLst>
                <a:gd name="connsiteX0" fmla="*/ 0 w 4414918"/>
                <a:gd name="connsiteY0" fmla="*/ 0 h 600165"/>
                <a:gd name="connsiteX1" fmla="*/ 4414918 w 4414918"/>
                <a:gd name="connsiteY1" fmla="*/ 0 h 600165"/>
                <a:gd name="connsiteX2" fmla="*/ 4414918 w 4414918"/>
                <a:gd name="connsiteY2" fmla="*/ 600165 h 600165"/>
                <a:gd name="connsiteX3" fmla="*/ 1190120 w 4414918"/>
                <a:gd name="connsiteY3" fmla="*/ 600165 h 600165"/>
                <a:gd name="connsiteX4" fmla="*/ 0 w 4414918"/>
                <a:gd name="connsiteY4" fmla="*/ 0 h 60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4918" h="600165">
                  <a:moveTo>
                    <a:pt x="0" y="0"/>
                  </a:moveTo>
                  <a:lnTo>
                    <a:pt x="4414918" y="0"/>
                  </a:lnTo>
                  <a:lnTo>
                    <a:pt x="4414918" y="600165"/>
                  </a:lnTo>
                  <a:lnTo>
                    <a:pt x="1190120" y="600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B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360435" y="3123640"/>
              <a:ext cx="1936376" cy="450124"/>
            </a:xfrm>
            <a:custGeom>
              <a:avLst/>
              <a:gdLst>
                <a:gd name="connsiteX0" fmla="*/ 0 w 2581834"/>
                <a:gd name="connsiteY0" fmla="*/ 0 h 600165"/>
                <a:gd name="connsiteX1" fmla="*/ 1391714 w 2581834"/>
                <a:gd name="connsiteY1" fmla="*/ 0 h 600165"/>
                <a:gd name="connsiteX2" fmla="*/ 2581834 w 2581834"/>
                <a:gd name="connsiteY2" fmla="*/ 600165 h 600165"/>
                <a:gd name="connsiteX3" fmla="*/ 0 w 2581834"/>
                <a:gd name="connsiteY3" fmla="*/ 600165 h 600165"/>
                <a:gd name="connsiteX4" fmla="*/ 0 w 2581834"/>
                <a:gd name="connsiteY4" fmla="*/ 0 h 60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834" h="600165">
                  <a:moveTo>
                    <a:pt x="0" y="0"/>
                  </a:moveTo>
                  <a:lnTo>
                    <a:pt x="1391714" y="0"/>
                  </a:lnTo>
                  <a:lnTo>
                    <a:pt x="2581834" y="600165"/>
                  </a:lnTo>
                  <a:lnTo>
                    <a:pt x="0" y="600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6091158" y="3574360"/>
              <a:ext cx="198230" cy="88106"/>
            </a:xfrm>
            <a:custGeom>
              <a:avLst/>
              <a:gdLst>
                <a:gd name="connsiteX0" fmla="*/ 0 w 309537"/>
                <a:gd name="connsiteY0" fmla="*/ 146050 h 146050"/>
                <a:gd name="connsiteX1" fmla="*/ 154769 w 309537"/>
                <a:gd name="connsiteY1" fmla="*/ 0 h 146050"/>
                <a:gd name="connsiteX2" fmla="*/ 309537 w 309537"/>
                <a:gd name="connsiteY2" fmla="*/ 146050 h 146050"/>
                <a:gd name="connsiteX3" fmla="*/ 0 w 309537"/>
                <a:gd name="connsiteY3" fmla="*/ 146050 h 146050"/>
                <a:gd name="connsiteX0-1" fmla="*/ 0 w 397643"/>
                <a:gd name="connsiteY0-2" fmla="*/ 74612 h 146050"/>
                <a:gd name="connsiteX1-3" fmla="*/ 242875 w 397643"/>
                <a:gd name="connsiteY1-4" fmla="*/ 0 h 146050"/>
                <a:gd name="connsiteX2-5" fmla="*/ 397643 w 397643"/>
                <a:gd name="connsiteY2-6" fmla="*/ 146050 h 146050"/>
                <a:gd name="connsiteX3-7" fmla="*/ 0 w 397643"/>
                <a:gd name="connsiteY3-8" fmla="*/ 74612 h 146050"/>
                <a:gd name="connsiteX0-9" fmla="*/ 0 w 242875"/>
                <a:gd name="connsiteY0-10" fmla="*/ 74612 h 191293"/>
                <a:gd name="connsiteX1-11" fmla="*/ 242875 w 242875"/>
                <a:gd name="connsiteY1-12" fmla="*/ 0 h 191293"/>
                <a:gd name="connsiteX2-13" fmla="*/ 233337 w 242875"/>
                <a:gd name="connsiteY2-14" fmla="*/ 191293 h 191293"/>
                <a:gd name="connsiteX3-15" fmla="*/ 0 w 242875"/>
                <a:gd name="connsiteY3-16" fmla="*/ 74612 h 191293"/>
                <a:gd name="connsiteX0-17" fmla="*/ 0 w 264307"/>
                <a:gd name="connsiteY0-18" fmla="*/ 793 h 117474"/>
                <a:gd name="connsiteX1-19" fmla="*/ 264307 w 264307"/>
                <a:gd name="connsiteY1-20" fmla="*/ 0 h 117474"/>
                <a:gd name="connsiteX2-21" fmla="*/ 233337 w 264307"/>
                <a:gd name="connsiteY2-22" fmla="*/ 117474 h 117474"/>
                <a:gd name="connsiteX3-23" fmla="*/ 0 w 264307"/>
                <a:gd name="connsiteY3-24" fmla="*/ 793 h 1174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4307" h="117474">
                  <a:moveTo>
                    <a:pt x="0" y="793"/>
                  </a:moveTo>
                  <a:lnTo>
                    <a:pt x="264307" y="0"/>
                  </a:lnTo>
                  <a:lnTo>
                    <a:pt x="233337" y="117474"/>
                  </a:lnTo>
                  <a:lnTo>
                    <a:pt x="0" y="793"/>
                  </a:lnTo>
                  <a:close/>
                </a:path>
              </a:pathLst>
            </a:custGeom>
            <a:solidFill>
              <a:srgbClr val="B0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443913" y="1774033"/>
            <a:ext cx="382191" cy="357316"/>
            <a:chOff x="8502888" y="1295229"/>
            <a:chExt cx="509588" cy="4764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8502888" y="1409700"/>
              <a:ext cx="509588" cy="0"/>
            </a:xfrm>
            <a:prstGeom prst="line">
              <a:avLst/>
            </a:prstGeom>
            <a:ln>
              <a:solidFill>
                <a:srgbClr val="FFC0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877300" y="1295229"/>
              <a:ext cx="0" cy="476421"/>
            </a:xfrm>
            <a:prstGeom prst="line">
              <a:avLst/>
            </a:prstGeom>
            <a:ln>
              <a:solidFill>
                <a:srgbClr val="FFC0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/>
          <p:cNvSpPr/>
          <p:nvPr/>
        </p:nvSpPr>
        <p:spPr>
          <a:xfrm>
            <a:off x="859683" y="3512259"/>
            <a:ext cx="258117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点击此处添加文字描述，文    字颜色、大小、字体可根据需求进行更改。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81047" y="2237439"/>
            <a:ext cx="424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单击此处输入文本，单击此处输入文本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zh-CN" alt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zh-CN" altLang="da-DK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29" name="TextBox 1956"/>
          <p:cNvSpPr/>
          <p:nvPr/>
        </p:nvSpPr>
        <p:spPr>
          <a:xfrm>
            <a:off x="4481047" y="1877051"/>
            <a:ext cx="170745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添加标题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388886" y="2560605"/>
            <a:ext cx="449814" cy="495950"/>
            <a:chOff x="4388886" y="2560605"/>
            <a:chExt cx="449814" cy="495950"/>
          </a:xfrm>
        </p:grpSpPr>
        <p:cxnSp>
          <p:nvCxnSpPr>
            <p:cNvPr id="32" name="直接连接符 31"/>
            <p:cNvCxnSpPr>
              <a:endCxn id="27" idx="1"/>
            </p:cNvCxnSpPr>
            <p:nvPr/>
          </p:nvCxnSpPr>
          <p:spPr>
            <a:xfrm flipV="1">
              <a:off x="4481047" y="2560605"/>
              <a:ext cx="0" cy="495950"/>
            </a:xfrm>
            <a:prstGeom prst="line">
              <a:avLst/>
            </a:prstGeom>
            <a:ln>
              <a:solidFill>
                <a:srgbClr val="FFC0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388886" y="2963479"/>
              <a:ext cx="449814" cy="0"/>
            </a:xfrm>
            <a:prstGeom prst="line">
              <a:avLst/>
            </a:prstGeom>
            <a:ln>
              <a:solidFill>
                <a:srgbClr val="FFC0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4" grpId="0"/>
      <p:bldP spid="27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201" y="1332020"/>
            <a:ext cx="1417323" cy="1654657"/>
          </a:xfrm>
          <a:custGeom>
            <a:avLst/>
            <a:gdLst>
              <a:gd name="connsiteX0" fmla="*/ 944882 w 1889764"/>
              <a:gd name="connsiteY0" fmla="*/ 0 h 2175323"/>
              <a:gd name="connsiteX1" fmla="*/ 1889764 w 1889764"/>
              <a:gd name="connsiteY1" fmla="*/ 557065 h 2175323"/>
              <a:gd name="connsiteX2" fmla="*/ 1889764 w 1889764"/>
              <a:gd name="connsiteY2" fmla="*/ 1635061 h 2175323"/>
              <a:gd name="connsiteX3" fmla="*/ 973383 w 1889764"/>
              <a:gd name="connsiteY3" fmla="*/ 2175323 h 2175323"/>
              <a:gd name="connsiteX4" fmla="*/ 916381 w 1889764"/>
              <a:gd name="connsiteY4" fmla="*/ 2175323 h 2175323"/>
              <a:gd name="connsiteX5" fmla="*/ 0 w 1889764"/>
              <a:gd name="connsiteY5" fmla="*/ 1635061 h 2175323"/>
              <a:gd name="connsiteX6" fmla="*/ 0 w 1889764"/>
              <a:gd name="connsiteY6" fmla="*/ 557065 h 217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9764" h="2175323">
                <a:moveTo>
                  <a:pt x="944882" y="0"/>
                </a:moveTo>
                <a:lnTo>
                  <a:pt x="1889764" y="557065"/>
                </a:lnTo>
                <a:lnTo>
                  <a:pt x="1889764" y="1635061"/>
                </a:lnTo>
                <a:lnTo>
                  <a:pt x="973383" y="2175323"/>
                </a:lnTo>
                <a:lnTo>
                  <a:pt x="916381" y="2175323"/>
                </a:lnTo>
                <a:lnTo>
                  <a:pt x="0" y="1635061"/>
                </a:lnTo>
                <a:lnTo>
                  <a:pt x="0" y="557065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6" t="4222" r="35043"/>
          <a:stretch>
            <a:fillRect/>
          </a:stretch>
        </p:blipFill>
        <p:spPr>
          <a:xfrm>
            <a:off x="3589301" y="1072323"/>
            <a:ext cx="1861970" cy="2150888"/>
          </a:xfrm>
          <a:custGeom>
            <a:avLst/>
            <a:gdLst>
              <a:gd name="connsiteX0" fmla="*/ 1241314 w 2482627"/>
              <a:gd name="connsiteY0" fmla="*/ 0 h 2867850"/>
              <a:gd name="connsiteX1" fmla="*/ 2482627 w 2482627"/>
              <a:gd name="connsiteY1" fmla="*/ 731829 h 2867850"/>
              <a:gd name="connsiteX2" fmla="*/ 2482627 w 2482627"/>
              <a:gd name="connsiteY2" fmla="*/ 2148021 h 2867850"/>
              <a:gd name="connsiteX3" fmla="*/ 1261667 w 2482627"/>
              <a:gd name="connsiteY3" fmla="*/ 2867850 h 2867850"/>
              <a:gd name="connsiteX4" fmla="*/ 1220960 w 2482627"/>
              <a:gd name="connsiteY4" fmla="*/ 2867850 h 2867850"/>
              <a:gd name="connsiteX5" fmla="*/ 0 w 2482627"/>
              <a:gd name="connsiteY5" fmla="*/ 2148021 h 2867850"/>
              <a:gd name="connsiteX6" fmla="*/ 0 w 2482627"/>
              <a:gd name="connsiteY6" fmla="*/ 731829 h 286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2627" h="2867850">
                <a:moveTo>
                  <a:pt x="1241314" y="0"/>
                </a:moveTo>
                <a:lnTo>
                  <a:pt x="2482627" y="731829"/>
                </a:lnTo>
                <a:lnTo>
                  <a:pt x="2482627" y="2148021"/>
                </a:lnTo>
                <a:lnTo>
                  <a:pt x="1261667" y="2867850"/>
                </a:lnTo>
                <a:lnTo>
                  <a:pt x="1220960" y="2867850"/>
                </a:lnTo>
                <a:lnTo>
                  <a:pt x="0" y="2148021"/>
                </a:lnTo>
                <a:lnTo>
                  <a:pt x="0" y="73182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9" t="3631" r="21791" b="332"/>
          <a:stretch>
            <a:fillRect/>
          </a:stretch>
        </p:blipFill>
        <p:spPr>
          <a:xfrm>
            <a:off x="1348062" y="1332020"/>
            <a:ext cx="1417323" cy="1644095"/>
          </a:xfrm>
          <a:custGeom>
            <a:avLst/>
            <a:gdLst>
              <a:gd name="connsiteX0" fmla="*/ 944882 w 1889764"/>
              <a:gd name="connsiteY0" fmla="*/ 0 h 2192126"/>
              <a:gd name="connsiteX1" fmla="*/ 1889764 w 1889764"/>
              <a:gd name="connsiteY1" fmla="*/ 557065 h 2192126"/>
              <a:gd name="connsiteX2" fmla="*/ 1889764 w 1889764"/>
              <a:gd name="connsiteY2" fmla="*/ 1635061 h 2192126"/>
              <a:gd name="connsiteX3" fmla="*/ 944882 w 1889764"/>
              <a:gd name="connsiteY3" fmla="*/ 2192126 h 2192126"/>
              <a:gd name="connsiteX4" fmla="*/ 0 w 1889764"/>
              <a:gd name="connsiteY4" fmla="*/ 1635061 h 2192126"/>
              <a:gd name="connsiteX5" fmla="*/ 0 w 1889764"/>
              <a:gd name="connsiteY5" fmla="*/ 557065 h 2192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9764" h="2192126">
                <a:moveTo>
                  <a:pt x="944882" y="0"/>
                </a:moveTo>
                <a:lnTo>
                  <a:pt x="1889764" y="557065"/>
                </a:lnTo>
                <a:lnTo>
                  <a:pt x="1889764" y="1635061"/>
                </a:lnTo>
                <a:lnTo>
                  <a:pt x="944882" y="2192126"/>
                </a:lnTo>
                <a:lnTo>
                  <a:pt x="0" y="1635061"/>
                </a:lnTo>
                <a:lnTo>
                  <a:pt x="0" y="557065"/>
                </a:lnTo>
                <a:close/>
              </a:path>
            </a:pathLst>
          </a:custGeom>
        </p:spPr>
      </p:pic>
      <p:sp>
        <p:nvSpPr>
          <p:cNvPr id="8" name="六边形 7"/>
          <p:cNvSpPr/>
          <p:nvPr/>
        </p:nvSpPr>
        <p:spPr>
          <a:xfrm rot="16200000">
            <a:off x="1403423" y="1590878"/>
            <a:ext cx="1306601" cy="1126380"/>
          </a:xfrm>
          <a:prstGeom prst="hexagon">
            <a:avLst>
              <a:gd name="adj" fmla="val 29478"/>
              <a:gd name="vf" fmla="val 115470"/>
            </a:avLst>
          </a:prstGeom>
          <a:noFill/>
          <a:ln>
            <a:solidFill>
              <a:srgbClr val="FF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7" name="六边形 16"/>
          <p:cNvSpPr/>
          <p:nvPr/>
        </p:nvSpPr>
        <p:spPr>
          <a:xfrm rot="16200000">
            <a:off x="6370562" y="1590878"/>
            <a:ext cx="1306601" cy="1126380"/>
          </a:xfrm>
          <a:prstGeom prst="hexagon">
            <a:avLst>
              <a:gd name="adj" fmla="val 29478"/>
              <a:gd name="vf" fmla="val 115470"/>
            </a:avLst>
          </a:prstGeom>
          <a:noFill/>
          <a:ln>
            <a:solidFill>
              <a:srgbClr val="FF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8" name="六边形 17"/>
          <p:cNvSpPr/>
          <p:nvPr/>
        </p:nvSpPr>
        <p:spPr>
          <a:xfrm rot="16200000">
            <a:off x="3551845" y="1338899"/>
            <a:ext cx="1891190" cy="1630336"/>
          </a:xfrm>
          <a:prstGeom prst="hexagon">
            <a:avLst>
              <a:gd name="adj" fmla="val 29478"/>
              <a:gd name="vf" fmla="val 115470"/>
            </a:avLst>
          </a:prstGeom>
          <a:noFill/>
          <a:ln>
            <a:solidFill>
              <a:srgbClr val="FFC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22" name="KSO_Shape"/>
          <p:cNvSpPr/>
          <p:nvPr/>
        </p:nvSpPr>
        <p:spPr bwMode="auto">
          <a:xfrm>
            <a:off x="1829464" y="3114559"/>
            <a:ext cx="397460" cy="30328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rgbClr val="3A3A3A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6787365" y="3103216"/>
            <a:ext cx="472995" cy="313622"/>
          </a:xfrm>
          <a:custGeom>
            <a:avLst/>
            <a:gdLst>
              <a:gd name="T0" fmla="*/ 292563706 w 6176"/>
              <a:gd name="T1" fmla="*/ 94836 h 4867"/>
              <a:gd name="T2" fmla="*/ 308833011 w 6176"/>
              <a:gd name="T3" fmla="*/ 10908958 h 4867"/>
              <a:gd name="T4" fmla="*/ 311211793 w 6176"/>
              <a:gd name="T5" fmla="*/ 392245233 h 4867"/>
              <a:gd name="T6" fmla="*/ 296655015 w 6176"/>
              <a:gd name="T7" fmla="*/ 408181752 h 4867"/>
              <a:gd name="T8" fmla="*/ 276960350 w 6176"/>
              <a:gd name="T9" fmla="*/ 404387372 h 4867"/>
              <a:gd name="T10" fmla="*/ 41862807 w 6176"/>
              <a:gd name="T11" fmla="*/ 298239259 h 4867"/>
              <a:gd name="T12" fmla="*/ 16649934 w 6176"/>
              <a:gd name="T13" fmla="*/ 281164395 h 4867"/>
              <a:gd name="T14" fmla="*/ 1236893 w 6176"/>
              <a:gd name="T15" fmla="*/ 251188700 h 4867"/>
              <a:gd name="T16" fmla="*/ 1902841 w 6176"/>
              <a:gd name="T17" fmla="*/ 155475362 h 4867"/>
              <a:gd name="T18" fmla="*/ 18648087 w 6176"/>
              <a:gd name="T19" fmla="*/ 126258359 h 4867"/>
              <a:gd name="T20" fmla="*/ 39959966 w 6176"/>
              <a:gd name="T21" fmla="*/ 112314020 h 4867"/>
              <a:gd name="T22" fmla="*/ 473334819 w 6176"/>
              <a:gd name="T23" fmla="*/ 233639653 h 4867"/>
              <a:gd name="T24" fmla="*/ 501877740 w 6176"/>
              <a:gd name="T25" fmla="*/ 237339197 h 4867"/>
              <a:gd name="T26" fmla="*/ 530230038 w 6176"/>
              <a:gd name="T27" fmla="*/ 248817174 h 4867"/>
              <a:gd name="T28" fmla="*/ 554111014 w 6176"/>
              <a:gd name="T29" fmla="*/ 267125219 h 4867"/>
              <a:gd name="T30" fmla="*/ 571046267 w 6176"/>
              <a:gd name="T31" fmla="*/ 288563482 h 4867"/>
              <a:gd name="T32" fmla="*/ 583319883 w 6176"/>
              <a:gd name="T33" fmla="*/ 316547304 h 4867"/>
              <a:gd name="T34" fmla="*/ 587601198 w 6176"/>
              <a:gd name="T35" fmla="*/ 347756180 h 4867"/>
              <a:gd name="T36" fmla="*/ 583985831 w 6176"/>
              <a:gd name="T37" fmla="*/ 376214185 h 4867"/>
              <a:gd name="T38" fmla="*/ 572473475 w 6176"/>
              <a:gd name="T39" fmla="*/ 404482209 h 4867"/>
              <a:gd name="T40" fmla="*/ 554111014 w 6176"/>
              <a:gd name="T41" fmla="*/ 428386834 h 4867"/>
              <a:gd name="T42" fmla="*/ 532513509 w 6176"/>
              <a:gd name="T43" fmla="*/ 445177189 h 4867"/>
              <a:gd name="T44" fmla="*/ 504636844 w 6176"/>
              <a:gd name="T45" fmla="*/ 457414165 h 4867"/>
              <a:gd name="T46" fmla="*/ 473334819 w 6176"/>
              <a:gd name="T47" fmla="*/ 461682727 h 4867"/>
              <a:gd name="T48" fmla="*/ 444601892 w 6176"/>
              <a:gd name="T49" fmla="*/ 458172856 h 4867"/>
              <a:gd name="T50" fmla="*/ 416439601 w 6176"/>
              <a:gd name="T51" fmla="*/ 446600043 h 4867"/>
              <a:gd name="T52" fmla="*/ 392463621 w 6176"/>
              <a:gd name="T53" fmla="*/ 428386834 h 4867"/>
              <a:gd name="T54" fmla="*/ 375528060 w 6176"/>
              <a:gd name="T55" fmla="*/ 406758898 h 4867"/>
              <a:gd name="T56" fmla="*/ 363254752 w 6176"/>
              <a:gd name="T57" fmla="*/ 378965057 h 4867"/>
              <a:gd name="T58" fmla="*/ 358878126 w 6176"/>
              <a:gd name="T59" fmla="*/ 347756180 h 4867"/>
              <a:gd name="T60" fmla="*/ 362588804 w 6176"/>
              <a:gd name="T61" fmla="*/ 319298176 h 4867"/>
              <a:gd name="T62" fmla="*/ 374101161 w 6176"/>
              <a:gd name="T63" fmla="*/ 291029844 h 4867"/>
              <a:gd name="T64" fmla="*/ 392463621 w 6176"/>
              <a:gd name="T65" fmla="*/ 267125219 h 4867"/>
              <a:gd name="T66" fmla="*/ 413965815 w 6176"/>
              <a:gd name="T67" fmla="*/ 250240336 h 4867"/>
              <a:gd name="T68" fmla="*/ 442032795 w 6176"/>
              <a:gd name="T69" fmla="*/ 238003360 h 4867"/>
              <a:gd name="T70" fmla="*/ 473334819 w 6176"/>
              <a:gd name="T71" fmla="*/ 233639653 h 4867"/>
              <a:gd name="T72" fmla="*/ 470195086 w 6176"/>
              <a:gd name="T73" fmla="*/ 424877271 h 4867"/>
              <a:gd name="T74" fmla="*/ 506825003 w 6176"/>
              <a:gd name="T75" fmla="*/ 417288203 h 4867"/>
              <a:gd name="T76" fmla="*/ 535272613 w 6176"/>
              <a:gd name="T77" fmla="*/ 393858068 h 4867"/>
              <a:gd name="T78" fmla="*/ 550305333 w 6176"/>
              <a:gd name="T79" fmla="*/ 355534613 h 4867"/>
              <a:gd name="T80" fmla="*/ 544596810 w 6176"/>
              <a:gd name="T81" fmla="*/ 317590813 h 4867"/>
              <a:gd name="T82" fmla="*/ 418437445 w 6176"/>
              <a:gd name="T83" fmla="*/ 402110683 h 4867"/>
              <a:gd name="T84" fmla="*/ 473334819 w 6176"/>
              <a:gd name="T85" fmla="*/ 270540254 h 4867"/>
              <a:gd name="T86" fmla="*/ 433089535 w 6176"/>
              <a:gd name="T87" fmla="*/ 281638884 h 4867"/>
              <a:gd name="T88" fmla="*/ 407020400 w 6176"/>
              <a:gd name="T89" fmla="*/ 307630527 h 4867"/>
              <a:gd name="T90" fmla="*/ 395888673 w 6176"/>
              <a:gd name="T91" fmla="*/ 347756180 h 4867"/>
              <a:gd name="T92" fmla="*/ 405212562 w 6176"/>
              <a:gd name="T93" fmla="*/ 384466800 h 4867"/>
              <a:gd name="T94" fmla="*/ 320155053 w 6176"/>
              <a:gd name="T95" fmla="*/ 349084198 h 4867"/>
              <a:gd name="T96" fmla="*/ 288567710 w 6176"/>
              <a:gd name="T97" fmla="*/ 91349939 h 4867"/>
              <a:gd name="T98" fmla="*/ 285237661 w 6176"/>
              <a:gd name="T99" fmla="*/ 71809020 h 4867"/>
              <a:gd name="T100" fmla="*/ 265067363 w 6176"/>
              <a:gd name="T101" fmla="*/ 63935443 h 4867"/>
              <a:gd name="T102" fmla="*/ 168783123 w 6176"/>
              <a:gd name="T103" fmla="*/ 137167317 h 4867"/>
              <a:gd name="T104" fmla="*/ 169163753 w 6176"/>
              <a:gd name="T105" fmla="*/ 158605580 h 4867"/>
              <a:gd name="T106" fmla="*/ 186479636 w 6176"/>
              <a:gd name="T107" fmla="*/ 168565866 h 4867"/>
              <a:gd name="T108" fmla="*/ 63935946 w 6176"/>
              <a:gd name="T109" fmla="*/ 149878475 h 4867"/>
              <a:gd name="T110" fmla="*/ 48617907 w 6176"/>
              <a:gd name="T111" fmla="*/ 156234054 h 4867"/>
              <a:gd name="T112" fmla="*/ 42338440 w 6176"/>
              <a:gd name="T113" fmla="*/ 238287869 h 4867"/>
              <a:gd name="T114" fmla="*/ 51852644 w 6176"/>
              <a:gd name="T115" fmla="*/ 256121424 h 486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176" h="4867">
                <a:moveTo>
                  <a:pt x="1587" y="1134"/>
                </a:moveTo>
                <a:lnTo>
                  <a:pt x="2912" y="51"/>
                </a:lnTo>
                <a:lnTo>
                  <a:pt x="2930" y="38"/>
                </a:lnTo>
                <a:lnTo>
                  <a:pt x="2949" y="26"/>
                </a:lnTo>
                <a:lnTo>
                  <a:pt x="2968" y="17"/>
                </a:lnTo>
                <a:lnTo>
                  <a:pt x="2989" y="10"/>
                </a:lnTo>
                <a:lnTo>
                  <a:pt x="3010" y="5"/>
                </a:lnTo>
                <a:lnTo>
                  <a:pt x="3032" y="1"/>
                </a:lnTo>
                <a:lnTo>
                  <a:pt x="3053" y="0"/>
                </a:lnTo>
                <a:lnTo>
                  <a:pt x="3075" y="1"/>
                </a:lnTo>
                <a:lnTo>
                  <a:pt x="3095" y="5"/>
                </a:lnTo>
                <a:lnTo>
                  <a:pt x="3116" y="10"/>
                </a:lnTo>
                <a:lnTo>
                  <a:pt x="3137" y="17"/>
                </a:lnTo>
                <a:lnTo>
                  <a:pt x="3156" y="26"/>
                </a:lnTo>
                <a:lnTo>
                  <a:pt x="3174" y="38"/>
                </a:lnTo>
                <a:lnTo>
                  <a:pt x="3192" y="51"/>
                </a:lnTo>
                <a:lnTo>
                  <a:pt x="3208" y="66"/>
                </a:lnTo>
                <a:lnTo>
                  <a:pt x="3225" y="83"/>
                </a:lnTo>
                <a:lnTo>
                  <a:pt x="3236" y="98"/>
                </a:lnTo>
                <a:lnTo>
                  <a:pt x="3246" y="115"/>
                </a:lnTo>
                <a:lnTo>
                  <a:pt x="3255" y="132"/>
                </a:lnTo>
                <a:lnTo>
                  <a:pt x="3262" y="149"/>
                </a:lnTo>
                <a:lnTo>
                  <a:pt x="3267" y="168"/>
                </a:lnTo>
                <a:lnTo>
                  <a:pt x="3272" y="186"/>
                </a:lnTo>
                <a:lnTo>
                  <a:pt x="3274" y="205"/>
                </a:lnTo>
                <a:lnTo>
                  <a:pt x="3275" y="223"/>
                </a:lnTo>
                <a:lnTo>
                  <a:pt x="3275" y="4090"/>
                </a:lnTo>
                <a:lnTo>
                  <a:pt x="3274" y="4113"/>
                </a:lnTo>
                <a:lnTo>
                  <a:pt x="3271" y="4135"/>
                </a:lnTo>
                <a:lnTo>
                  <a:pt x="3264" y="4157"/>
                </a:lnTo>
                <a:lnTo>
                  <a:pt x="3257" y="4177"/>
                </a:lnTo>
                <a:lnTo>
                  <a:pt x="3248" y="4196"/>
                </a:lnTo>
                <a:lnTo>
                  <a:pt x="3236" y="4214"/>
                </a:lnTo>
                <a:lnTo>
                  <a:pt x="3223" y="4232"/>
                </a:lnTo>
                <a:lnTo>
                  <a:pt x="3210" y="4248"/>
                </a:lnTo>
                <a:lnTo>
                  <a:pt x="3193" y="4263"/>
                </a:lnTo>
                <a:lnTo>
                  <a:pt x="3176" y="4274"/>
                </a:lnTo>
                <a:lnTo>
                  <a:pt x="3158" y="4286"/>
                </a:lnTo>
                <a:lnTo>
                  <a:pt x="3139" y="4296"/>
                </a:lnTo>
                <a:lnTo>
                  <a:pt x="3118" y="4303"/>
                </a:lnTo>
                <a:lnTo>
                  <a:pt x="3097" y="4309"/>
                </a:lnTo>
                <a:lnTo>
                  <a:pt x="3075" y="4312"/>
                </a:lnTo>
                <a:lnTo>
                  <a:pt x="3052" y="4313"/>
                </a:lnTo>
                <a:lnTo>
                  <a:pt x="3029" y="4312"/>
                </a:lnTo>
                <a:lnTo>
                  <a:pt x="3007" y="4309"/>
                </a:lnTo>
                <a:lnTo>
                  <a:pt x="2986" y="4303"/>
                </a:lnTo>
                <a:lnTo>
                  <a:pt x="2965" y="4296"/>
                </a:lnTo>
                <a:lnTo>
                  <a:pt x="2946" y="4286"/>
                </a:lnTo>
                <a:lnTo>
                  <a:pt x="2928" y="4275"/>
                </a:lnTo>
                <a:lnTo>
                  <a:pt x="2911" y="4263"/>
                </a:lnTo>
                <a:lnTo>
                  <a:pt x="2894" y="4248"/>
                </a:lnTo>
                <a:lnTo>
                  <a:pt x="1613" y="3184"/>
                </a:lnTo>
                <a:lnTo>
                  <a:pt x="672" y="3184"/>
                </a:lnTo>
                <a:lnTo>
                  <a:pt x="636" y="3183"/>
                </a:lnTo>
                <a:lnTo>
                  <a:pt x="603" y="3181"/>
                </a:lnTo>
                <a:lnTo>
                  <a:pt x="569" y="3177"/>
                </a:lnTo>
                <a:lnTo>
                  <a:pt x="536" y="3171"/>
                </a:lnTo>
                <a:lnTo>
                  <a:pt x="504" y="3163"/>
                </a:lnTo>
                <a:lnTo>
                  <a:pt x="471" y="3154"/>
                </a:lnTo>
                <a:lnTo>
                  <a:pt x="440" y="3144"/>
                </a:lnTo>
                <a:lnTo>
                  <a:pt x="410" y="3131"/>
                </a:lnTo>
                <a:lnTo>
                  <a:pt x="380" y="3118"/>
                </a:lnTo>
                <a:lnTo>
                  <a:pt x="351" y="3103"/>
                </a:lnTo>
                <a:lnTo>
                  <a:pt x="324" y="3087"/>
                </a:lnTo>
                <a:lnTo>
                  <a:pt x="296" y="3069"/>
                </a:lnTo>
                <a:lnTo>
                  <a:pt x="270" y="3050"/>
                </a:lnTo>
                <a:lnTo>
                  <a:pt x="244" y="3030"/>
                </a:lnTo>
                <a:lnTo>
                  <a:pt x="220" y="3009"/>
                </a:lnTo>
                <a:lnTo>
                  <a:pt x="196" y="2987"/>
                </a:lnTo>
                <a:lnTo>
                  <a:pt x="175" y="2964"/>
                </a:lnTo>
                <a:lnTo>
                  <a:pt x="153" y="2939"/>
                </a:lnTo>
                <a:lnTo>
                  <a:pt x="133" y="2913"/>
                </a:lnTo>
                <a:lnTo>
                  <a:pt x="115" y="2888"/>
                </a:lnTo>
                <a:lnTo>
                  <a:pt x="97" y="2860"/>
                </a:lnTo>
                <a:lnTo>
                  <a:pt x="80" y="2832"/>
                </a:lnTo>
                <a:lnTo>
                  <a:pt x="66" y="2803"/>
                </a:lnTo>
                <a:lnTo>
                  <a:pt x="52" y="2773"/>
                </a:lnTo>
                <a:lnTo>
                  <a:pt x="41" y="2743"/>
                </a:lnTo>
                <a:lnTo>
                  <a:pt x="30" y="2712"/>
                </a:lnTo>
                <a:lnTo>
                  <a:pt x="20" y="2680"/>
                </a:lnTo>
                <a:lnTo>
                  <a:pt x="13" y="2648"/>
                </a:lnTo>
                <a:lnTo>
                  <a:pt x="7" y="2614"/>
                </a:lnTo>
                <a:lnTo>
                  <a:pt x="3" y="2581"/>
                </a:lnTo>
                <a:lnTo>
                  <a:pt x="0" y="2547"/>
                </a:lnTo>
                <a:lnTo>
                  <a:pt x="0" y="2512"/>
                </a:lnTo>
                <a:lnTo>
                  <a:pt x="0" y="1806"/>
                </a:lnTo>
                <a:lnTo>
                  <a:pt x="0" y="1772"/>
                </a:lnTo>
                <a:lnTo>
                  <a:pt x="3" y="1738"/>
                </a:lnTo>
                <a:lnTo>
                  <a:pt x="7" y="1704"/>
                </a:lnTo>
                <a:lnTo>
                  <a:pt x="13" y="1671"/>
                </a:lnTo>
                <a:lnTo>
                  <a:pt x="20" y="1639"/>
                </a:lnTo>
                <a:lnTo>
                  <a:pt x="30" y="1607"/>
                </a:lnTo>
                <a:lnTo>
                  <a:pt x="41" y="1576"/>
                </a:lnTo>
                <a:lnTo>
                  <a:pt x="52" y="1545"/>
                </a:lnTo>
                <a:lnTo>
                  <a:pt x="66" y="1516"/>
                </a:lnTo>
                <a:lnTo>
                  <a:pt x="80" y="1487"/>
                </a:lnTo>
                <a:lnTo>
                  <a:pt x="97" y="1458"/>
                </a:lnTo>
                <a:lnTo>
                  <a:pt x="115" y="1431"/>
                </a:lnTo>
                <a:lnTo>
                  <a:pt x="133" y="1404"/>
                </a:lnTo>
                <a:lnTo>
                  <a:pt x="153" y="1380"/>
                </a:lnTo>
                <a:lnTo>
                  <a:pt x="175" y="1355"/>
                </a:lnTo>
                <a:lnTo>
                  <a:pt x="196" y="1331"/>
                </a:lnTo>
                <a:lnTo>
                  <a:pt x="212" y="1318"/>
                </a:lnTo>
                <a:lnTo>
                  <a:pt x="235" y="1297"/>
                </a:lnTo>
                <a:lnTo>
                  <a:pt x="259" y="1277"/>
                </a:lnTo>
                <a:lnTo>
                  <a:pt x="284" y="1259"/>
                </a:lnTo>
                <a:lnTo>
                  <a:pt x="310" y="1241"/>
                </a:lnTo>
                <a:lnTo>
                  <a:pt x="336" y="1225"/>
                </a:lnTo>
                <a:lnTo>
                  <a:pt x="363" y="1210"/>
                </a:lnTo>
                <a:lnTo>
                  <a:pt x="391" y="1196"/>
                </a:lnTo>
                <a:lnTo>
                  <a:pt x="420" y="1184"/>
                </a:lnTo>
                <a:lnTo>
                  <a:pt x="450" y="1172"/>
                </a:lnTo>
                <a:lnTo>
                  <a:pt x="480" y="1162"/>
                </a:lnTo>
                <a:lnTo>
                  <a:pt x="510" y="1154"/>
                </a:lnTo>
                <a:lnTo>
                  <a:pt x="542" y="1147"/>
                </a:lnTo>
                <a:lnTo>
                  <a:pt x="573" y="1142"/>
                </a:lnTo>
                <a:lnTo>
                  <a:pt x="605" y="1137"/>
                </a:lnTo>
                <a:lnTo>
                  <a:pt x="639" y="1135"/>
                </a:lnTo>
                <a:lnTo>
                  <a:pt x="672" y="1134"/>
                </a:lnTo>
                <a:lnTo>
                  <a:pt x="1587" y="1134"/>
                </a:lnTo>
                <a:close/>
                <a:moveTo>
                  <a:pt x="4975" y="2463"/>
                </a:moveTo>
                <a:lnTo>
                  <a:pt x="4975" y="2463"/>
                </a:lnTo>
                <a:lnTo>
                  <a:pt x="5006" y="2464"/>
                </a:lnTo>
                <a:lnTo>
                  <a:pt x="5036" y="2465"/>
                </a:lnTo>
                <a:lnTo>
                  <a:pt x="5067" y="2467"/>
                </a:lnTo>
                <a:lnTo>
                  <a:pt x="5097" y="2470"/>
                </a:lnTo>
                <a:lnTo>
                  <a:pt x="5128" y="2473"/>
                </a:lnTo>
                <a:lnTo>
                  <a:pt x="5158" y="2477"/>
                </a:lnTo>
                <a:lnTo>
                  <a:pt x="5187" y="2482"/>
                </a:lnTo>
                <a:lnTo>
                  <a:pt x="5217" y="2488"/>
                </a:lnTo>
                <a:lnTo>
                  <a:pt x="5246" y="2494"/>
                </a:lnTo>
                <a:lnTo>
                  <a:pt x="5275" y="2502"/>
                </a:lnTo>
                <a:lnTo>
                  <a:pt x="5304" y="2509"/>
                </a:lnTo>
                <a:lnTo>
                  <a:pt x="5331" y="2518"/>
                </a:lnTo>
                <a:lnTo>
                  <a:pt x="5360" y="2526"/>
                </a:lnTo>
                <a:lnTo>
                  <a:pt x="5387" y="2536"/>
                </a:lnTo>
                <a:lnTo>
                  <a:pt x="5415" y="2547"/>
                </a:lnTo>
                <a:lnTo>
                  <a:pt x="5442" y="2558"/>
                </a:lnTo>
                <a:lnTo>
                  <a:pt x="5469" y="2569"/>
                </a:lnTo>
                <a:lnTo>
                  <a:pt x="5495" y="2582"/>
                </a:lnTo>
                <a:lnTo>
                  <a:pt x="5521" y="2595"/>
                </a:lnTo>
                <a:lnTo>
                  <a:pt x="5547" y="2609"/>
                </a:lnTo>
                <a:lnTo>
                  <a:pt x="5573" y="2623"/>
                </a:lnTo>
                <a:lnTo>
                  <a:pt x="5597" y="2638"/>
                </a:lnTo>
                <a:lnTo>
                  <a:pt x="5622" y="2653"/>
                </a:lnTo>
                <a:lnTo>
                  <a:pt x="5647" y="2669"/>
                </a:lnTo>
                <a:lnTo>
                  <a:pt x="5670" y="2685"/>
                </a:lnTo>
                <a:lnTo>
                  <a:pt x="5694" y="2702"/>
                </a:lnTo>
                <a:lnTo>
                  <a:pt x="5716" y="2720"/>
                </a:lnTo>
                <a:lnTo>
                  <a:pt x="5739" y="2738"/>
                </a:lnTo>
                <a:lnTo>
                  <a:pt x="5761" y="2757"/>
                </a:lnTo>
                <a:lnTo>
                  <a:pt x="5783" y="2776"/>
                </a:lnTo>
                <a:lnTo>
                  <a:pt x="5804" y="2795"/>
                </a:lnTo>
                <a:lnTo>
                  <a:pt x="5824" y="2816"/>
                </a:lnTo>
                <a:lnTo>
                  <a:pt x="5845" y="2836"/>
                </a:lnTo>
                <a:lnTo>
                  <a:pt x="5864" y="2858"/>
                </a:lnTo>
                <a:lnTo>
                  <a:pt x="5883" y="2879"/>
                </a:lnTo>
                <a:lnTo>
                  <a:pt x="5902" y="2900"/>
                </a:lnTo>
                <a:lnTo>
                  <a:pt x="5920" y="2923"/>
                </a:lnTo>
                <a:lnTo>
                  <a:pt x="5938" y="2947"/>
                </a:lnTo>
                <a:lnTo>
                  <a:pt x="5954" y="2970"/>
                </a:lnTo>
                <a:lnTo>
                  <a:pt x="5971" y="2994"/>
                </a:lnTo>
                <a:lnTo>
                  <a:pt x="5987" y="3017"/>
                </a:lnTo>
                <a:lnTo>
                  <a:pt x="6002" y="3042"/>
                </a:lnTo>
                <a:lnTo>
                  <a:pt x="6017" y="3068"/>
                </a:lnTo>
                <a:lnTo>
                  <a:pt x="6031" y="3092"/>
                </a:lnTo>
                <a:lnTo>
                  <a:pt x="6045" y="3118"/>
                </a:lnTo>
                <a:lnTo>
                  <a:pt x="6058" y="3145"/>
                </a:lnTo>
                <a:lnTo>
                  <a:pt x="6070" y="3171"/>
                </a:lnTo>
                <a:lnTo>
                  <a:pt x="6082" y="3197"/>
                </a:lnTo>
                <a:lnTo>
                  <a:pt x="6093" y="3225"/>
                </a:lnTo>
                <a:lnTo>
                  <a:pt x="6103" y="3252"/>
                </a:lnTo>
                <a:lnTo>
                  <a:pt x="6113" y="3280"/>
                </a:lnTo>
                <a:lnTo>
                  <a:pt x="6122" y="3308"/>
                </a:lnTo>
                <a:lnTo>
                  <a:pt x="6131" y="3337"/>
                </a:lnTo>
                <a:lnTo>
                  <a:pt x="6138" y="3366"/>
                </a:lnTo>
                <a:lnTo>
                  <a:pt x="6146" y="3395"/>
                </a:lnTo>
                <a:lnTo>
                  <a:pt x="6152" y="3423"/>
                </a:lnTo>
                <a:lnTo>
                  <a:pt x="6158" y="3452"/>
                </a:lnTo>
                <a:lnTo>
                  <a:pt x="6163" y="3482"/>
                </a:lnTo>
                <a:lnTo>
                  <a:pt x="6166" y="3512"/>
                </a:lnTo>
                <a:lnTo>
                  <a:pt x="6171" y="3542"/>
                </a:lnTo>
                <a:lnTo>
                  <a:pt x="6173" y="3574"/>
                </a:lnTo>
                <a:lnTo>
                  <a:pt x="6175" y="3604"/>
                </a:lnTo>
                <a:lnTo>
                  <a:pt x="6176" y="3635"/>
                </a:lnTo>
                <a:lnTo>
                  <a:pt x="6176" y="3666"/>
                </a:lnTo>
                <a:lnTo>
                  <a:pt x="6176" y="3697"/>
                </a:lnTo>
                <a:lnTo>
                  <a:pt x="6175" y="3727"/>
                </a:lnTo>
                <a:lnTo>
                  <a:pt x="6173" y="3758"/>
                </a:lnTo>
                <a:lnTo>
                  <a:pt x="6171" y="3788"/>
                </a:lnTo>
                <a:lnTo>
                  <a:pt x="6166" y="3819"/>
                </a:lnTo>
                <a:lnTo>
                  <a:pt x="6163" y="3849"/>
                </a:lnTo>
                <a:lnTo>
                  <a:pt x="6158" y="3878"/>
                </a:lnTo>
                <a:lnTo>
                  <a:pt x="6152" y="3908"/>
                </a:lnTo>
                <a:lnTo>
                  <a:pt x="6146" y="3937"/>
                </a:lnTo>
                <a:lnTo>
                  <a:pt x="6138" y="3966"/>
                </a:lnTo>
                <a:lnTo>
                  <a:pt x="6131" y="3995"/>
                </a:lnTo>
                <a:lnTo>
                  <a:pt x="6122" y="4023"/>
                </a:lnTo>
                <a:lnTo>
                  <a:pt x="6113" y="4051"/>
                </a:lnTo>
                <a:lnTo>
                  <a:pt x="6103" y="4078"/>
                </a:lnTo>
                <a:lnTo>
                  <a:pt x="6093" y="4106"/>
                </a:lnTo>
                <a:lnTo>
                  <a:pt x="6082" y="4133"/>
                </a:lnTo>
                <a:lnTo>
                  <a:pt x="6070" y="4160"/>
                </a:lnTo>
                <a:lnTo>
                  <a:pt x="6058" y="4187"/>
                </a:lnTo>
                <a:lnTo>
                  <a:pt x="6045" y="4212"/>
                </a:lnTo>
                <a:lnTo>
                  <a:pt x="6031" y="4238"/>
                </a:lnTo>
                <a:lnTo>
                  <a:pt x="6017" y="4264"/>
                </a:lnTo>
                <a:lnTo>
                  <a:pt x="6002" y="4288"/>
                </a:lnTo>
                <a:lnTo>
                  <a:pt x="5987" y="4313"/>
                </a:lnTo>
                <a:lnTo>
                  <a:pt x="5971" y="4338"/>
                </a:lnTo>
                <a:lnTo>
                  <a:pt x="5954" y="4361"/>
                </a:lnTo>
                <a:lnTo>
                  <a:pt x="5938" y="4385"/>
                </a:lnTo>
                <a:lnTo>
                  <a:pt x="5920" y="4407"/>
                </a:lnTo>
                <a:lnTo>
                  <a:pt x="5902" y="4430"/>
                </a:lnTo>
                <a:lnTo>
                  <a:pt x="5883" y="4452"/>
                </a:lnTo>
                <a:lnTo>
                  <a:pt x="5864" y="4474"/>
                </a:lnTo>
                <a:lnTo>
                  <a:pt x="5845" y="4495"/>
                </a:lnTo>
                <a:lnTo>
                  <a:pt x="5824" y="4516"/>
                </a:lnTo>
                <a:lnTo>
                  <a:pt x="5804" y="4536"/>
                </a:lnTo>
                <a:lnTo>
                  <a:pt x="5783" y="4555"/>
                </a:lnTo>
                <a:lnTo>
                  <a:pt x="5761" y="4575"/>
                </a:lnTo>
                <a:lnTo>
                  <a:pt x="5739" y="4593"/>
                </a:lnTo>
                <a:lnTo>
                  <a:pt x="5716" y="4611"/>
                </a:lnTo>
                <a:lnTo>
                  <a:pt x="5694" y="4629"/>
                </a:lnTo>
                <a:lnTo>
                  <a:pt x="5670" y="4645"/>
                </a:lnTo>
                <a:lnTo>
                  <a:pt x="5647" y="4662"/>
                </a:lnTo>
                <a:lnTo>
                  <a:pt x="5622" y="4678"/>
                </a:lnTo>
                <a:lnTo>
                  <a:pt x="5597" y="4693"/>
                </a:lnTo>
                <a:lnTo>
                  <a:pt x="5573" y="4708"/>
                </a:lnTo>
                <a:lnTo>
                  <a:pt x="5547" y="4722"/>
                </a:lnTo>
                <a:lnTo>
                  <a:pt x="5521" y="4736"/>
                </a:lnTo>
                <a:lnTo>
                  <a:pt x="5495" y="4749"/>
                </a:lnTo>
                <a:lnTo>
                  <a:pt x="5469" y="4761"/>
                </a:lnTo>
                <a:lnTo>
                  <a:pt x="5442" y="4773"/>
                </a:lnTo>
                <a:lnTo>
                  <a:pt x="5415" y="4785"/>
                </a:lnTo>
                <a:lnTo>
                  <a:pt x="5387" y="4794"/>
                </a:lnTo>
                <a:lnTo>
                  <a:pt x="5360" y="4804"/>
                </a:lnTo>
                <a:lnTo>
                  <a:pt x="5331" y="4813"/>
                </a:lnTo>
                <a:lnTo>
                  <a:pt x="5304" y="4822"/>
                </a:lnTo>
                <a:lnTo>
                  <a:pt x="5275" y="4830"/>
                </a:lnTo>
                <a:lnTo>
                  <a:pt x="5246" y="4837"/>
                </a:lnTo>
                <a:lnTo>
                  <a:pt x="5217" y="4844"/>
                </a:lnTo>
                <a:lnTo>
                  <a:pt x="5187" y="4849"/>
                </a:lnTo>
                <a:lnTo>
                  <a:pt x="5158" y="4853"/>
                </a:lnTo>
                <a:lnTo>
                  <a:pt x="5128" y="4857"/>
                </a:lnTo>
                <a:lnTo>
                  <a:pt x="5097" y="4862"/>
                </a:lnTo>
                <a:lnTo>
                  <a:pt x="5067" y="4864"/>
                </a:lnTo>
                <a:lnTo>
                  <a:pt x="5036" y="4866"/>
                </a:lnTo>
                <a:lnTo>
                  <a:pt x="5006" y="4867"/>
                </a:lnTo>
                <a:lnTo>
                  <a:pt x="4975" y="4867"/>
                </a:lnTo>
                <a:lnTo>
                  <a:pt x="4943" y="4867"/>
                </a:lnTo>
                <a:lnTo>
                  <a:pt x="4912" y="4866"/>
                </a:lnTo>
                <a:lnTo>
                  <a:pt x="4881" y="4864"/>
                </a:lnTo>
                <a:lnTo>
                  <a:pt x="4851" y="4862"/>
                </a:lnTo>
                <a:lnTo>
                  <a:pt x="4821" y="4857"/>
                </a:lnTo>
                <a:lnTo>
                  <a:pt x="4791" y="4853"/>
                </a:lnTo>
                <a:lnTo>
                  <a:pt x="4761" y="4849"/>
                </a:lnTo>
                <a:lnTo>
                  <a:pt x="4732" y="4844"/>
                </a:lnTo>
                <a:lnTo>
                  <a:pt x="4702" y="4837"/>
                </a:lnTo>
                <a:lnTo>
                  <a:pt x="4673" y="4830"/>
                </a:lnTo>
                <a:lnTo>
                  <a:pt x="4646" y="4822"/>
                </a:lnTo>
                <a:lnTo>
                  <a:pt x="4617" y="4813"/>
                </a:lnTo>
                <a:lnTo>
                  <a:pt x="4589" y="4804"/>
                </a:lnTo>
                <a:lnTo>
                  <a:pt x="4561" y="4794"/>
                </a:lnTo>
                <a:lnTo>
                  <a:pt x="4534" y="4785"/>
                </a:lnTo>
                <a:lnTo>
                  <a:pt x="4506" y="4773"/>
                </a:lnTo>
                <a:lnTo>
                  <a:pt x="4479" y="4761"/>
                </a:lnTo>
                <a:lnTo>
                  <a:pt x="4454" y="4749"/>
                </a:lnTo>
                <a:lnTo>
                  <a:pt x="4427" y="4736"/>
                </a:lnTo>
                <a:lnTo>
                  <a:pt x="4401" y="4722"/>
                </a:lnTo>
                <a:lnTo>
                  <a:pt x="4377" y="4708"/>
                </a:lnTo>
                <a:lnTo>
                  <a:pt x="4351" y="4693"/>
                </a:lnTo>
                <a:lnTo>
                  <a:pt x="4326" y="4678"/>
                </a:lnTo>
                <a:lnTo>
                  <a:pt x="4303" y="4662"/>
                </a:lnTo>
                <a:lnTo>
                  <a:pt x="4279" y="4645"/>
                </a:lnTo>
                <a:lnTo>
                  <a:pt x="4255" y="4629"/>
                </a:lnTo>
                <a:lnTo>
                  <a:pt x="4232" y="4611"/>
                </a:lnTo>
                <a:lnTo>
                  <a:pt x="4209" y="4593"/>
                </a:lnTo>
                <a:lnTo>
                  <a:pt x="4188" y="4575"/>
                </a:lnTo>
                <a:lnTo>
                  <a:pt x="4167" y="4555"/>
                </a:lnTo>
                <a:lnTo>
                  <a:pt x="4145" y="4536"/>
                </a:lnTo>
                <a:lnTo>
                  <a:pt x="4125" y="4516"/>
                </a:lnTo>
                <a:lnTo>
                  <a:pt x="4104" y="4495"/>
                </a:lnTo>
                <a:lnTo>
                  <a:pt x="4085" y="4474"/>
                </a:lnTo>
                <a:lnTo>
                  <a:pt x="4066" y="4452"/>
                </a:lnTo>
                <a:lnTo>
                  <a:pt x="4047" y="4430"/>
                </a:lnTo>
                <a:lnTo>
                  <a:pt x="4029" y="4407"/>
                </a:lnTo>
                <a:lnTo>
                  <a:pt x="4011" y="4385"/>
                </a:lnTo>
                <a:lnTo>
                  <a:pt x="3994" y="4361"/>
                </a:lnTo>
                <a:lnTo>
                  <a:pt x="3978" y="4338"/>
                </a:lnTo>
                <a:lnTo>
                  <a:pt x="3962" y="4313"/>
                </a:lnTo>
                <a:lnTo>
                  <a:pt x="3947" y="4288"/>
                </a:lnTo>
                <a:lnTo>
                  <a:pt x="3932" y="4264"/>
                </a:lnTo>
                <a:lnTo>
                  <a:pt x="3918" y="4238"/>
                </a:lnTo>
                <a:lnTo>
                  <a:pt x="3904" y="4212"/>
                </a:lnTo>
                <a:lnTo>
                  <a:pt x="3891" y="4187"/>
                </a:lnTo>
                <a:lnTo>
                  <a:pt x="3878" y="4160"/>
                </a:lnTo>
                <a:lnTo>
                  <a:pt x="3866" y="4133"/>
                </a:lnTo>
                <a:lnTo>
                  <a:pt x="3856" y="4106"/>
                </a:lnTo>
                <a:lnTo>
                  <a:pt x="3845" y="4078"/>
                </a:lnTo>
                <a:lnTo>
                  <a:pt x="3835" y="4051"/>
                </a:lnTo>
                <a:lnTo>
                  <a:pt x="3827" y="4023"/>
                </a:lnTo>
                <a:lnTo>
                  <a:pt x="3818" y="3995"/>
                </a:lnTo>
                <a:lnTo>
                  <a:pt x="3811" y="3966"/>
                </a:lnTo>
                <a:lnTo>
                  <a:pt x="3803" y="3937"/>
                </a:lnTo>
                <a:lnTo>
                  <a:pt x="3797" y="3908"/>
                </a:lnTo>
                <a:lnTo>
                  <a:pt x="3791" y="3878"/>
                </a:lnTo>
                <a:lnTo>
                  <a:pt x="3786" y="3849"/>
                </a:lnTo>
                <a:lnTo>
                  <a:pt x="3782" y="3819"/>
                </a:lnTo>
                <a:lnTo>
                  <a:pt x="3779" y="3788"/>
                </a:lnTo>
                <a:lnTo>
                  <a:pt x="3775" y="3758"/>
                </a:lnTo>
                <a:lnTo>
                  <a:pt x="3774" y="3727"/>
                </a:lnTo>
                <a:lnTo>
                  <a:pt x="3773" y="3697"/>
                </a:lnTo>
                <a:lnTo>
                  <a:pt x="3772" y="3666"/>
                </a:lnTo>
                <a:lnTo>
                  <a:pt x="3773" y="3635"/>
                </a:lnTo>
                <a:lnTo>
                  <a:pt x="3774" y="3604"/>
                </a:lnTo>
                <a:lnTo>
                  <a:pt x="3775" y="3574"/>
                </a:lnTo>
                <a:lnTo>
                  <a:pt x="3779" y="3542"/>
                </a:lnTo>
                <a:lnTo>
                  <a:pt x="3782" y="3512"/>
                </a:lnTo>
                <a:lnTo>
                  <a:pt x="3786" y="3482"/>
                </a:lnTo>
                <a:lnTo>
                  <a:pt x="3791" y="3452"/>
                </a:lnTo>
                <a:lnTo>
                  <a:pt x="3797" y="3423"/>
                </a:lnTo>
                <a:lnTo>
                  <a:pt x="3803" y="3395"/>
                </a:lnTo>
                <a:lnTo>
                  <a:pt x="3811" y="3366"/>
                </a:lnTo>
                <a:lnTo>
                  <a:pt x="3818" y="3337"/>
                </a:lnTo>
                <a:lnTo>
                  <a:pt x="3827" y="3308"/>
                </a:lnTo>
                <a:lnTo>
                  <a:pt x="3835" y="3280"/>
                </a:lnTo>
                <a:lnTo>
                  <a:pt x="3845" y="3252"/>
                </a:lnTo>
                <a:lnTo>
                  <a:pt x="3856" y="3225"/>
                </a:lnTo>
                <a:lnTo>
                  <a:pt x="3866" y="3197"/>
                </a:lnTo>
                <a:lnTo>
                  <a:pt x="3878" y="3171"/>
                </a:lnTo>
                <a:lnTo>
                  <a:pt x="3891" y="3145"/>
                </a:lnTo>
                <a:lnTo>
                  <a:pt x="3904" y="3118"/>
                </a:lnTo>
                <a:lnTo>
                  <a:pt x="3918" y="3092"/>
                </a:lnTo>
                <a:lnTo>
                  <a:pt x="3932" y="3068"/>
                </a:lnTo>
                <a:lnTo>
                  <a:pt x="3947" y="3042"/>
                </a:lnTo>
                <a:lnTo>
                  <a:pt x="3962" y="3017"/>
                </a:lnTo>
                <a:lnTo>
                  <a:pt x="3978" y="2994"/>
                </a:lnTo>
                <a:lnTo>
                  <a:pt x="3994" y="2970"/>
                </a:lnTo>
                <a:lnTo>
                  <a:pt x="4011" y="2947"/>
                </a:lnTo>
                <a:lnTo>
                  <a:pt x="4029" y="2923"/>
                </a:lnTo>
                <a:lnTo>
                  <a:pt x="4047" y="2900"/>
                </a:lnTo>
                <a:lnTo>
                  <a:pt x="4066" y="2879"/>
                </a:lnTo>
                <a:lnTo>
                  <a:pt x="4085" y="2858"/>
                </a:lnTo>
                <a:lnTo>
                  <a:pt x="4104" y="2836"/>
                </a:lnTo>
                <a:lnTo>
                  <a:pt x="4125" y="2816"/>
                </a:lnTo>
                <a:lnTo>
                  <a:pt x="4145" y="2795"/>
                </a:lnTo>
                <a:lnTo>
                  <a:pt x="4167" y="2776"/>
                </a:lnTo>
                <a:lnTo>
                  <a:pt x="4188" y="2757"/>
                </a:lnTo>
                <a:lnTo>
                  <a:pt x="4209" y="2738"/>
                </a:lnTo>
                <a:lnTo>
                  <a:pt x="4232" y="2720"/>
                </a:lnTo>
                <a:lnTo>
                  <a:pt x="4255" y="2702"/>
                </a:lnTo>
                <a:lnTo>
                  <a:pt x="4279" y="2685"/>
                </a:lnTo>
                <a:lnTo>
                  <a:pt x="4303" y="2669"/>
                </a:lnTo>
                <a:lnTo>
                  <a:pt x="4326" y="2653"/>
                </a:lnTo>
                <a:lnTo>
                  <a:pt x="4351" y="2638"/>
                </a:lnTo>
                <a:lnTo>
                  <a:pt x="4377" y="2623"/>
                </a:lnTo>
                <a:lnTo>
                  <a:pt x="4401" y="2609"/>
                </a:lnTo>
                <a:lnTo>
                  <a:pt x="4427" y="2595"/>
                </a:lnTo>
                <a:lnTo>
                  <a:pt x="4454" y="2582"/>
                </a:lnTo>
                <a:lnTo>
                  <a:pt x="4479" y="2569"/>
                </a:lnTo>
                <a:lnTo>
                  <a:pt x="4506" y="2558"/>
                </a:lnTo>
                <a:lnTo>
                  <a:pt x="4534" y="2547"/>
                </a:lnTo>
                <a:lnTo>
                  <a:pt x="4561" y="2536"/>
                </a:lnTo>
                <a:lnTo>
                  <a:pt x="4589" y="2526"/>
                </a:lnTo>
                <a:lnTo>
                  <a:pt x="4617" y="2518"/>
                </a:lnTo>
                <a:lnTo>
                  <a:pt x="4646" y="2509"/>
                </a:lnTo>
                <a:lnTo>
                  <a:pt x="4673" y="2502"/>
                </a:lnTo>
                <a:lnTo>
                  <a:pt x="4702" y="2494"/>
                </a:lnTo>
                <a:lnTo>
                  <a:pt x="4732" y="2488"/>
                </a:lnTo>
                <a:lnTo>
                  <a:pt x="4761" y="2482"/>
                </a:lnTo>
                <a:lnTo>
                  <a:pt x="4791" y="2477"/>
                </a:lnTo>
                <a:lnTo>
                  <a:pt x="4821" y="2473"/>
                </a:lnTo>
                <a:lnTo>
                  <a:pt x="4851" y="2470"/>
                </a:lnTo>
                <a:lnTo>
                  <a:pt x="4881" y="2467"/>
                </a:lnTo>
                <a:lnTo>
                  <a:pt x="4912" y="2465"/>
                </a:lnTo>
                <a:lnTo>
                  <a:pt x="4943" y="2464"/>
                </a:lnTo>
                <a:lnTo>
                  <a:pt x="4975" y="2463"/>
                </a:lnTo>
                <a:close/>
                <a:moveTo>
                  <a:pt x="5548" y="3088"/>
                </a:moveTo>
                <a:lnTo>
                  <a:pt x="4727" y="4441"/>
                </a:lnTo>
                <a:lnTo>
                  <a:pt x="4757" y="4450"/>
                </a:lnTo>
                <a:lnTo>
                  <a:pt x="4787" y="4458"/>
                </a:lnTo>
                <a:lnTo>
                  <a:pt x="4817" y="4464"/>
                </a:lnTo>
                <a:lnTo>
                  <a:pt x="4848" y="4469"/>
                </a:lnTo>
                <a:lnTo>
                  <a:pt x="4879" y="4474"/>
                </a:lnTo>
                <a:lnTo>
                  <a:pt x="4910" y="4477"/>
                </a:lnTo>
                <a:lnTo>
                  <a:pt x="4942" y="4479"/>
                </a:lnTo>
                <a:lnTo>
                  <a:pt x="4975" y="4479"/>
                </a:lnTo>
                <a:lnTo>
                  <a:pt x="5016" y="4478"/>
                </a:lnTo>
                <a:lnTo>
                  <a:pt x="5057" y="4475"/>
                </a:lnTo>
                <a:lnTo>
                  <a:pt x="5098" y="4469"/>
                </a:lnTo>
                <a:lnTo>
                  <a:pt x="5139" y="4463"/>
                </a:lnTo>
                <a:lnTo>
                  <a:pt x="5178" y="4453"/>
                </a:lnTo>
                <a:lnTo>
                  <a:pt x="5217" y="4443"/>
                </a:lnTo>
                <a:lnTo>
                  <a:pt x="5254" y="4430"/>
                </a:lnTo>
                <a:lnTo>
                  <a:pt x="5291" y="4415"/>
                </a:lnTo>
                <a:lnTo>
                  <a:pt x="5327" y="4399"/>
                </a:lnTo>
                <a:lnTo>
                  <a:pt x="5363" y="4381"/>
                </a:lnTo>
                <a:lnTo>
                  <a:pt x="5397" y="4361"/>
                </a:lnTo>
                <a:lnTo>
                  <a:pt x="5429" y="4340"/>
                </a:lnTo>
                <a:lnTo>
                  <a:pt x="5461" y="4317"/>
                </a:lnTo>
                <a:lnTo>
                  <a:pt x="5492" y="4294"/>
                </a:lnTo>
                <a:lnTo>
                  <a:pt x="5521" y="4268"/>
                </a:lnTo>
                <a:lnTo>
                  <a:pt x="5550" y="4241"/>
                </a:lnTo>
                <a:lnTo>
                  <a:pt x="5577" y="4212"/>
                </a:lnTo>
                <a:lnTo>
                  <a:pt x="5603" y="4183"/>
                </a:lnTo>
                <a:lnTo>
                  <a:pt x="5626" y="4152"/>
                </a:lnTo>
                <a:lnTo>
                  <a:pt x="5649" y="4120"/>
                </a:lnTo>
                <a:lnTo>
                  <a:pt x="5670" y="4088"/>
                </a:lnTo>
                <a:lnTo>
                  <a:pt x="5689" y="4054"/>
                </a:lnTo>
                <a:lnTo>
                  <a:pt x="5708" y="4018"/>
                </a:lnTo>
                <a:lnTo>
                  <a:pt x="5724" y="3982"/>
                </a:lnTo>
                <a:lnTo>
                  <a:pt x="5739" y="3945"/>
                </a:lnTo>
                <a:lnTo>
                  <a:pt x="5752" y="3908"/>
                </a:lnTo>
                <a:lnTo>
                  <a:pt x="5762" y="3869"/>
                </a:lnTo>
                <a:lnTo>
                  <a:pt x="5772" y="3830"/>
                </a:lnTo>
                <a:lnTo>
                  <a:pt x="5778" y="3789"/>
                </a:lnTo>
                <a:lnTo>
                  <a:pt x="5784" y="3748"/>
                </a:lnTo>
                <a:lnTo>
                  <a:pt x="5787" y="3707"/>
                </a:lnTo>
                <a:lnTo>
                  <a:pt x="5788" y="3666"/>
                </a:lnTo>
                <a:lnTo>
                  <a:pt x="5787" y="3624"/>
                </a:lnTo>
                <a:lnTo>
                  <a:pt x="5784" y="3582"/>
                </a:lnTo>
                <a:lnTo>
                  <a:pt x="5778" y="3541"/>
                </a:lnTo>
                <a:lnTo>
                  <a:pt x="5772" y="3502"/>
                </a:lnTo>
                <a:lnTo>
                  <a:pt x="5762" y="3462"/>
                </a:lnTo>
                <a:lnTo>
                  <a:pt x="5752" y="3423"/>
                </a:lnTo>
                <a:lnTo>
                  <a:pt x="5739" y="3386"/>
                </a:lnTo>
                <a:lnTo>
                  <a:pt x="5724" y="3348"/>
                </a:lnTo>
                <a:lnTo>
                  <a:pt x="5708" y="3313"/>
                </a:lnTo>
                <a:lnTo>
                  <a:pt x="5689" y="3278"/>
                </a:lnTo>
                <a:lnTo>
                  <a:pt x="5670" y="3243"/>
                </a:lnTo>
                <a:lnTo>
                  <a:pt x="5649" y="3210"/>
                </a:lnTo>
                <a:lnTo>
                  <a:pt x="5626" y="3179"/>
                </a:lnTo>
                <a:lnTo>
                  <a:pt x="5603" y="3148"/>
                </a:lnTo>
                <a:lnTo>
                  <a:pt x="5577" y="3118"/>
                </a:lnTo>
                <a:lnTo>
                  <a:pt x="5550" y="3090"/>
                </a:lnTo>
                <a:lnTo>
                  <a:pt x="5548" y="3088"/>
                </a:lnTo>
                <a:close/>
                <a:moveTo>
                  <a:pt x="4398" y="4239"/>
                </a:moveTo>
                <a:lnTo>
                  <a:pt x="5217" y="2889"/>
                </a:lnTo>
                <a:lnTo>
                  <a:pt x="5188" y="2880"/>
                </a:lnTo>
                <a:lnTo>
                  <a:pt x="5159" y="2873"/>
                </a:lnTo>
                <a:lnTo>
                  <a:pt x="5129" y="2866"/>
                </a:lnTo>
                <a:lnTo>
                  <a:pt x="5099" y="2861"/>
                </a:lnTo>
                <a:lnTo>
                  <a:pt x="5068" y="2858"/>
                </a:lnTo>
                <a:lnTo>
                  <a:pt x="5037" y="2854"/>
                </a:lnTo>
                <a:lnTo>
                  <a:pt x="5006" y="2852"/>
                </a:lnTo>
                <a:lnTo>
                  <a:pt x="4975" y="2852"/>
                </a:lnTo>
                <a:lnTo>
                  <a:pt x="4933" y="2853"/>
                </a:lnTo>
                <a:lnTo>
                  <a:pt x="4891" y="2855"/>
                </a:lnTo>
                <a:lnTo>
                  <a:pt x="4850" y="2861"/>
                </a:lnTo>
                <a:lnTo>
                  <a:pt x="4811" y="2868"/>
                </a:lnTo>
                <a:lnTo>
                  <a:pt x="4771" y="2877"/>
                </a:lnTo>
                <a:lnTo>
                  <a:pt x="4732" y="2889"/>
                </a:lnTo>
                <a:lnTo>
                  <a:pt x="4695" y="2902"/>
                </a:lnTo>
                <a:lnTo>
                  <a:pt x="4657" y="2915"/>
                </a:lnTo>
                <a:lnTo>
                  <a:pt x="4622" y="2932"/>
                </a:lnTo>
                <a:lnTo>
                  <a:pt x="4587" y="2950"/>
                </a:lnTo>
                <a:lnTo>
                  <a:pt x="4552" y="2969"/>
                </a:lnTo>
                <a:lnTo>
                  <a:pt x="4519" y="2990"/>
                </a:lnTo>
                <a:lnTo>
                  <a:pt x="4487" y="3013"/>
                </a:lnTo>
                <a:lnTo>
                  <a:pt x="4457" y="3038"/>
                </a:lnTo>
                <a:lnTo>
                  <a:pt x="4427" y="3063"/>
                </a:lnTo>
                <a:lnTo>
                  <a:pt x="4399" y="3090"/>
                </a:lnTo>
                <a:lnTo>
                  <a:pt x="4372" y="3118"/>
                </a:lnTo>
                <a:lnTo>
                  <a:pt x="4347" y="3148"/>
                </a:lnTo>
                <a:lnTo>
                  <a:pt x="4322" y="3179"/>
                </a:lnTo>
                <a:lnTo>
                  <a:pt x="4299" y="3210"/>
                </a:lnTo>
                <a:lnTo>
                  <a:pt x="4278" y="3243"/>
                </a:lnTo>
                <a:lnTo>
                  <a:pt x="4259" y="3278"/>
                </a:lnTo>
                <a:lnTo>
                  <a:pt x="4240" y="3313"/>
                </a:lnTo>
                <a:lnTo>
                  <a:pt x="4224" y="3348"/>
                </a:lnTo>
                <a:lnTo>
                  <a:pt x="4210" y="3386"/>
                </a:lnTo>
                <a:lnTo>
                  <a:pt x="4198" y="3423"/>
                </a:lnTo>
                <a:lnTo>
                  <a:pt x="4186" y="3462"/>
                </a:lnTo>
                <a:lnTo>
                  <a:pt x="4177" y="3502"/>
                </a:lnTo>
                <a:lnTo>
                  <a:pt x="4170" y="3541"/>
                </a:lnTo>
                <a:lnTo>
                  <a:pt x="4164" y="3582"/>
                </a:lnTo>
                <a:lnTo>
                  <a:pt x="4162" y="3624"/>
                </a:lnTo>
                <a:lnTo>
                  <a:pt x="4161" y="3666"/>
                </a:lnTo>
                <a:lnTo>
                  <a:pt x="4162" y="3707"/>
                </a:lnTo>
                <a:lnTo>
                  <a:pt x="4164" y="3748"/>
                </a:lnTo>
                <a:lnTo>
                  <a:pt x="4170" y="3789"/>
                </a:lnTo>
                <a:lnTo>
                  <a:pt x="4177" y="3829"/>
                </a:lnTo>
                <a:lnTo>
                  <a:pt x="4186" y="3868"/>
                </a:lnTo>
                <a:lnTo>
                  <a:pt x="4197" y="3907"/>
                </a:lnTo>
                <a:lnTo>
                  <a:pt x="4209" y="3944"/>
                </a:lnTo>
                <a:lnTo>
                  <a:pt x="4224" y="3982"/>
                </a:lnTo>
                <a:lnTo>
                  <a:pt x="4240" y="4017"/>
                </a:lnTo>
                <a:lnTo>
                  <a:pt x="4259" y="4053"/>
                </a:lnTo>
                <a:lnTo>
                  <a:pt x="4278" y="4087"/>
                </a:lnTo>
                <a:lnTo>
                  <a:pt x="4298" y="4119"/>
                </a:lnTo>
                <a:lnTo>
                  <a:pt x="4321" y="4151"/>
                </a:lnTo>
                <a:lnTo>
                  <a:pt x="4346" y="4182"/>
                </a:lnTo>
                <a:lnTo>
                  <a:pt x="4371" y="4211"/>
                </a:lnTo>
                <a:lnTo>
                  <a:pt x="4398" y="4239"/>
                </a:lnTo>
                <a:close/>
                <a:moveTo>
                  <a:pt x="3365" y="684"/>
                </a:moveTo>
                <a:lnTo>
                  <a:pt x="3603" y="684"/>
                </a:lnTo>
                <a:lnTo>
                  <a:pt x="3603" y="3680"/>
                </a:lnTo>
                <a:lnTo>
                  <a:pt x="3365" y="3680"/>
                </a:lnTo>
                <a:lnTo>
                  <a:pt x="3365" y="684"/>
                </a:lnTo>
                <a:close/>
                <a:moveTo>
                  <a:pt x="2103" y="1731"/>
                </a:moveTo>
                <a:lnTo>
                  <a:pt x="2958" y="1069"/>
                </a:lnTo>
                <a:lnTo>
                  <a:pt x="2975" y="1054"/>
                </a:lnTo>
                <a:lnTo>
                  <a:pt x="2991" y="1038"/>
                </a:lnTo>
                <a:lnTo>
                  <a:pt x="3004" y="1021"/>
                </a:lnTo>
                <a:lnTo>
                  <a:pt x="3016" y="1002"/>
                </a:lnTo>
                <a:lnTo>
                  <a:pt x="3025" y="983"/>
                </a:lnTo>
                <a:lnTo>
                  <a:pt x="3033" y="963"/>
                </a:lnTo>
                <a:lnTo>
                  <a:pt x="3039" y="942"/>
                </a:lnTo>
                <a:lnTo>
                  <a:pt x="3042" y="921"/>
                </a:lnTo>
                <a:lnTo>
                  <a:pt x="3044" y="901"/>
                </a:lnTo>
                <a:lnTo>
                  <a:pt x="3043" y="879"/>
                </a:lnTo>
                <a:lnTo>
                  <a:pt x="3041" y="858"/>
                </a:lnTo>
                <a:lnTo>
                  <a:pt x="3037" y="836"/>
                </a:lnTo>
                <a:lnTo>
                  <a:pt x="3031" y="816"/>
                </a:lnTo>
                <a:lnTo>
                  <a:pt x="3022" y="796"/>
                </a:lnTo>
                <a:lnTo>
                  <a:pt x="3011" y="776"/>
                </a:lnTo>
                <a:lnTo>
                  <a:pt x="2998" y="757"/>
                </a:lnTo>
                <a:lnTo>
                  <a:pt x="2983" y="740"/>
                </a:lnTo>
                <a:lnTo>
                  <a:pt x="2967" y="725"/>
                </a:lnTo>
                <a:lnTo>
                  <a:pt x="2950" y="711"/>
                </a:lnTo>
                <a:lnTo>
                  <a:pt x="2931" y="700"/>
                </a:lnTo>
                <a:lnTo>
                  <a:pt x="2912" y="691"/>
                </a:lnTo>
                <a:lnTo>
                  <a:pt x="2892" y="683"/>
                </a:lnTo>
                <a:lnTo>
                  <a:pt x="2872" y="677"/>
                </a:lnTo>
                <a:lnTo>
                  <a:pt x="2851" y="673"/>
                </a:lnTo>
                <a:lnTo>
                  <a:pt x="2829" y="671"/>
                </a:lnTo>
                <a:lnTo>
                  <a:pt x="2808" y="671"/>
                </a:lnTo>
                <a:lnTo>
                  <a:pt x="2786" y="674"/>
                </a:lnTo>
                <a:lnTo>
                  <a:pt x="2766" y="679"/>
                </a:lnTo>
                <a:lnTo>
                  <a:pt x="2744" y="685"/>
                </a:lnTo>
                <a:lnTo>
                  <a:pt x="2725" y="694"/>
                </a:lnTo>
                <a:lnTo>
                  <a:pt x="2705" y="704"/>
                </a:lnTo>
                <a:lnTo>
                  <a:pt x="2687" y="717"/>
                </a:lnTo>
                <a:lnTo>
                  <a:pt x="1831" y="1380"/>
                </a:lnTo>
                <a:lnTo>
                  <a:pt x="1813" y="1395"/>
                </a:lnTo>
                <a:lnTo>
                  <a:pt x="1798" y="1411"/>
                </a:lnTo>
                <a:lnTo>
                  <a:pt x="1785" y="1428"/>
                </a:lnTo>
                <a:lnTo>
                  <a:pt x="1774" y="1446"/>
                </a:lnTo>
                <a:lnTo>
                  <a:pt x="1764" y="1465"/>
                </a:lnTo>
                <a:lnTo>
                  <a:pt x="1756" y="1486"/>
                </a:lnTo>
                <a:lnTo>
                  <a:pt x="1750" y="1506"/>
                </a:lnTo>
                <a:lnTo>
                  <a:pt x="1747" y="1526"/>
                </a:lnTo>
                <a:lnTo>
                  <a:pt x="1745" y="1548"/>
                </a:lnTo>
                <a:lnTo>
                  <a:pt x="1745" y="1569"/>
                </a:lnTo>
                <a:lnTo>
                  <a:pt x="1748" y="1591"/>
                </a:lnTo>
                <a:lnTo>
                  <a:pt x="1752" y="1612"/>
                </a:lnTo>
                <a:lnTo>
                  <a:pt x="1758" y="1633"/>
                </a:lnTo>
                <a:lnTo>
                  <a:pt x="1767" y="1653"/>
                </a:lnTo>
                <a:lnTo>
                  <a:pt x="1778" y="1672"/>
                </a:lnTo>
                <a:lnTo>
                  <a:pt x="1791" y="1690"/>
                </a:lnTo>
                <a:lnTo>
                  <a:pt x="1806" y="1709"/>
                </a:lnTo>
                <a:lnTo>
                  <a:pt x="1822" y="1724"/>
                </a:lnTo>
                <a:lnTo>
                  <a:pt x="1839" y="1737"/>
                </a:lnTo>
                <a:lnTo>
                  <a:pt x="1857" y="1748"/>
                </a:lnTo>
                <a:lnTo>
                  <a:pt x="1876" y="1758"/>
                </a:lnTo>
                <a:lnTo>
                  <a:pt x="1897" y="1765"/>
                </a:lnTo>
                <a:lnTo>
                  <a:pt x="1917" y="1772"/>
                </a:lnTo>
                <a:lnTo>
                  <a:pt x="1939" y="1775"/>
                </a:lnTo>
                <a:lnTo>
                  <a:pt x="1960" y="1777"/>
                </a:lnTo>
                <a:lnTo>
                  <a:pt x="1981" y="1776"/>
                </a:lnTo>
                <a:lnTo>
                  <a:pt x="2002" y="1774"/>
                </a:lnTo>
                <a:lnTo>
                  <a:pt x="2023" y="1770"/>
                </a:lnTo>
                <a:lnTo>
                  <a:pt x="2044" y="1763"/>
                </a:lnTo>
                <a:lnTo>
                  <a:pt x="2064" y="1755"/>
                </a:lnTo>
                <a:lnTo>
                  <a:pt x="2083" y="1744"/>
                </a:lnTo>
                <a:lnTo>
                  <a:pt x="2103" y="1731"/>
                </a:lnTo>
                <a:close/>
                <a:moveTo>
                  <a:pt x="1456" y="2739"/>
                </a:moveTo>
                <a:lnTo>
                  <a:pt x="1456" y="1580"/>
                </a:lnTo>
                <a:lnTo>
                  <a:pt x="672" y="1580"/>
                </a:lnTo>
                <a:lnTo>
                  <a:pt x="649" y="1581"/>
                </a:lnTo>
                <a:lnTo>
                  <a:pt x="629" y="1583"/>
                </a:lnTo>
                <a:lnTo>
                  <a:pt x="609" y="1589"/>
                </a:lnTo>
                <a:lnTo>
                  <a:pt x="588" y="1595"/>
                </a:lnTo>
                <a:lnTo>
                  <a:pt x="570" y="1604"/>
                </a:lnTo>
                <a:lnTo>
                  <a:pt x="552" y="1613"/>
                </a:lnTo>
                <a:lnTo>
                  <a:pt x="536" y="1625"/>
                </a:lnTo>
                <a:lnTo>
                  <a:pt x="520" y="1638"/>
                </a:lnTo>
                <a:lnTo>
                  <a:pt x="511" y="1647"/>
                </a:lnTo>
                <a:lnTo>
                  <a:pt x="497" y="1663"/>
                </a:lnTo>
                <a:lnTo>
                  <a:pt x="483" y="1680"/>
                </a:lnTo>
                <a:lnTo>
                  <a:pt x="472" y="1699"/>
                </a:lnTo>
                <a:lnTo>
                  <a:pt x="463" y="1718"/>
                </a:lnTo>
                <a:lnTo>
                  <a:pt x="455" y="1739"/>
                </a:lnTo>
                <a:lnTo>
                  <a:pt x="449" y="1761"/>
                </a:lnTo>
                <a:lnTo>
                  <a:pt x="446" y="1784"/>
                </a:lnTo>
                <a:lnTo>
                  <a:pt x="445" y="1806"/>
                </a:lnTo>
                <a:lnTo>
                  <a:pt x="445" y="2512"/>
                </a:lnTo>
                <a:lnTo>
                  <a:pt x="446" y="2535"/>
                </a:lnTo>
                <a:lnTo>
                  <a:pt x="449" y="2558"/>
                </a:lnTo>
                <a:lnTo>
                  <a:pt x="455" y="2579"/>
                </a:lnTo>
                <a:lnTo>
                  <a:pt x="463" y="2600"/>
                </a:lnTo>
                <a:lnTo>
                  <a:pt x="472" y="2620"/>
                </a:lnTo>
                <a:lnTo>
                  <a:pt x="483" y="2639"/>
                </a:lnTo>
                <a:lnTo>
                  <a:pt x="497" y="2656"/>
                </a:lnTo>
                <a:lnTo>
                  <a:pt x="511" y="2672"/>
                </a:lnTo>
                <a:lnTo>
                  <a:pt x="527" y="2687"/>
                </a:lnTo>
                <a:lnTo>
                  <a:pt x="545" y="2700"/>
                </a:lnTo>
                <a:lnTo>
                  <a:pt x="564" y="2712"/>
                </a:lnTo>
                <a:lnTo>
                  <a:pt x="584" y="2721"/>
                </a:lnTo>
                <a:lnTo>
                  <a:pt x="604" y="2729"/>
                </a:lnTo>
                <a:lnTo>
                  <a:pt x="626" y="2734"/>
                </a:lnTo>
                <a:lnTo>
                  <a:pt x="648" y="2738"/>
                </a:lnTo>
                <a:lnTo>
                  <a:pt x="672" y="2739"/>
                </a:lnTo>
                <a:lnTo>
                  <a:pt x="1456" y="2739"/>
                </a:lnTo>
                <a:close/>
              </a:path>
            </a:pathLst>
          </a:custGeom>
          <a:solidFill>
            <a:srgbClr val="3A3A3A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/>
          </a:p>
        </p:txBody>
      </p:sp>
      <p:sp>
        <p:nvSpPr>
          <p:cNvPr id="24" name="KSO_Shape"/>
          <p:cNvSpPr/>
          <p:nvPr/>
        </p:nvSpPr>
        <p:spPr bwMode="auto">
          <a:xfrm>
            <a:off x="4323424" y="3382241"/>
            <a:ext cx="393723" cy="246680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3A3A3A"/>
          </a:solidFill>
          <a:ln>
            <a:noFill/>
          </a:ln>
        </p:spPr>
        <p:txBody>
          <a:bodyPr lIns="51435" tIns="25718" rIns="51435" bIns="405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/>
          </a:p>
        </p:txBody>
      </p:sp>
      <p:grpSp>
        <p:nvGrpSpPr>
          <p:cNvPr id="26" name="组合 25"/>
          <p:cNvGrpSpPr/>
          <p:nvPr/>
        </p:nvGrpSpPr>
        <p:grpSpPr>
          <a:xfrm>
            <a:off x="107950" y="87313"/>
            <a:ext cx="3468761" cy="530476"/>
            <a:chOff x="112712" y="99624"/>
            <a:chExt cx="3468761" cy="530476"/>
          </a:xfrm>
        </p:grpSpPr>
        <p:sp>
          <p:nvSpPr>
            <p:cNvPr id="27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2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3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1134" y="3382241"/>
            <a:ext cx="2699852" cy="903394"/>
            <a:chOff x="791134" y="3382241"/>
            <a:chExt cx="2699852" cy="903394"/>
          </a:xfrm>
        </p:grpSpPr>
        <p:sp>
          <p:nvSpPr>
            <p:cNvPr id="40" name="矩形 39"/>
            <p:cNvSpPr/>
            <p:nvPr/>
          </p:nvSpPr>
          <p:spPr>
            <a:xfrm>
              <a:off x="1049197" y="3382241"/>
              <a:ext cx="2031325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91134" y="3823970"/>
              <a:ext cx="26998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点击此处添加文字描述，文字颜色、大小、字体可根据需求进行更改。</a:t>
              </a:r>
              <a:endParaRPr lang="zh-CN" altLang="en-US" sz="1200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22074" y="3677412"/>
            <a:ext cx="2699852" cy="903394"/>
            <a:chOff x="791134" y="3382241"/>
            <a:chExt cx="2699852" cy="903394"/>
          </a:xfrm>
        </p:grpSpPr>
        <p:sp>
          <p:nvSpPr>
            <p:cNvPr id="43" name="矩形 42"/>
            <p:cNvSpPr/>
            <p:nvPr/>
          </p:nvSpPr>
          <p:spPr>
            <a:xfrm>
              <a:off x="1049197" y="3382241"/>
              <a:ext cx="2031325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91134" y="3823970"/>
              <a:ext cx="26998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点击此处添加文字描述，文字颜色、大小、字体可根据需求进行更改。</a:t>
              </a:r>
              <a:endParaRPr lang="zh-CN" altLang="en-US" sz="1200" dirty="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14902" y="3382241"/>
            <a:ext cx="2699852" cy="903394"/>
            <a:chOff x="791134" y="3382241"/>
            <a:chExt cx="2699852" cy="903394"/>
          </a:xfrm>
        </p:grpSpPr>
        <p:sp>
          <p:nvSpPr>
            <p:cNvPr id="46" name="矩形 45"/>
            <p:cNvSpPr/>
            <p:nvPr/>
          </p:nvSpPr>
          <p:spPr>
            <a:xfrm>
              <a:off x="1049197" y="3382241"/>
              <a:ext cx="2031325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91134" y="3823970"/>
              <a:ext cx="26998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点击此处添加文字描述，文字颜色、大小、字体可根据需求进行更改。</a:t>
              </a:r>
              <a:endParaRPr lang="zh-CN" altLang="en-US" sz="1200" dirty="0"/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8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24301" y="1401996"/>
            <a:ext cx="1295399" cy="2909925"/>
            <a:chOff x="3924301" y="1401996"/>
            <a:chExt cx="1295399" cy="2909925"/>
          </a:xfrm>
        </p:grpSpPr>
        <p:grpSp>
          <p:nvGrpSpPr>
            <p:cNvPr id="67" name="组合 66"/>
            <p:cNvGrpSpPr/>
            <p:nvPr/>
          </p:nvGrpSpPr>
          <p:grpSpPr>
            <a:xfrm>
              <a:off x="3924301" y="1401996"/>
              <a:ext cx="617935" cy="1425739"/>
              <a:chOff x="5232401" y="1488328"/>
              <a:chExt cx="823913" cy="1900985"/>
            </a:xfrm>
            <a:solidFill>
              <a:srgbClr val="FFC001"/>
            </a:solidFill>
          </p:grpSpPr>
          <p:sp>
            <p:nvSpPr>
              <p:cNvPr id="61" name="任意多边形 60"/>
              <p:cNvSpPr/>
              <p:nvPr/>
            </p:nvSpPr>
            <p:spPr>
              <a:xfrm>
                <a:off x="5703953" y="2044931"/>
                <a:ext cx="352360" cy="92568"/>
              </a:xfrm>
              <a:custGeom>
                <a:avLst/>
                <a:gdLst>
                  <a:gd name="connsiteX0" fmla="*/ 352360 w 352360"/>
                  <a:gd name="connsiteY0" fmla="*/ 0 h 92568"/>
                  <a:gd name="connsiteX1" fmla="*/ 352360 w 352360"/>
                  <a:gd name="connsiteY1" fmla="*/ 47795 h 92568"/>
                  <a:gd name="connsiteX2" fmla="*/ 320620 w 352360"/>
                  <a:gd name="connsiteY2" fmla="*/ 53016 h 92568"/>
                  <a:gd name="connsiteX3" fmla="*/ 257152 w 352360"/>
                  <a:gd name="connsiteY3" fmla="*/ 63453 h 92568"/>
                  <a:gd name="connsiteX4" fmla="*/ 193138 w 352360"/>
                  <a:gd name="connsiteY4" fmla="*/ 72243 h 92568"/>
                  <a:gd name="connsiteX5" fmla="*/ 128576 w 352360"/>
                  <a:gd name="connsiteY5" fmla="*/ 80483 h 92568"/>
                  <a:gd name="connsiteX6" fmla="*/ 96843 w 352360"/>
                  <a:gd name="connsiteY6" fmla="*/ 84328 h 92568"/>
                  <a:gd name="connsiteX7" fmla="*/ 64562 w 352360"/>
                  <a:gd name="connsiteY7" fmla="*/ 87625 h 92568"/>
                  <a:gd name="connsiteX8" fmla="*/ 32828 w 352360"/>
                  <a:gd name="connsiteY8" fmla="*/ 90372 h 92568"/>
                  <a:gd name="connsiteX9" fmla="*/ 0 w 352360"/>
                  <a:gd name="connsiteY9" fmla="*/ 92568 h 92568"/>
                  <a:gd name="connsiteX10" fmla="*/ 31186 w 352360"/>
                  <a:gd name="connsiteY10" fmla="*/ 83230 h 92568"/>
                  <a:gd name="connsiteX11" fmla="*/ 61826 w 352360"/>
                  <a:gd name="connsiteY11" fmla="*/ 73342 h 92568"/>
                  <a:gd name="connsiteX12" fmla="*/ 93012 w 352360"/>
                  <a:gd name="connsiteY12" fmla="*/ 64553 h 92568"/>
                  <a:gd name="connsiteX13" fmla="*/ 124200 w 352360"/>
                  <a:gd name="connsiteY13" fmla="*/ 55761 h 92568"/>
                  <a:gd name="connsiteX14" fmla="*/ 186572 w 352360"/>
                  <a:gd name="connsiteY14" fmla="*/ 39282 h 92568"/>
                  <a:gd name="connsiteX15" fmla="*/ 248945 w 352360"/>
                  <a:gd name="connsiteY15" fmla="*/ 23900 h 92568"/>
                  <a:gd name="connsiteX16" fmla="*/ 312412 w 352360"/>
                  <a:gd name="connsiteY16" fmla="*/ 9068 h 92568"/>
                  <a:gd name="connsiteX17" fmla="*/ 352360 w 352360"/>
                  <a:gd name="connsiteY17" fmla="*/ 0 h 92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360" h="92568">
                    <a:moveTo>
                      <a:pt x="352360" y="0"/>
                    </a:moveTo>
                    <a:lnTo>
                      <a:pt x="352360" y="47795"/>
                    </a:lnTo>
                    <a:lnTo>
                      <a:pt x="320620" y="53016"/>
                    </a:lnTo>
                    <a:lnTo>
                      <a:pt x="257152" y="63453"/>
                    </a:lnTo>
                    <a:lnTo>
                      <a:pt x="193138" y="72243"/>
                    </a:lnTo>
                    <a:lnTo>
                      <a:pt x="128576" y="80483"/>
                    </a:lnTo>
                    <a:lnTo>
                      <a:pt x="96843" y="84328"/>
                    </a:lnTo>
                    <a:lnTo>
                      <a:pt x="64562" y="87625"/>
                    </a:lnTo>
                    <a:lnTo>
                      <a:pt x="32828" y="90372"/>
                    </a:lnTo>
                    <a:lnTo>
                      <a:pt x="0" y="92568"/>
                    </a:lnTo>
                    <a:lnTo>
                      <a:pt x="31186" y="83230"/>
                    </a:lnTo>
                    <a:lnTo>
                      <a:pt x="61826" y="73342"/>
                    </a:lnTo>
                    <a:lnTo>
                      <a:pt x="93012" y="64553"/>
                    </a:lnTo>
                    <a:lnTo>
                      <a:pt x="124200" y="55761"/>
                    </a:lnTo>
                    <a:lnTo>
                      <a:pt x="186572" y="39282"/>
                    </a:lnTo>
                    <a:lnTo>
                      <a:pt x="248945" y="23900"/>
                    </a:lnTo>
                    <a:lnTo>
                      <a:pt x="312412" y="9068"/>
                    </a:lnTo>
                    <a:lnTo>
                      <a:pt x="3523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>
                <a:off x="5703953" y="2567904"/>
                <a:ext cx="352360" cy="92770"/>
              </a:xfrm>
              <a:custGeom>
                <a:avLst/>
                <a:gdLst>
                  <a:gd name="connsiteX0" fmla="*/ 352360 w 352360"/>
                  <a:gd name="connsiteY0" fmla="*/ 0 h 92770"/>
                  <a:gd name="connsiteX1" fmla="*/ 352360 w 352360"/>
                  <a:gd name="connsiteY1" fmla="*/ 47722 h 92770"/>
                  <a:gd name="connsiteX2" fmla="*/ 320620 w 352360"/>
                  <a:gd name="connsiteY2" fmla="*/ 53217 h 92770"/>
                  <a:gd name="connsiteX3" fmla="*/ 257152 w 352360"/>
                  <a:gd name="connsiteY3" fmla="*/ 62556 h 92770"/>
                  <a:gd name="connsiteX4" fmla="*/ 193138 w 352360"/>
                  <a:gd name="connsiteY4" fmla="*/ 71895 h 92770"/>
                  <a:gd name="connsiteX5" fmla="*/ 128576 w 352360"/>
                  <a:gd name="connsiteY5" fmla="*/ 80134 h 92770"/>
                  <a:gd name="connsiteX6" fmla="*/ 96843 w 352360"/>
                  <a:gd name="connsiteY6" fmla="*/ 83432 h 92770"/>
                  <a:gd name="connsiteX7" fmla="*/ 64562 w 352360"/>
                  <a:gd name="connsiteY7" fmla="*/ 87276 h 92770"/>
                  <a:gd name="connsiteX8" fmla="*/ 32828 w 352360"/>
                  <a:gd name="connsiteY8" fmla="*/ 90023 h 92770"/>
                  <a:gd name="connsiteX9" fmla="*/ 0 w 352360"/>
                  <a:gd name="connsiteY9" fmla="*/ 92770 h 92770"/>
                  <a:gd name="connsiteX10" fmla="*/ 31186 w 352360"/>
                  <a:gd name="connsiteY10" fmla="*/ 82332 h 92770"/>
                  <a:gd name="connsiteX11" fmla="*/ 61826 w 352360"/>
                  <a:gd name="connsiteY11" fmla="*/ 72993 h 92770"/>
                  <a:gd name="connsiteX12" fmla="*/ 93012 w 352360"/>
                  <a:gd name="connsiteY12" fmla="*/ 64203 h 92770"/>
                  <a:gd name="connsiteX13" fmla="*/ 124200 w 352360"/>
                  <a:gd name="connsiteY13" fmla="*/ 55414 h 92770"/>
                  <a:gd name="connsiteX14" fmla="*/ 186572 w 352360"/>
                  <a:gd name="connsiteY14" fmla="*/ 38934 h 92770"/>
                  <a:gd name="connsiteX15" fmla="*/ 248945 w 352360"/>
                  <a:gd name="connsiteY15" fmla="*/ 24101 h 92770"/>
                  <a:gd name="connsiteX16" fmla="*/ 312412 w 352360"/>
                  <a:gd name="connsiteY16" fmla="*/ 8719 h 92770"/>
                  <a:gd name="connsiteX17" fmla="*/ 352360 w 352360"/>
                  <a:gd name="connsiteY17" fmla="*/ 0 h 9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360" h="92770">
                    <a:moveTo>
                      <a:pt x="352360" y="0"/>
                    </a:moveTo>
                    <a:lnTo>
                      <a:pt x="352360" y="47722"/>
                    </a:lnTo>
                    <a:lnTo>
                      <a:pt x="320620" y="53217"/>
                    </a:lnTo>
                    <a:lnTo>
                      <a:pt x="257152" y="62556"/>
                    </a:lnTo>
                    <a:lnTo>
                      <a:pt x="193138" y="71895"/>
                    </a:lnTo>
                    <a:lnTo>
                      <a:pt x="128576" y="80134"/>
                    </a:lnTo>
                    <a:lnTo>
                      <a:pt x="96843" y="83432"/>
                    </a:lnTo>
                    <a:lnTo>
                      <a:pt x="64562" y="87276"/>
                    </a:lnTo>
                    <a:lnTo>
                      <a:pt x="32828" y="90023"/>
                    </a:lnTo>
                    <a:lnTo>
                      <a:pt x="0" y="92770"/>
                    </a:lnTo>
                    <a:lnTo>
                      <a:pt x="31186" y="82332"/>
                    </a:lnTo>
                    <a:lnTo>
                      <a:pt x="61826" y="72993"/>
                    </a:lnTo>
                    <a:lnTo>
                      <a:pt x="93012" y="64203"/>
                    </a:lnTo>
                    <a:lnTo>
                      <a:pt x="124200" y="55414"/>
                    </a:lnTo>
                    <a:lnTo>
                      <a:pt x="186572" y="38934"/>
                    </a:lnTo>
                    <a:lnTo>
                      <a:pt x="248945" y="24101"/>
                    </a:lnTo>
                    <a:lnTo>
                      <a:pt x="312412" y="8719"/>
                    </a:lnTo>
                    <a:lnTo>
                      <a:pt x="3523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5703953" y="3089824"/>
                <a:ext cx="352360" cy="91284"/>
              </a:xfrm>
              <a:custGeom>
                <a:avLst/>
                <a:gdLst>
                  <a:gd name="connsiteX0" fmla="*/ 352360 w 352360"/>
                  <a:gd name="connsiteY0" fmla="*/ 0 h 91284"/>
                  <a:gd name="connsiteX1" fmla="*/ 352360 w 352360"/>
                  <a:gd name="connsiteY1" fmla="*/ 46862 h 91284"/>
                  <a:gd name="connsiteX2" fmla="*/ 320620 w 352360"/>
                  <a:gd name="connsiteY2" fmla="*/ 52280 h 91284"/>
                  <a:gd name="connsiteX3" fmla="*/ 257152 w 352360"/>
                  <a:gd name="connsiteY3" fmla="*/ 62031 h 91284"/>
                  <a:gd name="connsiteX4" fmla="*/ 193138 w 352360"/>
                  <a:gd name="connsiteY4" fmla="*/ 71241 h 91284"/>
                  <a:gd name="connsiteX5" fmla="*/ 128576 w 352360"/>
                  <a:gd name="connsiteY5" fmla="*/ 78824 h 91284"/>
                  <a:gd name="connsiteX6" fmla="*/ 96843 w 352360"/>
                  <a:gd name="connsiteY6" fmla="*/ 82617 h 91284"/>
                  <a:gd name="connsiteX7" fmla="*/ 64562 w 352360"/>
                  <a:gd name="connsiteY7" fmla="*/ 85868 h 91284"/>
                  <a:gd name="connsiteX8" fmla="*/ 32828 w 352360"/>
                  <a:gd name="connsiteY8" fmla="*/ 89117 h 91284"/>
                  <a:gd name="connsiteX9" fmla="*/ 0 w 352360"/>
                  <a:gd name="connsiteY9" fmla="*/ 91284 h 91284"/>
                  <a:gd name="connsiteX10" fmla="*/ 31186 w 352360"/>
                  <a:gd name="connsiteY10" fmla="*/ 81533 h 91284"/>
                  <a:gd name="connsiteX11" fmla="*/ 61826 w 352360"/>
                  <a:gd name="connsiteY11" fmla="*/ 72325 h 91284"/>
                  <a:gd name="connsiteX12" fmla="*/ 93012 w 352360"/>
                  <a:gd name="connsiteY12" fmla="*/ 63114 h 91284"/>
                  <a:gd name="connsiteX13" fmla="*/ 124200 w 352360"/>
                  <a:gd name="connsiteY13" fmla="*/ 54989 h 91284"/>
                  <a:gd name="connsiteX14" fmla="*/ 186572 w 352360"/>
                  <a:gd name="connsiteY14" fmla="*/ 38737 h 91284"/>
                  <a:gd name="connsiteX15" fmla="*/ 248945 w 352360"/>
                  <a:gd name="connsiteY15" fmla="*/ 23027 h 91284"/>
                  <a:gd name="connsiteX16" fmla="*/ 312412 w 352360"/>
                  <a:gd name="connsiteY16" fmla="*/ 8943 h 91284"/>
                  <a:gd name="connsiteX17" fmla="*/ 352360 w 352360"/>
                  <a:gd name="connsiteY17" fmla="*/ 0 h 9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2360" h="91284">
                    <a:moveTo>
                      <a:pt x="352360" y="0"/>
                    </a:moveTo>
                    <a:lnTo>
                      <a:pt x="352360" y="46862"/>
                    </a:lnTo>
                    <a:lnTo>
                      <a:pt x="320620" y="52280"/>
                    </a:lnTo>
                    <a:lnTo>
                      <a:pt x="257152" y="62031"/>
                    </a:lnTo>
                    <a:lnTo>
                      <a:pt x="193138" y="71241"/>
                    </a:lnTo>
                    <a:lnTo>
                      <a:pt x="128576" y="78824"/>
                    </a:lnTo>
                    <a:lnTo>
                      <a:pt x="96843" y="82617"/>
                    </a:lnTo>
                    <a:lnTo>
                      <a:pt x="64562" y="85868"/>
                    </a:lnTo>
                    <a:lnTo>
                      <a:pt x="32828" y="89117"/>
                    </a:lnTo>
                    <a:lnTo>
                      <a:pt x="0" y="91284"/>
                    </a:lnTo>
                    <a:lnTo>
                      <a:pt x="31186" y="81533"/>
                    </a:lnTo>
                    <a:lnTo>
                      <a:pt x="61826" y="72325"/>
                    </a:lnTo>
                    <a:lnTo>
                      <a:pt x="93012" y="63114"/>
                    </a:lnTo>
                    <a:lnTo>
                      <a:pt x="124200" y="54989"/>
                    </a:lnTo>
                    <a:lnTo>
                      <a:pt x="186572" y="38737"/>
                    </a:lnTo>
                    <a:lnTo>
                      <a:pt x="248945" y="23027"/>
                    </a:lnTo>
                    <a:lnTo>
                      <a:pt x="312412" y="8943"/>
                    </a:lnTo>
                    <a:lnTo>
                      <a:pt x="3523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5232401" y="1488328"/>
                <a:ext cx="823913" cy="495783"/>
              </a:xfrm>
              <a:custGeom>
                <a:avLst/>
                <a:gdLst>
                  <a:gd name="connsiteX0" fmla="*/ 797908 w 823913"/>
                  <a:gd name="connsiteY0" fmla="*/ 0 h 495783"/>
                  <a:gd name="connsiteX1" fmla="*/ 807225 w 823913"/>
                  <a:gd name="connsiteY1" fmla="*/ 0 h 495783"/>
                  <a:gd name="connsiteX2" fmla="*/ 815993 w 823913"/>
                  <a:gd name="connsiteY2" fmla="*/ 0 h 495783"/>
                  <a:gd name="connsiteX3" fmla="*/ 823913 w 823913"/>
                  <a:gd name="connsiteY3" fmla="*/ 467 h 495783"/>
                  <a:gd name="connsiteX4" fmla="*/ 823913 w 823913"/>
                  <a:gd name="connsiteY4" fmla="*/ 363796 h 495783"/>
                  <a:gd name="connsiteX5" fmla="*/ 219206 w 823913"/>
                  <a:gd name="connsiteY5" fmla="*/ 491395 h 495783"/>
                  <a:gd name="connsiteX6" fmla="*/ 209342 w 823913"/>
                  <a:gd name="connsiteY6" fmla="*/ 493041 h 495783"/>
                  <a:gd name="connsiteX7" fmla="*/ 200025 w 823913"/>
                  <a:gd name="connsiteY7" fmla="*/ 494686 h 495783"/>
                  <a:gd name="connsiteX8" fmla="*/ 190709 w 823913"/>
                  <a:gd name="connsiteY8" fmla="*/ 495234 h 495783"/>
                  <a:gd name="connsiteX9" fmla="*/ 181392 w 823913"/>
                  <a:gd name="connsiteY9" fmla="*/ 495783 h 495783"/>
                  <a:gd name="connsiteX10" fmla="*/ 173174 w 823913"/>
                  <a:gd name="connsiteY10" fmla="*/ 495234 h 495783"/>
                  <a:gd name="connsiteX11" fmla="*/ 165501 w 823913"/>
                  <a:gd name="connsiteY11" fmla="*/ 494686 h 495783"/>
                  <a:gd name="connsiteX12" fmla="*/ 150156 w 823913"/>
                  <a:gd name="connsiteY12" fmla="*/ 492493 h 495783"/>
                  <a:gd name="connsiteX13" fmla="*/ 135360 w 823913"/>
                  <a:gd name="connsiteY13" fmla="*/ 489202 h 495783"/>
                  <a:gd name="connsiteX14" fmla="*/ 121112 w 823913"/>
                  <a:gd name="connsiteY14" fmla="*/ 484814 h 495783"/>
                  <a:gd name="connsiteX15" fmla="*/ 106315 w 823913"/>
                  <a:gd name="connsiteY15" fmla="*/ 479329 h 495783"/>
                  <a:gd name="connsiteX16" fmla="*/ 92615 w 823913"/>
                  <a:gd name="connsiteY16" fmla="*/ 472200 h 495783"/>
                  <a:gd name="connsiteX17" fmla="*/ 80010 w 823913"/>
                  <a:gd name="connsiteY17" fmla="*/ 463973 h 495783"/>
                  <a:gd name="connsiteX18" fmla="*/ 67954 w 823913"/>
                  <a:gd name="connsiteY18" fmla="*/ 455748 h 495783"/>
                  <a:gd name="connsiteX19" fmla="*/ 56445 w 823913"/>
                  <a:gd name="connsiteY19" fmla="*/ 445326 h 495783"/>
                  <a:gd name="connsiteX20" fmla="*/ 46033 w 823913"/>
                  <a:gd name="connsiteY20" fmla="*/ 434357 h 495783"/>
                  <a:gd name="connsiteX21" fmla="*/ 36168 w 823913"/>
                  <a:gd name="connsiteY21" fmla="*/ 422293 h 495783"/>
                  <a:gd name="connsiteX22" fmla="*/ 27401 w 823913"/>
                  <a:gd name="connsiteY22" fmla="*/ 409679 h 495783"/>
                  <a:gd name="connsiteX23" fmla="*/ 19729 w 823913"/>
                  <a:gd name="connsiteY23" fmla="*/ 396517 h 495783"/>
                  <a:gd name="connsiteX24" fmla="*/ 16441 w 823913"/>
                  <a:gd name="connsiteY24" fmla="*/ 388839 h 495783"/>
                  <a:gd name="connsiteX25" fmla="*/ 13700 w 823913"/>
                  <a:gd name="connsiteY25" fmla="*/ 381709 h 495783"/>
                  <a:gd name="connsiteX26" fmla="*/ 10412 w 823913"/>
                  <a:gd name="connsiteY26" fmla="*/ 374580 h 495783"/>
                  <a:gd name="connsiteX27" fmla="*/ 7673 w 823913"/>
                  <a:gd name="connsiteY27" fmla="*/ 366902 h 495783"/>
                  <a:gd name="connsiteX28" fmla="*/ 6029 w 823913"/>
                  <a:gd name="connsiteY28" fmla="*/ 359223 h 495783"/>
                  <a:gd name="connsiteX29" fmla="*/ 3836 w 823913"/>
                  <a:gd name="connsiteY29" fmla="*/ 350997 h 495783"/>
                  <a:gd name="connsiteX30" fmla="*/ 2192 w 823913"/>
                  <a:gd name="connsiteY30" fmla="*/ 341672 h 495783"/>
                  <a:gd name="connsiteX31" fmla="*/ 1097 w 823913"/>
                  <a:gd name="connsiteY31" fmla="*/ 332898 h 495783"/>
                  <a:gd name="connsiteX32" fmla="*/ 548 w 823913"/>
                  <a:gd name="connsiteY32" fmla="*/ 323574 h 495783"/>
                  <a:gd name="connsiteX33" fmla="*/ 0 w 823913"/>
                  <a:gd name="connsiteY33" fmla="*/ 314800 h 495783"/>
                  <a:gd name="connsiteX34" fmla="*/ 548 w 823913"/>
                  <a:gd name="connsiteY34" fmla="*/ 305476 h 495783"/>
                  <a:gd name="connsiteX35" fmla="*/ 1097 w 823913"/>
                  <a:gd name="connsiteY35" fmla="*/ 296702 h 495783"/>
                  <a:gd name="connsiteX36" fmla="*/ 2192 w 823913"/>
                  <a:gd name="connsiteY36" fmla="*/ 287378 h 495783"/>
                  <a:gd name="connsiteX37" fmla="*/ 3288 w 823913"/>
                  <a:gd name="connsiteY37" fmla="*/ 279151 h 495783"/>
                  <a:gd name="connsiteX38" fmla="*/ 5480 w 823913"/>
                  <a:gd name="connsiteY38" fmla="*/ 270926 h 495783"/>
                  <a:gd name="connsiteX39" fmla="*/ 7673 w 823913"/>
                  <a:gd name="connsiteY39" fmla="*/ 261602 h 495783"/>
                  <a:gd name="connsiteX40" fmla="*/ 9865 w 823913"/>
                  <a:gd name="connsiteY40" fmla="*/ 253924 h 495783"/>
                  <a:gd name="connsiteX41" fmla="*/ 13700 w 823913"/>
                  <a:gd name="connsiteY41" fmla="*/ 245148 h 495783"/>
                  <a:gd name="connsiteX42" fmla="*/ 16989 w 823913"/>
                  <a:gd name="connsiteY42" fmla="*/ 237472 h 495783"/>
                  <a:gd name="connsiteX43" fmla="*/ 20824 w 823913"/>
                  <a:gd name="connsiteY43" fmla="*/ 229245 h 495783"/>
                  <a:gd name="connsiteX44" fmla="*/ 24662 w 823913"/>
                  <a:gd name="connsiteY44" fmla="*/ 222115 h 495783"/>
                  <a:gd name="connsiteX45" fmla="*/ 29594 w 823913"/>
                  <a:gd name="connsiteY45" fmla="*/ 214437 h 495783"/>
                  <a:gd name="connsiteX46" fmla="*/ 34524 w 823913"/>
                  <a:gd name="connsiteY46" fmla="*/ 207308 h 495783"/>
                  <a:gd name="connsiteX47" fmla="*/ 40006 w 823913"/>
                  <a:gd name="connsiteY47" fmla="*/ 200178 h 495783"/>
                  <a:gd name="connsiteX48" fmla="*/ 45486 w 823913"/>
                  <a:gd name="connsiteY48" fmla="*/ 193596 h 495783"/>
                  <a:gd name="connsiteX49" fmla="*/ 50965 w 823913"/>
                  <a:gd name="connsiteY49" fmla="*/ 187015 h 495783"/>
                  <a:gd name="connsiteX50" fmla="*/ 57542 w 823913"/>
                  <a:gd name="connsiteY50" fmla="*/ 180983 h 495783"/>
                  <a:gd name="connsiteX51" fmla="*/ 64118 w 823913"/>
                  <a:gd name="connsiteY51" fmla="*/ 175497 h 495783"/>
                  <a:gd name="connsiteX52" fmla="*/ 70694 w 823913"/>
                  <a:gd name="connsiteY52" fmla="*/ 170014 h 495783"/>
                  <a:gd name="connsiteX53" fmla="*/ 78366 w 823913"/>
                  <a:gd name="connsiteY53" fmla="*/ 164529 h 495783"/>
                  <a:gd name="connsiteX54" fmla="*/ 85491 w 823913"/>
                  <a:gd name="connsiteY54" fmla="*/ 159594 h 495783"/>
                  <a:gd name="connsiteX55" fmla="*/ 92615 w 823913"/>
                  <a:gd name="connsiteY55" fmla="*/ 155206 h 495783"/>
                  <a:gd name="connsiteX56" fmla="*/ 100835 w 823913"/>
                  <a:gd name="connsiteY56" fmla="*/ 151367 h 495783"/>
                  <a:gd name="connsiteX57" fmla="*/ 109056 w 823913"/>
                  <a:gd name="connsiteY57" fmla="*/ 146979 h 495783"/>
                  <a:gd name="connsiteX58" fmla="*/ 117824 w 823913"/>
                  <a:gd name="connsiteY58" fmla="*/ 143689 h 495783"/>
                  <a:gd name="connsiteX59" fmla="*/ 126044 w 823913"/>
                  <a:gd name="connsiteY59" fmla="*/ 140399 h 495783"/>
                  <a:gd name="connsiteX60" fmla="*/ 135360 w 823913"/>
                  <a:gd name="connsiteY60" fmla="*/ 138204 h 495783"/>
                  <a:gd name="connsiteX61" fmla="*/ 144127 w 823913"/>
                  <a:gd name="connsiteY61" fmla="*/ 136011 h 495783"/>
                  <a:gd name="connsiteX62" fmla="*/ 770508 w 823913"/>
                  <a:gd name="connsiteY62" fmla="*/ 3839 h 495783"/>
                  <a:gd name="connsiteX63" fmla="*/ 779276 w 823913"/>
                  <a:gd name="connsiteY63" fmla="*/ 2193 h 495783"/>
                  <a:gd name="connsiteX64" fmla="*/ 788593 w 823913"/>
                  <a:gd name="connsiteY64" fmla="*/ 1097 h 495783"/>
                  <a:gd name="connsiteX65" fmla="*/ 797908 w 823913"/>
                  <a:gd name="connsiteY65" fmla="*/ 0 h 495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823913" h="495783">
                    <a:moveTo>
                      <a:pt x="797908" y="0"/>
                    </a:moveTo>
                    <a:lnTo>
                      <a:pt x="807225" y="0"/>
                    </a:lnTo>
                    <a:lnTo>
                      <a:pt x="815993" y="0"/>
                    </a:lnTo>
                    <a:lnTo>
                      <a:pt x="823913" y="467"/>
                    </a:lnTo>
                    <a:lnTo>
                      <a:pt x="823913" y="363796"/>
                    </a:lnTo>
                    <a:lnTo>
                      <a:pt x="219206" y="491395"/>
                    </a:lnTo>
                    <a:lnTo>
                      <a:pt x="209342" y="493041"/>
                    </a:lnTo>
                    <a:lnTo>
                      <a:pt x="200025" y="494686"/>
                    </a:lnTo>
                    <a:lnTo>
                      <a:pt x="190709" y="495234"/>
                    </a:lnTo>
                    <a:lnTo>
                      <a:pt x="181392" y="495783"/>
                    </a:lnTo>
                    <a:lnTo>
                      <a:pt x="173174" y="495234"/>
                    </a:lnTo>
                    <a:lnTo>
                      <a:pt x="165501" y="494686"/>
                    </a:lnTo>
                    <a:lnTo>
                      <a:pt x="150156" y="492493"/>
                    </a:lnTo>
                    <a:lnTo>
                      <a:pt x="135360" y="489202"/>
                    </a:lnTo>
                    <a:lnTo>
                      <a:pt x="121112" y="484814"/>
                    </a:lnTo>
                    <a:lnTo>
                      <a:pt x="106315" y="479329"/>
                    </a:lnTo>
                    <a:lnTo>
                      <a:pt x="92615" y="472200"/>
                    </a:lnTo>
                    <a:lnTo>
                      <a:pt x="80010" y="463973"/>
                    </a:lnTo>
                    <a:lnTo>
                      <a:pt x="67954" y="455748"/>
                    </a:lnTo>
                    <a:lnTo>
                      <a:pt x="56445" y="445326"/>
                    </a:lnTo>
                    <a:lnTo>
                      <a:pt x="46033" y="434357"/>
                    </a:lnTo>
                    <a:lnTo>
                      <a:pt x="36168" y="422293"/>
                    </a:lnTo>
                    <a:lnTo>
                      <a:pt x="27401" y="409679"/>
                    </a:lnTo>
                    <a:lnTo>
                      <a:pt x="19729" y="396517"/>
                    </a:lnTo>
                    <a:lnTo>
                      <a:pt x="16441" y="388839"/>
                    </a:lnTo>
                    <a:lnTo>
                      <a:pt x="13700" y="381709"/>
                    </a:lnTo>
                    <a:lnTo>
                      <a:pt x="10412" y="374580"/>
                    </a:lnTo>
                    <a:lnTo>
                      <a:pt x="7673" y="366902"/>
                    </a:lnTo>
                    <a:lnTo>
                      <a:pt x="6029" y="359223"/>
                    </a:lnTo>
                    <a:lnTo>
                      <a:pt x="3836" y="350997"/>
                    </a:lnTo>
                    <a:lnTo>
                      <a:pt x="2192" y="341672"/>
                    </a:lnTo>
                    <a:lnTo>
                      <a:pt x="1097" y="332898"/>
                    </a:lnTo>
                    <a:lnTo>
                      <a:pt x="548" y="323574"/>
                    </a:lnTo>
                    <a:lnTo>
                      <a:pt x="0" y="314800"/>
                    </a:lnTo>
                    <a:lnTo>
                      <a:pt x="548" y="305476"/>
                    </a:lnTo>
                    <a:lnTo>
                      <a:pt x="1097" y="296702"/>
                    </a:lnTo>
                    <a:lnTo>
                      <a:pt x="2192" y="287378"/>
                    </a:lnTo>
                    <a:lnTo>
                      <a:pt x="3288" y="279151"/>
                    </a:lnTo>
                    <a:lnTo>
                      <a:pt x="5480" y="270926"/>
                    </a:lnTo>
                    <a:lnTo>
                      <a:pt x="7673" y="261602"/>
                    </a:lnTo>
                    <a:lnTo>
                      <a:pt x="9865" y="253924"/>
                    </a:lnTo>
                    <a:lnTo>
                      <a:pt x="13700" y="245148"/>
                    </a:lnTo>
                    <a:lnTo>
                      <a:pt x="16989" y="237472"/>
                    </a:lnTo>
                    <a:lnTo>
                      <a:pt x="20824" y="229245"/>
                    </a:lnTo>
                    <a:lnTo>
                      <a:pt x="24662" y="222115"/>
                    </a:lnTo>
                    <a:lnTo>
                      <a:pt x="29594" y="214437"/>
                    </a:lnTo>
                    <a:lnTo>
                      <a:pt x="34524" y="207308"/>
                    </a:lnTo>
                    <a:lnTo>
                      <a:pt x="40006" y="200178"/>
                    </a:lnTo>
                    <a:lnTo>
                      <a:pt x="45486" y="193596"/>
                    </a:lnTo>
                    <a:lnTo>
                      <a:pt x="50965" y="187015"/>
                    </a:lnTo>
                    <a:lnTo>
                      <a:pt x="57542" y="180983"/>
                    </a:lnTo>
                    <a:lnTo>
                      <a:pt x="64118" y="175497"/>
                    </a:lnTo>
                    <a:lnTo>
                      <a:pt x="70694" y="170014"/>
                    </a:lnTo>
                    <a:lnTo>
                      <a:pt x="78366" y="164529"/>
                    </a:lnTo>
                    <a:lnTo>
                      <a:pt x="85491" y="159594"/>
                    </a:lnTo>
                    <a:lnTo>
                      <a:pt x="92615" y="155206"/>
                    </a:lnTo>
                    <a:lnTo>
                      <a:pt x="100835" y="151367"/>
                    </a:lnTo>
                    <a:lnTo>
                      <a:pt x="109056" y="146979"/>
                    </a:lnTo>
                    <a:lnTo>
                      <a:pt x="117824" y="143689"/>
                    </a:lnTo>
                    <a:lnTo>
                      <a:pt x="126044" y="140399"/>
                    </a:lnTo>
                    <a:lnTo>
                      <a:pt x="135360" y="138204"/>
                    </a:lnTo>
                    <a:lnTo>
                      <a:pt x="144127" y="136011"/>
                    </a:lnTo>
                    <a:lnTo>
                      <a:pt x="770508" y="3839"/>
                    </a:lnTo>
                    <a:lnTo>
                      <a:pt x="779276" y="2193"/>
                    </a:lnTo>
                    <a:lnTo>
                      <a:pt x="788593" y="1097"/>
                    </a:lnTo>
                    <a:lnTo>
                      <a:pt x="79790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5232401" y="1984934"/>
                <a:ext cx="823913" cy="503174"/>
              </a:xfrm>
              <a:custGeom>
                <a:avLst/>
                <a:gdLst>
                  <a:gd name="connsiteX0" fmla="*/ 823913 w 823913"/>
                  <a:gd name="connsiteY0" fmla="*/ 0 h 503174"/>
                  <a:gd name="connsiteX1" fmla="*/ 823913 w 823913"/>
                  <a:gd name="connsiteY1" fmla="*/ 59997 h 503174"/>
                  <a:gd name="connsiteX2" fmla="*/ 783965 w 823913"/>
                  <a:gd name="connsiteY2" fmla="*/ 69065 h 503174"/>
                  <a:gd name="connsiteX3" fmla="*/ 720498 w 823913"/>
                  <a:gd name="connsiteY3" fmla="*/ 83897 h 503174"/>
                  <a:gd name="connsiteX4" fmla="*/ 658125 w 823913"/>
                  <a:gd name="connsiteY4" fmla="*/ 99279 h 503174"/>
                  <a:gd name="connsiteX5" fmla="*/ 595753 w 823913"/>
                  <a:gd name="connsiteY5" fmla="*/ 115758 h 503174"/>
                  <a:gd name="connsiteX6" fmla="*/ 564565 w 823913"/>
                  <a:gd name="connsiteY6" fmla="*/ 124550 h 503174"/>
                  <a:gd name="connsiteX7" fmla="*/ 533379 w 823913"/>
                  <a:gd name="connsiteY7" fmla="*/ 133339 h 503174"/>
                  <a:gd name="connsiteX8" fmla="*/ 502739 w 823913"/>
                  <a:gd name="connsiteY8" fmla="*/ 143227 h 503174"/>
                  <a:gd name="connsiteX9" fmla="*/ 471553 w 823913"/>
                  <a:gd name="connsiteY9" fmla="*/ 152565 h 503174"/>
                  <a:gd name="connsiteX10" fmla="*/ 504381 w 823913"/>
                  <a:gd name="connsiteY10" fmla="*/ 150369 h 503174"/>
                  <a:gd name="connsiteX11" fmla="*/ 536115 w 823913"/>
                  <a:gd name="connsiteY11" fmla="*/ 147622 h 503174"/>
                  <a:gd name="connsiteX12" fmla="*/ 568396 w 823913"/>
                  <a:gd name="connsiteY12" fmla="*/ 144325 h 503174"/>
                  <a:gd name="connsiteX13" fmla="*/ 600129 w 823913"/>
                  <a:gd name="connsiteY13" fmla="*/ 140480 h 503174"/>
                  <a:gd name="connsiteX14" fmla="*/ 664691 w 823913"/>
                  <a:gd name="connsiteY14" fmla="*/ 132240 h 503174"/>
                  <a:gd name="connsiteX15" fmla="*/ 728705 w 823913"/>
                  <a:gd name="connsiteY15" fmla="*/ 123450 h 503174"/>
                  <a:gd name="connsiteX16" fmla="*/ 792173 w 823913"/>
                  <a:gd name="connsiteY16" fmla="*/ 113013 h 503174"/>
                  <a:gd name="connsiteX17" fmla="*/ 823913 w 823913"/>
                  <a:gd name="connsiteY17" fmla="*/ 107792 h 503174"/>
                  <a:gd name="connsiteX18" fmla="*/ 823913 w 823913"/>
                  <a:gd name="connsiteY18" fmla="*/ 371735 h 503174"/>
                  <a:gd name="connsiteX19" fmla="*/ 219258 w 823913"/>
                  <a:gd name="connsiteY19" fmla="*/ 499329 h 503174"/>
                  <a:gd name="connsiteX20" fmla="*/ 209392 w 823913"/>
                  <a:gd name="connsiteY20" fmla="*/ 500977 h 503174"/>
                  <a:gd name="connsiteX21" fmla="*/ 200073 w 823913"/>
                  <a:gd name="connsiteY21" fmla="*/ 502076 h 503174"/>
                  <a:gd name="connsiteX22" fmla="*/ 190754 w 823913"/>
                  <a:gd name="connsiteY22" fmla="*/ 502625 h 503174"/>
                  <a:gd name="connsiteX23" fmla="*/ 181435 w 823913"/>
                  <a:gd name="connsiteY23" fmla="*/ 503174 h 503174"/>
                  <a:gd name="connsiteX24" fmla="*/ 173213 w 823913"/>
                  <a:gd name="connsiteY24" fmla="*/ 502625 h 503174"/>
                  <a:gd name="connsiteX25" fmla="*/ 165540 w 823913"/>
                  <a:gd name="connsiteY25" fmla="*/ 502076 h 503174"/>
                  <a:gd name="connsiteX26" fmla="*/ 150191 w 823913"/>
                  <a:gd name="connsiteY26" fmla="*/ 500429 h 503174"/>
                  <a:gd name="connsiteX27" fmla="*/ 135392 w 823913"/>
                  <a:gd name="connsiteY27" fmla="*/ 497133 h 503174"/>
                  <a:gd name="connsiteX28" fmla="*/ 121140 w 823913"/>
                  <a:gd name="connsiteY28" fmla="*/ 492738 h 503174"/>
                  <a:gd name="connsiteX29" fmla="*/ 106339 w 823913"/>
                  <a:gd name="connsiteY29" fmla="*/ 487246 h 503174"/>
                  <a:gd name="connsiteX30" fmla="*/ 92636 w 823913"/>
                  <a:gd name="connsiteY30" fmla="*/ 480108 h 503174"/>
                  <a:gd name="connsiteX31" fmla="*/ 80029 w 823913"/>
                  <a:gd name="connsiteY31" fmla="*/ 472418 h 503174"/>
                  <a:gd name="connsiteX32" fmla="*/ 67971 w 823913"/>
                  <a:gd name="connsiteY32" fmla="*/ 463082 h 503174"/>
                  <a:gd name="connsiteX33" fmla="*/ 56459 w 823913"/>
                  <a:gd name="connsiteY33" fmla="*/ 453196 h 503174"/>
                  <a:gd name="connsiteX34" fmla="*/ 46045 w 823913"/>
                  <a:gd name="connsiteY34" fmla="*/ 441662 h 503174"/>
                  <a:gd name="connsiteX35" fmla="*/ 36177 w 823913"/>
                  <a:gd name="connsiteY35" fmla="*/ 430129 h 503174"/>
                  <a:gd name="connsiteX36" fmla="*/ 27407 w 823913"/>
                  <a:gd name="connsiteY36" fmla="*/ 417497 h 503174"/>
                  <a:gd name="connsiteX37" fmla="*/ 19733 w 823913"/>
                  <a:gd name="connsiteY37" fmla="*/ 404317 h 503174"/>
                  <a:gd name="connsiteX38" fmla="*/ 16445 w 823913"/>
                  <a:gd name="connsiteY38" fmla="*/ 396628 h 503174"/>
                  <a:gd name="connsiteX39" fmla="*/ 13704 w 823913"/>
                  <a:gd name="connsiteY39" fmla="*/ 389488 h 503174"/>
                  <a:gd name="connsiteX40" fmla="*/ 10416 w 823913"/>
                  <a:gd name="connsiteY40" fmla="*/ 381798 h 503174"/>
                  <a:gd name="connsiteX41" fmla="*/ 7675 w 823913"/>
                  <a:gd name="connsiteY41" fmla="*/ 374658 h 503174"/>
                  <a:gd name="connsiteX42" fmla="*/ 6029 w 823913"/>
                  <a:gd name="connsiteY42" fmla="*/ 366970 h 503174"/>
                  <a:gd name="connsiteX43" fmla="*/ 3838 w 823913"/>
                  <a:gd name="connsiteY43" fmla="*/ 358732 h 503174"/>
                  <a:gd name="connsiteX44" fmla="*/ 2194 w 823913"/>
                  <a:gd name="connsiteY44" fmla="*/ 349945 h 503174"/>
                  <a:gd name="connsiteX45" fmla="*/ 1097 w 823913"/>
                  <a:gd name="connsiteY45" fmla="*/ 340058 h 503174"/>
                  <a:gd name="connsiteX46" fmla="*/ 548 w 823913"/>
                  <a:gd name="connsiteY46" fmla="*/ 331272 h 503174"/>
                  <a:gd name="connsiteX47" fmla="*/ 0 w 823913"/>
                  <a:gd name="connsiteY47" fmla="*/ 321934 h 503174"/>
                  <a:gd name="connsiteX48" fmla="*/ 548 w 823913"/>
                  <a:gd name="connsiteY48" fmla="*/ 313148 h 503174"/>
                  <a:gd name="connsiteX49" fmla="*/ 1097 w 823913"/>
                  <a:gd name="connsiteY49" fmla="*/ 304361 h 503174"/>
                  <a:gd name="connsiteX50" fmla="*/ 2194 w 823913"/>
                  <a:gd name="connsiteY50" fmla="*/ 295024 h 503174"/>
                  <a:gd name="connsiteX51" fmla="*/ 3288 w 823913"/>
                  <a:gd name="connsiteY51" fmla="*/ 286785 h 503174"/>
                  <a:gd name="connsiteX52" fmla="*/ 5482 w 823913"/>
                  <a:gd name="connsiteY52" fmla="*/ 277998 h 503174"/>
                  <a:gd name="connsiteX53" fmla="*/ 7675 w 823913"/>
                  <a:gd name="connsiteY53" fmla="*/ 269760 h 503174"/>
                  <a:gd name="connsiteX54" fmla="*/ 9867 w 823913"/>
                  <a:gd name="connsiteY54" fmla="*/ 260973 h 503174"/>
                  <a:gd name="connsiteX55" fmla="*/ 13704 w 823913"/>
                  <a:gd name="connsiteY55" fmla="*/ 252734 h 503174"/>
                  <a:gd name="connsiteX56" fmla="*/ 16992 w 823913"/>
                  <a:gd name="connsiteY56" fmla="*/ 245045 h 503174"/>
                  <a:gd name="connsiteX57" fmla="*/ 20829 w 823913"/>
                  <a:gd name="connsiteY57" fmla="*/ 236808 h 503174"/>
                  <a:gd name="connsiteX58" fmla="*/ 24667 w 823913"/>
                  <a:gd name="connsiteY58" fmla="*/ 229668 h 503174"/>
                  <a:gd name="connsiteX59" fmla="*/ 29601 w 823913"/>
                  <a:gd name="connsiteY59" fmla="*/ 221978 h 503174"/>
                  <a:gd name="connsiteX60" fmla="*/ 34533 w 823913"/>
                  <a:gd name="connsiteY60" fmla="*/ 214838 h 503174"/>
                  <a:gd name="connsiteX61" fmla="*/ 40014 w 823913"/>
                  <a:gd name="connsiteY61" fmla="*/ 207700 h 503174"/>
                  <a:gd name="connsiteX62" fmla="*/ 45496 w 823913"/>
                  <a:gd name="connsiteY62" fmla="*/ 201657 h 503174"/>
                  <a:gd name="connsiteX63" fmla="*/ 50977 w 823913"/>
                  <a:gd name="connsiteY63" fmla="*/ 194518 h 503174"/>
                  <a:gd name="connsiteX64" fmla="*/ 57555 w 823913"/>
                  <a:gd name="connsiteY64" fmla="*/ 188477 h 503174"/>
                  <a:gd name="connsiteX65" fmla="*/ 64134 w 823913"/>
                  <a:gd name="connsiteY65" fmla="*/ 182985 h 503174"/>
                  <a:gd name="connsiteX66" fmla="*/ 70712 w 823913"/>
                  <a:gd name="connsiteY66" fmla="*/ 176944 h 503174"/>
                  <a:gd name="connsiteX67" fmla="*/ 78385 w 823913"/>
                  <a:gd name="connsiteY67" fmla="*/ 172001 h 503174"/>
                  <a:gd name="connsiteX68" fmla="*/ 85510 w 823913"/>
                  <a:gd name="connsiteY68" fmla="*/ 167057 h 503174"/>
                  <a:gd name="connsiteX69" fmla="*/ 92636 w 823913"/>
                  <a:gd name="connsiteY69" fmla="*/ 162664 h 503174"/>
                  <a:gd name="connsiteX70" fmla="*/ 100858 w 823913"/>
                  <a:gd name="connsiteY70" fmla="*/ 158270 h 503174"/>
                  <a:gd name="connsiteX71" fmla="*/ 109080 w 823913"/>
                  <a:gd name="connsiteY71" fmla="*/ 154425 h 503174"/>
                  <a:gd name="connsiteX72" fmla="*/ 117851 w 823913"/>
                  <a:gd name="connsiteY72" fmla="*/ 151130 h 503174"/>
                  <a:gd name="connsiteX73" fmla="*/ 126074 w 823913"/>
                  <a:gd name="connsiteY73" fmla="*/ 148385 h 503174"/>
                  <a:gd name="connsiteX74" fmla="*/ 135392 w 823913"/>
                  <a:gd name="connsiteY74" fmla="*/ 145638 h 503174"/>
                  <a:gd name="connsiteX75" fmla="*/ 144162 w 823913"/>
                  <a:gd name="connsiteY75" fmla="*/ 143441 h 503174"/>
                  <a:gd name="connsiteX76" fmla="*/ 823913 w 823913"/>
                  <a:gd name="connsiteY76" fmla="*/ 0 h 503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823913" h="503174">
                    <a:moveTo>
                      <a:pt x="823913" y="0"/>
                    </a:moveTo>
                    <a:lnTo>
                      <a:pt x="823913" y="59997"/>
                    </a:lnTo>
                    <a:lnTo>
                      <a:pt x="783965" y="69065"/>
                    </a:lnTo>
                    <a:lnTo>
                      <a:pt x="720498" y="83897"/>
                    </a:lnTo>
                    <a:lnTo>
                      <a:pt x="658125" y="99279"/>
                    </a:lnTo>
                    <a:lnTo>
                      <a:pt x="595753" y="115758"/>
                    </a:lnTo>
                    <a:lnTo>
                      <a:pt x="564565" y="124550"/>
                    </a:lnTo>
                    <a:lnTo>
                      <a:pt x="533379" y="133339"/>
                    </a:lnTo>
                    <a:lnTo>
                      <a:pt x="502739" y="143227"/>
                    </a:lnTo>
                    <a:lnTo>
                      <a:pt x="471553" y="152565"/>
                    </a:lnTo>
                    <a:lnTo>
                      <a:pt x="504381" y="150369"/>
                    </a:lnTo>
                    <a:lnTo>
                      <a:pt x="536115" y="147622"/>
                    </a:lnTo>
                    <a:lnTo>
                      <a:pt x="568396" y="144325"/>
                    </a:lnTo>
                    <a:lnTo>
                      <a:pt x="600129" y="140480"/>
                    </a:lnTo>
                    <a:lnTo>
                      <a:pt x="664691" y="132240"/>
                    </a:lnTo>
                    <a:lnTo>
                      <a:pt x="728705" y="123450"/>
                    </a:lnTo>
                    <a:lnTo>
                      <a:pt x="792173" y="113013"/>
                    </a:lnTo>
                    <a:lnTo>
                      <a:pt x="823913" y="107792"/>
                    </a:lnTo>
                    <a:lnTo>
                      <a:pt x="823913" y="371735"/>
                    </a:lnTo>
                    <a:lnTo>
                      <a:pt x="219258" y="499329"/>
                    </a:lnTo>
                    <a:lnTo>
                      <a:pt x="209392" y="500977"/>
                    </a:lnTo>
                    <a:lnTo>
                      <a:pt x="200073" y="502076"/>
                    </a:lnTo>
                    <a:lnTo>
                      <a:pt x="190754" y="502625"/>
                    </a:lnTo>
                    <a:lnTo>
                      <a:pt x="181435" y="503174"/>
                    </a:lnTo>
                    <a:lnTo>
                      <a:pt x="173213" y="502625"/>
                    </a:lnTo>
                    <a:lnTo>
                      <a:pt x="165540" y="502076"/>
                    </a:lnTo>
                    <a:lnTo>
                      <a:pt x="150191" y="500429"/>
                    </a:lnTo>
                    <a:lnTo>
                      <a:pt x="135392" y="497133"/>
                    </a:lnTo>
                    <a:lnTo>
                      <a:pt x="121140" y="492738"/>
                    </a:lnTo>
                    <a:lnTo>
                      <a:pt x="106339" y="487246"/>
                    </a:lnTo>
                    <a:lnTo>
                      <a:pt x="92636" y="480108"/>
                    </a:lnTo>
                    <a:lnTo>
                      <a:pt x="80029" y="472418"/>
                    </a:lnTo>
                    <a:lnTo>
                      <a:pt x="67971" y="463082"/>
                    </a:lnTo>
                    <a:lnTo>
                      <a:pt x="56459" y="453196"/>
                    </a:lnTo>
                    <a:lnTo>
                      <a:pt x="46045" y="441662"/>
                    </a:lnTo>
                    <a:lnTo>
                      <a:pt x="36177" y="430129"/>
                    </a:lnTo>
                    <a:lnTo>
                      <a:pt x="27407" y="417497"/>
                    </a:lnTo>
                    <a:lnTo>
                      <a:pt x="19733" y="404317"/>
                    </a:lnTo>
                    <a:lnTo>
                      <a:pt x="16445" y="396628"/>
                    </a:lnTo>
                    <a:lnTo>
                      <a:pt x="13704" y="389488"/>
                    </a:lnTo>
                    <a:lnTo>
                      <a:pt x="10416" y="381798"/>
                    </a:lnTo>
                    <a:lnTo>
                      <a:pt x="7675" y="374658"/>
                    </a:lnTo>
                    <a:lnTo>
                      <a:pt x="6029" y="366970"/>
                    </a:lnTo>
                    <a:lnTo>
                      <a:pt x="3838" y="358732"/>
                    </a:lnTo>
                    <a:lnTo>
                      <a:pt x="2194" y="349945"/>
                    </a:lnTo>
                    <a:lnTo>
                      <a:pt x="1097" y="340058"/>
                    </a:lnTo>
                    <a:lnTo>
                      <a:pt x="548" y="331272"/>
                    </a:lnTo>
                    <a:lnTo>
                      <a:pt x="0" y="321934"/>
                    </a:lnTo>
                    <a:lnTo>
                      <a:pt x="548" y="313148"/>
                    </a:lnTo>
                    <a:lnTo>
                      <a:pt x="1097" y="304361"/>
                    </a:lnTo>
                    <a:lnTo>
                      <a:pt x="2194" y="295024"/>
                    </a:lnTo>
                    <a:lnTo>
                      <a:pt x="3288" y="286785"/>
                    </a:lnTo>
                    <a:lnTo>
                      <a:pt x="5482" y="277998"/>
                    </a:lnTo>
                    <a:lnTo>
                      <a:pt x="7675" y="269760"/>
                    </a:lnTo>
                    <a:lnTo>
                      <a:pt x="9867" y="260973"/>
                    </a:lnTo>
                    <a:lnTo>
                      <a:pt x="13704" y="252734"/>
                    </a:lnTo>
                    <a:lnTo>
                      <a:pt x="16992" y="245045"/>
                    </a:lnTo>
                    <a:lnTo>
                      <a:pt x="20829" y="236808"/>
                    </a:lnTo>
                    <a:lnTo>
                      <a:pt x="24667" y="229668"/>
                    </a:lnTo>
                    <a:lnTo>
                      <a:pt x="29601" y="221978"/>
                    </a:lnTo>
                    <a:lnTo>
                      <a:pt x="34533" y="214838"/>
                    </a:lnTo>
                    <a:lnTo>
                      <a:pt x="40014" y="207700"/>
                    </a:lnTo>
                    <a:lnTo>
                      <a:pt x="45496" y="201657"/>
                    </a:lnTo>
                    <a:lnTo>
                      <a:pt x="50977" y="194518"/>
                    </a:lnTo>
                    <a:lnTo>
                      <a:pt x="57555" y="188477"/>
                    </a:lnTo>
                    <a:lnTo>
                      <a:pt x="64134" y="182985"/>
                    </a:lnTo>
                    <a:lnTo>
                      <a:pt x="70712" y="176944"/>
                    </a:lnTo>
                    <a:lnTo>
                      <a:pt x="78385" y="172001"/>
                    </a:lnTo>
                    <a:lnTo>
                      <a:pt x="85510" y="167057"/>
                    </a:lnTo>
                    <a:lnTo>
                      <a:pt x="92636" y="162664"/>
                    </a:lnTo>
                    <a:lnTo>
                      <a:pt x="100858" y="158270"/>
                    </a:lnTo>
                    <a:lnTo>
                      <a:pt x="109080" y="154425"/>
                    </a:lnTo>
                    <a:lnTo>
                      <a:pt x="117851" y="151130"/>
                    </a:lnTo>
                    <a:lnTo>
                      <a:pt x="126074" y="148385"/>
                    </a:lnTo>
                    <a:lnTo>
                      <a:pt x="135392" y="145638"/>
                    </a:lnTo>
                    <a:lnTo>
                      <a:pt x="144162" y="143441"/>
                    </a:lnTo>
                    <a:lnTo>
                      <a:pt x="8239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5232401" y="2509950"/>
                <a:ext cx="823913" cy="501333"/>
              </a:xfrm>
              <a:custGeom>
                <a:avLst/>
                <a:gdLst>
                  <a:gd name="connsiteX0" fmla="*/ 823913 w 823913"/>
                  <a:gd name="connsiteY0" fmla="*/ 0 h 501333"/>
                  <a:gd name="connsiteX1" fmla="*/ 823913 w 823913"/>
                  <a:gd name="connsiteY1" fmla="*/ 57955 h 501333"/>
                  <a:gd name="connsiteX2" fmla="*/ 783965 w 823913"/>
                  <a:gd name="connsiteY2" fmla="*/ 66674 h 501333"/>
                  <a:gd name="connsiteX3" fmla="*/ 720498 w 823913"/>
                  <a:gd name="connsiteY3" fmla="*/ 82056 h 501333"/>
                  <a:gd name="connsiteX4" fmla="*/ 658125 w 823913"/>
                  <a:gd name="connsiteY4" fmla="*/ 96889 h 501333"/>
                  <a:gd name="connsiteX5" fmla="*/ 595753 w 823913"/>
                  <a:gd name="connsiteY5" fmla="*/ 113369 h 501333"/>
                  <a:gd name="connsiteX6" fmla="*/ 564565 w 823913"/>
                  <a:gd name="connsiteY6" fmla="*/ 122158 h 501333"/>
                  <a:gd name="connsiteX7" fmla="*/ 533379 w 823913"/>
                  <a:gd name="connsiteY7" fmla="*/ 130948 h 501333"/>
                  <a:gd name="connsiteX8" fmla="*/ 502739 w 823913"/>
                  <a:gd name="connsiteY8" fmla="*/ 140287 h 501333"/>
                  <a:gd name="connsiteX9" fmla="*/ 471553 w 823913"/>
                  <a:gd name="connsiteY9" fmla="*/ 150725 h 501333"/>
                  <a:gd name="connsiteX10" fmla="*/ 504381 w 823913"/>
                  <a:gd name="connsiteY10" fmla="*/ 147978 h 501333"/>
                  <a:gd name="connsiteX11" fmla="*/ 536115 w 823913"/>
                  <a:gd name="connsiteY11" fmla="*/ 145231 h 501333"/>
                  <a:gd name="connsiteX12" fmla="*/ 568396 w 823913"/>
                  <a:gd name="connsiteY12" fmla="*/ 141387 h 501333"/>
                  <a:gd name="connsiteX13" fmla="*/ 600129 w 823913"/>
                  <a:gd name="connsiteY13" fmla="*/ 138089 h 501333"/>
                  <a:gd name="connsiteX14" fmla="*/ 664691 w 823913"/>
                  <a:gd name="connsiteY14" fmla="*/ 129850 h 501333"/>
                  <a:gd name="connsiteX15" fmla="*/ 728705 w 823913"/>
                  <a:gd name="connsiteY15" fmla="*/ 120511 h 501333"/>
                  <a:gd name="connsiteX16" fmla="*/ 792173 w 823913"/>
                  <a:gd name="connsiteY16" fmla="*/ 111172 h 501333"/>
                  <a:gd name="connsiteX17" fmla="*/ 823913 w 823913"/>
                  <a:gd name="connsiteY17" fmla="*/ 105677 h 501333"/>
                  <a:gd name="connsiteX18" fmla="*/ 823913 w 823913"/>
                  <a:gd name="connsiteY18" fmla="*/ 370446 h 501333"/>
                  <a:gd name="connsiteX19" fmla="*/ 219258 w 823913"/>
                  <a:gd name="connsiteY19" fmla="*/ 497504 h 501333"/>
                  <a:gd name="connsiteX20" fmla="*/ 209392 w 823913"/>
                  <a:gd name="connsiteY20" fmla="*/ 499145 h 501333"/>
                  <a:gd name="connsiteX21" fmla="*/ 200073 w 823913"/>
                  <a:gd name="connsiteY21" fmla="*/ 500239 h 501333"/>
                  <a:gd name="connsiteX22" fmla="*/ 190754 w 823913"/>
                  <a:gd name="connsiteY22" fmla="*/ 500786 h 501333"/>
                  <a:gd name="connsiteX23" fmla="*/ 181435 w 823913"/>
                  <a:gd name="connsiteY23" fmla="*/ 501333 h 501333"/>
                  <a:gd name="connsiteX24" fmla="*/ 173213 w 823913"/>
                  <a:gd name="connsiteY24" fmla="*/ 500786 h 501333"/>
                  <a:gd name="connsiteX25" fmla="*/ 165540 w 823913"/>
                  <a:gd name="connsiteY25" fmla="*/ 500239 h 501333"/>
                  <a:gd name="connsiteX26" fmla="*/ 150191 w 823913"/>
                  <a:gd name="connsiteY26" fmla="*/ 498598 h 501333"/>
                  <a:gd name="connsiteX27" fmla="*/ 135392 w 823913"/>
                  <a:gd name="connsiteY27" fmla="*/ 495318 h 501333"/>
                  <a:gd name="connsiteX28" fmla="*/ 121140 w 823913"/>
                  <a:gd name="connsiteY28" fmla="*/ 490942 h 501333"/>
                  <a:gd name="connsiteX29" fmla="*/ 106339 w 823913"/>
                  <a:gd name="connsiteY29" fmla="*/ 485473 h 501333"/>
                  <a:gd name="connsiteX30" fmla="*/ 92636 w 823913"/>
                  <a:gd name="connsiteY30" fmla="*/ 478364 h 501333"/>
                  <a:gd name="connsiteX31" fmla="*/ 80029 w 823913"/>
                  <a:gd name="connsiteY31" fmla="*/ 470706 h 501333"/>
                  <a:gd name="connsiteX32" fmla="*/ 67971 w 823913"/>
                  <a:gd name="connsiteY32" fmla="*/ 461410 h 501333"/>
                  <a:gd name="connsiteX33" fmla="*/ 56459 w 823913"/>
                  <a:gd name="connsiteY33" fmla="*/ 451564 h 501333"/>
                  <a:gd name="connsiteX34" fmla="*/ 46045 w 823913"/>
                  <a:gd name="connsiteY34" fmla="*/ 440080 h 501333"/>
                  <a:gd name="connsiteX35" fmla="*/ 36177 w 823913"/>
                  <a:gd name="connsiteY35" fmla="*/ 428595 h 501333"/>
                  <a:gd name="connsiteX36" fmla="*/ 27407 w 823913"/>
                  <a:gd name="connsiteY36" fmla="*/ 416017 h 501333"/>
                  <a:gd name="connsiteX37" fmla="*/ 19733 w 823913"/>
                  <a:gd name="connsiteY37" fmla="*/ 402343 h 501333"/>
                  <a:gd name="connsiteX38" fmla="*/ 16445 w 823913"/>
                  <a:gd name="connsiteY38" fmla="*/ 395234 h 501333"/>
                  <a:gd name="connsiteX39" fmla="*/ 13704 w 823913"/>
                  <a:gd name="connsiteY39" fmla="*/ 388124 h 501333"/>
                  <a:gd name="connsiteX40" fmla="*/ 10416 w 823913"/>
                  <a:gd name="connsiteY40" fmla="*/ 380468 h 501333"/>
                  <a:gd name="connsiteX41" fmla="*/ 7675 w 823913"/>
                  <a:gd name="connsiteY41" fmla="*/ 373357 h 501333"/>
                  <a:gd name="connsiteX42" fmla="*/ 6029 w 823913"/>
                  <a:gd name="connsiteY42" fmla="*/ 365702 h 501333"/>
                  <a:gd name="connsiteX43" fmla="*/ 3838 w 823913"/>
                  <a:gd name="connsiteY43" fmla="*/ 357497 h 501333"/>
                  <a:gd name="connsiteX44" fmla="*/ 2194 w 823913"/>
                  <a:gd name="connsiteY44" fmla="*/ 348748 h 501333"/>
                  <a:gd name="connsiteX45" fmla="*/ 1097 w 823913"/>
                  <a:gd name="connsiteY45" fmla="*/ 338902 h 501333"/>
                  <a:gd name="connsiteX46" fmla="*/ 548 w 823913"/>
                  <a:gd name="connsiteY46" fmla="*/ 330153 h 501333"/>
                  <a:gd name="connsiteX47" fmla="*/ 0 w 823913"/>
                  <a:gd name="connsiteY47" fmla="*/ 320856 h 501333"/>
                  <a:gd name="connsiteX48" fmla="*/ 548 w 823913"/>
                  <a:gd name="connsiteY48" fmla="*/ 312104 h 501333"/>
                  <a:gd name="connsiteX49" fmla="*/ 1097 w 823913"/>
                  <a:gd name="connsiteY49" fmla="*/ 303355 h 501333"/>
                  <a:gd name="connsiteX50" fmla="*/ 2194 w 823913"/>
                  <a:gd name="connsiteY50" fmla="*/ 294056 h 501333"/>
                  <a:gd name="connsiteX51" fmla="*/ 3288 w 823913"/>
                  <a:gd name="connsiteY51" fmla="*/ 285854 h 501333"/>
                  <a:gd name="connsiteX52" fmla="*/ 5482 w 823913"/>
                  <a:gd name="connsiteY52" fmla="*/ 277102 h 501333"/>
                  <a:gd name="connsiteX53" fmla="*/ 7675 w 823913"/>
                  <a:gd name="connsiteY53" fmla="*/ 268900 h 501333"/>
                  <a:gd name="connsiteX54" fmla="*/ 9867 w 823913"/>
                  <a:gd name="connsiteY54" fmla="*/ 260148 h 501333"/>
                  <a:gd name="connsiteX55" fmla="*/ 13704 w 823913"/>
                  <a:gd name="connsiteY55" fmla="*/ 251945 h 501333"/>
                  <a:gd name="connsiteX56" fmla="*/ 16992 w 823913"/>
                  <a:gd name="connsiteY56" fmla="*/ 244288 h 501333"/>
                  <a:gd name="connsiteX57" fmla="*/ 20829 w 823913"/>
                  <a:gd name="connsiteY57" fmla="*/ 236085 h 501333"/>
                  <a:gd name="connsiteX58" fmla="*/ 24667 w 823913"/>
                  <a:gd name="connsiteY58" fmla="*/ 228975 h 501333"/>
                  <a:gd name="connsiteX59" fmla="*/ 29601 w 823913"/>
                  <a:gd name="connsiteY59" fmla="*/ 220772 h 501333"/>
                  <a:gd name="connsiteX60" fmla="*/ 34533 w 823913"/>
                  <a:gd name="connsiteY60" fmla="*/ 214209 h 501333"/>
                  <a:gd name="connsiteX61" fmla="*/ 40014 w 823913"/>
                  <a:gd name="connsiteY61" fmla="*/ 207100 h 501333"/>
                  <a:gd name="connsiteX62" fmla="*/ 45496 w 823913"/>
                  <a:gd name="connsiteY62" fmla="*/ 200536 h 501333"/>
                  <a:gd name="connsiteX63" fmla="*/ 50977 w 823913"/>
                  <a:gd name="connsiteY63" fmla="*/ 193974 h 501333"/>
                  <a:gd name="connsiteX64" fmla="*/ 57555 w 823913"/>
                  <a:gd name="connsiteY64" fmla="*/ 187958 h 501333"/>
                  <a:gd name="connsiteX65" fmla="*/ 64134 w 823913"/>
                  <a:gd name="connsiteY65" fmla="*/ 182488 h 501333"/>
                  <a:gd name="connsiteX66" fmla="*/ 70712 w 823913"/>
                  <a:gd name="connsiteY66" fmla="*/ 176473 h 501333"/>
                  <a:gd name="connsiteX67" fmla="*/ 78385 w 823913"/>
                  <a:gd name="connsiteY67" fmla="*/ 171551 h 501333"/>
                  <a:gd name="connsiteX68" fmla="*/ 85510 w 823913"/>
                  <a:gd name="connsiteY68" fmla="*/ 166628 h 501333"/>
                  <a:gd name="connsiteX69" fmla="*/ 92636 w 823913"/>
                  <a:gd name="connsiteY69" fmla="*/ 162254 h 501333"/>
                  <a:gd name="connsiteX70" fmla="*/ 100858 w 823913"/>
                  <a:gd name="connsiteY70" fmla="*/ 157878 h 501333"/>
                  <a:gd name="connsiteX71" fmla="*/ 109080 w 823913"/>
                  <a:gd name="connsiteY71" fmla="*/ 154050 h 501333"/>
                  <a:gd name="connsiteX72" fmla="*/ 117851 w 823913"/>
                  <a:gd name="connsiteY72" fmla="*/ 150768 h 501333"/>
                  <a:gd name="connsiteX73" fmla="*/ 126074 w 823913"/>
                  <a:gd name="connsiteY73" fmla="*/ 148035 h 501333"/>
                  <a:gd name="connsiteX74" fmla="*/ 135392 w 823913"/>
                  <a:gd name="connsiteY74" fmla="*/ 145300 h 501333"/>
                  <a:gd name="connsiteX75" fmla="*/ 144162 w 823913"/>
                  <a:gd name="connsiteY75" fmla="*/ 143112 h 501333"/>
                  <a:gd name="connsiteX76" fmla="*/ 823913 w 823913"/>
                  <a:gd name="connsiteY76" fmla="*/ 0 h 50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823913" h="501333">
                    <a:moveTo>
                      <a:pt x="823913" y="0"/>
                    </a:moveTo>
                    <a:lnTo>
                      <a:pt x="823913" y="57955"/>
                    </a:lnTo>
                    <a:lnTo>
                      <a:pt x="783965" y="66674"/>
                    </a:lnTo>
                    <a:lnTo>
                      <a:pt x="720498" y="82056"/>
                    </a:lnTo>
                    <a:lnTo>
                      <a:pt x="658125" y="96889"/>
                    </a:lnTo>
                    <a:lnTo>
                      <a:pt x="595753" y="113369"/>
                    </a:lnTo>
                    <a:lnTo>
                      <a:pt x="564565" y="122158"/>
                    </a:lnTo>
                    <a:lnTo>
                      <a:pt x="533379" y="130948"/>
                    </a:lnTo>
                    <a:lnTo>
                      <a:pt x="502739" y="140287"/>
                    </a:lnTo>
                    <a:lnTo>
                      <a:pt x="471553" y="150725"/>
                    </a:lnTo>
                    <a:lnTo>
                      <a:pt x="504381" y="147978"/>
                    </a:lnTo>
                    <a:lnTo>
                      <a:pt x="536115" y="145231"/>
                    </a:lnTo>
                    <a:lnTo>
                      <a:pt x="568396" y="141387"/>
                    </a:lnTo>
                    <a:lnTo>
                      <a:pt x="600129" y="138089"/>
                    </a:lnTo>
                    <a:lnTo>
                      <a:pt x="664691" y="129850"/>
                    </a:lnTo>
                    <a:lnTo>
                      <a:pt x="728705" y="120511"/>
                    </a:lnTo>
                    <a:lnTo>
                      <a:pt x="792173" y="111172"/>
                    </a:lnTo>
                    <a:lnTo>
                      <a:pt x="823913" y="105677"/>
                    </a:lnTo>
                    <a:lnTo>
                      <a:pt x="823913" y="370446"/>
                    </a:lnTo>
                    <a:lnTo>
                      <a:pt x="219258" y="497504"/>
                    </a:lnTo>
                    <a:lnTo>
                      <a:pt x="209392" y="499145"/>
                    </a:lnTo>
                    <a:lnTo>
                      <a:pt x="200073" y="500239"/>
                    </a:lnTo>
                    <a:lnTo>
                      <a:pt x="190754" y="500786"/>
                    </a:lnTo>
                    <a:lnTo>
                      <a:pt x="181435" y="501333"/>
                    </a:lnTo>
                    <a:lnTo>
                      <a:pt x="173213" y="500786"/>
                    </a:lnTo>
                    <a:lnTo>
                      <a:pt x="165540" y="500239"/>
                    </a:lnTo>
                    <a:lnTo>
                      <a:pt x="150191" y="498598"/>
                    </a:lnTo>
                    <a:lnTo>
                      <a:pt x="135392" y="495318"/>
                    </a:lnTo>
                    <a:lnTo>
                      <a:pt x="121140" y="490942"/>
                    </a:lnTo>
                    <a:lnTo>
                      <a:pt x="106339" y="485473"/>
                    </a:lnTo>
                    <a:lnTo>
                      <a:pt x="92636" y="478364"/>
                    </a:lnTo>
                    <a:lnTo>
                      <a:pt x="80029" y="470706"/>
                    </a:lnTo>
                    <a:lnTo>
                      <a:pt x="67971" y="461410"/>
                    </a:lnTo>
                    <a:lnTo>
                      <a:pt x="56459" y="451564"/>
                    </a:lnTo>
                    <a:lnTo>
                      <a:pt x="46045" y="440080"/>
                    </a:lnTo>
                    <a:lnTo>
                      <a:pt x="36177" y="428595"/>
                    </a:lnTo>
                    <a:lnTo>
                      <a:pt x="27407" y="416017"/>
                    </a:lnTo>
                    <a:lnTo>
                      <a:pt x="19733" y="402343"/>
                    </a:lnTo>
                    <a:lnTo>
                      <a:pt x="16445" y="395234"/>
                    </a:lnTo>
                    <a:lnTo>
                      <a:pt x="13704" y="388124"/>
                    </a:lnTo>
                    <a:lnTo>
                      <a:pt x="10416" y="380468"/>
                    </a:lnTo>
                    <a:lnTo>
                      <a:pt x="7675" y="373357"/>
                    </a:lnTo>
                    <a:lnTo>
                      <a:pt x="6029" y="365702"/>
                    </a:lnTo>
                    <a:lnTo>
                      <a:pt x="3838" y="357497"/>
                    </a:lnTo>
                    <a:lnTo>
                      <a:pt x="2194" y="348748"/>
                    </a:lnTo>
                    <a:lnTo>
                      <a:pt x="1097" y="338902"/>
                    </a:lnTo>
                    <a:lnTo>
                      <a:pt x="548" y="330153"/>
                    </a:lnTo>
                    <a:lnTo>
                      <a:pt x="0" y="320856"/>
                    </a:lnTo>
                    <a:lnTo>
                      <a:pt x="548" y="312104"/>
                    </a:lnTo>
                    <a:lnTo>
                      <a:pt x="1097" y="303355"/>
                    </a:lnTo>
                    <a:lnTo>
                      <a:pt x="2194" y="294056"/>
                    </a:lnTo>
                    <a:lnTo>
                      <a:pt x="3288" y="285854"/>
                    </a:lnTo>
                    <a:lnTo>
                      <a:pt x="5482" y="277102"/>
                    </a:lnTo>
                    <a:lnTo>
                      <a:pt x="7675" y="268900"/>
                    </a:lnTo>
                    <a:lnTo>
                      <a:pt x="9867" y="260148"/>
                    </a:lnTo>
                    <a:lnTo>
                      <a:pt x="13704" y="251945"/>
                    </a:lnTo>
                    <a:lnTo>
                      <a:pt x="16992" y="244288"/>
                    </a:lnTo>
                    <a:lnTo>
                      <a:pt x="20829" y="236085"/>
                    </a:lnTo>
                    <a:lnTo>
                      <a:pt x="24667" y="228975"/>
                    </a:lnTo>
                    <a:lnTo>
                      <a:pt x="29601" y="220772"/>
                    </a:lnTo>
                    <a:lnTo>
                      <a:pt x="34533" y="214209"/>
                    </a:lnTo>
                    <a:lnTo>
                      <a:pt x="40014" y="207100"/>
                    </a:lnTo>
                    <a:lnTo>
                      <a:pt x="45496" y="200536"/>
                    </a:lnTo>
                    <a:lnTo>
                      <a:pt x="50977" y="193974"/>
                    </a:lnTo>
                    <a:lnTo>
                      <a:pt x="57555" y="187958"/>
                    </a:lnTo>
                    <a:lnTo>
                      <a:pt x="64134" y="182488"/>
                    </a:lnTo>
                    <a:lnTo>
                      <a:pt x="70712" y="176473"/>
                    </a:lnTo>
                    <a:lnTo>
                      <a:pt x="78385" y="171551"/>
                    </a:lnTo>
                    <a:lnTo>
                      <a:pt x="85510" y="166628"/>
                    </a:lnTo>
                    <a:lnTo>
                      <a:pt x="92636" y="162254"/>
                    </a:lnTo>
                    <a:lnTo>
                      <a:pt x="100858" y="157878"/>
                    </a:lnTo>
                    <a:lnTo>
                      <a:pt x="109080" y="154050"/>
                    </a:lnTo>
                    <a:lnTo>
                      <a:pt x="117851" y="150768"/>
                    </a:lnTo>
                    <a:lnTo>
                      <a:pt x="126074" y="148035"/>
                    </a:lnTo>
                    <a:lnTo>
                      <a:pt x="135392" y="145300"/>
                    </a:lnTo>
                    <a:lnTo>
                      <a:pt x="144162" y="143112"/>
                    </a:lnTo>
                    <a:lnTo>
                      <a:pt x="8239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>
                <a:off x="5232401" y="3033472"/>
                <a:ext cx="823913" cy="355841"/>
              </a:xfrm>
              <a:custGeom>
                <a:avLst/>
                <a:gdLst>
                  <a:gd name="connsiteX0" fmla="*/ 823913 w 823913"/>
                  <a:gd name="connsiteY0" fmla="*/ 0 h 355841"/>
                  <a:gd name="connsiteX1" fmla="*/ 823913 w 823913"/>
                  <a:gd name="connsiteY1" fmla="*/ 56353 h 355841"/>
                  <a:gd name="connsiteX2" fmla="*/ 783965 w 823913"/>
                  <a:gd name="connsiteY2" fmla="*/ 65296 h 355841"/>
                  <a:gd name="connsiteX3" fmla="*/ 720498 w 823913"/>
                  <a:gd name="connsiteY3" fmla="*/ 79380 h 355841"/>
                  <a:gd name="connsiteX4" fmla="*/ 658125 w 823913"/>
                  <a:gd name="connsiteY4" fmla="*/ 95090 h 355841"/>
                  <a:gd name="connsiteX5" fmla="*/ 595753 w 823913"/>
                  <a:gd name="connsiteY5" fmla="*/ 111342 h 355841"/>
                  <a:gd name="connsiteX6" fmla="*/ 564565 w 823913"/>
                  <a:gd name="connsiteY6" fmla="*/ 119467 h 355841"/>
                  <a:gd name="connsiteX7" fmla="*/ 533379 w 823913"/>
                  <a:gd name="connsiteY7" fmla="*/ 128678 h 355841"/>
                  <a:gd name="connsiteX8" fmla="*/ 502739 w 823913"/>
                  <a:gd name="connsiteY8" fmla="*/ 137886 h 355841"/>
                  <a:gd name="connsiteX9" fmla="*/ 471553 w 823913"/>
                  <a:gd name="connsiteY9" fmla="*/ 147637 h 355841"/>
                  <a:gd name="connsiteX10" fmla="*/ 504381 w 823913"/>
                  <a:gd name="connsiteY10" fmla="*/ 145470 h 355841"/>
                  <a:gd name="connsiteX11" fmla="*/ 536115 w 823913"/>
                  <a:gd name="connsiteY11" fmla="*/ 142221 h 355841"/>
                  <a:gd name="connsiteX12" fmla="*/ 568396 w 823913"/>
                  <a:gd name="connsiteY12" fmla="*/ 138970 h 355841"/>
                  <a:gd name="connsiteX13" fmla="*/ 600129 w 823913"/>
                  <a:gd name="connsiteY13" fmla="*/ 135177 h 355841"/>
                  <a:gd name="connsiteX14" fmla="*/ 664691 w 823913"/>
                  <a:gd name="connsiteY14" fmla="*/ 127594 h 355841"/>
                  <a:gd name="connsiteX15" fmla="*/ 728705 w 823913"/>
                  <a:gd name="connsiteY15" fmla="*/ 118384 h 355841"/>
                  <a:gd name="connsiteX16" fmla="*/ 792173 w 823913"/>
                  <a:gd name="connsiteY16" fmla="*/ 108633 h 355841"/>
                  <a:gd name="connsiteX17" fmla="*/ 823913 w 823913"/>
                  <a:gd name="connsiteY17" fmla="*/ 103215 h 355841"/>
                  <a:gd name="connsiteX18" fmla="*/ 823913 w 823913"/>
                  <a:gd name="connsiteY18" fmla="*/ 355841 h 355841"/>
                  <a:gd name="connsiteX19" fmla="*/ 3195 w 823913"/>
                  <a:gd name="connsiteY19" fmla="*/ 355841 h 355841"/>
                  <a:gd name="connsiteX20" fmla="*/ 2194 w 823913"/>
                  <a:gd name="connsiteY20" fmla="*/ 350494 h 355841"/>
                  <a:gd name="connsiteX21" fmla="*/ 1097 w 823913"/>
                  <a:gd name="connsiteY21" fmla="*/ 340608 h 355841"/>
                  <a:gd name="connsiteX22" fmla="*/ 548 w 823913"/>
                  <a:gd name="connsiteY22" fmla="*/ 331822 h 355841"/>
                  <a:gd name="connsiteX23" fmla="*/ 0 w 823913"/>
                  <a:gd name="connsiteY23" fmla="*/ 322484 h 355841"/>
                  <a:gd name="connsiteX24" fmla="*/ 548 w 823913"/>
                  <a:gd name="connsiteY24" fmla="*/ 313698 h 355841"/>
                  <a:gd name="connsiteX25" fmla="*/ 1097 w 823913"/>
                  <a:gd name="connsiteY25" fmla="*/ 304360 h 355841"/>
                  <a:gd name="connsiteX26" fmla="*/ 2194 w 823913"/>
                  <a:gd name="connsiteY26" fmla="*/ 295574 h 355841"/>
                  <a:gd name="connsiteX27" fmla="*/ 3288 w 823913"/>
                  <a:gd name="connsiteY27" fmla="*/ 287335 h 355841"/>
                  <a:gd name="connsiteX28" fmla="*/ 5482 w 823913"/>
                  <a:gd name="connsiteY28" fmla="*/ 278547 h 355841"/>
                  <a:gd name="connsiteX29" fmla="*/ 7675 w 823913"/>
                  <a:gd name="connsiteY29" fmla="*/ 270310 h 355841"/>
                  <a:gd name="connsiteX30" fmla="*/ 9867 w 823913"/>
                  <a:gd name="connsiteY30" fmla="*/ 261522 h 355841"/>
                  <a:gd name="connsiteX31" fmla="*/ 13704 w 823913"/>
                  <a:gd name="connsiteY31" fmla="*/ 253283 h 355841"/>
                  <a:gd name="connsiteX32" fmla="*/ 16992 w 823913"/>
                  <a:gd name="connsiteY32" fmla="*/ 245046 h 355841"/>
                  <a:gd name="connsiteX33" fmla="*/ 20829 w 823913"/>
                  <a:gd name="connsiteY33" fmla="*/ 237358 h 355841"/>
                  <a:gd name="connsiteX34" fmla="*/ 24667 w 823913"/>
                  <a:gd name="connsiteY34" fmla="*/ 230218 h 355841"/>
                  <a:gd name="connsiteX35" fmla="*/ 29601 w 823913"/>
                  <a:gd name="connsiteY35" fmla="*/ 222528 h 355841"/>
                  <a:gd name="connsiteX36" fmla="*/ 34533 w 823913"/>
                  <a:gd name="connsiteY36" fmla="*/ 215388 h 355841"/>
                  <a:gd name="connsiteX37" fmla="*/ 40014 w 823913"/>
                  <a:gd name="connsiteY37" fmla="*/ 208250 h 355841"/>
                  <a:gd name="connsiteX38" fmla="*/ 45496 w 823913"/>
                  <a:gd name="connsiteY38" fmla="*/ 201658 h 355841"/>
                  <a:gd name="connsiteX39" fmla="*/ 50977 w 823913"/>
                  <a:gd name="connsiteY39" fmla="*/ 195067 h 355841"/>
                  <a:gd name="connsiteX40" fmla="*/ 57555 w 823913"/>
                  <a:gd name="connsiteY40" fmla="*/ 189026 h 355841"/>
                  <a:gd name="connsiteX41" fmla="*/ 64134 w 823913"/>
                  <a:gd name="connsiteY41" fmla="*/ 182986 h 355841"/>
                  <a:gd name="connsiteX42" fmla="*/ 70712 w 823913"/>
                  <a:gd name="connsiteY42" fmla="*/ 177494 h 355841"/>
                  <a:gd name="connsiteX43" fmla="*/ 78385 w 823913"/>
                  <a:gd name="connsiteY43" fmla="*/ 172550 h 355841"/>
                  <a:gd name="connsiteX44" fmla="*/ 85510 w 823913"/>
                  <a:gd name="connsiteY44" fmla="*/ 167607 h 355841"/>
                  <a:gd name="connsiteX45" fmla="*/ 92636 w 823913"/>
                  <a:gd name="connsiteY45" fmla="*/ 162664 h 355841"/>
                  <a:gd name="connsiteX46" fmla="*/ 100858 w 823913"/>
                  <a:gd name="connsiteY46" fmla="*/ 158819 h 355841"/>
                  <a:gd name="connsiteX47" fmla="*/ 109080 w 823913"/>
                  <a:gd name="connsiteY47" fmla="*/ 154975 h 355841"/>
                  <a:gd name="connsiteX48" fmla="*/ 117851 w 823913"/>
                  <a:gd name="connsiteY48" fmla="*/ 151679 h 355841"/>
                  <a:gd name="connsiteX49" fmla="*/ 126074 w 823913"/>
                  <a:gd name="connsiteY49" fmla="*/ 148934 h 355841"/>
                  <a:gd name="connsiteX50" fmla="*/ 135392 w 823913"/>
                  <a:gd name="connsiteY50" fmla="*/ 146187 h 355841"/>
                  <a:gd name="connsiteX51" fmla="*/ 144162 w 823913"/>
                  <a:gd name="connsiteY51" fmla="*/ 143442 h 355841"/>
                  <a:gd name="connsiteX52" fmla="*/ 823913 w 823913"/>
                  <a:gd name="connsiteY52" fmla="*/ 0 h 355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823913" h="355841">
                    <a:moveTo>
                      <a:pt x="823913" y="0"/>
                    </a:moveTo>
                    <a:lnTo>
                      <a:pt x="823913" y="56353"/>
                    </a:lnTo>
                    <a:lnTo>
                      <a:pt x="783965" y="65296"/>
                    </a:lnTo>
                    <a:lnTo>
                      <a:pt x="720498" y="79380"/>
                    </a:lnTo>
                    <a:lnTo>
                      <a:pt x="658125" y="95090"/>
                    </a:lnTo>
                    <a:lnTo>
                      <a:pt x="595753" y="111342"/>
                    </a:lnTo>
                    <a:lnTo>
                      <a:pt x="564565" y="119467"/>
                    </a:lnTo>
                    <a:lnTo>
                      <a:pt x="533379" y="128678"/>
                    </a:lnTo>
                    <a:lnTo>
                      <a:pt x="502739" y="137886"/>
                    </a:lnTo>
                    <a:lnTo>
                      <a:pt x="471553" y="147637"/>
                    </a:lnTo>
                    <a:lnTo>
                      <a:pt x="504381" y="145470"/>
                    </a:lnTo>
                    <a:lnTo>
                      <a:pt x="536115" y="142221"/>
                    </a:lnTo>
                    <a:lnTo>
                      <a:pt x="568396" y="138970"/>
                    </a:lnTo>
                    <a:lnTo>
                      <a:pt x="600129" y="135177"/>
                    </a:lnTo>
                    <a:lnTo>
                      <a:pt x="664691" y="127594"/>
                    </a:lnTo>
                    <a:lnTo>
                      <a:pt x="728705" y="118384"/>
                    </a:lnTo>
                    <a:lnTo>
                      <a:pt x="792173" y="108633"/>
                    </a:lnTo>
                    <a:lnTo>
                      <a:pt x="823913" y="103215"/>
                    </a:lnTo>
                    <a:lnTo>
                      <a:pt x="823913" y="355841"/>
                    </a:lnTo>
                    <a:lnTo>
                      <a:pt x="3195" y="355841"/>
                    </a:lnTo>
                    <a:lnTo>
                      <a:pt x="2194" y="350494"/>
                    </a:lnTo>
                    <a:lnTo>
                      <a:pt x="1097" y="340608"/>
                    </a:lnTo>
                    <a:lnTo>
                      <a:pt x="548" y="331822"/>
                    </a:lnTo>
                    <a:lnTo>
                      <a:pt x="0" y="322484"/>
                    </a:lnTo>
                    <a:lnTo>
                      <a:pt x="548" y="313698"/>
                    </a:lnTo>
                    <a:lnTo>
                      <a:pt x="1097" y="304360"/>
                    </a:lnTo>
                    <a:lnTo>
                      <a:pt x="2194" y="295574"/>
                    </a:lnTo>
                    <a:lnTo>
                      <a:pt x="3288" y="287335"/>
                    </a:lnTo>
                    <a:lnTo>
                      <a:pt x="5482" y="278547"/>
                    </a:lnTo>
                    <a:lnTo>
                      <a:pt x="7675" y="270310"/>
                    </a:lnTo>
                    <a:lnTo>
                      <a:pt x="9867" y="261522"/>
                    </a:lnTo>
                    <a:lnTo>
                      <a:pt x="13704" y="253283"/>
                    </a:lnTo>
                    <a:lnTo>
                      <a:pt x="16992" y="245046"/>
                    </a:lnTo>
                    <a:lnTo>
                      <a:pt x="20829" y="237358"/>
                    </a:lnTo>
                    <a:lnTo>
                      <a:pt x="24667" y="230218"/>
                    </a:lnTo>
                    <a:lnTo>
                      <a:pt x="29601" y="222528"/>
                    </a:lnTo>
                    <a:lnTo>
                      <a:pt x="34533" y="215388"/>
                    </a:lnTo>
                    <a:lnTo>
                      <a:pt x="40014" y="208250"/>
                    </a:lnTo>
                    <a:lnTo>
                      <a:pt x="45496" y="201658"/>
                    </a:lnTo>
                    <a:lnTo>
                      <a:pt x="50977" y="195067"/>
                    </a:lnTo>
                    <a:lnTo>
                      <a:pt x="57555" y="189026"/>
                    </a:lnTo>
                    <a:lnTo>
                      <a:pt x="64134" y="182986"/>
                    </a:lnTo>
                    <a:lnTo>
                      <a:pt x="70712" y="177494"/>
                    </a:lnTo>
                    <a:lnTo>
                      <a:pt x="78385" y="172550"/>
                    </a:lnTo>
                    <a:lnTo>
                      <a:pt x="85510" y="167607"/>
                    </a:lnTo>
                    <a:lnTo>
                      <a:pt x="92636" y="162664"/>
                    </a:lnTo>
                    <a:lnTo>
                      <a:pt x="100858" y="158819"/>
                    </a:lnTo>
                    <a:lnTo>
                      <a:pt x="109080" y="154975"/>
                    </a:lnTo>
                    <a:lnTo>
                      <a:pt x="117851" y="151679"/>
                    </a:lnTo>
                    <a:lnTo>
                      <a:pt x="126074" y="148934"/>
                    </a:lnTo>
                    <a:lnTo>
                      <a:pt x="135392" y="146187"/>
                    </a:lnTo>
                    <a:lnTo>
                      <a:pt x="144162" y="143442"/>
                    </a:lnTo>
                    <a:lnTo>
                      <a:pt x="8239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600678" y="1422433"/>
              <a:ext cx="619022" cy="1405302"/>
              <a:chOff x="6134238" y="1515577"/>
              <a:chExt cx="825362" cy="1873736"/>
            </a:xfrm>
          </p:grpSpPr>
          <p:sp>
            <p:nvSpPr>
              <p:cNvPr id="63" name="任意多边形 62"/>
              <p:cNvSpPr/>
              <p:nvPr/>
            </p:nvSpPr>
            <p:spPr>
              <a:xfrm>
                <a:off x="6135688" y="1940283"/>
                <a:ext cx="579912" cy="138565"/>
              </a:xfrm>
              <a:custGeom>
                <a:avLst/>
                <a:gdLst>
                  <a:gd name="connsiteX0" fmla="*/ 579912 w 579912"/>
                  <a:gd name="connsiteY0" fmla="*/ 0 h 138565"/>
                  <a:gd name="connsiteX1" fmla="*/ 549272 w 579912"/>
                  <a:gd name="connsiteY1" fmla="*/ 9889 h 138565"/>
                  <a:gd name="connsiteX2" fmla="*/ 518086 w 579912"/>
                  <a:gd name="connsiteY2" fmla="*/ 19228 h 138565"/>
                  <a:gd name="connsiteX3" fmla="*/ 486900 w 579912"/>
                  <a:gd name="connsiteY3" fmla="*/ 28566 h 138565"/>
                  <a:gd name="connsiteX4" fmla="*/ 455712 w 579912"/>
                  <a:gd name="connsiteY4" fmla="*/ 36807 h 138565"/>
                  <a:gd name="connsiteX5" fmla="*/ 393341 w 579912"/>
                  <a:gd name="connsiteY5" fmla="*/ 53837 h 138565"/>
                  <a:gd name="connsiteX6" fmla="*/ 330967 w 579912"/>
                  <a:gd name="connsiteY6" fmla="*/ 69219 h 138565"/>
                  <a:gd name="connsiteX7" fmla="*/ 268046 w 579912"/>
                  <a:gd name="connsiteY7" fmla="*/ 84051 h 138565"/>
                  <a:gd name="connsiteX8" fmla="*/ 205674 w 579912"/>
                  <a:gd name="connsiteY8" fmla="*/ 97786 h 138565"/>
                  <a:gd name="connsiteX9" fmla="*/ 142206 w 579912"/>
                  <a:gd name="connsiteY9" fmla="*/ 110970 h 138565"/>
                  <a:gd name="connsiteX10" fmla="*/ 78739 w 579912"/>
                  <a:gd name="connsiteY10" fmla="*/ 124154 h 138565"/>
                  <a:gd name="connsiteX11" fmla="*/ 15818 w 579912"/>
                  <a:gd name="connsiteY11" fmla="*/ 135690 h 138565"/>
                  <a:gd name="connsiteX12" fmla="*/ 0 w 579912"/>
                  <a:gd name="connsiteY12" fmla="*/ 138565 h 138565"/>
                  <a:gd name="connsiteX13" fmla="*/ 0 w 579912"/>
                  <a:gd name="connsiteY13" fmla="*/ 88107 h 138565"/>
                  <a:gd name="connsiteX14" fmla="*/ 6519 w 579912"/>
                  <a:gd name="connsiteY14" fmla="*/ 86798 h 138565"/>
                  <a:gd name="connsiteX15" fmla="*/ 69438 w 579912"/>
                  <a:gd name="connsiteY15" fmla="*/ 73614 h 138565"/>
                  <a:gd name="connsiteX16" fmla="*/ 132904 w 579912"/>
                  <a:gd name="connsiteY16" fmla="*/ 61527 h 138565"/>
                  <a:gd name="connsiteX17" fmla="*/ 195825 w 579912"/>
                  <a:gd name="connsiteY17" fmla="*/ 50542 h 138565"/>
                  <a:gd name="connsiteX18" fmla="*/ 259292 w 579912"/>
                  <a:gd name="connsiteY18" fmla="*/ 39554 h 138565"/>
                  <a:gd name="connsiteX19" fmla="*/ 323308 w 579912"/>
                  <a:gd name="connsiteY19" fmla="*/ 30214 h 138565"/>
                  <a:gd name="connsiteX20" fmla="*/ 387322 w 579912"/>
                  <a:gd name="connsiteY20" fmla="*/ 20326 h 138565"/>
                  <a:gd name="connsiteX21" fmla="*/ 451336 w 579912"/>
                  <a:gd name="connsiteY21" fmla="*/ 12636 h 138565"/>
                  <a:gd name="connsiteX22" fmla="*/ 483069 w 579912"/>
                  <a:gd name="connsiteY22" fmla="*/ 8790 h 138565"/>
                  <a:gd name="connsiteX23" fmla="*/ 515350 w 579912"/>
                  <a:gd name="connsiteY23" fmla="*/ 6043 h 138565"/>
                  <a:gd name="connsiteX24" fmla="*/ 547631 w 579912"/>
                  <a:gd name="connsiteY24" fmla="*/ 2747 h 138565"/>
                  <a:gd name="connsiteX25" fmla="*/ 579912 w 579912"/>
                  <a:gd name="connsiteY25" fmla="*/ 0 h 138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9912" h="138565">
                    <a:moveTo>
                      <a:pt x="579912" y="0"/>
                    </a:moveTo>
                    <a:lnTo>
                      <a:pt x="549272" y="9889"/>
                    </a:lnTo>
                    <a:lnTo>
                      <a:pt x="518086" y="19228"/>
                    </a:lnTo>
                    <a:lnTo>
                      <a:pt x="486900" y="28566"/>
                    </a:lnTo>
                    <a:lnTo>
                      <a:pt x="455712" y="36807"/>
                    </a:lnTo>
                    <a:lnTo>
                      <a:pt x="393341" y="53837"/>
                    </a:lnTo>
                    <a:lnTo>
                      <a:pt x="330967" y="69219"/>
                    </a:lnTo>
                    <a:lnTo>
                      <a:pt x="268046" y="84051"/>
                    </a:lnTo>
                    <a:lnTo>
                      <a:pt x="205674" y="97786"/>
                    </a:lnTo>
                    <a:lnTo>
                      <a:pt x="142206" y="110970"/>
                    </a:lnTo>
                    <a:lnTo>
                      <a:pt x="78739" y="124154"/>
                    </a:lnTo>
                    <a:lnTo>
                      <a:pt x="15818" y="135690"/>
                    </a:lnTo>
                    <a:lnTo>
                      <a:pt x="0" y="138565"/>
                    </a:lnTo>
                    <a:lnTo>
                      <a:pt x="0" y="88107"/>
                    </a:lnTo>
                    <a:lnTo>
                      <a:pt x="6519" y="86798"/>
                    </a:lnTo>
                    <a:lnTo>
                      <a:pt x="69438" y="73614"/>
                    </a:lnTo>
                    <a:lnTo>
                      <a:pt x="132904" y="61527"/>
                    </a:lnTo>
                    <a:lnTo>
                      <a:pt x="195825" y="50542"/>
                    </a:lnTo>
                    <a:lnTo>
                      <a:pt x="259292" y="39554"/>
                    </a:lnTo>
                    <a:lnTo>
                      <a:pt x="323308" y="30214"/>
                    </a:lnTo>
                    <a:lnTo>
                      <a:pt x="387322" y="20326"/>
                    </a:lnTo>
                    <a:lnTo>
                      <a:pt x="451336" y="12636"/>
                    </a:lnTo>
                    <a:lnTo>
                      <a:pt x="483069" y="8790"/>
                    </a:lnTo>
                    <a:lnTo>
                      <a:pt x="515350" y="6043"/>
                    </a:lnTo>
                    <a:lnTo>
                      <a:pt x="547631" y="2747"/>
                    </a:lnTo>
                    <a:lnTo>
                      <a:pt x="579912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6135688" y="2463456"/>
                <a:ext cx="579912" cy="138428"/>
              </a:xfrm>
              <a:custGeom>
                <a:avLst/>
                <a:gdLst>
                  <a:gd name="connsiteX0" fmla="*/ 579912 w 579912"/>
                  <a:gd name="connsiteY0" fmla="*/ 0 h 138428"/>
                  <a:gd name="connsiteX1" fmla="*/ 549272 w 579912"/>
                  <a:gd name="connsiteY1" fmla="*/ 9889 h 138428"/>
                  <a:gd name="connsiteX2" fmla="*/ 518086 w 579912"/>
                  <a:gd name="connsiteY2" fmla="*/ 19229 h 138428"/>
                  <a:gd name="connsiteX3" fmla="*/ 486900 w 579912"/>
                  <a:gd name="connsiteY3" fmla="*/ 28567 h 138428"/>
                  <a:gd name="connsiteX4" fmla="*/ 455712 w 579912"/>
                  <a:gd name="connsiteY4" fmla="*/ 36807 h 138428"/>
                  <a:gd name="connsiteX5" fmla="*/ 393341 w 579912"/>
                  <a:gd name="connsiteY5" fmla="*/ 53289 h 138428"/>
                  <a:gd name="connsiteX6" fmla="*/ 330967 w 579912"/>
                  <a:gd name="connsiteY6" fmla="*/ 68669 h 138428"/>
                  <a:gd name="connsiteX7" fmla="*/ 268046 w 579912"/>
                  <a:gd name="connsiteY7" fmla="*/ 83503 h 138428"/>
                  <a:gd name="connsiteX8" fmla="*/ 205674 w 579912"/>
                  <a:gd name="connsiteY8" fmla="*/ 97236 h 138428"/>
                  <a:gd name="connsiteX9" fmla="*/ 142206 w 579912"/>
                  <a:gd name="connsiteY9" fmla="*/ 110970 h 138428"/>
                  <a:gd name="connsiteX10" fmla="*/ 78739 w 579912"/>
                  <a:gd name="connsiteY10" fmla="*/ 123605 h 138428"/>
                  <a:gd name="connsiteX11" fmla="*/ 15818 w 579912"/>
                  <a:gd name="connsiteY11" fmla="*/ 135690 h 138428"/>
                  <a:gd name="connsiteX12" fmla="*/ 0 w 579912"/>
                  <a:gd name="connsiteY12" fmla="*/ 138428 h 138428"/>
                  <a:gd name="connsiteX13" fmla="*/ 0 w 579912"/>
                  <a:gd name="connsiteY13" fmla="*/ 87122 h 138428"/>
                  <a:gd name="connsiteX14" fmla="*/ 6519 w 579912"/>
                  <a:gd name="connsiteY14" fmla="*/ 85699 h 138428"/>
                  <a:gd name="connsiteX15" fmla="*/ 69438 w 579912"/>
                  <a:gd name="connsiteY15" fmla="*/ 73614 h 138428"/>
                  <a:gd name="connsiteX16" fmla="*/ 132904 w 579912"/>
                  <a:gd name="connsiteY16" fmla="*/ 61528 h 138428"/>
                  <a:gd name="connsiteX17" fmla="*/ 195825 w 579912"/>
                  <a:gd name="connsiteY17" fmla="*/ 50542 h 138428"/>
                  <a:gd name="connsiteX18" fmla="*/ 259292 w 579912"/>
                  <a:gd name="connsiteY18" fmla="*/ 39554 h 138428"/>
                  <a:gd name="connsiteX19" fmla="*/ 323308 w 579912"/>
                  <a:gd name="connsiteY19" fmla="*/ 29666 h 138428"/>
                  <a:gd name="connsiteX20" fmla="*/ 387322 w 579912"/>
                  <a:gd name="connsiteY20" fmla="*/ 20326 h 138428"/>
                  <a:gd name="connsiteX21" fmla="*/ 451336 w 579912"/>
                  <a:gd name="connsiteY21" fmla="*/ 12087 h 138428"/>
                  <a:gd name="connsiteX22" fmla="*/ 483069 w 579912"/>
                  <a:gd name="connsiteY22" fmla="*/ 8790 h 138428"/>
                  <a:gd name="connsiteX23" fmla="*/ 515350 w 579912"/>
                  <a:gd name="connsiteY23" fmla="*/ 4946 h 138428"/>
                  <a:gd name="connsiteX24" fmla="*/ 547631 w 579912"/>
                  <a:gd name="connsiteY24" fmla="*/ 2199 h 138428"/>
                  <a:gd name="connsiteX25" fmla="*/ 579912 w 579912"/>
                  <a:gd name="connsiteY25" fmla="*/ 0 h 13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9912" h="138428">
                    <a:moveTo>
                      <a:pt x="579912" y="0"/>
                    </a:moveTo>
                    <a:lnTo>
                      <a:pt x="549272" y="9889"/>
                    </a:lnTo>
                    <a:lnTo>
                      <a:pt x="518086" y="19229"/>
                    </a:lnTo>
                    <a:lnTo>
                      <a:pt x="486900" y="28567"/>
                    </a:lnTo>
                    <a:lnTo>
                      <a:pt x="455712" y="36807"/>
                    </a:lnTo>
                    <a:lnTo>
                      <a:pt x="393341" y="53289"/>
                    </a:lnTo>
                    <a:lnTo>
                      <a:pt x="330967" y="68669"/>
                    </a:lnTo>
                    <a:lnTo>
                      <a:pt x="268046" y="83503"/>
                    </a:lnTo>
                    <a:lnTo>
                      <a:pt x="205674" y="97236"/>
                    </a:lnTo>
                    <a:lnTo>
                      <a:pt x="142206" y="110970"/>
                    </a:lnTo>
                    <a:lnTo>
                      <a:pt x="78739" y="123605"/>
                    </a:lnTo>
                    <a:lnTo>
                      <a:pt x="15818" y="135690"/>
                    </a:lnTo>
                    <a:lnTo>
                      <a:pt x="0" y="138428"/>
                    </a:lnTo>
                    <a:lnTo>
                      <a:pt x="0" y="87122"/>
                    </a:lnTo>
                    <a:lnTo>
                      <a:pt x="6519" y="85699"/>
                    </a:lnTo>
                    <a:lnTo>
                      <a:pt x="69438" y="73614"/>
                    </a:lnTo>
                    <a:lnTo>
                      <a:pt x="132904" y="61528"/>
                    </a:lnTo>
                    <a:lnTo>
                      <a:pt x="195825" y="50542"/>
                    </a:lnTo>
                    <a:lnTo>
                      <a:pt x="259292" y="39554"/>
                    </a:lnTo>
                    <a:lnTo>
                      <a:pt x="323308" y="29666"/>
                    </a:lnTo>
                    <a:lnTo>
                      <a:pt x="387322" y="20326"/>
                    </a:lnTo>
                    <a:lnTo>
                      <a:pt x="451336" y="12087"/>
                    </a:lnTo>
                    <a:lnTo>
                      <a:pt x="483069" y="8790"/>
                    </a:lnTo>
                    <a:lnTo>
                      <a:pt x="515350" y="4946"/>
                    </a:lnTo>
                    <a:lnTo>
                      <a:pt x="547631" y="2199"/>
                    </a:lnTo>
                    <a:lnTo>
                      <a:pt x="579912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6135688" y="2986629"/>
                <a:ext cx="579912" cy="136506"/>
              </a:xfrm>
              <a:custGeom>
                <a:avLst/>
                <a:gdLst>
                  <a:gd name="connsiteX0" fmla="*/ 579912 w 579912"/>
                  <a:gd name="connsiteY0" fmla="*/ 0 h 136506"/>
                  <a:gd name="connsiteX1" fmla="*/ 549272 w 579912"/>
                  <a:gd name="connsiteY1" fmla="*/ 10294 h 136506"/>
                  <a:gd name="connsiteX2" fmla="*/ 518086 w 579912"/>
                  <a:gd name="connsiteY2" fmla="*/ 18961 h 136506"/>
                  <a:gd name="connsiteX3" fmla="*/ 486900 w 579912"/>
                  <a:gd name="connsiteY3" fmla="*/ 27628 h 136506"/>
                  <a:gd name="connsiteX4" fmla="*/ 455712 w 579912"/>
                  <a:gd name="connsiteY4" fmla="*/ 36838 h 136506"/>
                  <a:gd name="connsiteX5" fmla="*/ 393341 w 579912"/>
                  <a:gd name="connsiteY5" fmla="*/ 53090 h 136506"/>
                  <a:gd name="connsiteX6" fmla="*/ 330967 w 579912"/>
                  <a:gd name="connsiteY6" fmla="*/ 67716 h 136506"/>
                  <a:gd name="connsiteX7" fmla="*/ 268046 w 579912"/>
                  <a:gd name="connsiteY7" fmla="*/ 82343 h 136506"/>
                  <a:gd name="connsiteX8" fmla="*/ 205674 w 579912"/>
                  <a:gd name="connsiteY8" fmla="*/ 96427 h 136506"/>
                  <a:gd name="connsiteX9" fmla="*/ 142206 w 579912"/>
                  <a:gd name="connsiteY9" fmla="*/ 108887 h 136506"/>
                  <a:gd name="connsiteX10" fmla="*/ 78739 w 579912"/>
                  <a:gd name="connsiteY10" fmla="*/ 121888 h 136506"/>
                  <a:gd name="connsiteX11" fmla="*/ 15818 w 579912"/>
                  <a:gd name="connsiteY11" fmla="*/ 133806 h 136506"/>
                  <a:gd name="connsiteX12" fmla="*/ 0 w 579912"/>
                  <a:gd name="connsiteY12" fmla="*/ 136506 h 136506"/>
                  <a:gd name="connsiteX13" fmla="*/ 0 w 579912"/>
                  <a:gd name="connsiteY13" fmla="*/ 86399 h 136506"/>
                  <a:gd name="connsiteX14" fmla="*/ 6519 w 579912"/>
                  <a:gd name="connsiteY14" fmla="*/ 85052 h 136506"/>
                  <a:gd name="connsiteX15" fmla="*/ 69438 w 579912"/>
                  <a:gd name="connsiteY15" fmla="*/ 72591 h 136506"/>
                  <a:gd name="connsiteX16" fmla="*/ 132904 w 579912"/>
                  <a:gd name="connsiteY16" fmla="*/ 60673 h 136506"/>
                  <a:gd name="connsiteX17" fmla="*/ 195825 w 579912"/>
                  <a:gd name="connsiteY17" fmla="*/ 49297 h 136506"/>
                  <a:gd name="connsiteX18" fmla="*/ 259292 w 579912"/>
                  <a:gd name="connsiteY18" fmla="*/ 39005 h 136506"/>
                  <a:gd name="connsiteX19" fmla="*/ 323308 w 579912"/>
                  <a:gd name="connsiteY19" fmla="*/ 29253 h 136506"/>
                  <a:gd name="connsiteX20" fmla="*/ 387322 w 579912"/>
                  <a:gd name="connsiteY20" fmla="*/ 20044 h 136506"/>
                  <a:gd name="connsiteX21" fmla="*/ 451336 w 579912"/>
                  <a:gd name="connsiteY21" fmla="*/ 12459 h 136506"/>
                  <a:gd name="connsiteX22" fmla="*/ 483069 w 579912"/>
                  <a:gd name="connsiteY22" fmla="*/ 8668 h 136506"/>
                  <a:gd name="connsiteX23" fmla="*/ 515350 w 579912"/>
                  <a:gd name="connsiteY23" fmla="*/ 5418 h 136506"/>
                  <a:gd name="connsiteX24" fmla="*/ 547631 w 579912"/>
                  <a:gd name="connsiteY24" fmla="*/ 2709 h 136506"/>
                  <a:gd name="connsiteX25" fmla="*/ 579912 w 579912"/>
                  <a:gd name="connsiteY25" fmla="*/ 0 h 13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79912" h="136506">
                    <a:moveTo>
                      <a:pt x="579912" y="0"/>
                    </a:moveTo>
                    <a:lnTo>
                      <a:pt x="549272" y="10294"/>
                    </a:lnTo>
                    <a:lnTo>
                      <a:pt x="518086" y="18961"/>
                    </a:lnTo>
                    <a:lnTo>
                      <a:pt x="486900" y="27628"/>
                    </a:lnTo>
                    <a:lnTo>
                      <a:pt x="455712" y="36838"/>
                    </a:lnTo>
                    <a:lnTo>
                      <a:pt x="393341" y="53090"/>
                    </a:lnTo>
                    <a:lnTo>
                      <a:pt x="330967" y="67716"/>
                    </a:lnTo>
                    <a:lnTo>
                      <a:pt x="268046" y="82343"/>
                    </a:lnTo>
                    <a:lnTo>
                      <a:pt x="205674" y="96427"/>
                    </a:lnTo>
                    <a:lnTo>
                      <a:pt x="142206" y="108887"/>
                    </a:lnTo>
                    <a:lnTo>
                      <a:pt x="78739" y="121888"/>
                    </a:lnTo>
                    <a:lnTo>
                      <a:pt x="15818" y="133806"/>
                    </a:lnTo>
                    <a:lnTo>
                      <a:pt x="0" y="136506"/>
                    </a:lnTo>
                    <a:lnTo>
                      <a:pt x="0" y="86399"/>
                    </a:lnTo>
                    <a:lnTo>
                      <a:pt x="6519" y="85052"/>
                    </a:lnTo>
                    <a:lnTo>
                      <a:pt x="69438" y="72591"/>
                    </a:lnTo>
                    <a:lnTo>
                      <a:pt x="132904" y="60673"/>
                    </a:lnTo>
                    <a:lnTo>
                      <a:pt x="195825" y="49297"/>
                    </a:lnTo>
                    <a:lnTo>
                      <a:pt x="259292" y="39005"/>
                    </a:lnTo>
                    <a:lnTo>
                      <a:pt x="323308" y="29253"/>
                    </a:lnTo>
                    <a:lnTo>
                      <a:pt x="387322" y="20044"/>
                    </a:lnTo>
                    <a:lnTo>
                      <a:pt x="451336" y="12459"/>
                    </a:lnTo>
                    <a:lnTo>
                      <a:pt x="483069" y="8668"/>
                    </a:lnTo>
                    <a:lnTo>
                      <a:pt x="515350" y="5418"/>
                    </a:lnTo>
                    <a:lnTo>
                      <a:pt x="547631" y="2709"/>
                    </a:lnTo>
                    <a:lnTo>
                      <a:pt x="579912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6135688" y="1515577"/>
                <a:ext cx="86426" cy="308612"/>
              </a:xfrm>
              <a:custGeom>
                <a:avLst/>
                <a:gdLst>
                  <a:gd name="connsiteX0" fmla="*/ 0 w 86426"/>
                  <a:gd name="connsiteY0" fmla="*/ 0 h 308612"/>
                  <a:gd name="connsiteX1" fmla="*/ 3676 w 86426"/>
                  <a:gd name="connsiteY1" fmla="*/ 2365 h 308612"/>
                  <a:gd name="connsiteX2" fmla="*/ 10800 w 86426"/>
                  <a:gd name="connsiteY2" fmla="*/ 7302 h 308612"/>
                  <a:gd name="connsiteX3" fmla="*/ 17376 w 86426"/>
                  <a:gd name="connsiteY3" fmla="*/ 12237 h 308612"/>
                  <a:gd name="connsiteX4" fmla="*/ 24500 w 86426"/>
                  <a:gd name="connsiteY4" fmla="*/ 17722 h 308612"/>
                  <a:gd name="connsiteX5" fmla="*/ 31076 w 86426"/>
                  <a:gd name="connsiteY5" fmla="*/ 24303 h 308612"/>
                  <a:gd name="connsiteX6" fmla="*/ 37105 w 86426"/>
                  <a:gd name="connsiteY6" fmla="*/ 30335 h 308612"/>
                  <a:gd name="connsiteX7" fmla="*/ 43132 w 86426"/>
                  <a:gd name="connsiteY7" fmla="*/ 36369 h 308612"/>
                  <a:gd name="connsiteX8" fmla="*/ 48614 w 86426"/>
                  <a:gd name="connsiteY8" fmla="*/ 43498 h 308612"/>
                  <a:gd name="connsiteX9" fmla="*/ 53546 w 86426"/>
                  <a:gd name="connsiteY9" fmla="*/ 50628 h 308612"/>
                  <a:gd name="connsiteX10" fmla="*/ 58477 w 86426"/>
                  <a:gd name="connsiteY10" fmla="*/ 57757 h 308612"/>
                  <a:gd name="connsiteX11" fmla="*/ 63409 w 86426"/>
                  <a:gd name="connsiteY11" fmla="*/ 65984 h 308612"/>
                  <a:gd name="connsiteX12" fmla="*/ 67246 w 86426"/>
                  <a:gd name="connsiteY12" fmla="*/ 73660 h 308612"/>
                  <a:gd name="connsiteX13" fmla="*/ 71082 w 86426"/>
                  <a:gd name="connsiteY13" fmla="*/ 81887 h 308612"/>
                  <a:gd name="connsiteX14" fmla="*/ 74370 w 86426"/>
                  <a:gd name="connsiteY14" fmla="*/ 90114 h 308612"/>
                  <a:gd name="connsiteX15" fmla="*/ 77109 w 86426"/>
                  <a:gd name="connsiteY15" fmla="*/ 98890 h 308612"/>
                  <a:gd name="connsiteX16" fmla="*/ 79850 w 86426"/>
                  <a:gd name="connsiteY16" fmla="*/ 107664 h 308612"/>
                  <a:gd name="connsiteX17" fmla="*/ 82041 w 86426"/>
                  <a:gd name="connsiteY17" fmla="*/ 116988 h 308612"/>
                  <a:gd name="connsiteX18" fmla="*/ 84235 w 86426"/>
                  <a:gd name="connsiteY18" fmla="*/ 126310 h 308612"/>
                  <a:gd name="connsiteX19" fmla="*/ 85329 w 86426"/>
                  <a:gd name="connsiteY19" fmla="*/ 135086 h 308612"/>
                  <a:gd name="connsiteX20" fmla="*/ 85879 w 86426"/>
                  <a:gd name="connsiteY20" fmla="*/ 144408 h 308612"/>
                  <a:gd name="connsiteX21" fmla="*/ 86426 w 86426"/>
                  <a:gd name="connsiteY21" fmla="*/ 153184 h 308612"/>
                  <a:gd name="connsiteX22" fmla="*/ 85879 w 86426"/>
                  <a:gd name="connsiteY22" fmla="*/ 162506 h 308612"/>
                  <a:gd name="connsiteX23" fmla="*/ 85329 w 86426"/>
                  <a:gd name="connsiteY23" fmla="*/ 171282 h 308612"/>
                  <a:gd name="connsiteX24" fmla="*/ 84235 w 86426"/>
                  <a:gd name="connsiteY24" fmla="*/ 180058 h 308612"/>
                  <a:gd name="connsiteX25" fmla="*/ 82590 w 86426"/>
                  <a:gd name="connsiteY25" fmla="*/ 189380 h 308612"/>
                  <a:gd name="connsiteX26" fmla="*/ 80397 w 86426"/>
                  <a:gd name="connsiteY26" fmla="*/ 197607 h 308612"/>
                  <a:gd name="connsiteX27" fmla="*/ 78206 w 86426"/>
                  <a:gd name="connsiteY27" fmla="*/ 206383 h 308612"/>
                  <a:gd name="connsiteX28" fmla="*/ 75465 w 86426"/>
                  <a:gd name="connsiteY28" fmla="*/ 214608 h 308612"/>
                  <a:gd name="connsiteX29" fmla="*/ 72726 w 86426"/>
                  <a:gd name="connsiteY29" fmla="*/ 222286 h 308612"/>
                  <a:gd name="connsiteX30" fmla="*/ 69438 w 86426"/>
                  <a:gd name="connsiteY30" fmla="*/ 230513 h 308612"/>
                  <a:gd name="connsiteX31" fmla="*/ 65602 w 86426"/>
                  <a:gd name="connsiteY31" fmla="*/ 238191 h 308612"/>
                  <a:gd name="connsiteX32" fmla="*/ 60670 w 86426"/>
                  <a:gd name="connsiteY32" fmla="*/ 246418 h 308612"/>
                  <a:gd name="connsiteX33" fmla="*/ 56285 w 86426"/>
                  <a:gd name="connsiteY33" fmla="*/ 253547 h 308612"/>
                  <a:gd name="connsiteX34" fmla="*/ 51353 w 86426"/>
                  <a:gd name="connsiteY34" fmla="*/ 260677 h 308612"/>
                  <a:gd name="connsiteX35" fmla="*/ 46421 w 86426"/>
                  <a:gd name="connsiteY35" fmla="*/ 267806 h 308612"/>
                  <a:gd name="connsiteX36" fmla="*/ 40393 w 86426"/>
                  <a:gd name="connsiteY36" fmla="*/ 274387 h 308612"/>
                  <a:gd name="connsiteX37" fmla="*/ 34912 w 86426"/>
                  <a:gd name="connsiteY37" fmla="*/ 280421 h 308612"/>
                  <a:gd name="connsiteX38" fmla="*/ 28885 w 86426"/>
                  <a:gd name="connsiteY38" fmla="*/ 287002 h 308612"/>
                  <a:gd name="connsiteX39" fmla="*/ 21761 w 86426"/>
                  <a:gd name="connsiteY39" fmla="*/ 293034 h 308612"/>
                  <a:gd name="connsiteX40" fmla="*/ 15185 w 86426"/>
                  <a:gd name="connsiteY40" fmla="*/ 297970 h 308612"/>
                  <a:gd name="connsiteX41" fmla="*/ 8061 w 86426"/>
                  <a:gd name="connsiteY41" fmla="*/ 303454 h 308612"/>
                  <a:gd name="connsiteX42" fmla="*/ 388 w 86426"/>
                  <a:gd name="connsiteY42" fmla="*/ 308390 h 308612"/>
                  <a:gd name="connsiteX43" fmla="*/ 0 w 86426"/>
                  <a:gd name="connsiteY43" fmla="*/ 308612 h 308612"/>
                  <a:gd name="connsiteX44" fmla="*/ 0 w 86426"/>
                  <a:gd name="connsiteY44" fmla="*/ 0 h 30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86426" h="308612">
                    <a:moveTo>
                      <a:pt x="0" y="0"/>
                    </a:moveTo>
                    <a:lnTo>
                      <a:pt x="3676" y="2365"/>
                    </a:lnTo>
                    <a:lnTo>
                      <a:pt x="10800" y="7302"/>
                    </a:lnTo>
                    <a:lnTo>
                      <a:pt x="17376" y="12237"/>
                    </a:lnTo>
                    <a:lnTo>
                      <a:pt x="24500" y="17722"/>
                    </a:lnTo>
                    <a:lnTo>
                      <a:pt x="31076" y="24303"/>
                    </a:lnTo>
                    <a:lnTo>
                      <a:pt x="37105" y="30335"/>
                    </a:lnTo>
                    <a:lnTo>
                      <a:pt x="43132" y="36369"/>
                    </a:lnTo>
                    <a:lnTo>
                      <a:pt x="48614" y="43498"/>
                    </a:lnTo>
                    <a:lnTo>
                      <a:pt x="53546" y="50628"/>
                    </a:lnTo>
                    <a:lnTo>
                      <a:pt x="58477" y="57757"/>
                    </a:lnTo>
                    <a:lnTo>
                      <a:pt x="63409" y="65984"/>
                    </a:lnTo>
                    <a:lnTo>
                      <a:pt x="67246" y="73660"/>
                    </a:lnTo>
                    <a:lnTo>
                      <a:pt x="71082" y="81887"/>
                    </a:lnTo>
                    <a:lnTo>
                      <a:pt x="74370" y="90114"/>
                    </a:lnTo>
                    <a:lnTo>
                      <a:pt x="77109" y="98890"/>
                    </a:lnTo>
                    <a:lnTo>
                      <a:pt x="79850" y="107664"/>
                    </a:lnTo>
                    <a:lnTo>
                      <a:pt x="82041" y="116988"/>
                    </a:lnTo>
                    <a:lnTo>
                      <a:pt x="84235" y="126310"/>
                    </a:lnTo>
                    <a:lnTo>
                      <a:pt x="85329" y="135086"/>
                    </a:lnTo>
                    <a:lnTo>
                      <a:pt x="85879" y="144408"/>
                    </a:lnTo>
                    <a:lnTo>
                      <a:pt x="86426" y="153184"/>
                    </a:lnTo>
                    <a:lnTo>
                      <a:pt x="85879" y="162506"/>
                    </a:lnTo>
                    <a:lnTo>
                      <a:pt x="85329" y="171282"/>
                    </a:lnTo>
                    <a:lnTo>
                      <a:pt x="84235" y="180058"/>
                    </a:lnTo>
                    <a:lnTo>
                      <a:pt x="82590" y="189380"/>
                    </a:lnTo>
                    <a:lnTo>
                      <a:pt x="80397" y="197607"/>
                    </a:lnTo>
                    <a:lnTo>
                      <a:pt x="78206" y="206383"/>
                    </a:lnTo>
                    <a:lnTo>
                      <a:pt x="75465" y="214608"/>
                    </a:lnTo>
                    <a:lnTo>
                      <a:pt x="72726" y="222286"/>
                    </a:lnTo>
                    <a:lnTo>
                      <a:pt x="69438" y="230513"/>
                    </a:lnTo>
                    <a:lnTo>
                      <a:pt x="65602" y="238191"/>
                    </a:lnTo>
                    <a:lnTo>
                      <a:pt x="60670" y="246418"/>
                    </a:lnTo>
                    <a:lnTo>
                      <a:pt x="56285" y="253547"/>
                    </a:lnTo>
                    <a:lnTo>
                      <a:pt x="51353" y="260677"/>
                    </a:lnTo>
                    <a:lnTo>
                      <a:pt x="46421" y="267806"/>
                    </a:lnTo>
                    <a:lnTo>
                      <a:pt x="40393" y="274387"/>
                    </a:lnTo>
                    <a:lnTo>
                      <a:pt x="34912" y="280421"/>
                    </a:lnTo>
                    <a:lnTo>
                      <a:pt x="28885" y="287002"/>
                    </a:lnTo>
                    <a:lnTo>
                      <a:pt x="21761" y="293034"/>
                    </a:lnTo>
                    <a:lnTo>
                      <a:pt x="15185" y="297970"/>
                    </a:lnTo>
                    <a:lnTo>
                      <a:pt x="8061" y="303454"/>
                    </a:lnTo>
                    <a:lnTo>
                      <a:pt x="388" y="308390"/>
                    </a:lnTo>
                    <a:lnTo>
                      <a:pt x="0" y="3086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6135688" y="1836195"/>
                <a:ext cx="823912" cy="503724"/>
              </a:xfrm>
              <a:custGeom>
                <a:avLst/>
                <a:gdLst>
                  <a:gd name="connsiteX0" fmla="*/ 641380 w 823912"/>
                  <a:gd name="connsiteY0" fmla="*/ 0 h 503724"/>
                  <a:gd name="connsiteX1" fmla="*/ 650150 w 823912"/>
                  <a:gd name="connsiteY1" fmla="*/ 0 h 503724"/>
                  <a:gd name="connsiteX2" fmla="*/ 659469 w 823912"/>
                  <a:gd name="connsiteY2" fmla="*/ 1099 h 503724"/>
                  <a:gd name="connsiteX3" fmla="*/ 667691 w 823912"/>
                  <a:gd name="connsiteY3" fmla="*/ 1648 h 503724"/>
                  <a:gd name="connsiteX4" fmla="*/ 677010 w 823912"/>
                  <a:gd name="connsiteY4" fmla="*/ 3296 h 503724"/>
                  <a:gd name="connsiteX5" fmla="*/ 685232 w 823912"/>
                  <a:gd name="connsiteY5" fmla="*/ 5492 h 503724"/>
                  <a:gd name="connsiteX6" fmla="*/ 694002 w 823912"/>
                  <a:gd name="connsiteY6" fmla="*/ 7689 h 503724"/>
                  <a:gd name="connsiteX7" fmla="*/ 702224 w 823912"/>
                  <a:gd name="connsiteY7" fmla="*/ 10436 h 503724"/>
                  <a:gd name="connsiteX8" fmla="*/ 710446 w 823912"/>
                  <a:gd name="connsiteY8" fmla="*/ 13731 h 503724"/>
                  <a:gd name="connsiteX9" fmla="*/ 718668 w 823912"/>
                  <a:gd name="connsiteY9" fmla="*/ 17027 h 503724"/>
                  <a:gd name="connsiteX10" fmla="*/ 726343 w 823912"/>
                  <a:gd name="connsiteY10" fmla="*/ 20871 h 503724"/>
                  <a:gd name="connsiteX11" fmla="*/ 734016 w 823912"/>
                  <a:gd name="connsiteY11" fmla="*/ 25264 h 503724"/>
                  <a:gd name="connsiteX12" fmla="*/ 741143 w 823912"/>
                  <a:gd name="connsiteY12" fmla="*/ 29659 h 503724"/>
                  <a:gd name="connsiteX13" fmla="*/ 748269 w 823912"/>
                  <a:gd name="connsiteY13" fmla="*/ 34600 h 503724"/>
                  <a:gd name="connsiteX14" fmla="*/ 755394 w 823912"/>
                  <a:gd name="connsiteY14" fmla="*/ 40093 h 503724"/>
                  <a:gd name="connsiteX15" fmla="*/ 761972 w 823912"/>
                  <a:gd name="connsiteY15" fmla="*/ 45585 h 503724"/>
                  <a:gd name="connsiteX16" fmla="*/ 768550 w 823912"/>
                  <a:gd name="connsiteY16" fmla="*/ 51627 h 503724"/>
                  <a:gd name="connsiteX17" fmla="*/ 775127 w 823912"/>
                  <a:gd name="connsiteY17" fmla="*/ 57668 h 503724"/>
                  <a:gd name="connsiteX18" fmla="*/ 780608 w 823912"/>
                  <a:gd name="connsiteY18" fmla="*/ 64259 h 503724"/>
                  <a:gd name="connsiteX19" fmla="*/ 786090 w 823912"/>
                  <a:gd name="connsiteY19" fmla="*/ 71399 h 503724"/>
                  <a:gd name="connsiteX20" fmla="*/ 791024 w 823912"/>
                  <a:gd name="connsiteY20" fmla="*/ 77988 h 503724"/>
                  <a:gd name="connsiteX21" fmla="*/ 796505 w 823912"/>
                  <a:gd name="connsiteY21" fmla="*/ 86227 h 503724"/>
                  <a:gd name="connsiteX22" fmla="*/ 800890 w 823912"/>
                  <a:gd name="connsiteY22" fmla="*/ 93367 h 503724"/>
                  <a:gd name="connsiteX23" fmla="*/ 804727 w 823912"/>
                  <a:gd name="connsiteY23" fmla="*/ 101056 h 503724"/>
                  <a:gd name="connsiteX24" fmla="*/ 808564 w 823912"/>
                  <a:gd name="connsiteY24" fmla="*/ 109843 h 503724"/>
                  <a:gd name="connsiteX25" fmla="*/ 811853 w 823912"/>
                  <a:gd name="connsiteY25" fmla="*/ 118080 h 503724"/>
                  <a:gd name="connsiteX26" fmla="*/ 815143 w 823912"/>
                  <a:gd name="connsiteY26" fmla="*/ 126868 h 503724"/>
                  <a:gd name="connsiteX27" fmla="*/ 817883 w 823912"/>
                  <a:gd name="connsiteY27" fmla="*/ 135656 h 503724"/>
                  <a:gd name="connsiteX28" fmla="*/ 820075 w 823912"/>
                  <a:gd name="connsiteY28" fmla="*/ 144443 h 503724"/>
                  <a:gd name="connsiteX29" fmla="*/ 821719 w 823912"/>
                  <a:gd name="connsiteY29" fmla="*/ 153780 h 503724"/>
                  <a:gd name="connsiteX30" fmla="*/ 822816 w 823912"/>
                  <a:gd name="connsiteY30" fmla="*/ 163116 h 503724"/>
                  <a:gd name="connsiteX31" fmla="*/ 823365 w 823912"/>
                  <a:gd name="connsiteY31" fmla="*/ 172452 h 503724"/>
                  <a:gd name="connsiteX32" fmla="*/ 823912 w 823912"/>
                  <a:gd name="connsiteY32" fmla="*/ 181240 h 503724"/>
                  <a:gd name="connsiteX33" fmla="*/ 823365 w 823912"/>
                  <a:gd name="connsiteY33" fmla="*/ 190576 h 503724"/>
                  <a:gd name="connsiteX34" fmla="*/ 822816 w 823912"/>
                  <a:gd name="connsiteY34" fmla="*/ 199364 h 503724"/>
                  <a:gd name="connsiteX35" fmla="*/ 821719 w 823912"/>
                  <a:gd name="connsiteY35" fmla="*/ 208152 h 503724"/>
                  <a:gd name="connsiteX36" fmla="*/ 820624 w 823912"/>
                  <a:gd name="connsiteY36" fmla="*/ 216939 h 503724"/>
                  <a:gd name="connsiteX37" fmla="*/ 818431 w 823912"/>
                  <a:gd name="connsiteY37" fmla="*/ 225176 h 503724"/>
                  <a:gd name="connsiteX38" fmla="*/ 816237 w 823912"/>
                  <a:gd name="connsiteY38" fmla="*/ 233964 h 503724"/>
                  <a:gd name="connsiteX39" fmla="*/ 812949 w 823912"/>
                  <a:gd name="connsiteY39" fmla="*/ 242203 h 503724"/>
                  <a:gd name="connsiteX40" fmla="*/ 810209 w 823912"/>
                  <a:gd name="connsiteY40" fmla="*/ 250989 h 503724"/>
                  <a:gd name="connsiteX41" fmla="*/ 806920 w 823912"/>
                  <a:gd name="connsiteY41" fmla="*/ 258679 h 503724"/>
                  <a:gd name="connsiteX42" fmla="*/ 803083 w 823912"/>
                  <a:gd name="connsiteY42" fmla="*/ 266368 h 503724"/>
                  <a:gd name="connsiteX43" fmla="*/ 798698 w 823912"/>
                  <a:gd name="connsiteY43" fmla="*/ 274056 h 503724"/>
                  <a:gd name="connsiteX44" fmla="*/ 794312 w 823912"/>
                  <a:gd name="connsiteY44" fmla="*/ 281196 h 503724"/>
                  <a:gd name="connsiteX45" fmla="*/ 788830 w 823912"/>
                  <a:gd name="connsiteY45" fmla="*/ 288885 h 503724"/>
                  <a:gd name="connsiteX46" fmla="*/ 783898 w 823912"/>
                  <a:gd name="connsiteY46" fmla="*/ 295476 h 503724"/>
                  <a:gd name="connsiteX47" fmla="*/ 778417 w 823912"/>
                  <a:gd name="connsiteY47" fmla="*/ 302067 h 503724"/>
                  <a:gd name="connsiteX48" fmla="*/ 772386 w 823912"/>
                  <a:gd name="connsiteY48" fmla="*/ 309207 h 503724"/>
                  <a:gd name="connsiteX49" fmla="*/ 766357 w 823912"/>
                  <a:gd name="connsiteY49" fmla="*/ 315248 h 503724"/>
                  <a:gd name="connsiteX50" fmla="*/ 759779 w 823912"/>
                  <a:gd name="connsiteY50" fmla="*/ 320740 h 503724"/>
                  <a:gd name="connsiteX51" fmla="*/ 753203 w 823912"/>
                  <a:gd name="connsiteY51" fmla="*/ 326232 h 503724"/>
                  <a:gd name="connsiteX52" fmla="*/ 745528 w 823912"/>
                  <a:gd name="connsiteY52" fmla="*/ 331724 h 503724"/>
                  <a:gd name="connsiteX53" fmla="*/ 738402 w 823912"/>
                  <a:gd name="connsiteY53" fmla="*/ 336667 h 503724"/>
                  <a:gd name="connsiteX54" fmla="*/ 730180 w 823912"/>
                  <a:gd name="connsiteY54" fmla="*/ 341060 h 503724"/>
                  <a:gd name="connsiteX55" fmla="*/ 722505 w 823912"/>
                  <a:gd name="connsiteY55" fmla="*/ 344904 h 503724"/>
                  <a:gd name="connsiteX56" fmla="*/ 714832 w 823912"/>
                  <a:gd name="connsiteY56" fmla="*/ 348749 h 503724"/>
                  <a:gd name="connsiteX57" fmla="*/ 706061 w 823912"/>
                  <a:gd name="connsiteY57" fmla="*/ 352593 h 503724"/>
                  <a:gd name="connsiteX58" fmla="*/ 697839 w 823912"/>
                  <a:gd name="connsiteY58" fmla="*/ 355340 h 503724"/>
                  <a:gd name="connsiteX59" fmla="*/ 688520 w 823912"/>
                  <a:gd name="connsiteY59" fmla="*/ 358085 h 503724"/>
                  <a:gd name="connsiteX60" fmla="*/ 679750 w 823912"/>
                  <a:gd name="connsiteY60" fmla="*/ 360283 h 503724"/>
                  <a:gd name="connsiteX61" fmla="*/ 0 w 823912"/>
                  <a:gd name="connsiteY61" fmla="*/ 503724 h 503724"/>
                  <a:gd name="connsiteX62" fmla="*/ 0 w 823912"/>
                  <a:gd name="connsiteY62" fmla="*/ 242652 h 503724"/>
                  <a:gd name="connsiteX63" fmla="*/ 15818 w 823912"/>
                  <a:gd name="connsiteY63" fmla="*/ 239777 h 503724"/>
                  <a:gd name="connsiteX64" fmla="*/ 78739 w 823912"/>
                  <a:gd name="connsiteY64" fmla="*/ 228241 h 503724"/>
                  <a:gd name="connsiteX65" fmla="*/ 142206 w 823912"/>
                  <a:gd name="connsiteY65" fmla="*/ 215057 h 503724"/>
                  <a:gd name="connsiteX66" fmla="*/ 205674 w 823912"/>
                  <a:gd name="connsiteY66" fmla="*/ 201873 h 503724"/>
                  <a:gd name="connsiteX67" fmla="*/ 268046 w 823912"/>
                  <a:gd name="connsiteY67" fmla="*/ 188138 h 503724"/>
                  <a:gd name="connsiteX68" fmla="*/ 330967 w 823912"/>
                  <a:gd name="connsiteY68" fmla="*/ 173306 h 503724"/>
                  <a:gd name="connsiteX69" fmla="*/ 393341 w 823912"/>
                  <a:gd name="connsiteY69" fmla="*/ 157924 h 503724"/>
                  <a:gd name="connsiteX70" fmla="*/ 455712 w 823912"/>
                  <a:gd name="connsiteY70" fmla="*/ 140894 h 503724"/>
                  <a:gd name="connsiteX71" fmla="*/ 486900 w 823912"/>
                  <a:gd name="connsiteY71" fmla="*/ 132653 h 503724"/>
                  <a:gd name="connsiteX72" fmla="*/ 518086 w 823912"/>
                  <a:gd name="connsiteY72" fmla="*/ 123315 h 503724"/>
                  <a:gd name="connsiteX73" fmla="*/ 549272 w 823912"/>
                  <a:gd name="connsiteY73" fmla="*/ 113976 h 503724"/>
                  <a:gd name="connsiteX74" fmla="*/ 579912 w 823912"/>
                  <a:gd name="connsiteY74" fmla="*/ 104087 h 503724"/>
                  <a:gd name="connsiteX75" fmla="*/ 547631 w 823912"/>
                  <a:gd name="connsiteY75" fmla="*/ 106834 h 503724"/>
                  <a:gd name="connsiteX76" fmla="*/ 515350 w 823912"/>
                  <a:gd name="connsiteY76" fmla="*/ 110130 h 503724"/>
                  <a:gd name="connsiteX77" fmla="*/ 483069 w 823912"/>
                  <a:gd name="connsiteY77" fmla="*/ 112877 h 503724"/>
                  <a:gd name="connsiteX78" fmla="*/ 451336 w 823912"/>
                  <a:gd name="connsiteY78" fmla="*/ 116723 h 503724"/>
                  <a:gd name="connsiteX79" fmla="*/ 387322 w 823912"/>
                  <a:gd name="connsiteY79" fmla="*/ 124413 h 503724"/>
                  <a:gd name="connsiteX80" fmla="*/ 323308 w 823912"/>
                  <a:gd name="connsiteY80" fmla="*/ 134301 h 503724"/>
                  <a:gd name="connsiteX81" fmla="*/ 259292 w 823912"/>
                  <a:gd name="connsiteY81" fmla="*/ 143641 h 503724"/>
                  <a:gd name="connsiteX82" fmla="*/ 195825 w 823912"/>
                  <a:gd name="connsiteY82" fmla="*/ 154629 h 503724"/>
                  <a:gd name="connsiteX83" fmla="*/ 132904 w 823912"/>
                  <a:gd name="connsiteY83" fmla="*/ 165614 h 503724"/>
                  <a:gd name="connsiteX84" fmla="*/ 69438 w 823912"/>
                  <a:gd name="connsiteY84" fmla="*/ 177701 h 503724"/>
                  <a:gd name="connsiteX85" fmla="*/ 6519 w 823912"/>
                  <a:gd name="connsiteY85" fmla="*/ 190885 h 503724"/>
                  <a:gd name="connsiteX86" fmla="*/ 0 w 823912"/>
                  <a:gd name="connsiteY86" fmla="*/ 192194 h 503724"/>
                  <a:gd name="connsiteX87" fmla="*/ 0 w 823912"/>
                  <a:gd name="connsiteY87" fmla="*/ 131989 h 503724"/>
                  <a:gd name="connsiteX88" fmla="*/ 604654 w 823912"/>
                  <a:gd name="connsiteY88" fmla="*/ 4395 h 503724"/>
                  <a:gd name="connsiteX89" fmla="*/ 613973 w 823912"/>
                  <a:gd name="connsiteY89" fmla="*/ 2197 h 503724"/>
                  <a:gd name="connsiteX90" fmla="*/ 622743 w 823912"/>
                  <a:gd name="connsiteY90" fmla="*/ 1099 h 503724"/>
                  <a:gd name="connsiteX91" fmla="*/ 632611 w 823912"/>
                  <a:gd name="connsiteY91" fmla="*/ 551 h 503724"/>
                  <a:gd name="connsiteX92" fmla="*/ 641380 w 823912"/>
                  <a:gd name="connsiteY92" fmla="*/ 0 h 503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823912" h="503724">
                    <a:moveTo>
                      <a:pt x="641380" y="0"/>
                    </a:moveTo>
                    <a:lnTo>
                      <a:pt x="650150" y="0"/>
                    </a:lnTo>
                    <a:lnTo>
                      <a:pt x="659469" y="1099"/>
                    </a:lnTo>
                    <a:lnTo>
                      <a:pt x="667691" y="1648"/>
                    </a:lnTo>
                    <a:lnTo>
                      <a:pt x="677010" y="3296"/>
                    </a:lnTo>
                    <a:lnTo>
                      <a:pt x="685232" y="5492"/>
                    </a:lnTo>
                    <a:lnTo>
                      <a:pt x="694002" y="7689"/>
                    </a:lnTo>
                    <a:lnTo>
                      <a:pt x="702224" y="10436"/>
                    </a:lnTo>
                    <a:lnTo>
                      <a:pt x="710446" y="13731"/>
                    </a:lnTo>
                    <a:lnTo>
                      <a:pt x="718668" y="17027"/>
                    </a:lnTo>
                    <a:lnTo>
                      <a:pt x="726343" y="20871"/>
                    </a:lnTo>
                    <a:lnTo>
                      <a:pt x="734016" y="25264"/>
                    </a:lnTo>
                    <a:lnTo>
                      <a:pt x="741143" y="29659"/>
                    </a:lnTo>
                    <a:lnTo>
                      <a:pt x="748269" y="34600"/>
                    </a:lnTo>
                    <a:lnTo>
                      <a:pt x="755394" y="40093"/>
                    </a:lnTo>
                    <a:lnTo>
                      <a:pt x="761972" y="45585"/>
                    </a:lnTo>
                    <a:lnTo>
                      <a:pt x="768550" y="51627"/>
                    </a:lnTo>
                    <a:lnTo>
                      <a:pt x="775127" y="57668"/>
                    </a:lnTo>
                    <a:lnTo>
                      <a:pt x="780608" y="64259"/>
                    </a:lnTo>
                    <a:lnTo>
                      <a:pt x="786090" y="71399"/>
                    </a:lnTo>
                    <a:lnTo>
                      <a:pt x="791024" y="77988"/>
                    </a:lnTo>
                    <a:lnTo>
                      <a:pt x="796505" y="86227"/>
                    </a:lnTo>
                    <a:lnTo>
                      <a:pt x="800890" y="93367"/>
                    </a:lnTo>
                    <a:lnTo>
                      <a:pt x="804727" y="101056"/>
                    </a:lnTo>
                    <a:lnTo>
                      <a:pt x="808564" y="109843"/>
                    </a:lnTo>
                    <a:lnTo>
                      <a:pt x="811853" y="118080"/>
                    </a:lnTo>
                    <a:lnTo>
                      <a:pt x="815143" y="126868"/>
                    </a:lnTo>
                    <a:lnTo>
                      <a:pt x="817883" y="135656"/>
                    </a:lnTo>
                    <a:lnTo>
                      <a:pt x="820075" y="144443"/>
                    </a:lnTo>
                    <a:lnTo>
                      <a:pt x="821719" y="153780"/>
                    </a:lnTo>
                    <a:lnTo>
                      <a:pt x="822816" y="163116"/>
                    </a:lnTo>
                    <a:lnTo>
                      <a:pt x="823365" y="172452"/>
                    </a:lnTo>
                    <a:lnTo>
                      <a:pt x="823912" y="181240"/>
                    </a:lnTo>
                    <a:lnTo>
                      <a:pt x="823365" y="190576"/>
                    </a:lnTo>
                    <a:lnTo>
                      <a:pt x="822816" y="199364"/>
                    </a:lnTo>
                    <a:lnTo>
                      <a:pt x="821719" y="208152"/>
                    </a:lnTo>
                    <a:lnTo>
                      <a:pt x="820624" y="216939"/>
                    </a:lnTo>
                    <a:lnTo>
                      <a:pt x="818431" y="225176"/>
                    </a:lnTo>
                    <a:lnTo>
                      <a:pt x="816237" y="233964"/>
                    </a:lnTo>
                    <a:lnTo>
                      <a:pt x="812949" y="242203"/>
                    </a:lnTo>
                    <a:lnTo>
                      <a:pt x="810209" y="250989"/>
                    </a:lnTo>
                    <a:lnTo>
                      <a:pt x="806920" y="258679"/>
                    </a:lnTo>
                    <a:lnTo>
                      <a:pt x="803083" y="266368"/>
                    </a:lnTo>
                    <a:lnTo>
                      <a:pt x="798698" y="274056"/>
                    </a:lnTo>
                    <a:lnTo>
                      <a:pt x="794312" y="281196"/>
                    </a:lnTo>
                    <a:lnTo>
                      <a:pt x="788830" y="288885"/>
                    </a:lnTo>
                    <a:lnTo>
                      <a:pt x="783898" y="295476"/>
                    </a:lnTo>
                    <a:lnTo>
                      <a:pt x="778417" y="302067"/>
                    </a:lnTo>
                    <a:lnTo>
                      <a:pt x="772386" y="309207"/>
                    </a:lnTo>
                    <a:lnTo>
                      <a:pt x="766357" y="315248"/>
                    </a:lnTo>
                    <a:lnTo>
                      <a:pt x="759779" y="320740"/>
                    </a:lnTo>
                    <a:lnTo>
                      <a:pt x="753203" y="326232"/>
                    </a:lnTo>
                    <a:lnTo>
                      <a:pt x="745528" y="331724"/>
                    </a:lnTo>
                    <a:lnTo>
                      <a:pt x="738402" y="336667"/>
                    </a:lnTo>
                    <a:lnTo>
                      <a:pt x="730180" y="341060"/>
                    </a:lnTo>
                    <a:lnTo>
                      <a:pt x="722505" y="344904"/>
                    </a:lnTo>
                    <a:lnTo>
                      <a:pt x="714832" y="348749"/>
                    </a:lnTo>
                    <a:lnTo>
                      <a:pt x="706061" y="352593"/>
                    </a:lnTo>
                    <a:lnTo>
                      <a:pt x="697839" y="355340"/>
                    </a:lnTo>
                    <a:lnTo>
                      <a:pt x="688520" y="358085"/>
                    </a:lnTo>
                    <a:lnTo>
                      <a:pt x="679750" y="360283"/>
                    </a:lnTo>
                    <a:lnTo>
                      <a:pt x="0" y="503724"/>
                    </a:lnTo>
                    <a:lnTo>
                      <a:pt x="0" y="242652"/>
                    </a:lnTo>
                    <a:lnTo>
                      <a:pt x="15818" y="239777"/>
                    </a:lnTo>
                    <a:lnTo>
                      <a:pt x="78739" y="228241"/>
                    </a:lnTo>
                    <a:lnTo>
                      <a:pt x="142206" y="215057"/>
                    </a:lnTo>
                    <a:lnTo>
                      <a:pt x="205674" y="201873"/>
                    </a:lnTo>
                    <a:lnTo>
                      <a:pt x="268046" y="188138"/>
                    </a:lnTo>
                    <a:lnTo>
                      <a:pt x="330967" y="173306"/>
                    </a:lnTo>
                    <a:lnTo>
                      <a:pt x="393341" y="157924"/>
                    </a:lnTo>
                    <a:lnTo>
                      <a:pt x="455712" y="140894"/>
                    </a:lnTo>
                    <a:lnTo>
                      <a:pt x="486900" y="132653"/>
                    </a:lnTo>
                    <a:lnTo>
                      <a:pt x="518086" y="123315"/>
                    </a:lnTo>
                    <a:lnTo>
                      <a:pt x="549272" y="113976"/>
                    </a:lnTo>
                    <a:lnTo>
                      <a:pt x="579912" y="104087"/>
                    </a:lnTo>
                    <a:lnTo>
                      <a:pt x="547631" y="106834"/>
                    </a:lnTo>
                    <a:lnTo>
                      <a:pt x="515350" y="110130"/>
                    </a:lnTo>
                    <a:lnTo>
                      <a:pt x="483069" y="112877"/>
                    </a:lnTo>
                    <a:lnTo>
                      <a:pt x="451336" y="116723"/>
                    </a:lnTo>
                    <a:lnTo>
                      <a:pt x="387322" y="124413"/>
                    </a:lnTo>
                    <a:lnTo>
                      <a:pt x="323308" y="134301"/>
                    </a:lnTo>
                    <a:lnTo>
                      <a:pt x="259292" y="143641"/>
                    </a:lnTo>
                    <a:lnTo>
                      <a:pt x="195825" y="154629"/>
                    </a:lnTo>
                    <a:lnTo>
                      <a:pt x="132904" y="165614"/>
                    </a:lnTo>
                    <a:lnTo>
                      <a:pt x="69438" y="177701"/>
                    </a:lnTo>
                    <a:lnTo>
                      <a:pt x="6519" y="190885"/>
                    </a:lnTo>
                    <a:lnTo>
                      <a:pt x="0" y="192194"/>
                    </a:lnTo>
                    <a:lnTo>
                      <a:pt x="0" y="131989"/>
                    </a:lnTo>
                    <a:lnTo>
                      <a:pt x="604654" y="4395"/>
                    </a:lnTo>
                    <a:lnTo>
                      <a:pt x="613973" y="2197"/>
                    </a:lnTo>
                    <a:lnTo>
                      <a:pt x="622743" y="1099"/>
                    </a:lnTo>
                    <a:lnTo>
                      <a:pt x="632611" y="551"/>
                    </a:lnTo>
                    <a:lnTo>
                      <a:pt x="641380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6135688" y="2362109"/>
                <a:ext cx="823912" cy="501607"/>
              </a:xfrm>
              <a:custGeom>
                <a:avLst/>
                <a:gdLst>
                  <a:gd name="connsiteX0" fmla="*/ 641380 w 823912"/>
                  <a:gd name="connsiteY0" fmla="*/ 0 h 501607"/>
                  <a:gd name="connsiteX1" fmla="*/ 650150 w 823912"/>
                  <a:gd name="connsiteY1" fmla="*/ 0 h 501607"/>
                  <a:gd name="connsiteX2" fmla="*/ 659469 w 823912"/>
                  <a:gd name="connsiteY2" fmla="*/ 1094 h 501607"/>
                  <a:gd name="connsiteX3" fmla="*/ 667691 w 823912"/>
                  <a:gd name="connsiteY3" fmla="*/ 1641 h 501607"/>
                  <a:gd name="connsiteX4" fmla="*/ 677010 w 823912"/>
                  <a:gd name="connsiteY4" fmla="*/ 3282 h 501607"/>
                  <a:gd name="connsiteX5" fmla="*/ 685232 w 823912"/>
                  <a:gd name="connsiteY5" fmla="*/ 4923 h 501607"/>
                  <a:gd name="connsiteX6" fmla="*/ 694002 w 823912"/>
                  <a:gd name="connsiteY6" fmla="*/ 8204 h 501607"/>
                  <a:gd name="connsiteX7" fmla="*/ 702224 w 823912"/>
                  <a:gd name="connsiteY7" fmla="*/ 10392 h 501607"/>
                  <a:gd name="connsiteX8" fmla="*/ 710446 w 823912"/>
                  <a:gd name="connsiteY8" fmla="*/ 13672 h 501607"/>
                  <a:gd name="connsiteX9" fmla="*/ 718668 w 823912"/>
                  <a:gd name="connsiteY9" fmla="*/ 16954 h 501607"/>
                  <a:gd name="connsiteX10" fmla="*/ 726343 w 823912"/>
                  <a:gd name="connsiteY10" fmla="*/ 20783 h 501607"/>
                  <a:gd name="connsiteX11" fmla="*/ 734016 w 823912"/>
                  <a:gd name="connsiteY11" fmla="*/ 24611 h 501607"/>
                  <a:gd name="connsiteX12" fmla="*/ 741143 w 823912"/>
                  <a:gd name="connsiteY12" fmla="*/ 29532 h 501607"/>
                  <a:gd name="connsiteX13" fmla="*/ 748269 w 823912"/>
                  <a:gd name="connsiteY13" fmla="*/ 34455 h 501607"/>
                  <a:gd name="connsiteX14" fmla="*/ 755394 w 823912"/>
                  <a:gd name="connsiteY14" fmla="*/ 39925 h 501607"/>
                  <a:gd name="connsiteX15" fmla="*/ 761972 w 823912"/>
                  <a:gd name="connsiteY15" fmla="*/ 45393 h 501607"/>
                  <a:gd name="connsiteX16" fmla="*/ 768550 w 823912"/>
                  <a:gd name="connsiteY16" fmla="*/ 51409 h 501607"/>
                  <a:gd name="connsiteX17" fmla="*/ 775127 w 823912"/>
                  <a:gd name="connsiteY17" fmla="*/ 57426 h 501607"/>
                  <a:gd name="connsiteX18" fmla="*/ 780608 w 823912"/>
                  <a:gd name="connsiteY18" fmla="*/ 63988 h 501607"/>
                  <a:gd name="connsiteX19" fmla="*/ 786090 w 823912"/>
                  <a:gd name="connsiteY19" fmla="*/ 71098 h 501607"/>
                  <a:gd name="connsiteX20" fmla="*/ 791024 w 823912"/>
                  <a:gd name="connsiteY20" fmla="*/ 77660 h 501607"/>
                  <a:gd name="connsiteX21" fmla="*/ 796505 w 823912"/>
                  <a:gd name="connsiteY21" fmla="*/ 85317 h 501607"/>
                  <a:gd name="connsiteX22" fmla="*/ 800890 w 823912"/>
                  <a:gd name="connsiteY22" fmla="*/ 92973 h 501607"/>
                  <a:gd name="connsiteX23" fmla="*/ 804727 w 823912"/>
                  <a:gd name="connsiteY23" fmla="*/ 100631 h 501607"/>
                  <a:gd name="connsiteX24" fmla="*/ 808564 w 823912"/>
                  <a:gd name="connsiteY24" fmla="*/ 109380 h 501607"/>
                  <a:gd name="connsiteX25" fmla="*/ 811853 w 823912"/>
                  <a:gd name="connsiteY25" fmla="*/ 117585 h 501607"/>
                  <a:gd name="connsiteX26" fmla="*/ 815143 w 823912"/>
                  <a:gd name="connsiteY26" fmla="*/ 125787 h 501607"/>
                  <a:gd name="connsiteX27" fmla="*/ 817883 w 823912"/>
                  <a:gd name="connsiteY27" fmla="*/ 135086 h 501607"/>
                  <a:gd name="connsiteX28" fmla="*/ 820075 w 823912"/>
                  <a:gd name="connsiteY28" fmla="*/ 143836 h 501607"/>
                  <a:gd name="connsiteX29" fmla="*/ 821719 w 823912"/>
                  <a:gd name="connsiteY29" fmla="*/ 153134 h 501607"/>
                  <a:gd name="connsiteX30" fmla="*/ 822816 w 823912"/>
                  <a:gd name="connsiteY30" fmla="*/ 162431 h 501607"/>
                  <a:gd name="connsiteX31" fmla="*/ 823365 w 823912"/>
                  <a:gd name="connsiteY31" fmla="*/ 171727 h 501607"/>
                  <a:gd name="connsiteX32" fmla="*/ 823912 w 823912"/>
                  <a:gd name="connsiteY32" fmla="*/ 180479 h 501607"/>
                  <a:gd name="connsiteX33" fmla="*/ 823365 w 823912"/>
                  <a:gd name="connsiteY33" fmla="*/ 189775 h 501607"/>
                  <a:gd name="connsiteX34" fmla="*/ 822816 w 823912"/>
                  <a:gd name="connsiteY34" fmla="*/ 198527 h 501607"/>
                  <a:gd name="connsiteX35" fmla="*/ 821719 w 823912"/>
                  <a:gd name="connsiteY35" fmla="*/ 206729 h 501607"/>
                  <a:gd name="connsiteX36" fmla="*/ 820624 w 823912"/>
                  <a:gd name="connsiteY36" fmla="*/ 216028 h 501607"/>
                  <a:gd name="connsiteX37" fmla="*/ 818431 w 823912"/>
                  <a:gd name="connsiteY37" fmla="*/ 224230 h 501607"/>
                  <a:gd name="connsiteX38" fmla="*/ 816237 w 823912"/>
                  <a:gd name="connsiteY38" fmla="*/ 232982 h 501607"/>
                  <a:gd name="connsiteX39" fmla="*/ 812949 w 823912"/>
                  <a:gd name="connsiteY39" fmla="*/ 241185 h 501607"/>
                  <a:gd name="connsiteX40" fmla="*/ 810209 w 823912"/>
                  <a:gd name="connsiteY40" fmla="*/ 249934 h 501607"/>
                  <a:gd name="connsiteX41" fmla="*/ 806920 w 823912"/>
                  <a:gd name="connsiteY41" fmla="*/ 257592 h 501607"/>
                  <a:gd name="connsiteX42" fmla="*/ 803083 w 823912"/>
                  <a:gd name="connsiteY42" fmla="*/ 265247 h 501607"/>
                  <a:gd name="connsiteX43" fmla="*/ 798698 w 823912"/>
                  <a:gd name="connsiteY43" fmla="*/ 272905 h 501607"/>
                  <a:gd name="connsiteX44" fmla="*/ 794312 w 823912"/>
                  <a:gd name="connsiteY44" fmla="*/ 280015 h 501607"/>
                  <a:gd name="connsiteX45" fmla="*/ 788830 w 823912"/>
                  <a:gd name="connsiteY45" fmla="*/ 287124 h 501607"/>
                  <a:gd name="connsiteX46" fmla="*/ 783898 w 823912"/>
                  <a:gd name="connsiteY46" fmla="*/ 294235 h 501607"/>
                  <a:gd name="connsiteX47" fmla="*/ 778417 w 823912"/>
                  <a:gd name="connsiteY47" fmla="*/ 300797 h 501607"/>
                  <a:gd name="connsiteX48" fmla="*/ 772386 w 823912"/>
                  <a:gd name="connsiteY48" fmla="*/ 307360 h 501607"/>
                  <a:gd name="connsiteX49" fmla="*/ 766357 w 823912"/>
                  <a:gd name="connsiteY49" fmla="*/ 313922 h 501607"/>
                  <a:gd name="connsiteX50" fmla="*/ 759779 w 823912"/>
                  <a:gd name="connsiteY50" fmla="*/ 319392 h 501607"/>
                  <a:gd name="connsiteX51" fmla="*/ 753203 w 823912"/>
                  <a:gd name="connsiteY51" fmla="*/ 324861 h 501607"/>
                  <a:gd name="connsiteX52" fmla="*/ 745528 w 823912"/>
                  <a:gd name="connsiteY52" fmla="*/ 330329 h 501607"/>
                  <a:gd name="connsiteX53" fmla="*/ 738402 w 823912"/>
                  <a:gd name="connsiteY53" fmla="*/ 335252 h 501607"/>
                  <a:gd name="connsiteX54" fmla="*/ 730180 w 823912"/>
                  <a:gd name="connsiteY54" fmla="*/ 339627 h 501607"/>
                  <a:gd name="connsiteX55" fmla="*/ 722505 w 823912"/>
                  <a:gd name="connsiteY55" fmla="*/ 343456 h 501607"/>
                  <a:gd name="connsiteX56" fmla="*/ 714832 w 823912"/>
                  <a:gd name="connsiteY56" fmla="*/ 347283 h 501607"/>
                  <a:gd name="connsiteX57" fmla="*/ 706061 w 823912"/>
                  <a:gd name="connsiteY57" fmla="*/ 351112 h 501607"/>
                  <a:gd name="connsiteX58" fmla="*/ 697839 w 823912"/>
                  <a:gd name="connsiteY58" fmla="*/ 353847 h 501607"/>
                  <a:gd name="connsiteX59" fmla="*/ 688520 w 823912"/>
                  <a:gd name="connsiteY59" fmla="*/ 356582 h 501607"/>
                  <a:gd name="connsiteX60" fmla="*/ 679750 w 823912"/>
                  <a:gd name="connsiteY60" fmla="*/ 358769 h 501607"/>
                  <a:gd name="connsiteX61" fmla="*/ 0 w 823912"/>
                  <a:gd name="connsiteY61" fmla="*/ 501607 h 501607"/>
                  <a:gd name="connsiteX62" fmla="*/ 0 w 823912"/>
                  <a:gd name="connsiteY62" fmla="*/ 239776 h 501607"/>
                  <a:gd name="connsiteX63" fmla="*/ 15818 w 823912"/>
                  <a:gd name="connsiteY63" fmla="*/ 237038 h 501607"/>
                  <a:gd name="connsiteX64" fmla="*/ 78739 w 823912"/>
                  <a:gd name="connsiteY64" fmla="*/ 224953 h 501607"/>
                  <a:gd name="connsiteX65" fmla="*/ 142206 w 823912"/>
                  <a:gd name="connsiteY65" fmla="*/ 212318 h 501607"/>
                  <a:gd name="connsiteX66" fmla="*/ 205674 w 823912"/>
                  <a:gd name="connsiteY66" fmla="*/ 198584 h 501607"/>
                  <a:gd name="connsiteX67" fmla="*/ 268046 w 823912"/>
                  <a:gd name="connsiteY67" fmla="*/ 184851 h 501607"/>
                  <a:gd name="connsiteX68" fmla="*/ 330967 w 823912"/>
                  <a:gd name="connsiteY68" fmla="*/ 170017 h 501607"/>
                  <a:gd name="connsiteX69" fmla="*/ 393341 w 823912"/>
                  <a:gd name="connsiteY69" fmla="*/ 154637 h 501607"/>
                  <a:gd name="connsiteX70" fmla="*/ 455712 w 823912"/>
                  <a:gd name="connsiteY70" fmla="*/ 138155 h 501607"/>
                  <a:gd name="connsiteX71" fmla="*/ 486900 w 823912"/>
                  <a:gd name="connsiteY71" fmla="*/ 129915 h 501607"/>
                  <a:gd name="connsiteX72" fmla="*/ 518086 w 823912"/>
                  <a:gd name="connsiteY72" fmla="*/ 120577 h 501607"/>
                  <a:gd name="connsiteX73" fmla="*/ 549272 w 823912"/>
                  <a:gd name="connsiteY73" fmla="*/ 111237 h 501607"/>
                  <a:gd name="connsiteX74" fmla="*/ 579912 w 823912"/>
                  <a:gd name="connsiteY74" fmla="*/ 101348 h 501607"/>
                  <a:gd name="connsiteX75" fmla="*/ 547631 w 823912"/>
                  <a:gd name="connsiteY75" fmla="*/ 103547 h 501607"/>
                  <a:gd name="connsiteX76" fmla="*/ 515350 w 823912"/>
                  <a:gd name="connsiteY76" fmla="*/ 106294 h 501607"/>
                  <a:gd name="connsiteX77" fmla="*/ 483069 w 823912"/>
                  <a:gd name="connsiteY77" fmla="*/ 110138 h 501607"/>
                  <a:gd name="connsiteX78" fmla="*/ 451336 w 823912"/>
                  <a:gd name="connsiteY78" fmla="*/ 113435 h 501607"/>
                  <a:gd name="connsiteX79" fmla="*/ 387322 w 823912"/>
                  <a:gd name="connsiteY79" fmla="*/ 121674 h 501607"/>
                  <a:gd name="connsiteX80" fmla="*/ 323308 w 823912"/>
                  <a:gd name="connsiteY80" fmla="*/ 131014 h 501607"/>
                  <a:gd name="connsiteX81" fmla="*/ 259292 w 823912"/>
                  <a:gd name="connsiteY81" fmla="*/ 140902 h 501607"/>
                  <a:gd name="connsiteX82" fmla="*/ 195825 w 823912"/>
                  <a:gd name="connsiteY82" fmla="*/ 151890 h 501607"/>
                  <a:gd name="connsiteX83" fmla="*/ 132904 w 823912"/>
                  <a:gd name="connsiteY83" fmla="*/ 162876 h 501607"/>
                  <a:gd name="connsiteX84" fmla="*/ 69438 w 823912"/>
                  <a:gd name="connsiteY84" fmla="*/ 174962 h 501607"/>
                  <a:gd name="connsiteX85" fmla="*/ 6519 w 823912"/>
                  <a:gd name="connsiteY85" fmla="*/ 187047 h 501607"/>
                  <a:gd name="connsiteX86" fmla="*/ 0 w 823912"/>
                  <a:gd name="connsiteY86" fmla="*/ 188470 h 501607"/>
                  <a:gd name="connsiteX87" fmla="*/ 0 w 823912"/>
                  <a:gd name="connsiteY87" fmla="*/ 131130 h 501607"/>
                  <a:gd name="connsiteX88" fmla="*/ 604654 w 823912"/>
                  <a:gd name="connsiteY88" fmla="*/ 3829 h 501607"/>
                  <a:gd name="connsiteX89" fmla="*/ 613973 w 823912"/>
                  <a:gd name="connsiteY89" fmla="*/ 2188 h 501607"/>
                  <a:gd name="connsiteX90" fmla="*/ 622743 w 823912"/>
                  <a:gd name="connsiteY90" fmla="*/ 1094 h 501607"/>
                  <a:gd name="connsiteX91" fmla="*/ 632611 w 823912"/>
                  <a:gd name="connsiteY91" fmla="*/ 547 h 501607"/>
                  <a:gd name="connsiteX92" fmla="*/ 641380 w 823912"/>
                  <a:gd name="connsiteY92" fmla="*/ 0 h 501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823912" h="501607">
                    <a:moveTo>
                      <a:pt x="641380" y="0"/>
                    </a:moveTo>
                    <a:lnTo>
                      <a:pt x="650150" y="0"/>
                    </a:lnTo>
                    <a:lnTo>
                      <a:pt x="659469" y="1094"/>
                    </a:lnTo>
                    <a:lnTo>
                      <a:pt x="667691" y="1641"/>
                    </a:lnTo>
                    <a:lnTo>
                      <a:pt x="677010" y="3282"/>
                    </a:lnTo>
                    <a:lnTo>
                      <a:pt x="685232" y="4923"/>
                    </a:lnTo>
                    <a:lnTo>
                      <a:pt x="694002" y="8204"/>
                    </a:lnTo>
                    <a:lnTo>
                      <a:pt x="702224" y="10392"/>
                    </a:lnTo>
                    <a:lnTo>
                      <a:pt x="710446" y="13672"/>
                    </a:lnTo>
                    <a:lnTo>
                      <a:pt x="718668" y="16954"/>
                    </a:lnTo>
                    <a:lnTo>
                      <a:pt x="726343" y="20783"/>
                    </a:lnTo>
                    <a:lnTo>
                      <a:pt x="734016" y="24611"/>
                    </a:lnTo>
                    <a:lnTo>
                      <a:pt x="741143" y="29532"/>
                    </a:lnTo>
                    <a:lnTo>
                      <a:pt x="748269" y="34455"/>
                    </a:lnTo>
                    <a:lnTo>
                      <a:pt x="755394" y="39925"/>
                    </a:lnTo>
                    <a:lnTo>
                      <a:pt x="761972" y="45393"/>
                    </a:lnTo>
                    <a:lnTo>
                      <a:pt x="768550" y="51409"/>
                    </a:lnTo>
                    <a:lnTo>
                      <a:pt x="775127" y="57426"/>
                    </a:lnTo>
                    <a:lnTo>
                      <a:pt x="780608" y="63988"/>
                    </a:lnTo>
                    <a:lnTo>
                      <a:pt x="786090" y="71098"/>
                    </a:lnTo>
                    <a:lnTo>
                      <a:pt x="791024" y="77660"/>
                    </a:lnTo>
                    <a:lnTo>
                      <a:pt x="796505" y="85317"/>
                    </a:lnTo>
                    <a:lnTo>
                      <a:pt x="800890" y="92973"/>
                    </a:lnTo>
                    <a:lnTo>
                      <a:pt x="804727" y="100631"/>
                    </a:lnTo>
                    <a:lnTo>
                      <a:pt x="808564" y="109380"/>
                    </a:lnTo>
                    <a:lnTo>
                      <a:pt x="811853" y="117585"/>
                    </a:lnTo>
                    <a:lnTo>
                      <a:pt x="815143" y="125787"/>
                    </a:lnTo>
                    <a:lnTo>
                      <a:pt x="817883" y="135086"/>
                    </a:lnTo>
                    <a:lnTo>
                      <a:pt x="820075" y="143836"/>
                    </a:lnTo>
                    <a:lnTo>
                      <a:pt x="821719" y="153134"/>
                    </a:lnTo>
                    <a:lnTo>
                      <a:pt x="822816" y="162431"/>
                    </a:lnTo>
                    <a:lnTo>
                      <a:pt x="823365" y="171727"/>
                    </a:lnTo>
                    <a:lnTo>
                      <a:pt x="823912" y="180479"/>
                    </a:lnTo>
                    <a:lnTo>
                      <a:pt x="823365" y="189775"/>
                    </a:lnTo>
                    <a:lnTo>
                      <a:pt x="822816" y="198527"/>
                    </a:lnTo>
                    <a:lnTo>
                      <a:pt x="821719" y="206729"/>
                    </a:lnTo>
                    <a:lnTo>
                      <a:pt x="820624" y="216028"/>
                    </a:lnTo>
                    <a:lnTo>
                      <a:pt x="818431" y="224230"/>
                    </a:lnTo>
                    <a:lnTo>
                      <a:pt x="816237" y="232982"/>
                    </a:lnTo>
                    <a:lnTo>
                      <a:pt x="812949" y="241185"/>
                    </a:lnTo>
                    <a:lnTo>
                      <a:pt x="810209" y="249934"/>
                    </a:lnTo>
                    <a:lnTo>
                      <a:pt x="806920" y="257592"/>
                    </a:lnTo>
                    <a:lnTo>
                      <a:pt x="803083" y="265247"/>
                    </a:lnTo>
                    <a:lnTo>
                      <a:pt x="798698" y="272905"/>
                    </a:lnTo>
                    <a:lnTo>
                      <a:pt x="794312" y="280015"/>
                    </a:lnTo>
                    <a:lnTo>
                      <a:pt x="788830" y="287124"/>
                    </a:lnTo>
                    <a:lnTo>
                      <a:pt x="783898" y="294235"/>
                    </a:lnTo>
                    <a:lnTo>
                      <a:pt x="778417" y="300797"/>
                    </a:lnTo>
                    <a:lnTo>
                      <a:pt x="772386" y="307360"/>
                    </a:lnTo>
                    <a:lnTo>
                      <a:pt x="766357" y="313922"/>
                    </a:lnTo>
                    <a:lnTo>
                      <a:pt x="759779" y="319392"/>
                    </a:lnTo>
                    <a:lnTo>
                      <a:pt x="753203" y="324861"/>
                    </a:lnTo>
                    <a:lnTo>
                      <a:pt x="745528" y="330329"/>
                    </a:lnTo>
                    <a:lnTo>
                      <a:pt x="738402" y="335252"/>
                    </a:lnTo>
                    <a:lnTo>
                      <a:pt x="730180" y="339627"/>
                    </a:lnTo>
                    <a:lnTo>
                      <a:pt x="722505" y="343456"/>
                    </a:lnTo>
                    <a:lnTo>
                      <a:pt x="714832" y="347283"/>
                    </a:lnTo>
                    <a:lnTo>
                      <a:pt x="706061" y="351112"/>
                    </a:lnTo>
                    <a:lnTo>
                      <a:pt x="697839" y="353847"/>
                    </a:lnTo>
                    <a:lnTo>
                      <a:pt x="688520" y="356582"/>
                    </a:lnTo>
                    <a:lnTo>
                      <a:pt x="679750" y="358769"/>
                    </a:lnTo>
                    <a:lnTo>
                      <a:pt x="0" y="501607"/>
                    </a:lnTo>
                    <a:lnTo>
                      <a:pt x="0" y="239776"/>
                    </a:lnTo>
                    <a:lnTo>
                      <a:pt x="15818" y="237038"/>
                    </a:lnTo>
                    <a:lnTo>
                      <a:pt x="78739" y="224953"/>
                    </a:lnTo>
                    <a:lnTo>
                      <a:pt x="142206" y="212318"/>
                    </a:lnTo>
                    <a:lnTo>
                      <a:pt x="205674" y="198584"/>
                    </a:lnTo>
                    <a:lnTo>
                      <a:pt x="268046" y="184851"/>
                    </a:lnTo>
                    <a:lnTo>
                      <a:pt x="330967" y="170017"/>
                    </a:lnTo>
                    <a:lnTo>
                      <a:pt x="393341" y="154637"/>
                    </a:lnTo>
                    <a:lnTo>
                      <a:pt x="455712" y="138155"/>
                    </a:lnTo>
                    <a:lnTo>
                      <a:pt x="486900" y="129915"/>
                    </a:lnTo>
                    <a:lnTo>
                      <a:pt x="518086" y="120577"/>
                    </a:lnTo>
                    <a:lnTo>
                      <a:pt x="549272" y="111237"/>
                    </a:lnTo>
                    <a:lnTo>
                      <a:pt x="579912" y="101348"/>
                    </a:lnTo>
                    <a:lnTo>
                      <a:pt x="547631" y="103547"/>
                    </a:lnTo>
                    <a:lnTo>
                      <a:pt x="515350" y="106294"/>
                    </a:lnTo>
                    <a:lnTo>
                      <a:pt x="483069" y="110138"/>
                    </a:lnTo>
                    <a:lnTo>
                      <a:pt x="451336" y="113435"/>
                    </a:lnTo>
                    <a:lnTo>
                      <a:pt x="387322" y="121674"/>
                    </a:lnTo>
                    <a:lnTo>
                      <a:pt x="323308" y="131014"/>
                    </a:lnTo>
                    <a:lnTo>
                      <a:pt x="259292" y="140902"/>
                    </a:lnTo>
                    <a:lnTo>
                      <a:pt x="195825" y="151890"/>
                    </a:lnTo>
                    <a:lnTo>
                      <a:pt x="132904" y="162876"/>
                    </a:lnTo>
                    <a:lnTo>
                      <a:pt x="69438" y="174962"/>
                    </a:lnTo>
                    <a:lnTo>
                      <a:pt x="6519" y="187047"/>
                    </a:lnTo>
                    <a:lnTo>
                      <a:pt x="0" y="188470"/>
                    </a:lnTo>
                    <a:lnTo>
                      <a:pt x="0" y="131130"/>
                    </a:lnTo>
                    <a:lnTo>
                      <a:pt x="604654" y="3829"/>
                    </a:lnTo>
                    <a:lnTo>
                      <a:pt x="613973" y="2188"/>
                    </a:lnTo>
                    <a:lnTo>
                      <a:pt x="622743" y="1094"/>
                    </a:lnTo>
                    <a:lnTo>
                      <a:pt x="632611" y="547"/>
                    </a:lnTo>
                    <a:lnTo>
                      <a:pt x="641380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6135688" y="2885282"/>
                <a:ext cx="823912" cy="503724"/>
              </a:xfrm>
              <a:custGeom>
                <a:avLst/>
                <a:gdLst>
                  <a:gd name="connsiteX0" fmla="*/ 641380 w 823912"/>
                  <a:gd name="connsiteY0" fmla="*/ 0 h 503724"/>
                  <a:gd name="connsiteX1" fmla="*/ 650150 w 823912"/>
                  <a:gd name="connsiteY1" fmla="*/ 0 h 503724"/>
                  <a:gd name="connsiteX2" fmla="*/ 659469 w 823912"/>
                  <a:gd name="connsiteY2" fmla="*/ 1099 h 503724"/>
                  <a:gd name="connsiteX3" fmla="*/ 667691 w 823912"/>
                  <a:gd name="connsiteY3" fmla="*/ 1648 h 503724"/>
                  <a:gd name="connsiteX4" fmla="*/ 677010 w 823912"/>
                  <a:gd name="connsiteY4" fmla="*/ 3296 h 503724"/>
                  <a:gd name="connsiteX5" fmla="*/ 685232 w 823912"/>
                  <a:gd name="connsiteY5" fmla="*/ 4943 h 503724"/>
                  <a:gd name="connsiteX6" fmla="*/ 694002 w 823912"/>
                  <a:gd name="connsiteY6" fmla="*/ 8239 h 503724"/>
                  <a:gd name="connsiteX7" fmla="*/ 702224 w 823912"/>
                  <a:gd name="connsiteY7" fmla="*/ 10435 h 503724"/>
                  <a:gd name="connsiteX8" fmla="*/ 710446 w 823912"/>
                  <a:gd name="connsiteY8" fmla="*/ 13731 h 503724"/>
                  <a:gd name="connsiteX9" fmla="*/ 718668 w 823912"/>
                  <a:gd name="connsiteY9" fmla="*/ 17027 h 503724"/>
                  <a:gd name="connsiteX10" fmla="*/ 726343 w 823912"/>
                  <a:gd name="connsiteY10" fmla="*/ 20871 h 503724"/>
                  <a:gd name="connsiteX11" fmla="*/ 734016 w 823912"/>
                  <a:gd name="connsiteY11" fmla="*/ 24715 h 503724"/>
                  <a:gd name="connsiteX12" fmla="*/ 741143 w 823912"/>
                  <a:gd name="connsiteY12" fmla="*/ 30207 h 503724"/>
                  <a:gd name="connsiteX13" fmla="*/ 748269 w 823912"/>
                  <a:gd name="connsiteY13" fmla="*/ 34600 h 503724"/>
                  <a:gd name="connsiteX14" fmla="*/ 755394 w 823912"/>
                  <a:gd name="connsiteY14" fmla="*/ 40092 h 503724"/>
                  <a:gd name="connsiteX15" fmla="*/ 761972 w 823912"/>
                  <a:gd name="connsiteY15" fmla="*/ 45584 h 503724"/>
                  <a:gd name="connsiteX16" fmla="*/ 768550 w 823912"/>
                  <a:gd name="connsiteY16" fmla="*/ 51627 h 503724"/>
                  <a:gd name="connsiteX17" fmla="*/ 775127 w 823912"/>
                  <a:gd name="connsiteY17" fmla="*/ 57667 h 503724"/>
                  <a:gd name="connsiteX18" fmla="*/ 780608 w 823912"/>
                  <a:gd name="connsiteY18" fmla="*/ 64259 h 503724"/>
                  <a:gd name="connsiteX19" fmla="*/ 786090 w 823912"/>
                  <a:gd name="connsiteY19" fmla="*/ 71398 h 503724"/>
                  <a:gd name="connsiteX20" fmla="*/ 791024 w 823912"/>
                  <a:gd name="connsiteY20" fmla="*/ 78537 h 503724"/>
                  <a:gd name="connsiteX21" fmla="*/ 796505 w 823912"/>
                  <a:gd name="connsiteY21" fmla="*/ 85676 h 503724"/>
                  <a:gd name="connsiteX22" fmla="*/ 800890 w 823912"/>
                  <a:gd name="connsiteY22" fmla="*/ 93367 h 503724"/>
                  <a:gd name="connsiteX23" fmla="*/ 804727 w 823912"/>
                  <a:gd name="connsiteY23" fmla="*/ 101055 h 503724"/>
                  <a:gd name="connsiteX24" fmla="*/ 808564 w 823912"/>
                  <a:gd name="connsiteY24" fmla="*/ 109843 h 503724"/>
                  <a:gd name="connsiteX25" fmla="*/ 811853 w 823912"/>
                  <a:gd name="connsiteY25" fmla="*/ 118080 h 503724"/>
                  <a:gd name="connsiteX26" fmla="*/ 815143 w 823912"/>
                  <a:gd name="connsiteY26" fmla="*/ 126319 h 503724"/>
                  <a:gd name="connsiteX27" fmla="*/ 817883 w 823912"/>
                  <a:gd name="connsiteY27" fmla="*/ 135655 h 503724"/>
                  <a:gd name="connsiteX28" fmla="*/ 820075 w 823912"/>
                  <a:gd name="connsiteY28" fmla="*/ 144443 h 503724"/>
                  <a:gd name="connsiteX29" fmla="*/ 821719 w 823912"/>
                  <a:gd name="connsiteY29" fmla="*/ 153779 h 503724"/>
                  <a:gd name="connsiteX30" fmla="*/ 822816 w 823912"/>
                  <a:gd name="connsiteY30" fmla="*/ 163116 h 503724"/>
                  <a:gd name="connsiteX31" fmla="*/ 823365 w 823912"/>
                  <a:gd name="connsiteY31" fmla="*/ 172452 h 503724"/>
                  <a:gd name="connsiteX32" fmla="*/ 823912 w 823912"/>
                  <a:gd name="connsiteY32" fmla="*/ 181240 h 503724"/>
                  <a:gd name="connsiteX33" fmla="*/ 823365 w 823912"/>
                  <a:gd name="connsiteY33" fmla="*/ 190027 h 503724"/>
                  <a:gd name="connsiteX34" fmla="*/ 822816 w 823912"/>
                  <a:gd name="connsiteY34" fmla="*/ 199364 h 503724"/>
                  <a:gd name="connsiteX35" fmla="*/ 821719 w 823912"/>
                  <a:gd name="connsiteY35" fmla="*/ 207603 h 503724"/>
                  <a:gd name="connsiteX36" fmla="*/ 820624 w 823912"/>
                  <a:gd name="connsiteY36" fmla="*/ 216939 h 503724"/>
                  <a:gd name="connsiteX37" fmla="*/ 818431 w 823912"/>
                  <a:gd name="connsiteY37" fmla="*/ 225176 h 503724"/>
                  <a:gd name="connsiteX38" fmla="*/ 816237 w 823912"/>
                  <a:gd name="connsiteY38" fmla="*/ 233964 h 503724"/>
                  <a:gd name="connsiteX39" fmla="*/ 812949 w 823912"/>
                  <a:gd name="connsiteY39" fmla="*/ 242203 h 503724"/>
                  <a:gd name="connsiteX40" fmla="*/ 810209 w 823912"/>
                  <a:gd name="connsiteY40" fmla="*/ 250440 h 503724"/>
                  <a:gd name="connsiteX41" fmla="*/ 806920 w 823912"/>
                  <a:gd name="connsiteY41" fmla="*/ 258679 h 503724"/>
                  <a:gd name="connsiteX42" fmla="*/ 803083 w 823912"/>
                  <a:gd name="connsiteY42" fmla="*/ 266367 h 503724"/>
                  <a:gd name="connsiteX43" fmla="*/ 798698 w 823912"/>
                  <a:gd name="connsiteY43" fmla="*/ 274056 h 503724"/>
                  <a:gd name="connsiteX44" fmla="*/ 794312 w 823912"/>
                  <a:gd name="connsiteY44" fmla="*/ 281196 h 503724"/>
                  <a:gd name="connsiteX45" fmla="*/ 788830 w 823912"/>
                  <a:gd name="connsiteY45" fmla="*/ 288336 h 503724"/>
                  <a:gd name="connsiteX46" fmla="*/ 783898 w 823912"/>
                  <a:gd name="connsiteY46" fmla="*/ 295475 h 503724"/>
                  <a:gd name="connsiteX47" fmla="*/ 778417 w 823912"/>
                  <a:gd name="connsiteY47" fmla="*/ 302067 h 503724"/>
                  <a:gd name="connsiteX48" fmla="*/ 772386 w 823912"/>
                  <a:gd name="connsiteY48" fmla="*/ 308656 h 503724"/>
                  <a:gd name="connsiteX49" fmla="*/ 766357 w 823912"/>
                  <a:gd name="connsiteY49" fmla="*/ 315247 h 503724"/>
                  <a:gd name="connsiteX50" fmla="*/ 759779 w 823912"/>
                  <a:gd name="connsiteY50" fmla="*/ 320739 h 503724"/>
                  <a:gd name="connsiteX51" fmla="*/ 753203 w 823912"/>
                  <a:gd name="connsiteY51" fmla="*/ 326231 h 503724"/>
                  <a:gd name="connsiteX52" fmla="*/ 745528 w 823912"/>
                  <a:gd name="connsiteY52" fmla="*/ 331175 h 503724"/>
                  <a:gd name="connsiteX53" fmla="*/ 738402 w 823912"/>
                  <a:gd name="connsiteY53" fmla="*/ 336667 h 503724"/>
                  <a:gd name="connsiteX54" fmla="*/ 730180 w 823912"/>
                  <a:gd name="connsiteY54" fmla="*/ 341060 h 503724"/>
                  <a:gd name="connsiteX55" fmla="*/ 722505 w 823912"/>
                  <a:gd name="connsiteY55" fmla="*/ 344904 h 503724"/>
                  <a:gd name="connsiteX56" fmla="*/ 714832 w 823912"/>
                  <a:gd name="connsiteY56" fmla="*/ 348748 h 503724"/>
                  <a:gd name="connsiteX57" fmla="*/ 706061 w 823912"/>
                  <a:gd name="connsiteY57" fmla="*/ 352044 h 503724"/>
                  <a:gd name="connsiteX58" fmla="*/ 697839 w 823912"/>
                  <a:gd name="connsiteY58" fmla="*/ 355339 h 503724"/>
                  <a:gd name="connsiteX59" fmla="*/ 688520 w 823912"/>
                  <a:gd name="connsiteY59" fmla="*/ 358085 h 503724"/>
                  <a:gd name="connsiteX60" fmla="*/ 679750 w 823912"/>
                  <a:gd name="connsiteY60" fmla="*/ 360283 h 503724"/>
                  <a:gd name="connsiteX61" fmla="*/ 0 w 823912"/>
                  <a:gd name="connsiteY61" fmla="*/ 503724 h 503724"/>
                  <a:gd name="connsiteX62" fmla="*/ 0 w 823912"/>
                  <a:gd name="connsiteY62" fmla="*/ 237853 h 503724"/>
                  <a:gd name="connsiteX63" fmla="*/ 15818 w 823912"/>
                  <a:gd name="connsiteY63" fmla="*/ 235153 h 503724"/>
                  <a:gd name="connsiteX64" fmla="*/ 78739 w 823912"/>
                  <a:gd name="connsiteY64" fmla="*/ 223235 h 503724"/>
                  <a:gd name="connsiteX65" fmla="*/ 142206 w 823912"/>
                  <a:gd name="connsiteY65" fmla="*/ 210234 h 503724"/>
                  <a:gd name="connsiteX66" fmla="*/ 205674 w 823912"/>
                  <a:gd name="connsiteY66" fmla="*/ 197774 h 503724"/>
                  <a:gd name="connsiteX67" fmla="*/ 268046 w 823912"/>
                  <a:gd name="connsiteY67" fmla="*/ 183690 h 503724"/>
                  <a:gd name="connsiteX68" fmla="*/ 330967 w 823912"/>
                  <a:gd name="connsiteY68" fmla="*/ 169063 h 503724"/>
                  <a:gd name="connsiteX69" fmla="*/ 393341 w 823912"/>
                  <a:gd name="connsiteY69" fmla="*/ 154437 h 503724"/>
                  <a:gd name="connsiteX70" fmla="*/ 455712 w 823912"/>
                  <a:gd name="connsiteY70" fmla="*/ 138185 h 503724"/>
                  <a:gd name="connsiteX71" fmla="*/ 486900 w 823912"/>
                  <a:gd name="connsiteY71" fmla="*/ 128975 h 503724"/>
                  <a:gd name="connsiteX72" fmla="*/ 518086 w 823912"/>
                  <a:gd name="connsiteY72" fmla="*/ 120308 h 503724"/>
                  <a:gd name="connsiteX73" fmla="*/ 549272 w 823912"/>
                  <a:gd name="connsiteY73" fmla="*/ 111641 h 503724"/>
                  <a:gd name="connsiteX74" fmla="*/ 579912 w 823912"/>
                  <a:gd name="connsiteY74" fmla="*/ 101347 h 503724"/>
                  <a:gd name="connsiteX75" fmla="*/ 547631 w 823912"/>
                  <a:gd name="connsiteY75" fmla="*/ 104056 h 503724"/>
                  <a:gd name="connsiteX76" fmla="*/ 515350 w 823912"/>
                  <a:gd name="connsiteY76" fmla="*/ 106765 h 503724"/>
                  <a:gd name="connsiteX77" fmla="*/ 483069 w 823912"/>
                  <a:gd name="connsiteY77" fmla="*/ 110015 h 503724"/>
                  <a:gd name="connsiteX78" fmla="*/ 451336 w 823912"/>
                  <a:gd name="connsiteY78" fmla="*/ 113806 h 503724"/>
                  <a:gd name="connsiteX79" fmla="*/ 387322 w 823912"/>
                  <a:gd name="connsiteY79" fmla="*/ 121391 h 503724"/>
                  <a:gd name="connsiteX80" fmla="*/ 323308 w 823912"/>
                  <a:gd name="connsiteY80" fmla="*/ 130600 h 503724"/>
                  <a:gd name="connsiteX81" fmla="*/ 259292 w 823912"/>
                  <a:gd name="connsiteY81" fmla="*/ 140352 h 503724"/>
                  <a:gd name="connsiteX82" fmla="*/ 195825 w 823912"/>
                  <a:gd name="connsiteY82" fmla="*/ 150644 h 503724"/>
                  <a:gd name="connsiteX83" fmla="*/ 132904 w 823912"/>
                  <a:gd name="connsiteY83" fmla="*/ 162020 h 503724"/>
                  <a:gd name="connsiteX84" fmla="*/ 69438 w 823912"/>
                  <a:gd name="connsiteY84" fmla="*/ 173938 h 503724"/>
                  <a:gd name="connsiteX85" fmla="*/ 6519 w 823912"/>
                  <a:gd name="connsiteY85" fmla="*/ 186399 h 503724"/>
                  <a:gd name="connsiteX86" fmla="*/ 0 w 823912"/>
                  <a:gd name="connsiteY86" fmla="*/ 187746 h 503724"/>
                  <a:gd name="connsiteX87" fmla="*/ 0 w 823912"/>
                  <a:gd name="connsiteY87" fmla="*/ 131439 h 503724"/>
                  <a:gd name="connsiteX88" fmla="*/ 604654 w 823912"/>
                  <a:gd name="connsiteY88" fmla="*/ 3844 h 503724"/>
                  <a:gd name="connsiteX89" fmla="*/ 613973 w 823912"/>
                  <a:gd name="connsiteY89" fmla="*/ 2196 h 503724"/>
                  <a:gd name="connsiteX90" fmla="*/ 622743 w 823912"/>
                  <a:gd name="connsiteY90" fmla="*/ 1099 h 503724"/>
                  <a:gd name="connsiteX91" fmla="*/ 632611 w 823912"/>
                  <a:gd name="connsiteY91" fmla="*/ 550 h 503724"/>
                  <a:gd name="connsiteX92" fmla="*/ 641380 w 823912"/>
                  <a:gd name="connsiteY92" fmla="*/ 0 h 503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823912" h="503724">
                    <a:moveTo>
                      <a:pt x="641380" y="0"/>
                    </a:moveTo>
                    <a:lnTo>
                      <a:pt x="650150" y="0"/>
                    </a:lnTo>
                    <a:lnTo>
                      <a:pt x="659469" y="1099"/>
                    </a:lnTo>
                    <a:lnTo>
                      <a:pt x="667691" y="1648"/>
                    </a:lnTo>
                    <a:lnTo>
                      <a:pt x="677010" y="3296"/>
                    </a:lnTo>
                    <a:lnTo>
                      <a:pt x="685232" y="4943"/>
                    </a:lnTo>
                    <a:lnTo>
                      <a:pt x="694002" y="8239"/>
                    </a:lnTo>
                    <a:lnTo>
                      <a:pt x="702224" y="10435"/>
                    </a:lnTo>
                    <a:lnTo>
                      <a:pt x="710446" y="13731"/>
                    </a:lnTo>
                    <a:lnTo>
                      <a:pt x="718668" y="17027"/>
                    </a:lnTo>
                    <a:lnTo>
                      <a:pt x="726343" y="20871"/>
                    </a:lnTo>
                    <a:lnTo>
                      <a:pt x="734016" y="24715"/>
                    </a:lnTo>
                    <a:lnTo>
                      <a:pt x="741143" y="30207"/>
                    </a:lnTo>
                    <a:lnTo>
                      <a:pt x="748269" y="34600"/>
                    </a:lnTo>
                    <a:lnTo>
                      <a:pt x="755394" y="40092"/>
                    </a:lnTo>
                    <a:lnTo>
                      <a:pt x="761972" y="45584"/>
                    </a:lnTo>
                    <a:lnTo>
                      <a:pt x="768550" y="51627"/>
                    </a:lnTo>
                    <a:lnTo>
                      <a:pt x="775127" y="57667"/>
                    </a:lnTo>
                    <a:lnTo>
                      <a:pt x="780608" y="64259"/>
                    </a:lnTo>
                    <a:lnTo>
                      <a:pt x="786090" y="71398"/>
                    </a:lnTo>
                    <a:lnTo>
                      <a:pt x="791024" y="78537"/>
                    </a:lnTo>
                    <a:lnTo>
                      <a:pt x="796505" y="85676"/>
                    </a:lnTo>
                    <a:lnTo>
                      <a:pt x="800890" y="93367"/>
                    </a:lnTo>
                    <a:lnTo>
                      <a:pt x="804727" y="101055"/>
                    </a:lnTo>
                    <a:lnTo>
                      <a:pt x="808564" y="109843"/>
                    </a:lnTo>
                    <a:lnTo>
                      <a:pt x="811853" y="118080"/>
                    </a:lnTo>
                    <a:lnTo>
                      <a:pt x="815143" y="126319"/>
                    </a:lnTo>
                    <a:lnTo>
                      <a:pt x="817883" y="135655"/>
                    </a:lnTo>
                    <a:lnTo>
                      <a:pt x="820075" y="144443"/>
                    </a:lnTo>
                    <a:lnTo>
                      <a:pt x="821719" y="153779"/>
                    </a:lnTo>
                    <a:lnTo>
                      <a:pt x="822816" y="163116"/>
                    </a:lnTo>
                    <a:lnTo>
                      <a:pt x="823365" y="172452"/>
                    </a:lnTo>
                    <a:lnTo>
                      <a:pt x="823912" y="181240"/>
                    </a:lnTo>
                    <a:lnTo>
                      <a:pt x="823365" y="190027"/>
                    </a:lnTo>
                    <a:lnTo>
                      <a:pt x="822816" y="199364"/>
                    </a:lnTo>
                    <a:lnTo>
                      <a:pt x="821719" y="207603"/>
                    </a:lnTo>
                    <a:lnTo>
                      <a:pt x="820624" y="216939"/>
                    </a:lnTo>
                    <a:lnTo>
                      <a:pt x="818431" y="225176"/>
                    </a:lnTo>
                    <a:lnTo>
                      <a:pt x="816237" y="233964"/>
                    </a:lnTo>
                    <a:lnTo>
                      <a:pt x="812949" y="242203"/>
                    </a:lnTo>
                    <a:lnTo>
                      <a:pt x="810209" y="250440"/>
                    </a:lnTo>
                    <a:lnTo>
                      <a:pt x="806920" y="258679"/>
                    </a:lnTo>
                    <a:lnTo>
                      <a:pt x="803083" y="266367"/>
                    </a:lnTo>
                    <a:lnTo>
                      <a:pt x="798698" y="274056"/>
                    </a:lnTo>
                    <a:lnTo>
                      <a:pt x="794312" y="281196"/>
                    </a:lnTo>
                    <a:lnTo>
                      <a:pt x="788830" y="288336"/>
                    </a:lnTo>
                    <a:lnTo>
                      <a:pt x="783898" y="295475"/>
                    </a:lnTo>
                    <a:lnTo>
                      <a:pt x="778417" y="302067"/>
                    </a:lnTo>
                    <a:lnTo>
                      <a:pt x="772386" y="308656"/>
                    </a:lnTo>
                    <a:lnTo>
                      <a:pt x="766357" y="315247"/>
                    </a:lnTo>
                    <a:lnTo>
                      <a:pt x="759779" y="320739"/>
                    </a:lnTo>
                    <a:lnTo>
                      <a:pt x="753203" y="326231"/>
                    </a:lnTo>
                    <a:lnTo>
                      <a:pt x="745528" y="331175"/>
                    </a:lnTo>
                    <a:lnTo>
                      <a:pt x="738402" y="336667"/>
                    </a:lnTo>
                    <a:lnTo>
                      <a:pt x="730180" y="341060"/>
                    </a:lnTo>
                    <a:lnTo>
                      <a:pt x="722505" y="344904"/>
                    </a:lnTo>
                    <a:lnTo>
                      <a:pt x="714832" y="348748"/>
                    </a:lnTo>
                    <a:lnTo>
                      <a:pt x="706061" y="352044"/>
                    </a:lnTo>
                    <a:lnTo>
                      <a:pt x="697839" y="355339"/>
                    </a:lnTo>
                    <a:lnTo>
                      <a:pt x="688520" y="358085"/>
                    </a:lnTo>
                    <a:lnTo>
                      <a:pt x="679750" y="360283"/>
                    </a:lnTo>
                    <a:lnTo>
                      <a:pt x="0" y="503724"/>
                    </a:lnTo>
                    <a:lnTo>
                      <a:pt x="0" y="237853"/>
                    </a:lnTo>
                    <a:lnTo>
                      <a:pt x="15818" y="235153"/>
                    </a:lnTo>
                    <a:lnTo>
                      <a:pt x="78739" y="223235"/>
                    </a:lnTo>
                    <a:lnTo>
                      <a:pt x="142206" y="210234"/>
                    </a:lnTo>
                    <a:lnTo>
                      <a:pt x="205674" y="197774"/>
                    </a:lnTo>
                    <a:lnTo>
                      <a:pt x="268046" y="183690"/>
                    </a:lnTo>
                    <a:lnTo>
                      <a:pt x="330967" y="169063"/>
                    </a:lnTo>
                    <a:lnTo>
                      <a:pt x="393341" y="154437"/>
                    </a:lnTo>
                    <a:lnTo>
                      <a:pt x="455712" y="138185"/>
                    </a:lnTo>
                    <a:lnTo>
                      <a:pt x="486900" y="128975"/>
                    </a:lnTo>
                    <a:lnTo>
                      <a:pt x="518086" y="120308"/>
                    </a:lnTo>
                    <a:lnTo>
                      <a:pt x="549272" y="111641"/>
                    </a:lnTo>
                    <a:lnTo>
                      <a:pt x="579912" y="101347"/>
                    </a:lnTo>
                    <a:lnTo>
                      <a:pt x="547631" y="104056"/>
                    </a:lnTo>
                    <a:lnTo>
                      <a:pt x="515350" y="106765"/>
                    </a:lnTo>
                    <a:lnTo>
                      <a:pt x="483069" y="110015"/>
                    </a:lnTo>
                    <a:lnTo>
                      <a:pt x="451336" y="113806"/>
                    </a:lnTo>
                    <a:lnTo>
                      <a:pt x="387322" y="121391"/>
                    </a:lnTo>
                    <a:lnTo>
                      <a:pt x="323308" y="130600"/>
                    </a:lnTo>
                    <a:lnTo>
                      <a:pt x="259292" y="140352"/>
                    </a:lnTo>
                    <a:lnTo>
                      <a:pt x="195825" y="150644"/>
                    </a:lnTo>
                    <a:lnTo>
                      <a:pt x="132904" y="162020"/>
                    </a:lnTo>
                    <a:lnTo>
                      <a:pt x="69438" y="173938"/>
                    </a:lnTo>
                    <a:lnTo>
                      <a:pt x="6519" y="186399"/>
                    </a:lnTo>
                    <a:lnTo>
                      <a:pt x="0" y="187746"/>
                    </a:lnTo>
                    <a:lnTo>
                      <a:pt x="0" y="131439"/>
                    </a:lnTo>
                    <a:lnTo>
                      <a:pt x="604654" y="3844"/>
                    </a:lnTo>
                    <a:lnTo>
                      <a:pt x="613973" y="2196"/>
                    </a:lnTo>
                    <a:lnTo>
                      <a:pt x="622743" y="1099"/>
                    </a:lnTo>
                    <a:lnTo>
                      <a:pt x="632611" y="550"/>
                    </a:lnTo>
                    <a:lnTo>
                      <a:pt x="641380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6134238" y="3389007"/>
                <a:ext cx="1450" cy="306"/>
              </a:xfrm>
              <a:custGeom>
                <a:avLst/>
                <a:gdLst>
                  <a:gd name="connsiteX0" fmla="*/ 1450 w 1450"/>
                  <a:gd name="connsiteY0" fmla="*/ 0 h 306"/>
                  <a:gd name="connsiteX1" fmla="*/ 1450 w 1450"/>
                  <a:gd name="connsiteY1" fmla="*/ 306 h 306"/>
                  <a:gd name="connsiteX2" fmla="*/ 0 w 1450"/>
                  <a:gd name="connsiteY2" fmla="*/ 306 h 306"/>
                  <a:gd name="connsiteX3" fmla="*/ 1450 w 1450"/>
                  <a:gd name="connsiteY3" fmla="*/ 0 h 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50" h="306">
                    <a:moveTo>
                      <a:pt x="1450" y="0"/>
                    </a:moveTo>
                    <a:lnTo>
                      <a:pt x="1450" y="306"/>
                    </a:lnTo>
                    <a:lnTo>
                      <a:pt x="0" y="306"/>
                    </a:lnTo>
                    <a:lnTo>
                      <a:pt x="1450" y="0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954213" y="2887266"/>
              <a:ext cx="588023" cy="1424655"/>
              <a:chOff x="5272283" y="3468688"/>
              <a:chExt cx="784031" cy="1899540"/>
            </a:xfrm>
            <a:solidFill>
              <a:srgbClr val="3A3A3A"/>
            </a:solidFill>
          </p:grpSpPr>
          <p:sp>
            <p:nvSpPr>
              <p:cNvPr id="24" name="任意多边形 23"/>
              <p:cNvSpPr/>
              <p:nvPr/>
            </p:nvSpPr>
            <p:spPr>
              <a:xfrm>
                <a:off x="5272283" y="3468688"/>
                <a:ext cx="485806" cy="68507"/>
              </a:xfrm>
              <a:custGeom>
                <a:avLst/>
                <a:gdLst>
                  <a:gd name="connsiteX0" fmla="*/ 0 w 485806"/>
                  <a:gd name="connsiteY0" fmla="*/ 0 h 68507"/>
                  <a:gd name="connsiteX1" fmla="*/ 485806 w 485806"/>
                  <a:gd name="connsiteY1" fmla="*/ 0 h 68507"/>
                  <a:gd name="connsiteX2" fmla="*/ 179375 w 485806"/>
                  <a:gd name="connsiteY2" fmla="*/ 64663 h 68507"/>
                  <a:gd name="connsiteX3" fmla="*/ 169509 w 485806"/>
                  <a:gd name="connsiteY3" fmla="*/ 66311 h 68507"/>
                  <a:gd name="connsiteX4" fmla="*/ 160190 w 485806"/>
                  <a:gd name="connsiteY4" fmla="*/ 67410 h 68507"/>
                  <a:gd name="connsiteX5" fmla="*/ 150871 w 485806"/>
                  <a:gd name="connsiteY5" fmla="*/ 67959 h 68507"/>
                  <a:gd name="connsiteX6" fmla="*/ 141552 w 485806"/>
                  <a:gd name="connsiteY6" fmla="*/ 68507 h 68507"/>
                  <a:gd name="connsiteX7" fmla="*/ 133330 w 485806"/>
                  <a:gd name="connsiteY7" fmla="*/ 67959 h 68507"/>
                  <a:gd name="connsiteX8" fmla="*/ 125657 w 485806"/>
                  <a:gd name="connsiteY8" fmla="*/ 67410 h 68507"/>
                  <a:gd name="connsiteX9" fmla="*/ 110308 w 485806"/>
                  <a:gd name="connsiteY9" fmla="*/ 65762 h 68507"/>
                  <a:gd name="connsiteX10" fmla="*/ 95509 w 485806"/>
                  <a:gd name="connsiteY10" fmla="*/ 62467 h 68507"/>
                  <a:gd name="connsiteX11" fmla="*/ 81257 w 485806"/>
                  <a:gd name="connsiteY11" fmla="*/ 58072 h 68507"/>
                  <a:gd name="connsiteX12" fmla="*/ 66456 w 485806"/>
                  <a:gd name="connsiteY12" fmla="*/ 52031 h 68507"/>
                  <a:gd name="connsiteX13" fmla="*/ 52753 w 485806"/>
                  <a:gd name="connsiteY13" fmla="*/ 45442 h 68507"/>
                  <a:gd name="connsiteX14" fmla="*/ 40146 w 485806"/>
                  <a:gd name="connsiteY14" fmla="*/ 37751 h 68507"/>
                  <a:gd name="connsiteX15" fmla="*/ 28088 w 485806"/>
                  <a:gd name="connsiteY15" fmla="*/ 28415 h 68507"/>
                  <a:gd name="connsiteX16" fmla="*/ 16576 w 485806"/>
                  <a:gd name="connsiteY16" fmla="*/ 18530 h 68507"/>
                  <a:gd name="connsiteX17" fmla="*/ 6162 w 485806"/>
                  <a:gd name="connsiteY17" fmla="*/ 7546 h 68507"/>
                  <a:gd name="connsiteX18" fmla="*/ 0 w 485806"/>
                  <a:gd name="connsiteY18" fmla="*/ 0 h 68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5806" h="68507">
                    <a:moveTo>
                      <a:pt x="0" y="0"/>
                    </a:moveTo>
                    <a:lnTo>
                      <a:pt x="485806" y="0"/>
                    </a:lnTo>
                    <a:lnTo>
                      <a:pt x="179375" y="64663"/>
                    </a:lnTo>
                    <a:lnTo>
                      <a:pt x="169509" y="66311"/>
                    </a:lnTo>
                    <a:lnTo>
                      <a:pt x="160190" y="67410"/>
                    </a:lnTo>
                    <a:lnTo>
                      <a:pt x="150871" y="67959"/>
                    </a:lnTo>
                    <a:lnTo>
                      <a:pt x="141552" y="68507"/>
                    </a:lnTo>
                    <a:lnTo>
                      <a:pt x="133330" y="67959"/>
                    </a:lnTo>
                    <a:lnTo>
                      <a:pt x="125657" y="67410"/>
                    </a:lnTo>
                    <a:lnTo>
                      <a:pt x="110308" y="65762"/>
                    </a:lnTo>
                    <a:lnTo>
                      <a:pt x="95509" y="62467"/>
                    </a:lnTo>
                    <a:lnTo>
                      <a:pt x="81257" y="58072"/>
                    </a:lnTo>
                    <a:lnTo>
                      <a:pt x="66456" y="52031"/>
                    </a:lnTo>
                    <a:lnTo>
                      <a:pt x="52753" y="45442"/>
                    </a:lnTo>
                    <a:lnTo>
                      <a:pt x="40146" y="37751"/>
                    </a:lnTo>
                    <a:lnTo>
                      <a:pt x="28088" y="28415"/>
                    </a:lnTo>
                    <a:lnTo>
                      <a:pt x="16576" y="18530"/>
                    </a:lnTo>
                    <a:lnTo>
                      <a:pt x="6162" y="754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5459952" y="3575542"/>
                <a:ext cx="323507" cy="254740"/>
              </a:xfrm>
              <a:custGeom>
                <a:avLst/>
                <a:gdLst>
                  <a:gd name="connsiteX0" fmla="*/ 292147 w 323507"/>
                  <a:gd name="connsiteY0" fmla="*/ 0 h 254740"/>
                  <a:gd name="connsiteX1" fmla="*/ 295447 w 323507"/>
                  <a:gd name="connsiteY1" fmla="*/ 550 h 254740"/>
                  <a:gd name="connsiteX2" fmla="*/ 299299 w 323507"/>
                  <a:gd name="connsiteY2" fmla="*/ 1099 h 254740"/>
                  <a:gd name="connsiteX3" fmla="*/ 302601 w 323507"/>
                  <a:gd name="connsiteY3" fmla="*/ 2200 h 254740"/>
                  <a:gd name="connsiteX4" fmla="*/ 305352 w 323507"/>
                  <a:gd name="connsiteY4" fmla="*/ 3851 h 254740"/>
                  <a:gd name="connsiteX5" fmla="*/ 308652 w 323507"/>
                  <a:gd name="connsiteY5" fmla="*/ 5501 h 254740"/>
                  <a:gd name="connsiteX6" fmla="*/ 311403 w 323507"/>
                  <a:gd name="connsiteY6" fmla="*/ 7152 h 254740"/>
                  <a:gd name="connsiteX7" fmla="*/ 314705 w 323507"/>
                  <a:gd name="connsiteY7" fmla="*/ 10453 h 254740"/>
                  <a:gd name="connsiteX8" fmla="*/ 316905 w 323507"/>
                  <a:gd name="connsiteY8" fmla="*/ 12654 h 254740"/>
                  <a:gd name="connsiteX9" fmla="*/ 318556 w 323507"/>
                  <a:gd name="connsiteY9" fmla="*/ 15405 h 254740"/>
                  <a:gd name="connsiteX10" fmla="*/ 320207 w 323507"/>
                  <a:gd name="connsiteY10" fmla="*/ 18705 h 254740"/>
                  <a:gd name="connsiteX11" fmla="*/ 321856 w 323507"/>
                  <a:gd name="connsiteY11" fmla="*/ 22008 h 254740"/>
                  <a:gd name="connsiteX12" fmla="*/ 322956 w 323507"/>
                  <a:gd name="connsiteY12" fmla="*/ 25309 h 254740"/>
                  <a:gd name="connsiteX13" fmla="*/ 323507 w 323507"/>
                  <a:gd name="connsiteY13" fmla="*/ 29710 h 254740"/>
                  <a:gd name="connsiteX14" fmla="*/ 323507 w 323507"/>
                  <a:gd name="connsiteY14" fmla="*/ 33561 h 254740"/>
                  <a:gd name="connsiteX15" fmla="*/ 323507 w 323507"/>
                  <a:gd name="connsiteY15" fmla="*/ 214025 h 254740"/>
                  <a:gd name="connsiteX16" fmla="*/ 323507 w 323507"/>
                  <a:gd name="connsiteY16" fmla="*/ 217876 h 254740"/>
                  <a:gd name="connsiteX17" fmla="*/ 322956 w 323507"/>
                  <a:gd name="connsiteY17" fmla="*/ 221727 h 254740"/>
                  <a:gd name="connsiteX18" fmla="*/ 321856 w 323507"/>
                  <a:gd name="connsiteY18" fmla="*/ 225580 h 254740"/>
                  <a:gd name="connsiteX19" fmla="*/ 320756 w 323507"/>
                  <a:gd name="connsiteY19" fmla="*/ 229431 h 254740"/>
                  <a:gd name="connsiteX20" fmla="*/ 319105 w 323507"/>
                  <a:gd name="connsiteY20" fmla="*/ 233282 h 254740"/>
                  <a:gd name="connsiteX21" fmla="*/ 316905 w 323507"/>
                  <a:gd name="connsiteY21" fmla="*/ 236583 h 254740"/>
                  <a:gd name="connsiteX22" fmla="*/ 314705 w 323507"/>
                  <a:gd name="connsiteY22" fmla="*/ 239884 h 254740"/>
                  <a:gd name="connsiteX23" fmla="*/ 311403 w 323507"/>
                  <a:gd name="connsiteY23" fmla="*/ 242636 h 254740"/>
                  <a:gd name="connsiteX24" fmla="*/ 308652 w 323507"/>
                  <a:gd name="connsiteY24" fmla="*/ 244836 h 254740"/>
                  <a:gd name="connsiteX25" fmla="*/ 305901 w 323507"/>
                  <a:gd name="connsiteY25" fmla="*/ 247037 h 254740"/>
                  <a:gd name="connsiteX26" fmla="*/ 302601 w 323507"/>
                  <a:gd name="connsiteY26" fmla="*/ 249237 h 254740"/>
                  <a:gd name="connsiteX27" fmla="*/ 299299 w 323507"/>
                  <a:gd name="connsiteY27" fmla="*/ 250889 h 254740"/>
                  <a:gd name="connsiteX28" fmla="*/ 295447 w 323507"/>
                  <a:gd name="connsiteY28" fmla="*/ 252538 h 254740"/>
                  <a:gd name="connsiteX29" fmla="*/ 291047 w 323507"/>
                  <a:gd name="connsiteY29" fmla="*/ 253639 h 254740"/>
                  <a:gd name="connsiteX30" fmla="*/ 287196 w 323507"/>
                  <a:gd name="connsiteY30" fmla="*/ 254189 h 254740"/>
                  <a:gd name="connsiteX31" fmla="*/ 283345 w 323507"/>
                  <a:gd name="connsiteY31" fmla="*/ 254740 h 254740"/>
                  <a:gd name="connsiteX32" fmla="*/ 40163 w 323507"/>
                  <a:gd name="connsiteY32" fmla="*/ 254740 h 254740"/>
                  <a:gd name="connsiteX33" fmla="*/ 36312 w 323507"/>
                  <a:gd name="connsiteY33" fmla="*/ 254189 h 254740"/>
                  <a:gd name="connsiteX34" fmla="*/ 32461 w 323507"/>
                  <a:gd name="connsiteY34" fmla="*/ 253639 h 254740"/>
                  <a:gd name="connsiteX35" fmla="*/ 28609 w 323507"/>
                  <a:gd name="connsiteY35" fmla="*/ 252538 h 254740"/>
                  <a:gd name="connsiteX36" fmla="*/ 24209 w 323507"/>
                  <a:gd name="connsiteY36" fmla="*/ 250889 h 254740"/>
                  <a:gd name="connsiteX37" fmla="*/ 20907 w 323507"/>
                  <a:gd name="connsiteY37" fmla="*/ 249237 h 254740"/>
                  <a:gd name="connsiteX38" fmla="*/ 17607 w 323507"/>
                  <a:gd name="connsiteY38" fmla="*/ 247037 h 254740"/>
                  <a:gd name="connsiteX39" fmla="*/ 14856 w 323507"/>
                  <a:gd name="connsiteY39" fmla="*/ 244836 h 254740"/>
                  <a:gd name="connsiteX40" fmla="*/ 12105 w 323507"/>
                  <a:gd name="connsiteY40" fmla="*/ 242636 h 254740"/>
                  <a:gd name="connsiteX41" fmla="*/ 9353 w 323507"/>
                  <a:gd name="connsiteY41" fmla="*/ 239884 h 254740"/>
                  <a:gd name="connsiteX42" fmla="*/ 7153 w 323507"/>
                  <a:gd name="connsiteY42" fmla="*/ 236583 h 254740"/>
                  <a:gd name="connsiteX43" fmla="*/ 4402 w 323507"/>
                  <a:gd name="connsiteY43" fmla="*/ 233282 h 254740"/>
                  <a:gd name="connsiteX44" fmla="*/ 2751 w 323507"/>
                  <a:gd name="connsiteY44" fmla="*/ 229431 h 254740"/>
                  <a:gd name="connsiteX45" fmla="*/ 1651 w 323507"/>
                  <a:gd name="connsiteY45" fmla="*/ 225580 h 254740"/>
                  <a:gd name="connsiteX46" fmla="*/ 551 w 323507"/>
                  <a:gd name="connsiteY46" fmla="*/ 221727 h 254740"/>
                  <a:gd name="connsiteX47" fmla="*/ 0 w 323507"/>
                  <a:gd name="connsiteY47" fmla="*/ 217876 h 254740"/>
                  <a:gd name="connsiteX48" fmla="*/ 0 w 323507"/>
                  <a:gd name="connsiteY48" fmla="*/ 214025 h 254740"/>
                  <a:gd name="connsiteX49" fmla="*/ 0 w 323507"/>
                  <a:gd name="connsiteY49" fmla="*/ 101235 h 254740"/>
                  <a:gd name="connsiteX50" fmla="*/ 0 w 323507"/>
                  <a:gd name="connsiteY50" fmla="*/ 97384 h 254740"/>
                  <a:gd name="connsiteX51" fmla="*/ 551 w 323507"/>
                  <a:gd name="connsiteY51" fmla="*/ 92982 h 254740"/>
                  <a:gd name="connsiteX52" fmla="*/ 1651 w 323507"/>
                  <a:gd name="connsiteY52" fmla="*/ 88580 h 254740"/>
                  <a:gd name="connsiteX53" fmla="*/ 2751 w 323507"/>
                  <a:gd name="connsiteY53" fmla="*/ 84179 h 254740"/>
                  <a:gd name="connsiteX54" fmla="*/ 4402 w 323507"/>
                  <a:gd name="connsiteY54" fmla="*/ 80878 h 254740"/>
                  <a:gd name="connsiteX55" fmla="*/ 6602 w 323507"/>
                  <a:gd name="connsiteY55" fmla="*/ 77027 h 254740"/>
                  <a:gd name="connsiteX56" fmla="*/ 8803 w 323507"/>
                  <a:gd name="connsiteY56" fmla="*/ 73726 h 254740"/>
                  <a:gd name="connsiteX57" fmla="*/ 11004 w 323507"/>
                  <a:gd name="connsiteY57" fmla="*/ 70424 h 254740"/>
                  <a:gd name="connsiteX58" fmla="*/ 13754 w 323507"/>
                  <a:gd name="connsiteY58" fmla="*/ 66572 h 254740"/>
                  <a:gd name="connsiteX59" fmla="*/ 17056 w 323507"/>
                  <a:gd name="connsiteY59" fmla="*/ 63822 h 254740"/>
                  <a:gd name="connsiteX60" fmla="*/ 19807 w 323507"/>
                  <a:gd name="connsiteY60" fmla="*/ 61072 h 254740"/>
                  <a:gd name="connsiteX61" fmla="*/ 23658 w 323507"/>
                  <a:gd name="connsiteY61" fmla="*/ 58870 h 254740"/>
                  <a:gd name="connsiteX62" fmla="*/ 27509 w 323507"/>
                  <a:gd name="connsiteY62" fmla="*/ 57219 h 254740"/>
                  <a:gd name="connsiteX63" fmla="*/ 31360 w 323507"/>
                  <a:gd name="connsiteY63" fmla="*/ 55019 h 254740"/>
                  <a:gd name="connsiteX64" fmla="*/ 35212 w 323507"/>
                  <a:gd name="connsiteY64" fmla="*/ 53918 h 254740"/>
                  <a:gd name="connsiteX65" fmla="*/ 39614 w 323507"/>
                  <a:gd name="connsiteY65" fmla="*/ 52819 h 254740"/>
                  <a:gd name="connsiteX66" fmla="*/ 283894 w 323507"/>
                  <a:gd name="connsiteY66" fmla="*/ 1099 h 254740"/>
                  <a:gd name="connsiteX67" fmla="*/ 287745 w 323507"/>
                  <a:gd name="connsiteY67" fmla="*/ 550 h 254740"/>
                  <a:gd name="connsiteX68" fmla="*/ 292147 w 323507"/>
                  <a:gd name="connsiteY68" fmla="*/ 0 h 25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323507" h="254740">
                    <a:moveTo>
                      <a:pt x="292147" y="0"/>
                    </a:moveTo>
                    <a:lnTo>
                      <a:pt x="295447" y="550"/>
                    </a:lnTo>
                    <a:lnTo>
                      <a:pt x="299299" y="1099"/>
                    </a:lnTo>
                    <a:lnTo>
                      <a:pt x="302601" y="2200"/>
                    </a:lnTo>
                    <a:lnTo>
                      <a:pt x="305352" y="3851"/>
                    </a:lnTo>
                    <a:lnTo>
                      <a:pt x="308652" y="5501"/>
                    </a:lnTo>
                    <a:lnTo>
                      <a:pt x="311403" y="7152"/>
                    </a:lnTo>
                    <a:lnTo>
                      <a:pt x="314705" y="10453"/>
                    </a:lnTo>
                    <a:lnTo>
                      <a:pt x="316905" y="12654"/>
                    </a:lnTo>
                    <a:lnTo>
                      <a:pt x="318556" y="15405"/>
                    </a:lnTo>
                    <a:lnTo>
                      <a:pt x="320207" y="18705"/>
                    </a:lnTo>
                    <a:lnTo>
                      <a:pt x="321856" y="22008"/>
                    </a:lnTo>
                    <a:lnTo>
                      <a:pt x="322956" y="25309"/>
                    </a:lnTo>
                    <a:lnTo>
                      <a:pt x="323507" y="29710"/>
                    </a:lnTo>
                    <a:lnTo>
                      <a:pt x="323507" y="33561"/>
                    </a:lnTo>
                    <a:lnTo>
                      <a:pt x="323507" y="214025"/>
                    </a:lnTo>
                    <a:lnTo>
                      <a:pt x="323507" y="217876"/>
                    </a:lnTo>
                    <a:lnTo>
                      <a:pt x="322956" y="221727"/>
                    </a:lnTo>
                    <a:lnTo>
                      <a:pt x="321856" y="225580"/>
                    </a:lnTo>
                    <a:lnTo>
                      <a:pt x="320756" y="229431"/>
                    </a:lnTo>
                    <a:lnTo>
                      <a:pt x="319105" y="233282"/>
                    </a:lnTo>
                    <a:lnTo>
                      <a:pt x="316905" y="236583"/>
                    </a:lnTo>
                    <a:lnTo>
                      <a:pt x="314705" y="239884"/>
                    </a:lnTo>
                    <a:lnTo>
                      <a:pt x="311403" y="242636"/>
                    </a:lnTo>
                    <a:lnTo>
                      <a:pt x="308652" y="244836"/>
                    </a:lnTo>
                    <a:lnTo>
                      <a:pt x="305901" y="247037"/>
                    </a:lnTo>
                    <a:lnTo>
                      <a:pt x="302601" y="249237"/>
                    </a:lnTo>
                    <a:lnTo>
                      <a:pt x="299299" y="250889"/>
                    </a:lnTo>
                    <a:lnTo>
                      <a:pt x="295447" y="252538"/>
                    </a:lnTo>
                    <a:lnTo>
                      <a:pt x="291047" y="253639"/>
                    </a:lnTo>
                    <a:lnTo>
                      <a:pt x="287196" y="254189"/>
                    </a:lnTo>
                    <a:lnTo>
                      <a:pt x="283345" y="254740"/>
                    </a:lnTo>
                    <a:lnTo>
                      <a:pt x="40163" y="254740"/>
                    </a:lnTo>
                    <a:lnTo>
                      <a:pt x="36312" y="254189"/>
                    </a:lnTo>
                    <a:lnTo>
                      <a:pt x="32461" y="253639"/>
                    </a:lnTo>
                    <a:lnTo>
                      <a:pt x="28609" y="252538"/>
                    </a:lnTo>
                    <a:lnTo>
                      <a:pt x="24209" y="250889"/>
                    </a:lnTo>
                    <a:lnTo>
                      <a:pt x="20907" y="249237"/>
                    </a:lnTo>
                    <a:lnTo>
                      <a:pt x="17607" y="247037"/>
                    </a:lnTo>
                    <a:lnTo>
                      <a:pt x="14856" y="244836"/>
                    </a:lnTo>
                    <a:lnTo>
                      <a:pt x="12105" y="242636"/>
                    </a:lnTo>
                    <a:lnTo>
                      <a:pt x="9353" y="239884"/>
                    </a:lnTo>
                    <a:lnTo>
                      <a:pt x="7153" y="236583"/>
                    </a:lnTo>
                    <a:lnTo>
                      <a:pt x="4402" y="233282"/>
                    </a:lnTo>
                    <a:lnTo>
                      <a:pt x="2751" y="229431"/>
                    </a:lnTo>
                    <a:lnTo>
                      <a:pt x="1651" y="225580"/>
                    </a:lnTo>
                    <a:lnTo>
                      <a:pt x="551" y="221727"/>
                    </a:lnTo>
                    <a:lnTo>
                      <a:pt x="0" y="217876"/>
                    </a:lnTo>
                    <a:lnTo>
                      <a:pt x="0" y="214025"/>
                    </a:lnTo>
                    <a:lnTo>
                      <a:pt x="0" y="101235"/>
                    </a:lnTo>
                    <a:lnTo>
                      <a:pt x="0" y="97384"/>
                    </a:lnTo>
                    <a:lnTo>
                      <a:pt x="551" y="92982"/>
                    </a:lnTo>
                    <a:lnTo>
                      <a:pt x="1651" y="88580"/>
                    </a:lnTo>
                    <a:lnTo>
                      <a:pt x="2751" y="84179"/>
                    </a:lnTo>
                    <a:lnTo>
                      <a:pt x="4402" y="80878"/>
                    </a:lnTo>
                    <a:lnTo>
                      <a:pt x="6602" y="77027"/>
                    </a:lnTo>
                    <a:lnTo>
                      <a:pt x="8803" y="73726"/>
                    </a:lnTo>
                    <a:lnTo>
                      <a:pt x="11004" y="70424"/>
                    </a:lnTo>
                    <a:lnTo>
                      <a:pt x="13754" y="66572"/>
                    </a:lnTo>
                    <a:lnTo>
                      <a:pt x="17056" y="63822"/>
                    </a:lnTo>
                    <a:lnTo>
                      <a:pt x="19807" y="61072"/>
                    </a:lnTo>
                    <a:lnTo>
                      <a:pt x="23658" y="58870"/>
                    </a:lnTo>
                    <a:lnTo>
                      <a:pt x="27509" y="57219"/>
                    </a:lnTo>
                    <a:lnTo>
                      <a:pt x="31360" y="55019"/>
                    </a:lnTo>
                    <a:lnTo>
                      <a:pt x="35212" y="53918"/>
                    </a:lnTo>
                    <a:lnTo>
                      <a:pt x="39614" y="52819"/>
                    </a:lnTo>
                    <a:lnTo>
                      <a:pt x="283894" y="1099"/>
                    </a:lnTo>
                    <a:lnTo>
                      <a:pt x="287745" y="550"/>
                    </a:lnTo>
                    <a:lnTo>
                      <a:pt x="29214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5413345" y="3912455"/>
                <a:ext cx="642968" cy="597129"/>
              </a:xfrm>
              <a:custGeom>
                <a:avLst/>
                <a:gdLst>
                  <a:gd name="connsiteX0" fmla="*/ 1646 w 642968"/>
                  <a:gd name="connsiteY0" fmla="*/ 0 h 597129"/>
                  <a:gd name="connsiteX1" fmla="*/ 642968 w 642968"/>
                  <a:gd name="connsiteY1" fmla="*/ 0 h 597129"/>
                  <a:gd name="connsiteX2" fmla="*/ 642968 w 642968"/>
                  <a:gd name="connsiteY2" fmla="*/ 597129 h 597129"/>
                  <a:gd name="connsiteX3" fmla="*/ 184309 w 642968"/>
                  <a:gd name="connsiteY3" fmla="*/ 597129 h 597129"/>
                  <a:gd name="connsiteX4" fmla="*/ 173887 w 642968"/>
                  <a:gd name="connsiteY4" fmla="*/ 585667 h 597129"/>
                  <a:gd name="connsiteX5" fmla="*/ 163464 w 642968"/>
                  <a:gd name="connsiteY5" fmla="*/ 573660 h 597129"/>
                  <a:gd name="connsiteX6" fmla="*/ 153591 w 642968"/>
                  <a:gd name="connsiteY6" fmla="*/ 562198 h 597129"/>
                  <a:gd name="connsiteX7" fmla="*/ 143718 w 642968"/>
                  <a:gd name="connsiteY7" fmla="*/ 549644 h 597129"/>
                  <a:gd name="connsiteX8" fmla="*/ 133843 w 642968"/>
                  <a:gd name="connsiteY8" fmla="*/ 537090 h 597129"/>
                  <a:gd name="connsiteX9" fmla="*/ 125066 w 642968"/>
                  <a:gd name="connsiteY9" fmla="*/ 524535 h 597129"/>
                  <a:gd name="connsiteX10" fmla="*/ 116290 w 642968"/>
                  <a:gd name="connsiteY10" fmla="*/ 511436 h 597129"/>
                  <a:gd name="connsiteX11" fmla="*/ 107513 w 642968"/>
                  <a:gd name="connsiteY11" fmla="*/ 497791 h 597129"/>
                  <a:gd name="connsiteX12" fmla="*/ 99286 w 642968"/>
                  <a:gd name="connsiteY12" fmla="*/ 485237 h 597129"/>
                  <a:gd name="connsiteX13" fmla="*/ 91057 w 642968"/>
                  <a:gd name="connsiteY13" fmla="*/ 471045 h 597129"/>
                  <a:gd name="connsiteX14" fmla="*/ 83377 w 642968"/>
                  <a:gd name="connsiteY14" fmla="*/ 457399 h 597129"/>
                  <a:gd name="connsiteX15" fmla="*/ 76246 w 642968"/>
                  <a:gd name="connsiteY15" fmla="*/ 443754 h 597129"/>
                  <a:gd name="connsiteX16" fmla="*/ 68568 w 642968"/>
                  <a:gd name="connsiteY16" fmla="*/ 429562 h 597129"/>
                  <a:gd name="connsiteX17" fmla="*/ 61985 w 642968"/>
                  <a:gd name="connsiteY17" fmla="*/ 414825 h 597129"/>
                  <a:gd name="connsiteX18" fmla="*/ 55951 w 642968"/>
                  <a:gd name="connsiteY18" fmla="*/ 400634 h 597129"/>
                  <a:gd name="connsiteX19" fmla="*/ 49369 w 642968"/>
                  <a:gd name="connsiteY19" fmla="*/ 385897 h 597129"/>
                  <a:gd name="connsiteX20" fmla="*/ 43883 w 642968"/>
                  <a:gd name="connsiteY20" fmla="*/ 371160 h 597129"/>
                  <a:gd name="connsiteX21" fmla="*/ 38398 w 642968"/>
                  <a:gd name="connsiteY21" fmla="*/ 355876 h 597129"/>
                  <a:gd name="connsiteX22" fmla="*/ 33460 w 642968"/>
                  <a:gd name="connsiteY22" fmla="*/ 341139 h 597129"/>
                  <a:gd name="connsiteX23" fmla="*/ 27975 w 642968"/>
                  <a:gd name="connsiteY23" fmla="*/ 325857 h 597129"/>
                  <a:gd name="connsiteX24" fmla="*/ 24136 w 642968"/>
                  <a:gd name="connsiteY24" fmla="*/ 310028 h 597129"/>
                  <a:gd name="connsiteX25" fmla="*/ 19748 w 642968"/>
                  <a:gd name="connsiteY25" fmla="*/ 294198 h 597129"/>
                  <a:gd name="connsiteX26" fmla="*/ 16456 w 642968"/>
                  <a:gd name="connsiteY26" fmla="*/ 278916 h 597129"/>
                  <a:gd name="connsiteX27" fmla="*/ 13165 w 642968"/>
                  <a:gd name="connsiteY27" fmla="*/ 262540 h 597129"/>
                  <a:gd name="connsiteX28" fmla="*/ 9873 w 642968"/>
                  <a:gd name="connsiteY28" fmla="*/ 246713 h 597129"/>
                  <a:gd name="connsiteX29" fmla="*/ 7131 w 642968"/>
                  <a:gd name="connsiteY29" fmla="*/ 230337 h 597129"/>
                  <a:gd name="connsiteX30" fmla="*/ 4937 w 642968"/>
                  <a:gd name="connsiteY30" fmla="*/ 213962 h 597129"/>
                  <a:gd name="connsiteX31" fmla="*/ 3292 w 642968"/>
                  <a:gd name="connsiteY31" fmla="*/ 197588 h 597129"/>
                  <a:gd name="connsiteX32" fmla="*/ 2195 w 642968"/>
                  <a:gd name="connsiteY32" fmla="*/ 181214 h 597129"/>
                  <a:gd name="connsiteX33" fmla="*/ 1097 w 642968"/>
                  <a:gd name="connsiteY33" fmla="*/ 164292 h 597129"/>
                  <a:gd name="connsiteX34" fmla="*/ 549 w 642968"/>
                  <a:gd name="connsiteY34" fmla="*/ 147373 h 597129"/>
                  <a:gd name="connsiteX35" fmla="*/ 0 w 642968"/>
                  <a:gd name="connsiteY35" fmla="*/ 130451 h 597129"/>
                  <a:gd name="connsiteX36" fmla="*/ 549 w 642968"/>
                  <a:gd name="connsiteY36" fmla="*/ 63316 h 597129"/>
                  <a:gd name="connsiteX37" fmla="*/ 1646 w 642968"/>
                  <a:gd name="connsiteY37" fmla="*/ 0 h 597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42968" h="597129">
                    <a:moveTo>
                      <a:pt x="1646" y="0"/>
                    </a:moveTo>
                    <a:lnTo>
                      <a:pt x="642968" y="0"/>
                    </a:lnTo>
                    <a:lnTo>
                      <a:pt x="642968" y="597129"/>
                    </a:lnTo>
                    <a:lnTo>
                      <a:pt x="184309" y="597129"/>
                    </a:lnTo>
                    <a:lnTo>
                      <a:pt x="173887" y="585667"/>
                    </a:lnTo>
                    <a:lnTo>
                      <a:pt x="163464" y="573660"/>
                    </a:lnTo>
                    <a:lnTo>
                      <a:pt x="153591" y="562198"/>
                    </a:lnTo>
                    <a:lnTo>
                      <a:pt x="143718" y="549644"/>
                    </a:lnTo>
                    <a:lnTo>
                      <a:pt x="133843" y="537090"/>
                    </a:lnTo>
                    <a:lnTo>
                      <a:pt x="125066" y="524535"/>
                    </a:lnTo>
                    <a:lnTo>
                      <a:pt x="116290" y="511436"/>
                    </a:lnTo>
                    <a:lnTo>
                      <a:pt x="107513" y="497791"/>
                    </a:lnTo>
                    <a:lnTo>
                      <a:pt x="99286" y="485237"/>
                    </a:lnTo>
                    <a:lnTo>
                      <a:pt x="91057" y="471045"/>
                    </a:lnTo>
                    <a:lnTo>
                      <a:pt x="83377" y="457399"/>
                    </a:lnTo>
                    <a:lnTo>
                      <a:pt x="76246" y="443754"/>
                    </a:lnTo>
                    <a:lnTo>
                      <a:pt x="68568" y="429562"/>
                    </a:lnTo>
                    <a:lnTo>
                      <a:pt x="61985" y="414825"/>
                    </a:lnTo>
                    <a:lnTo>
                      <a:pt x="55951" y="400634"/>
                    </a:lnTo>
                    <a:lnTo>
                      <a:pt x="49369" y="385897"/>
                    </a:lnTo>
                    <a:lnTo>
                      <a:pt x="43883" y="371160"/>
                    </a:lnTo>
                    <a:lnTo>
                      <a:pt x="38398" y="355876"/>
                    </a:lnTo>
                    <a:lnTo>
                      <a:pt x="33460" y="341139"/>
                    </a:lnTo>
                    <a:lnTo>
                      <a:pt x="27975" y="325857"/>
                    </a:lnTo>
                    <a:lnTo>
                      <a:pt x="24136" y="310028"/>
                    </a:lnTo>
                    <a:lnTo>
                      <a:pt x="19748" y="294198"/>
                    </a:lnTo>
                    <a:lnTo>
                      <a:pt x="16456" y="278916"/>
                    </a:lnTo>
                    <a:lnTo>
                      <a:pt x="13165" y="262540"/>
                    </a:lnTo>
                    <a:lnTo>
                      <a:pt x="9873" y="246713"/>
                    </a:lnTo>
                    <a:lnTo>
                      <a:pt x="7131" y="230337"/>
                    </a:lnTo>
                    <a:lnTo>
                      <a:pt x="4937" y="213962"/>
                    </a:lnTo>
                    <a:lnTo>
                      <a:pt x="3292" y="197588"/>
                    </a:lnTo>
                    <a:lnTo>
                      <a:pt x="2195" y="181214"/>
                    </a:lnTo>
                    <a:lnTo>
                      <a:pt x="1097" y="164292"/>
                    </a:lnTo>
                    <a:lnTo>
                      <a:pt x="549" y="147373"/>
                    </a:lnTo>
                    <a:lnTo>
                      <a:pt x="0" y="130451"/>
                    </a:lnTo>
                    <a:lnTo>
                      <a:pt x="549" y="63316"/>
                    </a:lnTo>
                    <a:lnTo>
                      <a:pt x="164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5605257" y="4591758"/>
                <a:ext cx="451057" cy="191739"/>
              </a:xfrm>
              <a:custGeom>
                <a:avLst/>
                <a:gdLst>
                  <a:gd name="connsiteX0" fmla="*/ 94364 w 451057"/>
                  <a:gd name="connsiteY0" fmla="*/ 0 h 191739"/>
                  <a:gd name="connsiteX1" fmla="*/ 451057 w 451057"/>
                  <a:gd name="connsiteY1" fmla="*/ 0 h 191739"/>
                  <a:gd name="connsiteX2" fmla="*/ 451057 w 451057"/>
                  <a:gd name="connsiteY2" fmla="*/ 191739 h 191739"/>
                  <a:gd name="connsiteX3" fmla="*/ 94364 w 451057"/>
                  <a:gd name="connsiteY3" fmla="*/ 191739 h 191739"/>
                  <a:gd name="connsiteX4" fmla="*/ 84488 w 451057"/>
                  <a:gd name="connsiteY4" fmla="*/ 191196 h 191739"/>
                  <a:gd name="connsiteX5" fmla="*/ 75709 w 451057"/>
                  <a:gd name="connsiteY5" fmla="*/ 189560 h 191739"/>
                  <a:gd name="connsiteX6" fmla="*/ 66933 w 451057"/>
                  <a:gd name="connsiteY6" fmla="*/ 187382 h 191739"/>
                  <a:gd name="connsiteX7" fmla="*/ 57605 w 451057"/>
                  <a:gd name="connsiteY7" fmla="*/ 183569 h 191739"/>
                  <a:gd name="connsiteX8" fmla="*/ 49376 w 451057"/>
                  <a:gd name="connsiteY8" fmla="*/ 179756 h 191739"/>
                  <a:gd name="connsiteX9" fmla="*/ 41695 w 451057"/>
                  <a:gd name="connsiteY9" fmla="*/ 175398 h 191739"/>
                  <a:gd name="connsiteX10" fmla="*/ 34564 w 451057"/>
                  <a:gd name="connsiteY10" fmla="*/ 169950 h 191739"/>
                  <a:gd name="connsiteX11" fmla="*/ 27981 w 451057"/>
                  <a:gd name="connsiteY11" fmla="*/ 163414 h 191739"/>
                  <a:gd name="connsiteX12" fmla="*/ 21396 w 451057"/>
                  <a:gd name="connsiteY12" fmla="*/ 156879 h 191739"/>
                  <a:gd name="connsiteX13" fmla="*/ 15911 w 451057"/>
                  <a:gd name="connsiteY13" fmla="*/ 149252 h 191739"/>
                  <a:gd name="connsiteX14" fmla="*/ 11521 w 451057"/>
                  <a:gd name="connsiteY14" fmla="*/ 141082 h 191739"/>
                  <a:gd name="connsiteX15" fmla="*/ 7680 w 451057"/>
                  <a:gd name="connsiteY15" fmla="*/ 132911 h 191739"/>
                  <a:gd name="connsiteX16" fmla="*/ 3841 w 451057"/>
                  <a:gd name="connsiteY16" fmla="*/ 124195 h 191739"/>
                  <a:gd name="connsiteX17" fmla="*/ 1646 w 451057"/>
                  <a:gd name="connsiteY17" fmla="*/ 114935 h 191739"/>
                  <a:gd name="connsiteX18" fmla="*/ 0 w 451057"/>
                  <a:gd name="connsiteY18" fmla="*/ 105675 h 191739"/>
                  <a:gd name="connsiteX19" fmla="*/ 0 w 451057"/>
                  <a:gd name="connsiteY19" fmla="*/ 95871 h 191739"/>
                  <a:gd name="connsiteX20" fmla="*/ 0 w 451057"/>
                  <a:gd name="connsiteY20" fmla="*/ 86065 h 191739"/>
                  <a:gd name="connsiteX21" fmla="*/ 1646 w 451057"/>
                  <a:gd name="connsiteY21" fmla="*/ 76261 h 191739"/>
                  <a:gd name="connsiteX22" fmla="*/ 3841 w 451057"/>
                  <a:gd name="connsiteY22" fmla="*/ 67546 h 191739"/>
                  <a:gd name="connsiteX23" fmla="*/ 7680 w 451057"/>
                  <a:gd name="connsiteY23" fmla="*/ 58285 h 191739"/>
                  <a:gd name="connsiteX24" fmla="*/ 11521 w 451057"/>
                  <a:gd name="connsiteY24" fmla="*/ 50114 h 191739"/>
                  <a:gd name="connsiteX25" fmla="*/ 15911 w 451057"/>
                  <a:gd name="connsiteY25" fmla="*/ 41944 h 191739"/>
                  <a:gd name="connsiteX26" fmla="*/ 21396 w 451057"/>
                  <a:gd name="connsiteY26" fmla="*/ 34863 h 191739"/>
                  <a:gd name="connsiteX27" fmla="*/ 27981 w 451057"/>
                  <a:gd name="connsiteY27" fmla="*/ 28325 h 191739"/>
                  <a:gd name="connsiteX28" fmla="*/ 34564 w 451057"/>
                  <a:gd name="connsiteY28" fmla="*/ 21789 h 191739"/>
                  <a:gd name="connsiteX29" fmla="*/ 41695 w 451057"/>
                  <a:gd name="connsiteY29" fmla="*/ 16342 h 191739"/>
                  <a:gd name="connsiteX30" fmla="*/ 49376 w 451057"/>
                  <a:gd name="connsiteY30" fmla="*/ 11440 h 191739"/>
                  <a:gd name="connsiteX31" fmla="*/ 57605 w 451057"/>
                  <a:gd name="connsiteY31" fmla="*/ 7627 h 191739"/>
                  <a:gd name="connsiteX32" fmla="*/ 66933 w 451057"/>
                  <a:gd name="connsiteY32" fmla="*/ 3814 h 191739"/>
                  <a:gd name="connsiteX33" fmla="*/ 75709 w 451057"/>
                  <a:gd name="connsiteY33" fmla="*/ 1634 h 191739"/>
                  <a:gd name="connsiteX34" fmla="*/ 84488 w 451057"/>
                  <a:gd name="connsiteY34" fmla="*/ 546 h 191739"/>
                  <a:gd name="connsiteX35" fmla="*/ 94364 w 451057"/>
                  <a:gd name="connsiteY35" fmla="*/ 0 h 19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51057" h="191739">
                    <a:moveTo>
                      <a:pt x="94364" y="0"/>
                    </a:moveTo>
                    <a:lnTo>
                      <a:pt x="451057" y="0"/>
                    </a:lnTo>
                    <a:lnTo>
                      <a:pt x="451057" y="191739"/>
                    </a:lnTo>
                    <a:lnTo>
                      <a:pt x="94364" y="191739"/>
                    </a:lnTo>
                    <a:lnTo>
                      <a:pt x="84488" y="191196"/>
                    </a:lnTo>
                    <a:lnTo>
                      <a:pt x="75709" y="189560"/>
                    </a:lnTo>
                    <a:lnTo>
                      <a:pt x="66933" y="187382"/>
                    </a:lnTo>
                    <a:lnTo>
                      <a:pt x="57605" y="183569"/>
                    </a:lnTo>
                    <a:lnTo>
                      <a:pt x="49376" y="179756"/>
                    </a:lnTo>
                    <a:lnTo>
                      <a:pt x="41695" y="175398"/>
                    </a:lnTo>
                    <a:lnTo>
                      <a:pt x="34564" y="169950"/>
                    </a:lnTo>
                    <a:lnTo>
                      <a:pt x="27981" y="163414"/>
                    </a:lnTo>
                    <a:lnTo>
                      <a:pt x="21396" y="156879"/>
                    </a:lnTo>
                    <a:lnTo>
                      <a:pt x="15911" y="149252"/>
                    </a:lnTo>
                    <a:lnTo>
                      <a:pt x="11521" y="141082"/>
                    </a:lnTo>
                    <a:lnTo>
                      <a:pt x="7680" y="132911"/>
                    </a:lnTo>
                    <a:lnTo>
                      <a:pt x="3841" y="124195"/>
                    </a:lnTo>
                    <a:lnTo>
                      <a:pt x="1646" y="114935"/>
                    </a:lnTo>
                    <a:lnTo>
                      <a:pt x="0" y="105675"/>
                    </a:lnTo>
                    <a:lnTo>
                      <a:pt x="0" y="95871"/>
                    </a:lnTo>
                    <a:lnTo>
                      <a:pt x="0" y="86065"/>
                    </a:lnTo>
                    <a:lnTo>
                      <a:pt x="1646" y="76261"/>
                    </a:lnTo>
                    <a:lnTo>
                      <a:pt x="3841" y="67546"/>
                    </a:lnTo>
                    <a:lnTo>
                      <a:pt x="7680" y="58285"/>
                    </a:lnTo>
                    <a:lnTo>
                      <a:pt x="11521" y="50114"/>
                    </a:lnTo>
                    <a:lnTo>
                      <a:pt x="15911" y="41944"/>
                    </a:lnTo>
                    <a:lnTo>
                      <a:pt x="21396" y="34863"/>
                    </a:lnTo>
                    <a:lnTo>
                      <a:pt x="27981" y="28325"/>
                    </a:lnTo>
                    <a:lnTo>
                      <a:pt x="34564" y="21789"/>
                    </a:lnTo>
                    <a:lnTo>
                      <a:pt x="41695" y="16342"/>
                    </a:lnTo>
                    <a:lnTo>
                      <a:pt x="49376" y="11440"/>
                    </a:lnTo>
                    <a:lnTo>
                      <a:pt x="57605" y="7627"/>
                    </a:lnTo>
                    <a:lnTo>
                      <a:pt x="66933" y="3814"/>
                    </a:lnTo>
                    <a:lnTo>
                      <a:pt x="75709" y="1634"/>
                    </a:lnTo>
                    <a:lnTo>
                      <a:pt x="84488" y="546"/>
                    </a:lnTo>
                    <a:lnTo>
                      <a:pt x="9436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5605257" y="4846498"/>
                <a:ext cx="451057" cy="191739"/>
              </a:xfrm>
              <a:custGeom>
                <a:avLst/>
                <a:gdLst>
                  <a:gd name="connsiteX0" fmla="*/ 94364 w 451057"/>
                  <a:gd name="connsiteY0" fmla="*/ 0 h 191739"/>
                  <a:gd name="connsiteX1" fmla="*/ 451057 w 451057"/>
                  <a:gd name="connsiteY1" fmla="*/ 0 h 191739"/>
                  <a:gd name="connsiteX2" fmla="*/ 451057 w 451057"/>
                  <a:gd name="connsiteY2" fmla="*/ 191739 h 191739"/>
                  <a:gd name="connsiteX3" fmla="*/ 94364 w 451057"/>
                  <a:gd name="connsiteY3" fmla="*/ 191739 h 191739"/>
                  <a:gd name="connsiteX4" fmla="*/ 84488 w 451057"/>
                  <a:gd name="connsiteY4" fmla="*/ 191194 h 191739"/>
                  <a:gd name="connsiteX5" fmla="*/ 75709 w 451057"/>
                  <a:gd name="connsiteY5" fmla="*/ 190100 h 191739"/>
                  <a:gd name="connsiteX6" fmla="*/ 66933 w 451057"/>
                  <a:gd name="connsiteY6" fmla="*/ 187368 h 191739"/>
                  <a:gd name="connsiteX7" fmla="*/ 57605 w 451057"/>
                  <a:gd name="connsiteY7" fmla="*/ 184639 h 191739"/>
                  <a:gd name="connsiteX8" fmla="*/ 49376 w 451057"/>
                  <a:gd name="connsiteY8" fmla="*/ 180268 h 191739"/>
                  <a:gd name="connsiteX9" fmla="*/ 41695 w 451057"/>
                  <a:gd name="connsiteY9" fmla="*/ 175898 h 191739"/>
                  <a:gd name="connsiteX10" fmla="*/ 34564 w 451057"/>
                  <a:gd name="connsiteY10" fmla="*/ 169888 h 191739"/>
                  <a:gd name="connsiteX11" fmla="*/ 27981 w 451057"/>
                  <a:gd name="connsiteY11" fmla="*/ 163880 h 191739"/>
                  <a:gd name="connsiteX12" fmla="*/ 21396 w 451057"/>
                  <a:gd name="connsiteY12" fmla="*/ 157325 h 191739"/>
                  <a:gd name="connsiteX13" fmla="*/ 15911 w 451057"/>
                  <a:gd name="connsiteY13" fmla="*/ 149676 h 191739"/>
                  <a:gd name="connsiteX14" fmla="*/ 11521 w 451057"/>
                  <a:gd name="connsiteY14" fmla="*/ 142029 h 191739"/>
                  <a:gd name="connsiteX15" fmla="*/ 7680 w 451057"/>
                  <a:gd name="connsiteY15" fmla="*/ 133290 h 191739"/>
                  <a:gd name="connsiteX16" fmla="*/ 3841 w 451057"/>
                  <a:gd name="connsiteY16" fmla="*/ 124549 h 191739"/>
                  <a:gd name="connsiteX17" fmla="*/ 1646 w 451057"/>
                  <a:gd name="connsiteY17" fmla="*/ 115262 h 191739"/>
                  <a:gd name="connsiteX18" fmla="*/ 0 w 451057"/>
                  <a:gd name="connsiteY18" fmla="*/ 105429 h 191739"/>
                  <a:gd name="connsiteX19" fmla="*/ 0 w 451057"/>
                  <a:gd name="connsiteY19" fmla="*/ 96143 h 191739"/>
                  <a:gd name="connsiteX20" fmla="*/ 0 w 451057"/>
                  <a:gd name="connsiteY20" fmla="*/ 85764 h 191739"/>
                  <a:gd name="connsiteX21" fmla="*/ 1646 w 451057"/>
                  <a:gd name="connsiteY21" fmla="*/ 76478 h 191739"/>
                  <a:gd name="connsiteX22" fmla="*/ 3841 w 451057"/>
                  <a:gd name="connsiteY22" fmla="*/ 67190 h 191739"/>
                  <a:gd name="connsiteX23" fmla="*/ 7680 w 451057"/>
                  <a:gd name="connsiteY23" fmla="*/ 58451 h 191739"/>
                  <a:gd name="connsiteX24" fmla="*/ 11521 w 451057"/>
                  <a:gd name="connsiteY24" fmla="*/ 49710 h 191739"/>
                  <a:gd name="connsiteX25" fmla="*/ 15911 w 451057"/>
                  <a:gd name="connsiteY25" fmla="*/ 42063 h 191739"/>
                  <a:gd name="connsiteX26" fmla="*/ 21396 w 451057"/>
                  <a:gd name="connsiteY26" fmla="*/ 34961 h 191739"/>
                  <a:gd name="connsiteX27" fmla="*/ 27981 w 451057"/>
                  <a:gd name="connsiteY27" fmla="*/ 27861 h 191739"/>
                  <a:gd name="connsiteX28" fmla="*/ 34564 w 451057"/>
                  <a:gd name="connsiteY28" fmla="*/ 21851 h 191739"/>
                  <a:gd name="connsiteX29" fmla="*/ 41695 w 451057"/>
                  <a:gd name="connsiteY29" fmla="*/ 16388 h 191739"/>
                  <a:gd name="connsiteX30" fmla="*/ 49376 w 451057"/>
                  <a:gd name="connsiteY30" fmla="*/ 10925 h 191739"/>
                  <a:gd name="connsiteX31" fmla="*/ 57605 w 451057"/>
                  <a:gd name="connsiteY31" fmla="*/ 7102 h 191739"/>
                  <a:gd name="connsiteX32" fmla="*/ 66933 w 451057"/>
                  <a:gd name="connsiteY32" fmla="*/ 4371 h 191739"/>
                  <a:gd name="connsiteX33" fmla="*/ 75709 w 451057"/>
                  <a:gd name="connsiteY33" fmla="*/ 1639 h 191739"/>
                  <a:gd name="connsiteX34" fmla="*/ 84488 w 451057"/>
                  <a:gd name="connsiteY34" fmla="*/ 547 h 191739"/>
                  <a:gd name="connsiteX35" fmla="*/ 94364 w 451057"/>
                  <a:gd name="connsiteY35" fmla="*/ 0 h 19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51057" h="191739">
                    <a:moveTo>
                      <a:pt x="94364" y="0"/>
                    </a:moveTo>
                    <a:lnTo>
                      <a:pt x="451057" y="0"/>
                    </a:lnTo>
                    <a:lnTo>
                      <a:pt x="451057" y="191739"/>
                    </a:lnTo>
                    <a:lnTo>
                      <a:pt x="94364" y="191739"/>
                    </a:lnTo>
                    <a:lnTo>
                      <a:pt x="84488" y="191194"/>
                    </a:lnTo>
                    <a:lnTo>
                      <a:pt x="75709" y="190100"/>
                    </a:lnTo>
                    <a:lnTo>
                      <a:pt x="66933" y="187368"/>
                    </a:lnTo>
                    <a:lnTo>
                      <a:pt x="57605" y="184639"/>
                    </a:lnTo>
                    <a:lnTo>
                      <a:pt x="49376" y="180268"/>
                    </a:lnTo>
                    <a:lnTo>
                      <a:pt x="41695" y="175898"/>
                    </a:lnTo>
                    <a:lnTo>
                      <a:pt x="34564" y="169888"/>
                    </a:lnTo>
                    <a:lnTo>
                      <a:pt x="27981" y="163880"/>
                    </a:lnTo>
                    <a:lnTo>
                      <a:pt x="21396" y="157325"/>
                    </a:lnTo>
                    <a:lnTo>
                      <a:pt x="15911" y="149676"/>
                    </a:lnTo>
                    <a:lnTo>
                      <a:pt x="11521" y="142029"/>
                    </a:lnTo>
                    <a:lnTo>
                      <a:pt x="7680" y="133290"/>
                    </a:lnTo>
                    <a:lnTo>
                      <a:pt x="3841" y="124549"/>
                    </a:lnTo>
                    <a:lnTo>
                      <a:pt x="1646" y="115262"/>
                    </a:lnTo>
                    <a:lnTo>
                      <a:pt x="0" y="105429"/>
                    </a:lnTo>
                    <a:lnTo>
                      <a:pt x="0" y="96143"/>
                    </a:lnTo>
                    <a:lnTo>
                      <a:pt x="0" y="85764"/>
                    </a:lnTo>
                    <a:lnTo>
                      <a:pt x="1646" y="76478"/>
                    </a:lnTo>
                    <a:lnTo>
                      <a:pt x="3841" y="67190"/>
                    </a:lnTo>
                    <a:lnTo>
                      <a:pt x="7680" y="58451"/>
                    </a:lnTo>
                    <a:lnTo>
                      <a:pt x="11521" y="49710"/>
                    </a:lnTo>
                    <a:lnTo>
                      <a:pt x="15911" y="42063"/>
                    </a:lnTo>
                    <a:lnTo>
                      <a:pt x="21396" y="34961"/>
                    </a:lnTo>
                    <a:lnTo>
                      <a:pt x="27981" y="27861"/>
                    </a:lnTo>
                    <a:lnTo>
                      <a:pt x="34564" y="21851"/>
                    </a:lnTo>
                    <a:lnTo>
                      <a:pt x="41695" y="16388"/>
                    </a:lnTo>
                    <a:lnTo>
                      <a:pt x="49376" y="10925"/>
                    </a:lnTo>
                    <a:lnTo>
                      <a:pt x="57605" y="7102"/>
                    </a:lnTo>
                    <a:lnTo>
                      <a:pt x="66933" y="4371"/>
                    </a:lnTo>
                    <a:lnTo>
                      <a:pt x="75709" y="1639"/>
                    </a:lnTo>
                    <a:lnTo>
                      <a:pt x="84488" y="547"/>
                    </a:lnTo>
                    <a:lnTo>
                      <a:pt x="9436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5753303" y="5120411"/>
                <a:ext cx="303011" cy="247817"/>
              </a:xfrm>
              <a:custGeom>
                <a:avLst/>
                <a:gdLst>
                  <a:gd name="connsiteX0" fmla="*/ 0 w 303011"/>
                  <a:gd name="connsiteY0" fmla="*/ 0 h 247817"/>
                  <a:gd name="connsiteX1" fmla="*/ 303011 w 303011"/>
                  <a:gd name="connsiteY1" fmla="*/ 0 h 247817"/>
                  <a:gd name="connsiteX2" fmla="*/ 303011 w 303011"/>
                  <a:gd name="connsiteY2" fmla="*/ 247817 h 247817"/>
                  <a:gd name="connsiteX3" fmla="*/ 289280 w 303011"/>
                  <a:gd name="connsiteY3" fmla="*/ 246535 h 247817"/>
                  <a:gd name="connsiteX4" fmla="*/ 272843 w 303011"/>
                  <a:gd name="connsiteY4" fmla="*/ 243807 h 247817"/>
                  <a:gd name="connsiteX5" fmla="*/ 255859 w 303011"/>
                  <a:gd name="connsiteY5" fmla="*/ 241081 h 247817"/>
                  <a:gd name="connsiteX6" fmla="*/ 239422 w 303011"/>
                  <a:gd name="connsiteY6" fmla="*/ 237808 h 247817"/>
                  <a:gd name="connsiteX7" fmla="*/ 224081 w 303011"/>
                  <a:gd name="connsiteY7" fmla="*/ 233989 h 247817"/>
                  <a:gd name="connsiteX8" fmla="*/ 208742 w 303011"/>
                  <a:gd name="connsiteY8" fmla="*/ 229626 h 247817"/>
                  <a:gd name="connsiteX9" fmla="*/ 193401 w 303011"/>
                  <a:gd name="connsiteY9" fmla="*/ 224172 h 247817"/>
                  <a:gd name="connsiteX10" fmla="*/ 178608 w 303011"/>
                  <a:gd name="connsiteY10" fmla="*/ 219263 h 247817"/>
                  <a:gd name="connsiteX11" fmla="*/ 164364 w 303011"/>
                  <a:gd name="connsiteY11" fmla="*/ 213263 h 247817"/>
                  <a:gd name="connsiteX12" fmla="*/ 150667 w 303011"/>
                  <a:gd name="connsiteY12" fmla="*/ 206719 h 247817"/>
                  <a:gd name="connsiteX13" fmla="*/ 136969 w 303011"/>
                  <a:gd name="connsiteY13" fmla="*/ 199627 h 247817"/>
                  <a:gd name="connsiteX14" fmla="*/ 124369 w 303011"/>
                  <a:gd name="connsiteY14" fmla="*/ 192537 h 247817"/>
                  <a:gd name="connsiteX15" fmla="*/ 111767 w 303011"/>
                  <a:gd name="connsiteY15" fmla="*/ 184355 h 247817"/>
                  <a:gd name="connsiteX16" fmla="*/ 100262 w 303011"/>
                  <a:gd name="connsiteY16" fmla="*/ 176173 h 247817"/>
                  <a:gd name="connsiteX17" fmla="*/ 88756 w 303011"/>
                  <a:gd name="connsiteY17" fmla="*/ 167993 h 247817"/>
                  <a:gd name="connsiteX18" fmla="*/ 77799 w 303011"/>
                  <a:gd name="connsiteY18" fmla="*/ 158721 h 247817"/>
                  <a:gd name="connsiteX19" fmla="*/ 67936 w 303011"/>
                  <a:gd name="connsiteY19" fmla="*/ 149448 h 247817"/>
                  <a:gd name="connsiteX20" fmla="*/ 58075 w 303011"/>
                  <a:gd name="connsiteY20" fmla="*/ 139085 h 247817"/>
                  <a:gd name="connsiteX21" fmla="*/ 49309 w 303011"/>
                  <a:gd name="connsiteY21" fmla="*/ 129268 h 247817"/>
                  <a:gd name="connsiteX22" fmla="*/ 41090 w 303011"/>
                  <a:gd name="connsiteY22" fmla="*/ 118905 h 247817"/>
                  <a:gd name="connsiteX23" fmla="*/ 33420 w 303011"/>
                  <a:gd name="connsiteY23" fmla="*/ 108540 h 247817"/>
                  <a:gd name="connsiteX24" fmla="*/ 26846 w 303011"/>
                  <a:gd name="connsiteY24" fmla="*/ 97086 h 247817"/>
                  <a:gd name="connsiteX25" fmla="*/ 20819 w 303011"/>
                  <a:gd name="connsiteY25" fmla="*/ 86178 h 247817"/>
                  <a:gd name="connsiteX26" fmla="*/ 15341 w 303011"/>
                  <a:gd name="connsiteY26" fmla="*/ 74178 h 247817"/>
                  <a:gd name="connsiteX27" fmla="*/ 10410 w 303011"/>
                  <a:gd name="connsiteY27" fmla="*/ 62179 h 247817"/>
                  <a:gd name="connsiteX28" fmla="*/ 7122 w 303011"/>
                  <a:gd name="connsiteY28" fmla="*/ 50726 h 247817"/>
                  <a:gd name="connsiteX29" fmla="*/ 3835 w 303011"/>
                  <a:gd name="connsiteY29" fmla="*/ 38180 h 247817"/>
                  <a:gd name="connsiteX30" fmla="*/ 1644 w 303011"/>
                  <a:gd name="connsiteY30" fmla="*/ 26181 h 247817"/>
                  <a:gd name="connsiteX31" fmla="*/ 547 w 303011"/>
                  <a:gd name="connsiteY31" fmla="*/ 13091 h 247817"/>
                  <a:gd name="connsiteX32" fmla="*/ 0 w 303011"/>
                  <a:gd name="connsiteY32" fmla="*/ 0 h 24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03011" h="247817">
                    <a:moveTo>
                      <a:pt x="0" y="0"/>
                    </a:moveTo>
                    <a:lnTo>
                      <a:pt x="303011" y="0"/>
                    </a:lnTo>
                    <a:lnTo>
                      <a:pt x="303011" y="247817"/>
                    </a:lnTo>
                    <a:lnTo>
                      <a:pt x="289280" y="246535"/>
                    </a:lnTo>
                    <a:lnTo>
                      <a:pt x="272843" y="243807"/>
                    </a:lnTo>
                    <a:lnTo>
                      <a:pt x="255859" y="241081"/>
                    </a:lnTo>
                    <a:lnTo>
                      <a:pt x="239422" y="237808"/>
                    </a:lnTo>
                    <a:lnTo>
                      <a:pt x="224081" y="233989"/>
                    </a:lnTo>
                    <a:lnTo>
                      <a:pt x="208742" y="229626"/>
                    </a:lnTo>
                    <a:lnTo>
                      <a:pt x="193401" y="224172"/>
                    </a:lnTo>
                    <a:lnTo>
                      <a:pt x="178608" y="219263"/>
                    </a:lnTo>
                    <a:lnTo>
                      <a:pt x="164364" y="213263"/>
                    </a:lnTo>
                    <a:lnTo>
                      <a:pt x="150667" y="206719"/>
                    </a:lnTo>
                    <a:lnTo>
                      <a:pt x="136969" y="199627"/>
                    </a:lnTo>
                    <a:lnTo>
                      <a:pt x="124369" y="192537"/>
                    </a:lnTo>
                    <a:lnTo>
                      <a:pt x="111767" y="184355"/>
                    </a:lnTo>
                    <a:lnTo>
                      <a:pt x="100262" y="176173"/>
                    </a:lnTo>
                    <a:lnTo>
                      <a:pt x="88756" y="167993"/>
                    </a:lnTo>
                    <a:lnTo>
                      <a:pt x="77799" y="158721"/>
                    </a:lnTo>
                    <a:lnTo>
                      <a:pt x="67936" y="149448"/>
                    </a:lnTo>
                    <a:lnTo>
                      <a:pt x="58075" y="139085"/>
                    </a:lnTo>
                    <a:lnTo>
                      <a:pt x="49309" y="129268"/>
                    </a:lnTo>
                    <a:lnTo>
                      <a:pt x="41090" y="118905"/>
                    </a:lnTo>
                    <a:lnTo>
                      <a:pt x="33420" y="108540"/>
                    </a:lnTo>
                    <a:lnTo>
                      <a:pt x="26846" y="97086"/>
                    </a:lnTo>
                    <a:lnTo>
                      <a:pt x="20819" y="86178"/>
                    </a:lnTo>
                    <a:lnTo>
                      <a:pt x="15341" y="74178"/>
                    </a:lnTo>
                    <a:lnTo>
                      <a:pt x="10410" y="62179"/>
                    </a:lnTo>
                    <a:lnTo>
                      <a:pt x="7122" y="50726"/>
                    </a:lnTo>
                    <a:lnTo>
                      <a:pt x="3835" y="38180"/>
                    </a:lnTo>
                    <a:lnTo>
                      <a:pt x="1644" y="26181"/>
                    </a:lnTo>
                    <a:lnTo>
                      <a:pt x="547" y="1309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4601766" y="2887266"/>
              <a:ext cx="480171" cy="1424487"/>
              <a:chOff x="6135688" y="3468688"/>
              <a:chExt cx="640228" cy="1899316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6307103" y="3468688"/>
                <a:ext cx="386565" cy="361595"/>
              </a:xfrm>
              <a:custGeom>
                <a:avLst/>
                <a:gdLst>
                  <a:gd name="connsiteX0" fmla="*/ 26016 w 386565"/>
                  <a:gd name="connsiteY0" fmla="*/ 0 h 361595"/>
                  <a:gd name="connsiteX1" fmla="*/ 316895 w 386565"/>
                  <a:gd name="connsiteY1" fmla="*/ 0 h 361595"/>
                  <a:gd name="connsiteX2" fmla="*/ 385472 w 386565"/>
                  <a:gd name="connsiteY2" fmla="*/ 302430 h 361595"/>
                  <a:gd name="connsiteX3" fmla="*/ 386565 w 386565"/>
                  <a:gd name="connsiteY3" fmla="*/ 307908 h 361595"/>
                  <a:gd name="connsiteX4" fmla="*/ 386565 w 386565"/>
                  <a:gd name="connsiteY4" fmla="*/ 313386 h 361595"/>
                  <a:gd name="connsiteX5" fmla="*/ 386018 w 386565"/>
                  <a:gd name="connsiteY5" fmla="*/ 319411 h 361595"/>
                  <a:gd name="connsiteX6" fmla="*/ 385472 w 386565"/>
                  <a:gd name="connsiteY6" fmla="*/ 324343 h 361595"/>
                  <a:gd name="connsiteX7" fmla="*/ 383831 w 386565"/>
                  <a:gd name="connsiteY7" fmla="*/ 329272 h 361595"/>
                  <a:gd name="connsiteX8" fmla="*/ 381645 w 386565"/>
                  <a:gd name="connsiteY8" fmla="*/ 334203 h 361595"/>
                  <a:gd name="connsiteX9" fmla="*/ 379457 w 386565"/>
                  <a:gd name="connsiteY9" fmla="*/ 339133 h 361595"/>
                  <a:gd name="connsiteX10" fmla="*/ 375630 w 386565"/>
                  <a:gd name="connsiteY10" fmla="*/ 342969 h 361595"/>
                  <a:gd name="connsiteX11" fmla="*/ 372349 w 386565"/>
                  <a:gd name="connsiteY11" fmla="*/ 346803 h 361595"/>
                  <a:gd name="connsiteX12" fmla="*/ 368522 w 386565"/>
                  <a:gd name="connsiteY12" fmla="*/ 350638 h 361595"/>
                  <a:gd name="connsiteX13" fmla="*/ 364695 w 386565"/>
                  <a:gd name="connsiteY13" fmla="*/ 353376 h 361595"/>
                  <a:gd name="connsiteX14" fmla="*/ 359773 w 386565"/>
                  <a:gd name="connsiteY14" fmla="*/ 356116 h 361595"/>
                  <a:gd name="connsiteX15" fmla="*/ 354852 w 386565"/>
                  <a:gd name="connsiteY15" fmla="*/ 358308 h 361595"/>
                  <a:gd name="connsiteX16" fmla="*/ 349385 w 386565"/>
                  <a:gd name="connsiteY16" fmla="*/ 359950 h 361595"/>
                  <a:gd name="connsiteX17" fmla="*/ 343917 w 386565"/>
                  <a:gd name="connsiteY17" fmla="*/ 361046 h 361595"/>
                  <a:gd name="connsiteX18" fmla="*/ 338450 w 386565"/>
                  <a:gd name="connsiteY18" fmla="*/ 361595 h 361595"/>
                  <a:gd name="connsiteX19" fmla="*/ 129037 w 386565"/>
                  <a:gd name="connsiteY19" fmla="*/ 361595 h 361595"/>
                  <a:gd name="connsiteX20" fmla="*/ 122476 w 386565"/>
                  <a:gd name="connsiteY20" fmla="*/ 361046 h 361595"/>
                  <a:gd name="connsiteX21" fmla="*/ 116461 w 386565"/>
                  <a:gd name="connsiteY21" fmla="*/ 360499 h 361595"/>
                  <a:gd name="connsiteX22" fmla="*/ 109900 w 386565"/>
                  <a:gd name="connsiteY22" fmla="*/ 358308 h 361595"/>
                  <a:gd name="connsiteX23" fmla="*/ 103885 w 386565"/>
                  <a:gd name="connsiteY23" fmla="*/ 356663 h 361595"/>
                  <a:gd name="connsiteX24" fmla="*/ 97872 w 386565"/>
                  <a:gd name="connsiteY24" fmla="*/ 354472 h 361595"/>
                  <a:gd name="connsiteX25" fmla="*/ 91857 w 386565"/>
                  <a:gd name="connsiteY25" fmla="*/ 351734 h 361595"/>
                  <a:gd name="connsiteX26" fmla="*/ 86937 w 386565"/>
                  <a:gd name="connsiteY26" fmla="*/ 348447 h 361595"/>
                  <a:gd name="connsiteX27" fmla="*/ 82015 w 386565"/>
                  <a:gd name="connsiteY27" fmla="*/ 344611 h 361595"/>
                  <a:gd name="connsiteX28" fmla="*/ 77642 w 386565"/>
                  <a:gd name="connsiteY28" fmla="*/ 340777 h 361595"/>
                  <a:gd name="connsiteX29" fmla="*/ 72720 w 386565"/>
                  <a:gd name="connsiteY29" fmla="*/ 335846 h 361595"/>
                  <a:gd name="connsiteX30" fmla="*/ 68893 w 386565"/>
                  <a:gd name="connsiteY30" fmla="*/ 330916 h 361595"/>
                  <a:gd name="connsiteX31" fmla="*/ 65066 w 386565"/>
                  <a:gd name="connsiteY31" fmla="*/ 325985 h 361595"/>
                  <a:gd name="connsiteX32" fmla="*/ 62332 w 386565"/>
                  <a:gd name="connsiteY32" fmla="*/ 320507 h 361595"/>
                  <a:gd name="connsiteX33" fmla="*/ 59599 w 386565"/>
                  <a:gd name="connsiteY33" fmla="*/ 314482 h 361595"/>
                  <a:gd name="connsiteX34" fmla="*/ 57411 w 386565"/>
                  <a:gd name="connsiteY34" fmla="*/ 308455 h 361595"/>
                  <a:gd name="connsiteX35" fmla="*/ 55770 w 386565"/>
                  <a:gd name="connsiteY35" fmla="*/ 302430 h 361595"/>
                  <a:gd name="connsiteX36" fmla="*/ 1094 w 386565"/>
                  <a:gd name="connsiteY36" fmla="*/ 62480 h 361595"/>
                  <a:gd name="connsiteX37" fmla="*/ 548 w 386565"/>
                  <a:gd name="connsiteY37" fmla="*/ 56455 h 361595"/>
                  <a:gd name="connsiteX38" fmla="*/ 0 w 386565"/>
                  <a:gd name="connsiteY38" fmla="*/ 49881 h 361595"/>
                  <a:gd name="connsiteX39" fmla="*/ 0 w 386565"/>
                  <a:gd name="connsiteY39" fmla="*/ 44403 h 361595"/>
                  <a:gd name="connsiteX40" fmla="*/ 1094 w 386565"/>
                  <a:gd name="connsiteY40" fmla="*/ 38376 h 361595"/>
                  <a:gd name="connsiteX41" fmla="*/ 2187 w 386565"/>
                  <a:gd name="connsiteY41" fmla="*/ 32351 h 361595"/>
                  <a:gd name="connsiteX42" fmla="*/ 3827 w 386565"/>
                  <a:gd name="connsiteY42" fmla="*/ 26873 h 361595"/>
                  <a:gd name="connsiteX43" fmla="*/ 6015 w 386565"/>
                  <a:gd name="connsiteY43" fmla="*/ 21941 h 361595"/>
                  <a:gd name="connsiteX44" fmla="*/ 9295 w 386565"/>
                  <a:gd name="connsiteY44" fmla="*/ 17012 h 361595"/>
                  <a:gd name="connsiteX45" fmla="*/ 12029 w 386565"/>
                  <a:gd name="connsiteY45" fmla="*/ 12080 h 361595"/>
                  <a:gd name="connsiteX46" fmla="*/ 16403 w 386565"/>
                  <a:gd name="connsiteY46" fmla="*/ 7698 h 361595"/>
                  <a:gd name="connsiteX47" fmla="*/ 20778 w 386565"/>
                  <a:gd name="connsiteY47" fmla="*/ 3864 h 361595"/>
                  <a:gd name="connsiteX48" fmla="*/ 25152 w 386565"/>
                  <a:gd name="connsiteY48" fmla="*/ 577 h 361595"/>
                  <a:gd name="connsiteX49" fmla="*/ 26016 w 386565"/>
                  <a:gd name="connsiteY49" fmla="*/ 0 h 36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86565" h="361595">
                    <a:moveTo>
                      <a:pt x="26016" y="0"/>
                    </a:moveTo>
                    <a:lnTo>
                      <a:pt x="316895" y="0"/>
                    </a:lnTo>
                    <a:lnTo>
                      <a:pt x="385472" y="302430"/>
                    </a:lnTo>
                    <a:lnTo>
                      <a:pt x="386565" y="307908"/>
                    </a:lnTo>
                    <a:lnTo>
                      <a:pt x="386565" y="313386"/>
                    </a:lnTo>
                    <a:lnTo>
                      <a:pt x="386018" y="319411"/>
                    </a:lnTo>
                    <a:lnTo>
                      <a:pt x="385472" y="324343"/>
                    </a:lnTo>
                    <a:lnTo>
                      <a:pt x="383831" y="329272"/>
                    </a:lnTo>
                    <a:lnTo>
                      <a:pt x="381645" y="334203"/>
                    </a:lnTo>
                    <a:lnTo>
                      <a:pt x="379457" y="339133"/>
                    </a:lnTo>
                    <a:lnTo>
                      <a:pt x="375630" y="342969"/>
                    </a:lnTo>
                    <a:lnTo>
                      <a:pt x="372349" y="346803"/>
                    </a:lnTo>
                    <a:lnTo>
                      <a:pt x="368522" y="350638"/>
                    </a:lnTo>
                    <a:lnTo>
                      <a:pt x="364695" y="353376"/>
                    </a:lnTo>
                    <a:lnTo>
                      <a:pt x="359773" y="356116"/>
                    </a:lnTo>
                    <a:lnTo>
                      <a:pt x="354852" y="358308"/>
                    </a:lnTo>
                    <a:lnTo>
                      <a:pt x="349385" y="359950"/>
                    </a:lnTo>
                    <a:lnTo>
                      <a:pt x="343917" y="361046"/>
                    </a:lnTo>
                    <a:lnTo>
                      <a:pt x="338450" y="361595"/>
                    </a:lnTo>
                    <a:lnTo>
                      <a:pt x="129037" y="361595"/>
                    </a:lnTo>
                    <a:lnTo>
                      <a:pt x="122476" y="361046"/>
                    </a:lnTo>
                    <a:lnTo>
                      <a:pt x="116461" y="360499"/>
                    </a:lnTo>
                    <a:lnTo>
                      <a:pt x="109900" y="358308"/>
                    </a:lnTo>
                    <a:lnTo>
                      <a:pt x="103885" y="356663"/>
                    </a:lnTo>
                    <a:lnTo>
                      <a:pt x="97872" y="354472"/>
                    </a:lnTo>
                    <a:lnTo>
                      <a:pt x="91857" y="351734"/>
                    </a:lnTo>
                    <a:lnTo>
                      <a:pt x="86937" y="348447"/>
                    </a:lnTo>
                    <a:lnTo>
                      <a:pt x="82015" y="344611"/>
                    </a:lnTo>
                    <a:lnTo>
                      <a:pt x="77642" y="340777"/>
                    </a:lnTo>
                    <a:lnTo>
                      <a:pt x="72720" y="335846"/>
                    </a:lnTo>
                    <a:lnTo>
                      <a:pt x="68893" y="330916"/>
                    </a:lnTo>
                    <a:lnTo>
                      <a:pt x="65066" y="325985"/>
                    </a:lnTo>
                    <a:lnTo>
                      <a:pt x="62332" y="320507"/>
                    </a:lnTo>
                    <a:lnTo>
                      <a:pt x="59599" y="314482"/>
                    </a:lnTo>
                    <a:lnTo>
                      <a:pt x="57411" y="308455"/>
                    </a:lnTo>
                    <a:lnTo>
                      <a:pt x="55770" y="302430"/>
                    </a:lnTo>
                    <a:lnTo>
                      <a:pt x="1094" y="62480"/>
                    </a:lnTo>
                    <a:lnTo>
                      <a:pt x="548" y="56455"/>
                    </a:lnTo>
                    <a:lnTo>
                      <a:pt x="0" y="49881"/>
                    </a:lnTo>
                    <a:lnTo>
                      <a:pt x="0" y="44403"/>
                    </a:lnTo>
                    <a:lnTo>
                      <a:pt x="1094" y="38376"/>
                    </a:lnTo>
                    <a:lnTo>
                      <a:pt x="2187" y="32351"/>
                    </a:lnTo>
                    <a:lnTo>
                      <a:pt x="3827" y="26873"/>
                    </a:lnTo>
                    <a:lnTo>
                      <a:pt x="6015" y="21941"/>
                    </a:lnTo>
                    <a:lnTo>
                      <a:pt x="9295" y="17012"/>
                    </a:lnTo>
                    <a:lnTo>
                      <a:pt x="12029" y="12080"/>
                    </a:lnTo>
                    <a:lnTo>
                      <a:pt x="16403" y="7698"/>
                    </a:lnTo>
                    <a:lnTo>
                      <a:pt x="20778" y="3864"/>
                    </a:lnTo>
                    <a:lnTo>
                      <a:pt x="25152" y="577"/>
                    </a:lnTo>
                    <a:lnTo>
                      <a:pt x="26016" y="0"/>
                    </a:lnTo>
                    <a:close/>
                  </a:path>
                </a:pathLst>
              </a:custGeom>
              <a:solidFill>
                <a:srgbClr val="FFC0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6135689" y="3912455"/>
                <a:ext cx="640227" cy="597129"/>
              </a:xfrm>
              <a:custGeom>
                <a:avLst/>
                <a:gdLst>
                  <a:gd name="connsiteX0" fmla="*/ 0 w 640227"/>
                  <a:gd name="connsiteY0" fmla="*/ 0 h 597129"/>
                  <a:gd name="connsiteX1" fmla="*/ 639130 w 640227"/>
                  <a:gd name="connsiteY1" fmla="*/ 0 h 597129"/>
                  <a:gd name="connsiteX2" fmla="*/ 640227 w 640227"/>
                  <a:gd name="connsiteY2" fmla="*/ 63316 h 597129"/>
                  <a:gd name="connsiteX3" fmla="*/ 640227 w 640227"/>
                  <a:gd name="connsiteY3" fmla="*/ 130451 h 597129"/>
                  <a:gd name="connsiteX4" fmla="*/ 640227 w 640227"/>
                  <a:gd name="connsiteY4" fmla="*/ 147373 h 597129"/>
                  <a:gd name="connsiteX5" fmla="*/ 639678 w 640227"/>
                  <a:gd name="connsiteY5" fmla="*/ 164292 h 597129"/>
                  <a:gd name="connsiteX6" fmla="*/ 638581 w 640227"/>
                  <a:gd name="connsiteY6" fmla="*/ 181214 h 597129"/>
                  <a:gd name="connsiteX7" fmla="*/ 637484 w 640227"/>
                  <a:gd name="connsiteY7" fmla="*/ 197588 h 597129"/>
                  <a:gd name="connsiteX8" fmla="*/ 635289 w 640227"/>
                  <a:gd name="connsiteY8" fmla="*/ 213962 h 597129"/>
                  <a:gd name="connsiteX9" fmla="*/ 633096 w 640227"/>
                  <a:gd name="connsiteY9" fmla="*/ 230337 h 597129"/>
                  <a:gd name="connsiteX10" fmla="*/ 630901 w 640227"/>
                  <a:gd name="connsiteY10" fmla="*/ 246713 h 597129"/>
                  <a:gd name="connsiteX11" fmla="*/ 627611 w 640227"/>
                  <a:gd name="connsiteY11" fmla="*/ 262540 h 597129"/>
                  <a:gd name="connsiteX12" fmla="*/ 624319 w 640227"/>
                  <a:gd name="connsiteY12" fmla="*/ 278916 h 597129"/>
                  <a:gd name="connsiteX13" fmla="*/ 620479 w 640227"/>
                  <a:gd name="connsiteY13" fmla="*/ 294198 h 597129"/>
                  <a:gd name="connsiteX14" fmla="*/ 616640 w 640227"/>
                  <a:gd name="connsiteY14" fmla="*/ 310028 h 597129"/>
                  <a:gd name="connsiteX15" fmla="*/ 612251 w 640227"/>
                  <a:gd name="connsiteY15" fmla="*/ 325857 h 597129"/>
                  <a:gd name="connsiteX16" fmla="*/ 607314 w 640227"/>
                  <a:gd name="connsiteY16" fmla="*/ 341139 h 597129"/>
                  <a:gd name="connsiteX17" fmla="*/ 602378 w 640227"/>
                  <a:gd name="connsiteY17" fmla="*/ 355876 h 597129"/>
                  <a:gd name="connsiteX18" fmla="*/ 596891 w 640227"/>
                  <a:gd name="connsiteY18" fmla="*/ 371160 h 597129"/>
                  <a:gd name="connsiteX19" fmla="*/ 591407 w 640227"/>
                  <a:gd name="connsiteY19" fmla="*/ 385897 h 597129"/>
                  <a:gd name="connsiteX20" fmla="*/ 584825 w 640227"/>
                  <a:gd name="connsiteY20" fmla="*/ 400634 h 597129"/>
                  <a:gd name="connsiteX21" fmla="*/ 578791 w 640227"/>
                  <a:gd name="connsiteY21" fmla="*/ 414825 h 597129"/>
                  <a:gd name="connsiteX22" fmla="*/ 571659 w 640227"/>
                  <a:gd name="connsiteY22" fmla="*/ 429562 h 597129"/>
                  <a:gd name="connsiteX23" fmla="*/ 564528 w 640227"/>
                  <a:gd name="connsiteY23" fmla="*/ 443754 h 597129"/>
                  <a:gd name="connsiteX24" fmla="*/ 557397 w 640227"/>
                  <a:gd name="connsiteY24" fmla="*/ 457399 h 597129"/>
                  <a:gd name="connsiteX25" fmla="*/ 549717 w 640227"/>
                  <a:gd name="connsiteY25" fmla="*/ 471045 h 597129"/>
                  <a:gd name="connsiteX26" fmla="*/ 541490 w 640227"/>
                  <a:gd name="connsiteY26" fmla="*/ 485237 h 597129"/>
                  <a:gd name="connsiteX27" fmla="*/ 533262 w 640227"/>
                  <a:gd name="connsiteY27" fmla="*/ 497791 h 597129"/>
                  <a:gd name="connsiteX28" fmla="*/ 524484 w 640227"/>
                  <a:gd name="connsiteY28" fmla="*/ 511436 h 597129"/>
                  <a:gd name="connsiteX29" fmla="*/ 515708 w 640227"/>
                  <a:gd name="connsiteY29" fmla="*/ 524535 h 597129"/>
                  <a:gd name="connsiteX30" fmla="*/ 505835 w 640227"/>
                  <a:gd name="connsiteY30" fmla="*/ 537090 h 597129"/>
                  <a:gd name="connsiteX31" fmla="*/ 497058 w 640227"/>
                  <a:gd name="connsiteY31" fmla="*/ 549644 h 597129"/>
                  <a:gd name="connsiteX32" fmla="*/ 486636 w 640227"/>
                  <a:gd name="connsiteY32" fmla="*/ 562198 h 597129"/>
                  <a:gd name="connsiteX33" fmla="*/ 476762 w 640227"/>
                  <a:gd name="connsiteY33" fmla="*/ 573660 h 597129"/>
                  <a:gd name="connsiteX34" fmla="*/ 466340 w 640227"/>
                  <a:gd name="connsiteY34" fmla="*/ 585667 h 597129"/>
                  <a:gd name="connsiteX35" fmla="*/ 455918 w 640227"/>
                  <a:gd name="connsiteY35" fmla="*/ 597129 h 597129"/>
                  <a:gd name="connsiteX36" fmla="*/ 0 w 640227"/>
                  <a:gd name="connsiteY36" fmla="*/ 597129 h 597129"/>
                  <a:gd name="connsiteX37" fmla="*/ 0 w 640227"/>
                  <a:gd name="connsiteY37" fmla="*/ 0 h 597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40227" h="597129">
                    <a:moveTo>
                      <a:pt x="0" y="0"/>
                    </a:moveTo>
                    <a:lnTo>
                      <a:pt x="639130" y="0"/>
                    </a:lnTo>
                    <a:lnTo>
                      <a:pt x="640227" y="63316"/>
                    </a:lnTo>
                    <a:lnTo>
                      <a:pt x="640227" y="130451"/>
                    </a:lnTo>
                    <a:lnTo>
                      <a:pt x="640227" y="147373"/>
                    </a:lnTo>
                    <a:lnTo>
                      <a:pt x="639678" y="164292"/>
                    </a:lnTo>
                    <a:lnTo>
                      <a:pt x="638581" y="181214"/>
                    </a:lnTo>
                    <a:lnTo>
                      <a:pt x="637484" y="197588"/>
                    </a:lnTo>
                    <a:lnTo>
                      <a:pt x="635289" y="213962"/>
                    </a:lnTo>
                    <a:lnTo>
                      <a:pt x="633096" y="230337"/>
                    </a:lnTo>
                    <a:lnTo>
                      <a:pt x="630901" y="246713"/>
                    </a:lnTo>
                    <a:lnTo>
                      <a:pt x="627611" y="262540"/>
                    </a:lnTo>
                    <a:lnTo>
                      <a:pt x="624319" y="278916"/>
                    </a:lnTo>
                    <a:lnTo>
                      <a:pt x="620479" y="294198"/>
                    </a:lnTo>
                    <a:lnTo>
                      <a:pt x="616640" y="310028"/>
                    </a:lnTo>
                    <a:lnTo>
                      <a:pt x="612251" y="325857"/>
                    </a:lnTo>
                    <a:lnTo>
                      <a:pt x="607314" y="341139"/>
                    </a:lnTo>
                    <a:lnTo>
                      <a:pt x="602378" y="355876"/>
                    </a:lnTo>
                    <a:lnTo>
                      <a:pt x="596891" y="371160"/>
                    </a:lnTo>
                    <a:lnTo>
                      <a:pt x="591407" y="385897"/>
                    </a:lnTo>
                    <a:lnTo>
                      <a:pt x="584825" y="400634"/>
                    </a:lnTo>
                    <a:lnTo>
                      <a:pt x="578791" y="414825"/>
                    </a:lnTo>
                    <a:lnTo>
                      <a:pt x="571659" y="429562"/>
                    </a:lnTo>
                    <a:lnTo>
                      <a:pt x="564528" y="443754"/>
                    </a:lnTo>
                    <a:lnTo>
                      <a:pt x="557397" y="457399"/>
                    </a:lnTo>
                    <a:lnTo>
                      <a:pt x="549717" y="471045"/>
                    </a:lnTo>
                    <a:lnTo>
                      <a:pt x="541490" y="485237"/>
                    </a:lnTo>
                    <a:lnTo>
                      <a:pt x="533262" y="497791"/>
                    </a:lnTo>
                    <a:lnTo>
                      <a:pt x="524484" y="511436"/>
                    </a:lnTo>
                    <a:lnTo>
                      <a:pt x="515708" y="524535"/>
                    </a:lnTo>
                    <a:lnTo>
                      <a:pt x="505835" y="537090"/>
                    </a:lnTo>
                    <a:lnTo>
                      <a:pt x="497058" y="549644"/>
                    </a:lnTo>
                    <a:lnTo>
                      <a:pt x="486636" y="562198"/>
                    </a:lnTo>
                    <a:lnTo>
                      <a:pt x="476762" y="573660"/>
                    </a:lnTo>
                    <a:lnTo>
                      <a:pt x="466340" y="585667"/>
                    </a:lnTo>
                    <a:lnTo>
                      <a:pt x="455918" y="597129"/>
                    </a:lnTo>
                    <a:lnTo>
                      <a:pt x="0" y="597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6135688" y="4591758"/>
                <a:ext cx="451056" cy="191739"/>
              </a:xfrm>
              <a:custGeom>
                <a:avLst/>
                <a:gdLst>
                  <a:gd name="connsiteX0" fmla="*/ 0 w 451056"/>
                  <a:gd name="connsiteY0" fmla="*/ 0 h 191739"/>
                  <a:gd name="connsiteX1" fmla="*/ 356145 w 451056"/>
                  <a:gd name="connsiteY1" fmla="*/ 0 h 191739"/>
                  <a:gd name="connsiteX2" fmla="*/ 366020 w 451056"/>
                  <a:gd name="connsiteY2" fmla="*/ 546 h 191739"/>
                  <a:gd name="connsiteX3" fmla="*/ 375345 w 451056"/>
                  <a:gd name="connsiteY3" fmla="*/ 1634 h 191739"/>
                  <a:gd name="connsiteX4" fmla="*/ 384124 w 451056"/>
                  <a:gd name="connsiteY4" fmla="*/ 3814 h 191739"/>
                  <a:gd name="connsiteX5" fmla="*/ 393451 w 451056"/>
                  <a:gd name="connsiteY5" fmla="*/ 7627 h 191739"/>
                  <a:gd name="connsiteX6" fmla="*/ 401131 w 451056"/>
                  <a:gd name="connsiteY6" fmla="*/ 11440 h 191739"/>
                  <a:gd name="connsiteX7" fmla="*/ 409360 w 451056"/>
                  <a:gd name="connsiteY7" fmla="*/ 16342 h 191739"/>
                  <a:gd name="connsiteX8" fmla="*/ 416492 w 451056"/>
                  <a:gd name="connsiteY8" fmla="*/ 21789 h 191739"/>
                  <a:gd name="connsiteX9" fmla="*/ 423076 w 451056"/>
                  <a:gd name="connsiteY9" fmla="*/ 28325 h 191739"/>
                  <a:gd name="connsiteX10" fmla="*/ 429661 w 451056"/>
                  <a:gd name="connsiteY10" fmla="*/ 34863 h 191739"/>
                  <a:gd name="connsiteX11" fmla="*/ 434598 w 451056"/>
                  <a:gd name="connsiteY11" fmla="*/ 41944 h 191739"/>
                  <a:gd name="connsiteX12" fmla="*/ 439536 w 451056"/>
                  <a:gd name="connsiteY12" fmla="*/ 50114 h 191739"/>
                  <a:gd name="connsiteX13" fmla="*/ 443375 w 451056"/>
                  <a:gd name="connsiteY13" fmla="*/ 58285 h 191739"/>
                  <a:gd name="connsiteX14" fmla="*/ 446668 w 451056"/>
                  <a:gd name="connsiteY14" fmla="*/ 67546 h 191739"/>
                  <a:gd name="connsiteX15" fmla="*/ 449410 w 451056"/>
                  <a:gd name="connsiteY15" fmla="*/ 76261 h 191739"/>
                  <a:gd name="connsiteX16" fmla="*/ 450507 w 451056"/>
                  <a:gd name="connsiteY16" fmla="*/ 86065 h 191739"/>
                  <a:gd name="connsiteX17" fmla="*/ 451056 w 451056"/>
                  <a:gd name="connsiteY17" fmla="*/ 95871 h 191739"/>
                  <a:gd name="connsiteX18" fmla="*/ 450507 w 451056"/>
                  <a:gd name="connsiteY18" fmla="*/ 105675 h 191739"/>
                  <a:gd name="connsiteX19" fmla="*/ 449410 w 451056"/>
                  <a:gd name="connsiteY19" fmla="*/ 114935 h 191739"/>
                  <a:gd name="connsiteX20" fmla="*/ 446668 w 451056"/>
                  <a:gd name="connsiteY20" fmla="*/ 124195 h 191739"/>
                  <a:gd name="connsiteX21" fmla="*/ 443375 w 451056"/>
                  <a:gd name="connsiteY21" fmla="*/ 132911 h 191739"/>
                  <a:gd name="connsiteX22" fmla="*/ 439536 w 451056"/>
                  <a:gd name="connsiteY22" fmla="*/ 141082 h 191739"/>
                  <a:gd name="connsiteX23" fmla="*/ 434598 w 451056"/>
                  <a:gd name="connsiteY23" fmla="*/ 149252 h 191739"/>
                  <a:gd name="connsiteX24" fmla="*/ 429661 w 451056"/>
                  <a:gd name="connsiteY24" fmla="*/ 156879 h 191739"/>
                  <a:gd name="connsiteX25" fmla="*/ 423076 w 451056"/>
                  <a:gd name="connsiteY25" fmla="*/ 163414 h 191739"/>
                  <a:gd name="connsiteX26" fmla="*/ 416492 w 451056"/>
                  <a:gd name="connsiteY26" fmla="*/ 169950 h 191739"/>
                  <a:gd name="connsiteX27" fmla="*/ 409360 w 451056"/>
                  <a:gd name="connsiteY27" fmla="*/ 175398 h 191739"/>
                  <a:gd name="connsiteX28" fmla="*/ 401131 w 451056"/>
                  <a:gd name="connsiteY28" fmla="*/ 179756 h 191739"/>
                  <a:gd name="connsiteX29" fmla="*/ 393451 w 451056"/>
                  <a:gd name="connsiteY29" fmla="*/ 183569 h 191739"/>
                  <a:gd name="connsiteX30" fmla="*/ 384124 w 451056"/>
                  <a:gd name="connsiteY30" fmla="*/ 187382 h 191739"/>
                  <a:gd name="connsiteX31" fmla="*/ 375345 w 451056"/>
                  <a:gd name="connsiteY31" fmla="*/ 189560 h 191739"/>
                  <a:gd name="connsiteX32" fmla="*/ 366020 w 451056"/>
                  <a:gd name="connsiteY32" fmla="*/ 191196 h 191739"/>
                  <a:gd name="connsiteX33" fmla="*/ 356145 w 451056"/>
                  <a:gd name="connsiteY33" fmla="*/ 191739 h 191739"/>
                  <a:gd name="connsiteX34" fmla="*/ 0 w 451056"/>
                  <a:gd name="connsiteY34" fmla="*/ 191739 h 191739"/>
                  <a:gd name="connsiteX35" fmla="*/ 0 w 451056"/>
                  <a:gd name="connsiteY35" fmla="*/ 0 h 19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51056" h="191739">
                    <a:moveTo>
                      <a:pt x="0" y="0"/>
                    </a:moveTo>
                    <a:lnTo>
                      <a:pt x="356145" y="0"/>
                    </a:lnTo>
                    <a:lnTo>
                      <a:pt x="366020" y="546"/>
                    </a:lnTo>
                    <a:lnTo>
                      <a:pt x="375345" y="1634"/>
                    </a:lnTo>
                    <a:lnTo>
                      <a:pt x="384124" y="3814"/>
                    </a:lnTo>
                    <a:lnTo>
                      <a:pt x="393451" y="7627"/>
                    </a:lnTo>
                    <a:lnTo>
                      <a:pt x="401131" y="11440"/>
                    </a:lnTo>
                    <a:lnTo>
                      <a:pt x="409360" y="16342"/>
                    </a:lnTo>
                    <a:lnTo>
                      <a:pt x="416492" y="21789"/>
                    </a:lnTo>
                    <a:lnTo>
                      <a:pt x="423076" y="28325"/>
                    </a:lnTo>
                    <a:lnTo>
                      <a:pt x="429661" y="34863"/>
                    </a:lnTo>
                    <a:lnTo>
                      <a:pt x="434598" y="41944"/>
                    </a:lnTo>
                    <a:lnTo>
                      <a:pt x="439536" y="50114"/>
                    </a:lnTo>
                    <a:lnTo>
                      <a:pt x="443375" y="58285"/>
                    </a:lnTo>
                    <a:lnTo>
                      <a:pt x="446668" y="67546"/>
                    </a:lnTo>
                    <a:lnTo>
                      <a:pt x="449410" y="76261"/>
                    </a:lnTo>
                    <a:lnTo>
                      <a:pt x="450507" y="86065"/>
                    </a:lnTo>
                    <a:lnTo>
                      <a:pt x="451056" y="95871"/>
                    </a:lnTo>
                    <a:lnTo>
                      <a:pt x="450507" y="105675"/>
                    </a:lnTo>
                    <a:lnTo>
                      <a:pt x="449410" y="114935"/>
                    </a:lnTo>
                    <a:lnTo>
                      <a:pt x="446668" y="124195"/>
                    </a:lnTo>
                    <a:lnTo>
                      <a:pt x="443375" y="132911"/>
                    </a:lnTo>
                    <a:lnTo>
                      <a:pt x="439536" y="141082"/>
                    </a:lnTo>
                    <a:lnTo>
                      <a:pt x="434598" y="149252"/>
                    </a:lnTo>
                    <a:lnTo>
                      <a:pt x="429661" y="156879"/>
                    </a:lnTo>
                    <a:lnTo>
                      <a:pt x="423076" y="163414"/>
                    </a:lnTo>
                    <a:lnTo>
                      <a:pt x="416492" y="169950"/>
                    </a:lnTo>
                    <a:lnTo>
                      <a:pt x="409360" y="175398"/>
                    </a:lnTo>
                    <a:lnTo>
                      <a:pt x="401131" y="179756"/>
                    </a:lnTo>
                    <a:lnTo>
                      <a:pt x="393451" y="183569"/>
                    </a:lnTo>
                    <a:lnTo>
                      <a:pt x="384124" y="187382"/>
                    </a:lnTo>
                    <a:lnTo>
                      <a:pt x="375345" y="189560"/>
                    </a:lnTo>
                    <a:lnTo>
                      <a:pt x="366020" y="191196"/>
                    </a:lnTo>
                    <a:lnTo>
                      <a:pt x="356145" y="191739"/>
                    </a:lnTo>
                    <a:lnTo>
                      <a:pt x="0" y="19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6135688" y="4846498"/>
                <a:ext cx="451056" cy="191739"/>
              </a:xfrm>
              <a:custGeom>
                <a:avLst/>
                <a:gdLst>
                  <a:gd name="connsiteX0" fmla="*/ 0 w 451056"/>
                  <a:gd name="connsiteY0" fmla="*/ 0 h 191739"/>
                  <a:gd name="connsiteX1" fmla="*/ 356145 w 451056"/>
                  <a:gd name="connsiteY1" fmla="*/ 0 h 191739"/>
                  <a:gd name="connsiteX2" fmla="*/ 366020 w 451056"/>
                  <a:gd name="connsiteY2" fmla="*/ 547 h 191739"/>
                  <a:gd name="connsiteX3" fmla="*/ 375345 w 451056"/>
                  <a:gd name="connsiteY3" fmla="*/ 1639 h 191739"/>
                  <a:gd name="connsiteX4" fmla="*/ 384124 w 451056"/>
                  <a:gd name="connsiteY4" fmla="*/ 4371 h 191739"/>
                  <a:gd name="connsiteX5" fmla="*/ 393451 w 451056"/>
                  <a:gd name="connsiteY5" fmla="*/ 7102 h 191739"/>
                  <a:gd name="connsiteX6" fmla="*/ 401131 w 451056"/>
                  <a:gd name="connsiteY6" fmla="*/ 10925 h 191739"/>
                  <a:gd name="connsiteX7" fmla="*/ 409360 w 451056"/>
                  <a:gd name="connsiteY7" fmla="*/ 16388 h 191739"/>
                  <a:gd name="connsiteX8" fmla="*/ 416492 w 451056"/>
                  <a:gd name="connsiteY8" fmla="*/ 21851 h 191739"/>
                  <a:gd name="connsiteX9" fmla="*/ 423076 w 451056"/>
                  <a:gd name="connsiteY9" fmla="*/ 27861 h 191739"/>
                  <a:gd name="connsiteX10" fmla="*/ 429661 w 451056"/>
                  <a:gd name="connsiteY10" fmla="*/ 34961 h 191739"/>
                  <a:gd name="connsiteX11" fmla="*/ 434598 w 451056"/>
                  <a:gd name="connsiteY11" fmla="*/ 42063 h 191739"/>
                  <a:gd name="connsiteX12" fmla="*/ 439536 w 451056"/>
                  <a:gd name="connsiteY12" fmla="*/ 49710 h 191739"/>
                  <a:gd name="connsiteX13" fmla="*/ 443375 w 451056"/>
                  <a:gd name="connsiteY13" fmla="*/ 58451 h 191739"/>
                  <a:gd name="connsiteX14" fmla="*/ 446668 w 451056"/>
                  <a:gd name="connsiteY14" fmla="*/ 67190 h 191739"/>
                  <a:gd name="connsiteX15" fmla="*/ 449410 w 451056"/>
                  <a:gd name="connsiteY15" fmla="*/ 76478 h 191739"/>
                  <a:gd name="connsiteX16" fmla="*/ 450507 w 451056"/>
                  <a:gd name="connsiteY16" fmla="*/ 85764 h 191739"/>
                  <a:gd name="connsiteX17" fmla="*/ 451056 w 451056"/>
                  <a:gd name="connsiteY17" fmla="*/ 96143 h 191739"/>
                  <a:gd name="connsiteX18" fmla="*/ 450507 w 451056"/>
                  <a:gd name="connsiteY18" fmla="*/ 105429 h 191739"/>
                  <a:gd name="connsiteX19" fmla="*/ 449410 w 451056"/>
                  <a:gd name="connsiteY19" fmla="*/ 115262 h 191739"/>
                  <a:gd name="connsiteX20" fmla="*/ 446668 w 451056"/>
                  <a:gd name="connsiteY20" fmla="*/ 124549 h 191739"/>
                  <a:gd name="connsiteX21" fmla="*/ 443375 w 451056"/>
                  <a:gd name="connsiteY21" fmla="*/ 133290 h 191739"/>
                  <a:gd name="connsiteX22" fmla="*/ 439536 w 451056"/>
                  <a:gd name="connsiteY22" fmla="*/ 142029 h 191739"/>
                  <a:gd name="connsiteX23" fmla="*/ 434598 w 451056"/>
                  <a:gd name="connsiteY23" fmla="*/ 149676 h 191739"/>
                  <a:gd name="connsiteX24" fmla="*/ 429661 w 451056"/>
                  <a:gd name="connsiteY24" fmla="*/ 157325 h 191739"/>
                  <a:gd name="connsiteX25" fmla="*/ 423076 w 451056"/>
                  <a:gd name="connsiteY25" fmla="*/ 163880 h 191739"/>
                  <a:gd name="connsiteX26" fmla="*/ 416492 w 451056"/>
                  <a:gd name="connsiteY26" fmla="*/ 169888 h 191739"/>
                  <a:gd name="connsiteX27" fmla="*/ 409360 w 451056"/>
                  <a:gd name="connsiteY27" fmla="*/ 175898 h 191739"/>
                  <a:gd name="connsiteX28" fmla="*/ 401131 w 451056"/>
                  <a:gd name="connsiteY28" fmla="*/ 180268 h 191739"/>
                  <a:gd name="connsiteX29" fmla="*/ 393451 w 451056"/>
                  <a:gd name="connsiteY29" fmla="*/ 184639 h 191739"/>
                  <a:gd name="connsiteX30" fmla="*/ 384124 w 451056"/>
                  <a:gd name="connsiteY30" fmla="*/ 187368 h 191739"/>
                  <a:gd name="connsiteX31" fmla="*/ 375345 w 451056"/>
                  <a:gd name="connsiteY31" fmla="*/ 190100 h 191739"/>
                  <a:gd name="connsiteX32" fmla="*/ 366020 w 451056"/>
                  <a:gd name="connsiteY32" fmla="*/ 191194 h 191739"/>
                  <a:gd name="connsiteX33" fmla="*/ 356145 w 451056"/>
                  <a:gd name="connsiteY33" fmla="*/ 191739 h 191739"/>
                  <a:gd name="connsiteX34" fmla="*/ 0 w 451056"/>
                  <a:gd name="connsiteY34" fmla="*/ 191739 h 191739"/>
                  <a:gd name="connsiteX35" fmla="*/ 0 w 451056"/>
                  <a:gd name="connsiteY35" fmla="*/ 0 h 19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51056" h="191739">
                    <a:moveTo>
                      <a:pt x="0" y="0"/>
                    </a:moveTo>
                    <a:lnTo>
                      <a:pt x="356145" y="0"/>
                    </a:lnTo>
                    <a:lnTo>
                      <a:pt x="366020" y="547"/>
                    </a:lnTo>
                    <a:lnTo>
                      <a:pt x="375345" y="1639"/>
                    </a:lnTo>
                    <a:lnTo>
                      <a:pt x="384124" y="4371"/>
                    </a:lnTo>
                    <a:lnTo>
                      <a:pt x="393451" y="7102"/>
                    </a:lnTo>
                    <a:lnTo>
                      <a:pt x="401131" y="10925"/>
                    </a:lnTo>
                    <a:lnTo>
                      <a:pt x="409360" y="16388"/>
                    </a:lnTo>
                    <a:lnTo>
                      <a:pt x="416492" y="21851"/>
                    </a:lnTo>
                    <a:lnTo>
                      <a:pt x="423076" y="27861"/>
                    </a:lnTo>
                    <a:lnTo>
                      <a:pt x="429661" y="34961"/>
                    </a:lnTo>
                    <a:lnTo>
                      <a:pt x="434598" y="42063"/>
                    </a:lnTo>
                    <a:lnTo>
                      <a:pt x="439536" y="49710"/>
                    </a:lnTo>
                    <a:lnTo>
                      <a:pt x="443375" y="58451"/>
                    </a:lnTo>
                    <a:lnTo>
                      <a:pt x="446668" y="67190"/>
                    </a:lnTo>
                    <a:lnTo>
                      <a:pt x="449410" y="76478"/>
                    </a:lnTo>
                    <a:lnTo>
                      <a:pt x="450507" y="85764"/>
                    </a:lnTo>
                    <a:lnTo>
                      <a:pt x="451056" y="96143"/>
                    </a:lnTo>
                    <a:lnTo>
                      <a:pt x="450507" y="105429"/>
                    </a:lnTo>
                    <a:lnTo>
                      <a:pt x="449410" y="115262"/>
                    </a:lnTo>
                    <a:lnTo>
                      <a:pt x="446668" y="124549"/>
                    </a:lnTo>
                    <a:lnTo>
                      <a:pt x="443375" y="133290"/>
                    </a:lnTo>
                    <a:lnTo>
                      <a:pt x="439536" y="142029"/>
                    </a:lnTo>
                    <a:lnTo>
                      <a:pt x="434598" y="149676"/>
                    </a:lnTo>
                    <a:lnTo>
                      <a:pt x="429661" y="157325"/>
                    </a:lnTo>
                    <a:lnTo>
                      <a:pt x="423076" y="163880"/>
                    </a:lnTo>
                    <a:lnTo>
                      <a:pt x="416492" y="169888"/>
                    </a:lnTo>
                    <a:lnTo>
                      <a:pt x="409360" y="175898"/>
                    </a:lnTo>
                    <a:lnTo>
                      <a:pt x="401131" y="180268"/>
                    </a:lnTo>
                    <a:lnTo>
                      <a:pt x="393451" y="184639"/>
                    </a:lnTo>
                    <a:lnTo>
                      <a:pt x="384124" y="187368"/>
                    </a:lnTo>
                    <a:lnTo>
                      <a:pt x="375345" y="190100"/>
                    </a:lnTo>
                    <a:lnTo>
                      <a:pt x="366020" y="191194"/>
                    </a:lnTo>
                    <a:lnTo>
                      <a:pt x="356145" y="191739"/>
                    </a:lnTo>
                    <a:lnTo>
                      <a:pt x="0" y="19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6135688" y="5120410"/>
                <a:ext cx="300270" cy="247594"/>
              </a:xfrm>
              <a:custGeom>
                <a:avLst/>
                <a:gdLst>
                  <a:gd name="connsiteX0" fmla="*/ 0 w 300270"/>
                  <a:gd name="connsiteY0" fmla="*/ 0 h 247594"/>
                  <a:gd name="connsiteX1" fmla="*/ 300270 w 300270"/>
                  <a:gd name="connsiteY1" fmla="*/ 0 h 247594"/>
                  <a:gd name="connsiteX2" fmla="*/ 300270 w 300270"/>
                  <a:gd name="connsiteY2" fmla="*/ 13091 h 247594"/>
                  <a:gd name="connsiteX3" fmla="*/ 298626 w 300270"/>
                  <a:gd name="connsiteY3" fmla="*/ 26181 h 247594"/>
                  <a:gd name="connsiteX4" fmla="*/ 296434 w 300270"/>
                  <a:gd name="connsiteY4" fmla="*/ 38180 h 247594"/>
                  <a:gd name="connsiteX5" fmla="*/ 293695 w 300270"/>
                  <a:gd name="connsiteY5" fmla="*/ 50726 h 247594"/>
                  <a:gd name="connsiteX6" fmla="*/ 289860 w 300270"/>
                  <a:gd name="connsiteY6" fmla="*/ 62179 h 247594"/>
                  <a:gd name="connsiteX7" fmla="*/ 285477 w 300270"/>
                  <a:gd name="connsiteY7" fmla="*/ 74178 h 247594"/>
                  <a:gd name="connsiteX8" fmla="*/ 279999 w 300270"/>
                  <a:gd name="connsiteY8" fmla="*/ 86178 h 247594"/>
                  <a:gd name="connsiteX9" fmla="*/ 273971 w 300270"/>
                  <a:gd name="connsiteY9" fmla="*/ 97086 h 247594"/>
                  <a:gd name="connsiteX10" fmla="*/ 267397 w 300270"/>
                  <a:gd name="connsiteY10" fmla="*/ 108540 h 247594"/>
                  <a:gd name="connsiteX11" fmla="*/ 259180 w 300270"/>
                  <a:gd name="connsiteY11" fmla="*/ 118905 h 247594"/>
                  <a:gd name="connsiteX12" fmla="*/ 251508 w 300270"/>
                  <a:gd name="connsiteY12" fmla="*/ 129268 h 247594"/>
                  <a:gd name="connsiteX13" fmla="*/ 242195 w 300270"/>
                  <a:gd name="connsiteY13" fmla="*/ 139085 h 247594"/>
                  <a:gd name="connsiteX14" fmla="*/ 232881 w 300270"/>
                  <a:gd name="connsiteY14" fmla="*/ 149448 h 247594"/>
                  <a:gd name="connsiteX15" fmla="*/ 222471 w 300270"/>
                  <a:gd name="connsiteY15" fmla="*/ 158721 h 247594"/>
                  <a:gd name="connsiteX16" fmla="*/ 212061 w 300270"/>
                  <a:gd name="connsiteY16" fmla="*/ 167993 h 247594"/>
                  <a:gd name="connsiteX17" fmla="*/ 200556 w 300270"/>
                  <a:gd name="connsiteY17" fmla="*/ 176173 h 247594"/>
                  <a:gd name="connsiteX18" fmla="*/ 189050 w 300270"/>
                  <a:gd name="connsiteY18" fmla="*/ 184355 h 247594"/>
                  <a:gd name="connsiteX19" fmla="*/ 176449 w 300270"/>
                  <a:gd name="connsiteY19" fmla="*/ 192537 h 247594"/>
                  <a:gd name="connsiteX20" fmla="*/ 163848 w 300270"/>
                  <a:gd name="connsiteY20" fmla="*/ 199627 h 247594"/>
                  <a:gd name="connsiteX21" fmla="*/ 150152 w 300270"/>
                  <a:gd name="connsiteY21" fmla="*/ 206719 h 247594"/>
                  <a:gd name="connsiteX22" fmla="*/ 135906 w 300270"/>
                  <a:gd name="connsiteY22" fmla="*/ 213263 h 247594"/>
                  <a:gd name="connsiteX23" fmla="*/ 121662 w 300270"/>
                  <a:gd name="connsiteY23" fmla="*/ 219263 h 247594"/>
                  <a:gd name="connsiteX24" fmla="*/ 107418 w 300270"/>
                  <a:gd name="connsiteY24" fmla="*/ 224172 h 247594"/>
                  <a:gd name="connsiteX25" fmla="*/ 92077 w 300270"/>
                  <a:gd name="connsiteY25" fmla="*/ 229626 h 247594"/>
                  <a:gd name="connsiteX26" fmla="*/ 76189 w 300270"/>
                  <a:gd name="connsiteY26" fmla="*/ 233989 h 247594"/>
                  <a:gd name="connsiteX27" fmla="*/ 60299 w 300270"/>
                  <a:gd name="connsiteY27" fmla="*/ 237808 h 247594"/>
                  <a:gd name="connsiteX28" fmla="*/ 44410 w 300270"/>
                  <a:gd name="connsiteY28" fmla="*/ 241081 h 247594"/>
                  <a:gd name="connsiteX29" fmla="*/ 27975 w 300270"/>
                  <a:gd name="connsiteY29" fmla="*/ 243807 h 247594"/>
                  <a:gd name="connsiteX30" fmla="*/ 10990 w 300270"/>
                  <a:gd name="connsiteY30" fmla="*/ 246535 h 247594"/>
                  <a:gd name="connsiteX31" fmla="*/ 0 w 300270"/>
                  <a:gd name="connsiteY31" fmla="*/ 247594 h 247594"/>
                  <a:gd name="connsiteX32" fmla="*/ 0 w 300270"/>
                  <a:gd name="connsiteY32" fmla="*/ 0 h 247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00270" h="247594">
                    <a:moveTo>
                      <a:pt x="0" y="0"/>
                    </a:moveTo>
                    <a:lnTo>
                      <a:pt x="300270" y="0"/>
                    </a:lnTo>
                    <a:lnTo>
                      <a:pt x="300270" y="13091"/>
                    </a:lnTo>
                    <a:lnTo>
                      <a:pt x="298626" y="26181"/>
                    </a:lnTo>
                    <a:lnTo>
                      <a:pt x="296434" y="38180"/>
                    </a:lnTo>
                    <a:lnTo>
                      <a:pt x="293695" y="50726"/>
                    </a:lnTo>
                    <a:lnTo>
                      <a:pt x="289860" y="62179"/>
                    </a:lnTo>
                    <a:lnTo>
                      <a:pt x="285477" y="74178"/>
                    </a:lnTo>
                    <a:lnTo>
                      <a:pt x="279999" y="86178"/>
                    </a:lnTo>
                    <a:lnTo>
                      <a:pt x="273971" y="97086"/>
                    </a:lnTo>
                    <a:lnTo>
                      <a:pt x="267397" y="108540"/>
                    </a:lnTo>
                    <a:lnTo>
                      <a:pt x="259180" y="118905"/>
                    </a:lnTo>
                    <a:lnTo>
                      <a:pt x="251508" y="129268"/>
                    </a:lnTo>
                    <a:lnTo>
                      <a:pt x="242195" y="139085"/>
                    </a:lnTo>
                    <a:lnTo>
                      <a:pt x="232881" y="149448"/>
                    </a:lnTo>
                    <a:lnTo>
                      <a:pt x="222471" y="158721"/>
                    </a:lnTo>
                    <a:lnTo>
                      <a:pt x="212061" y="167993"/>
                    </a:lnTo>
                    <a:lnTo>
                      <a:pt x="200556" y="176173"/>
                    </a:lnTo>
                    <a:lnTo>
                      <a:pt x="189050" y="184355"/>
                    </a:lnTo>
                    <a:lnTo>
                      <a:pt x="176449" y="192537"/>
                    </a:lnTo>
                    <a:lnTo>
                      <a:pt x="163848" y="199627"/>
                    </a:lnTo>
                    <a:lnTo>
                      <a:pt x="150152" y="206719"/>
                    </a:lnTo>
                    <a:lnTo>
                      <a:pt x="135906" y="213263"/>
                    </a:lnTo>
                    <a:lnTo>
                      <a:pt x="121662" y="219263"/>
                    </a:lnTo>
                    <a:lnTo>
                      <a:pt x="107418" y="224172"/>
                    </a:lnTo>
                    <a:lnTo>
                      <a:pt x="92077" y="229626"/>
                    </a:lnTo>
                    <a:lnTo>
                      <a:pt x="76189" y="233989"/>
                    </a:lnTo>
                    <a:lnTo>
                      <a:pt x="60299" y="237808"/>
                    </a:lnTo>
                    <a:lnTo>
                      <a:pt x="44410" y="241081"/>
                    </a:lnTo>
                    <a:lnTo>
                      <a:pt x="27975" y="243807"/>
                    </a:lnTo>
                    <a:lnTo>
                      <a:pt x="10990" y="246535"/>
                    </a:lnTo>
                    <a:lnTo>
                      <a:pt x="0" y="2475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sp>
        <p:nvSpPr>
          <p:cNvPr id="77" name="KSO_Shape"/>
          <p:cNvSpPr/>
          <p:nvPr/>
        </p:nvSpPr>
        <p:spPr bwMode="auto">
          <a:xfrm>
            <a:off x="626866" y="1646103"/>
            <a:ext cx="397460" cy="30328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685800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8" name="KSO_Shape"/>
          <p:cNvSpPr/>
          <p:nvPr/>
        </p:nvSpPr>
        <p:spPr bwMode="auto">
          <a:xfrm>
            <a:off x="5700781" y="1575252"/>
            <a:ext cx="472995" cy="313622"/>
          </a:xfrm>
          <a:custGeom>
            <a:avLst/>
            <a:gdLst>
              <a:gd name="T0" fmla="*/ 292563706 w 6176"/>
              <a:gd name="T1" fmla="*/ 94836 h 4867"/>
              <a:gd name="T2" fmla="*/ 308833011 w 6176"/>
              <a:gd name="T3" fmla="*/ 10908958 h 4867"/>
              <a:gd name="T4" fmla="*/ 311211793 w 6176"/>
              <a:gd name="T5" fmla="*/ 392245233 h 4867"/>
              <a:gd name="T6" fmla="*/ 296655015 w 6176"/>
              <a:gd name="T7" fmla="*/ 408181752 h 4867"/>
              <a:gd name="T8" fmla="*/ 276960350 w 6176"/>
              <a:gd name="T9" fmla="*/ 404387372 h 4867"/>
              <a:gd name="T10" fmla="*/ 41862807 w 6176"/>
              <a:gd name="T11" fmla="*/ 298239259 h 4867"/>
              <a:gd name="T12" fmla="*/ 16649934 w 6176"/>
              <a:gd name="T13" fmla="*/ 281164395 h 4867"/>
              <a:gd name="T14" fmla="*/ 1236893 w 6176"/>
              <a:gd name="T15" fmla="*/ 251188700 h 4867"/>
              <a:gd name="T16" fmla="*/ 1902841 w 6176"/>
              <a:gd name="T17" fmla="*/ 155475362 h 4867"/>
              <a:gd name="T18" fmla="*/ 18648087 w 6176"/>
              <a:gd name="T19" fmla="*/ 126258359 h 4867"/>
              <a:gd name="T20" fmla="*/ 39959966 w 6176"/>
              <a:gd name="T21" fmla="*/ 112314020 h 4867"/>
              <a:gd name="T22" fmla="*/ 473334819 w 6176"/>
              <a:gd name="T23" fmla="*/ 233639653 h 4867"/>
              <a:gd name="T24" fmla="*/ 501877740 w 6176"/>
              <a:gd name="T25" fmla="*/ 237339197 h 4867"/>
              <a:gd name="T26" fmla="*/ 530230038 w 6176"/>
              <a:gd name="T27" fmla="*/ 248817174 h 4867"/>
              <a:gd name="T28" fmla="*/ 554111014 w 6176"/>
              <a:gd name="T29" fmla="*/ 267125219 h 4867"/>
              <a:gd name="T30" fmla="*/ 571046267 w 6176"/>
              <a:gd name="T31" fmla="*/ 288563482 h 4867"/>
              <a:gd name="T32" fmla="*/ 583319883 w 6176"/>
              <a:gd name="T33" fmla="*/ 316547304 h 4867"/>
              <a:gd name="T34" fmla="*/ 587601198 w 6176"/>
              <a:gd name="T35" fmla="*/ 347756180 h 4867"/>
              <a:gd name="T36" fmla="*/ 583985831 w 6176"/>
              <a:gd name="T37" fmla="*/ 376214185 h 4867"/>
              <a:gd name="T38" fmla="*/ 572473475 w 6176"/>
              <a:gd name="T39" fmla="*/ 404482209 h 4867"/>
              <a:gd name="T40" fmla="*/ 554111014 w 6176"/>
              <a:gd name="T41" fmla="*/ 428386834 h 4867"/>
              <a:gd name="T42" fmla="*/ 532513509 w 6176"/>
              <a:gd name="T43" fmla="*/ 445177189 h 4867"/>
              <a:gd name="T44" fmla="*/ 504636844 w 6176"/>
              <a:gd name="T45" fmla="*/ 457414165 h 4867"/>
              <a:gd name="T46" fmla="*/ 473334819 w 6176"/>
              <a:gd name="T47" fmla="*/ 461682727 h 4867"/>
              <a:gd name="T48" fmla="*/ 444601892 w 6176"/>
              <a:gd name="T49" fmla="*/ 458172856 h 4867"/>
              <a:gd name="T50" fmla="*/ 416439601 w 6176"/>
              <a:gd name="T51" fmla="*/ 446600043 h 4867"/>
              <a:gd name="T52" fmla="*/ 392463621 w 6176"/>
              <a:gd name="T53" fmla="*/ 428386834 h 4867"/>
              <a:gd name="T54" fmla="*/ 375528060 w 6176"/>
              <a:gd name="T55" fmla="*/ 406758898 h 4867"/>
              <a:gd name="T56" fmla="*/ 363254752 w 6176"/>
              <a:gd name="T57" fmla="*/ 378965057 h 4867"/>
              <a:gd name="T58" fmla="*/ 358878126 w 6176"/>
              <a:gd name="T59" fmla="*/ 347756180 h 4867"/>
              <a:gd name="T60" fmla="*/ 362588804 w 6176"/>
              <a:gd name="T61" fmla="*/ 319298176 h 4867"/>
              <a:gd name="T62" fmla="*/ 374101161 w 6176"/>
              <a:gd name="T63" fmla="*/ 291029844 h 4867"/>
              <a:gd name="T64" fmla="*/ 392463621 w 6176"/>
              <a:gd name="T65" fmla="*/ 267125219 h 4867"/>
              <a:gd name="T66" fmla="*/ 413965815 w 6176"/>
              <a:gd name="T67" fmla="*/ 250240336 h 4867"/>
              <a:gd name="T68" fmla="*/ 442032795 w 6176"/>
              <a:gd name="T69" fmla="*/ 238003360 h 4867"/>
              <a:gd name="T70" fmla="*/ 473334819 w 6176"/>
              <a:gd name="T71" fmla="*/ 233639653 h 4867"/>
              <a:gd name="T72" fmla="*/ 470195086 w 6176"/>
              <a:gd name="T73" fmla="*/ 424877271 h 4867"/>
              <a:gd name="T74" fmla="*/ 506825003 w 6176"/>
              <a:gd name="T75" fmla="*/ 417288203 h 4867"/>
              <a:gd name="T76" fmla="*/ 535272613 w 6176"/>
              <a:gd name="T77" fmla="*/ 393858068 h 4867"/>
              <a:gd name="T78" fmla="*/ 550305333 w 6176"/>
              <a:gd name="T79" fmla="*/ 355534613 h 4867"/>
              <a:gd name="T80" fmla="*/ 544596810 w 6176"/>
              <a:gd name="T81" fmla="*/ 317590813 h 4867"/>
              <a:gd name="T82" fmla="*/ 418437445 w 6176"/>
              <a:gd name="T83" fmla="*/ 402110683 h 4867"/>
              <a:gd name="T84" fmla="*/ 473334819 w 6176"/>
              <a:gd name="T85" fmla="*/ 270540254 h 4867"/>
              <a:gd name="T86" fmla="*/ 433089535 w 6176"/>
              <a:gd name="T87" fmla="*/ 281638884 h 4867"/>
              <a:gd name="T88" fmla="*/ 407020400 w 6176"/>
              <a:gd name="T89" fmla="*/ 307630527 h 4867"/>
              <a:gd name="T90" fmla="*/ 395888673 w 6176"/>
              <a:gd name="T91" fmla="*/ 347756180 h 4867"/>
              <a:gd name="T92" fmla="*/ 405212562 w 6176"/>
              <a:gd name="T93" fmla="*/ 384466800 h 4867"/>
              <a:gd name="T94" fmla="*/ 320155053 w 6176"/>
              <a:gd name="T95" fmla="*/ 349084198 h 4867"/>
              <a:gd name="T96" fmla="*/ 288567710 w 6176"/>
              <a:gd name="T97" fmla="*/ 91349939 h 4867"/>
              <a:gd name="T98" fmla="*/ 285237661 w 6176"/>
              <a:gd name="T99" fmla="*/ 71809020 h 4867"/>
              <a:gd name="T100" fmla="*/ 265067363 w 6176"/>
              <a:gd name="T101" fmla="*/ 63935443 h 4867"/>
              <a:gd name="T102" fmla="*/ 168783123 w 6176"/>
              <a:gd name="T103" fmla="*/ 137167317 h 4867"/>
              <a:gd name="T104" fmla="*/ 169163753 w 6176"/>
              <a:gd name="T105" fmla="*/ 158605580 h 4867"/>
              <a:gd name="T106" fmla="*/ 186479636 w 6176"/>
              <a:gd name="T107" fmla="*/ 168565866 h 4867"/>
              <a:gd name="T108" fmla="*/ 63935946 w 6176"/>
              <a:gd name="T109" fmla="*/ 149878475 h 4867"/>
              <a:gd name="T110" fmla="*/ 48617907 w 6176"/>
              <a:gd name="T111" fmla="*/ 156234054 h 4867"/>
              <a:gd name="T112" fmla="*/ 42338440 w 6176"/>
              <a:gd name="T113" fmla="*/ 238287869 h 4867"/>
              <a:gd name="T114" fmla="*/ 51852644 w 6176"/>
              <a:gd name="T115" fmla="*/ 256121424 h 486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176" h="4867">
                <a:moveTo>
                  <a:pt x="1587" y="1134"/>
                </a:moveTo>
                <a:lnTo>
                  <a:pt x="2912" y="51"/>
                </a:lnTo>
                <a:lnTo>
                  <a:pt x="2930" y="38"/>
                </a:lnTo>
                <a:lnTo>
                  <a:pt x="2949" y="26"/>
                </a:lnTo>
                <a:lnTo>
                  <a:pt x="2968" y="17"/>
                </a:lnTo>
                <a:lnTo>
                  <a:pt x="2989" y="10"/>
                </a:lnTo>
                <a:lnTo>
                  <a:pt x="3010" y="5"/>
                </a:lnTo>
                <a:lnTo>
                  <a:pt x="3032" y="1"/>
                </a:lnTo>
                <a:lnTo>
                  <a:pt x="3053" y="0"/>
                </a:lnTo>
                <a:lnTo>
                  <a:pt x="3075" y="1"/>
                </a:lnTo>
                <a:lnTo>
                  <a:pt x="3095" y="5"/>
                </a:lnTo>
                <a:lnTo>
                  <a:pt x="3116" y="10"/>
                </a:lnTo>
                <a:lnTo>
                  <a:pt x="3137" y="17"/>
                </a:lnTo>
                <a:lnTo>
                  <a:pt x="3156" y="26"/>
                </a:lnTo>
                <a:lnTo>
                  <a:pt x="3174" y="38"/>
                </a:lnTo>
                <a:lnTo>
                  <a:pt x="3192" y="51"/>
                </a:lnTo>
                <a:lnTo>
                  <a:pt x="3208" y="66"/>
                </a:lnTo>
                <a:lnTo>
                  <a:pt x="3225" y="83"/>
                </a:lnTo>
                <a:lnTo>
                  <a:pt x="3236" y="98"/>
                </a:lnTo>
                <a:lnTo>
                  <a:pt x="3246" y="115"/>
                </a:lnTo>
                <a:lnTo>
                  <a:pt x="3255" y="132"/>
                </a:lnTo>
                <a:lnTo>
                  <a:pt x="3262" y="149"/>
                </a:lnTo>
                <a:lnTo>
                  <a:pt x="3267" y="168"/>
                </a:lnTo>
                <a:lnTo>
                  <a:pt x="3272" y="186"/>
                </a:lnTo>
                <a:lnTo>
                  <a:pt x="3274" y="205"/>
                </a:lnTo>
                <a:lnTo>
                  <a:pt x="3275" y="223"/>
                </a:lnTo>
                <a:lnTo>
                  <a:pt x="3275" y="4090"/>
                </a:lnTo>
                <a:lnTo>
                  <a:pt x="3274" y="4113"/>
                </a:lnTo>
                <a:lnTo>
                  <a:pt x="3271" y="4135"/>
                </a:lnTo>
                <a:lnTo>
                  <a:pt x="3264" y="4157"/>
                </a:lnTo>
                <a:lnTo>
                  <a:pt x="3257" y="4177"/>
                </a:lnTo>
                <a:lnTo>
                  <a:pt x="3248" y="4196"/>
                </a:lnTo>
                <a:lnTo>
                  <a:pt x="3236" y="4214"/>
                </a:lnTo>
                <a:lnTo>
                  <a:pt x="3223" y="4232"/>
                </a:lnTo>
                <a:lnTo>
                  <a:pt x="3210" y="4248"/>
                </a:lnTo>
                <a:lnTo>
                  <a:pt x="3193" y="4263"/>
                </a:lnTo>
                <a:lnTo>
                  <a:pt x="3176" y="4274"/>
                </a:lnTo>
                <a:lnTo>
                  <a:pt x="3158" y="4286"/>
                </a:lnTo>
                <a:lnTo>
                  <a:pt x="3139" y="4296"/>
                </a:lnTo>
                <a:lnTo>
                  <a:pt x="3118" y="4303"/>
                </a:lnTo>
                <a:lnTo>
                  <a:pt x="3097" y="4309"/>
                </a:lnTo>
                <a:lnTo>
                  <a:pt x="3075" y="4312"/>
                </a:lnTo>
                <a:lnTo>
                  <a:pt x="3052" y="4313"/>
                </a:lnTo>
                <a:lnTo>
                  <a:pt x="3029" y="4312"/>
                </a:lnTo>
                <a:lnTo>
                  <a:pt x="3007" y="4309"/>
                </a:lnTo>
                <a:lnTo>
                  <a:pt x="2986" y="4303"/>
                </a:lnTo>
                <a:lnTo>
                  <a:pt x="2965" y="4296"/>
                </a:lnTo>
                <a:lnTo>
                  <a:pt x="2946" y="4286"/>
                </a:lnTo>
                <a:lnTo>
                  <a:pt x="2928" y="4275"/>
                </a:lnTo>
                <a:lnTo>
                  <a:pt x="2911" y="4263"/>
                </a:lnTo>
                <a:lnTo>
                  <a:pt x="2894" y="4248"/>
                </a:lnTo>
                <a:lnTo>
                  <a:pt x="1613" y="3184"/>
                </a:lnTo>
                <a:lnTo>
                  <a:pt x="672" y="3184"/>
                </a:lnTo>
                <a:lnTo>
                  <a:pt x="636" y="3183"/>
                </a:lnTo>
                <a:lnTo>
                  <a:pt x="603" y="3181"/>
                </a:lnTo>
                <a:lnTo>
                  <a:pt x="569" y="3177"/>
                </a:lnTo>
                <a:lnTo>
                  <a:pt x="536" y="3171"/>
                </a:lnTo>
                <a:lnTo>
                  <a:pt x="504" y="3163"/>
                </a:lnTo>
                <a:lnTo>
                  <a:pt x="471" y="3154"/>
                </a:lnTo>
                <a:lnTo>
                  <a:pt x="440" y="3144"/>
                </a:lnTo>
                <a:lnTo>
                  <a:pt x="410" y="3131"/>
                </a:lnTo>
                <a:lnTo>
                  <a:pt x="380" y="3118"/>
                </a:lnTo>
                <a:lnTo>
                  <a:pt x="351" y="3103"/>
                </a:lnTo>
                <a:lnTo>
                  <a:pt x="324" y="3087"/>
                </a:lnTo>
                <a:lnTo>
                  <a:pt x="296" y="3069"/>
                </a:lnTo>
                <a:lnTo>
                  <a:pt x="270" y="3050"/>
                </a:lnTo>
                <a:lnTo>
                  <a:pt x="244" y="3030"/>
                </a:lnTo>
                <a:lnTo>
                  <a:pt x="220" y="3009"/>
                </a:lnTo>
                <a:lnTo>
                  <a:pt x="196" y="2987"/>
                </a:lnTo>
                <a:lnTo>
                  <a:pt x="175" y="2964"/>
                </a:lnTo>
                <a:lnTo>
                  <a:pt x="153" y="2939"/>
                </a:lnTo>
                <a:lnTo>
                  <a:pt x="133" y="2913"/>
                </a:lnTo>
                <a:lnTo>
                  <a:pt x="115" y="2888"/>
                </a:lnTo>
                <a:lnTo>
                  <a:pt x="97" y="2860"/>
                </a:lnTo>
                <a:lnTo>
                  <a:pt x="80" y="2832"/>
                </a:lnTo>
                <a:lnTo>
                  <a:pt x="66" y="2803"/>
                </a:lnTo>
                <a:lnTo>
                  <a:pt x="52" y="2773"/>
                </a:lnTo>
                <a:lnTo>
                  <a:pt x="41" y="2743"/>
                </a:lnTo>
                <a:lnTo>
                  <a:pt x="30" y="2712"/>
                </a:lnTo>
                <a:lnTo>
                  <a:pt x="20" y="2680"/>
                </a:lnTo>
                <a:lnTo>
                  <a:pt x="13" y="2648"/>
                </a:lnTo>
                <a:lnTo>
                  <a:pt x="7" y="2614"/>
                </a:lnTo>
                <a:lnTo>
                  <a:pt x="3" y="2581"/>
                </a:lnTo>
                <a:lnTo>
                  <a:pt x="0" y="2547"/>
                </a:lnTo>
                <a:lnTo>
                  <a:pt x="0" y="2512"/>
                </a:lnTo>
                <a:lnTo>
                  <a:pt x="0" y="1806"/>
                </a:lnTo>
                <a:lnTo>
                  <a:pt x="0" y="1772"/>
                </a:lnTo>
                <a:lnTo>
                  <a:pt x="3" y="1738"/>
                </a:lnTo>
                <a:lnTo>
                  <a:pt x="7" y="1704"/>
                </a:lnTo>
                <a:lnTo>
                  <a:pt x="13" y="1671"/>
                </a:lnTo>
                <a:lnTo>
                  <a:pt x="20" y="1639"/>
                </a:lnTo>
                <a:lnTo>
                  <a:pt x="30" y="1607"/>
                </a:lnTo>
                <a:lnTo>
                  <a:pt x="41" y="1576"/>
                </a:lnTo>
                <a:lnTo>
                  <a:pt x="52" y="1545"/>
                </a:lnTo>
                <a:lnTo>
                  <a:pt x="66" y="1516"/>
                </a:lnTo>
                <a:lnTo>
                  <a:pt x="80" y="1487"/>
                </a:lnTo>
                <a:lnTo>
                  <a:pt x="97" y="1458"/>
                </a:lnTo>
                <a:lnTo>
                  <a:pt x="115" y="1431"/>
                </a:lnTo>
                <a:lnTo>
                  <a:pt x="133" y="1404"/>
                </a:lnTo>
                <a:lnTo>
                  <a:pt x="153" y="1380"/>
                </a:lnTo>
                <a:lnTo>
                  <a:pt x="175" y="1355"/>
                </a:lnTo>
                <a:lnTo>
                  <a:pt x="196" y="1331"/>
                </a:lnTo>
                <a:lnTo>
                  <a:pt x="212" y="1318"/>
                </a:lnTo>
                <a:lnTo>
                  <a:pt x="235" y="1297"/>
                </a:lnTo>
                <a:lnTo>
                  <a:pt x="259" y="1277"/>
                </a:lnTo>
                <a:lnTo>
                  <a:pt x="284" y="1259"/>
                </a:lnTo>
                <a:lnTo>
                  <a:pt x="310" y="1241"/>
                </a:lnTo>
                <a:lnTo>
                  <a:pt x="336" y="1225"/>
                </a:lnTo>
                <a:lnTo>
                  <a:pt x="363" y="1210"/>
                </a:lnTo>
                <a:lnTo>
                  <a:pt x="391" y="1196"/>
                </a:lnTo>
                <a:lnTo>
                  <a:pt x="420" y="1184"/>
                </a:lnTo>
                <a:lnTo>
                  <a:pt x="450" y="1172"/>
                </a:lnTo>
                <a:lnTo>
                  <a:pt x="480" y="1162"/>
                </a:lnTo>
                <a:lnTo>
                  <a:pt x="510" y="1154"/>
                </a:lnTo>
                <a:lnTo>
                  <a:pt x="542" y="1147"/>
                </a:lnTo>
                <a:lnTo>
                  <a:pt x="573" y="1142"/>
                </a:lnTo>
                <a:lnTo>
                  <a:pt x="605" y="1137"/>
                </a:lnTo>
                <a:lnTo>
                  <a:pt x="639" y="1135"/>
                </a:lnTo>
                <a:lnTo>
                  <a:pt x="672" y="1134"/>
                </a:lnTo>
                <a:lnTo>
                  <a:pt x="1587" y="1134"/>
                </a:lnTo>
                <a:close/>
                <a:moveTo>
                  <a:pt x="4975" y="2463"/>
                </a:moveTo>
                <a:lnTo>
                  <a:pt x="4975" y="2463"/>
                </a:lnTo>
                <a:lnTo>
                  <a:pt x="5006" y="2464"/>
                </a:lnTo>
                <a:lnTo>
                  <a:pt x="5036" y="2465"/>
                </a:lnTo>
                <a:lnTo>
                  <a:pt x="5067" y="2467"/>
                </a:lnTo>
                <a:lnTo>
                  <a:pt x="5097" y="2470"/>
                </a:lnTo>
                <a:lnTo>
                  <a:pt x="5128" y="2473"/>
                </a:lnTo>
                <a:lnTo>
                  <a:pt x="5158" y="2477"/>
                </a:lnTo>
                <a:lnTo>
                  <a:pt x="5187" y="2482"/>
                </a:lnTo>
                <a:lnTo>
                  <a:pt x="5217" y="2488"/>
                </a:lnTo>
                <a:lnTo>
                  <a:pt x="5246" y="2494"/>
                </a:lnTo>
                <a:lnTo>
                  <a:pt x="5275" y="2502"/>
                </a:lnTo>
                <a:lnTo>
                  <a:pt x="5304" y="2509"/>
                </a:lnTo>
                <a:lnTo>
                  <a:pt x="5331" y="2518"/>
                </a:lnTo>
                <a:lnTo>
                  <a:pt x="5360" y="2526"/>
                </a:lnTo>
                <a:lnTo>
                  <a:pt x="5387" y="2536"/>
                </a:lnTo>
                <a:lnTo>
                  <a:pt x="5415" y="2547"/>
                </a:lnTo>
                <a:lnTo>
                  <a:pt x="5442" y="2558"/>
                </a:lnTo>
                <a:lnTo>
                  <a:pt x="5469" y="2569"/>
                </a:lnTo>
                <a:lnTo>
                  <a:pt x="5495" y="2582"/>
                </a:lnTo>
                <a:lnTo>
                  <a:pt x="5521" y="2595"/>
                </a:lnTo>
                <a:lnTo>
                  <a:pt x="5547" y="2609"/>
                </a:lnTo>
                <a:lnTo>
                  <a:pt x="5573" y="2623"/>
                </a:lnTo>
                <a:lnTo>
                  <a:pt x="5597" y="2638"/>
                </a:lnTo>
                <a:lnTo>
                  <a:pt x="5622" y="2653"/>
                </a:lnTo>
                <a:lnTo>
                  <a:pt x="5647" y="2669"/>
                </a:lnTo>
                <a:lnTo>
                  <a:pt x="5670" y="2685"/>
                </a:lnTo>
                <a:lnTo>
                  <a:pt x="5694" y="2702"/>
                </a:lnTo>
                <a:lnTo>
                  <a:pt x="5716" y="2720"/>
                </a:lnTo>
                <a:lnTo>
                  <a:pt x="5739" y="2738"/>
                </a:lnTo>
                <a:lnTo>
                  <a:pt x="5761" y="2757"/>
                </a:lnTo>
                <a:lnTo>
                  <a:pt x="5783" y="2776"/>
                </a:lnTo>
                <a:lnTo>
                  <a:pt x="5804" y="2795"/>
                </a:lnTo>
                <a:lnTo>
                  <a:pt x="5824" y="2816"/>
                </a:lnTo>
                <a:lnTo>
                  <a:pt x="5845" y="2836"/>
                </a:lnTo>
                <a:lnTo>
                  <a:pt x="5864" y="2858"/>
                </a:lnTo>
                <a:lnTo>
                  <a:pt x="5883" y="2879"/>
                </a:lnTo>
                <a:lnTo>
                  <a:pt x="5902" y="2900"/>
                </a:lnTo>
                <a:lnTo>
                  <a:pt x="5920" y="2923"/>
                </a:lnTo>
                <a:lnTo>
                  <a:pt x="5938" y="2947"/>
                </a:lnTo>
                <a:lnTo>
                  <a:pt x="5954" y="2970"/>
                </a:lnTo>
                <a:lnTo>
                  <a:pt x="5971" y="2994"/>
                </a:lnTo>
                <a:lnTo>
                  <a:pt x="5987" y="3017"/>
                </a:lnTo>
                <a:lnTo>
                  <a:pt x="6002" y="3042"/>
                </a:lnTo>
                <a:lnTo>
                  <a:pt x="6017" y="3068"/>
                </a:lnTo>
                <a:lnTo>
                  <a:pt x="6031" y="3092"/>
                </a:lnTo>
                <a:lnTo>
                  <a:pt x="6045" y="3118"/>
                </a:lnTo>
                <a:lnTo>
                  <a:pt x="6058" y="3145"/>
                </a:lnTo>
                <a:lnTo>
                  <a:pt x="6070" y="3171"/>
                </a:lnTo>
                <a:lnTo>
                  <a:pt x="6082" y="3197"/>
                </a:lnTo>
                <a:lnTo>
                  <a:pt x="6093" y="3225"/>
                </a:lnTo>
                <a:lnTo>
                  <a:pt x="6103" y="3252"/>
                </a:lnTo>
                <a:lnTo>
                  <a:pt x="6113" y="3280"/>
                </a:lnTo>
                <a:lnTo>
                  <a:pt x="6122" y="3308"/>
                </a:lnTo>
                <a:lnTo>
                  <a:pt x="6131" y="3337"/>
                </a:lnTo>
                <a:lnTo>
                  <a:pt x="6138" y="3366"/>
                </a:lnTo>
                <a:lnTo>
                  <a:pt x="6146" y="3395"/>
                </a:lnTo>
                <a:lnTo>
                  <a:pt x="6152" y="3423"/>
                </a:lnTo>
                <a:lnTo>
                  <a:pt x="6158" y="3452"/>
                </a:lnTo>
                <a:lnTo>
                  <a:pt x="6163" y="3482"/>
                </a:lnTo>
                <a:lnTo>
                  <a:pt x="6166" y="3512"/>
                </a:lnTo>
                <a:lnTo>
                  <a:pt x="6171" y="3542"/>
                </a:lnTo>
                <a:lnTo>
                  <a:pt x="6173" y="3574"/>
                </a:lnTo>
                <a:lnTo>
                  <a:pt x="6175" y="3604"/>
                </a:lnTo>
                <a:lnTo>
                  <a:pt x="6176" y="3635"/>
                </a:lnTo>
                <a:lnTo>
                  <a:pt x="6176" y="3666"/>
                </a:lnTo>
                <a:lnTo>
                  <a:pt x="6176" y="3697"/>
                </a:lnTo>
                <a:lnTo>
                  <a:pt x="6175" y="3727"/>
                </a:lnTo>
                <a:lnTo>
                  <a:pt x="6173" y="3758"/>
                </a:lnTo>
                <a:lnTo>
                  <a:pt x="6171" y="3788"/>
                </a:lnTo>
                <a:lnTo>
                  <a:pt x="6166" y="3819"/>
                </a:lnTo>
                <a:lnTo>
                  <a:pt x="6163" y="3849"/>
                </a:lnTo>
                <a:lnTo>
                  <a:pt x="6158" y="3878"/>
                </a:lnTo>
                <a:lnTo>
                  <a:pt x="6152" y="3908"/>
                </a:lnTo>
                <a:lnTo>
                  <a:pt x="6146" y="3937"/>
                </a:lnTo>
                <a:lnTo>
                  <a:pt x="6138" y="3966"/>
                </a:lnTo>
                <a:lnTo>
                  <a:pt x="6131" y="3995"/>
                </a:lnTo>
                <a:lnTo>
                  <a:pt x="6122" y="4023"/>
                </a:lnTo>
                <a:lnTo>
                  <a:pt x="6113" y="4051"/>
                </a:lnTo>
                <a:lnTo>
                  <a:pt x="6103" y="4078"/>
                </a:lnTo>
                <a:lnTo>
                  <a:pt x="6093" y="4106"/>
                </a:lnTo>
                <a:lnTo>
                  <a:pt x="6082" y="4133"/>
                </a:lnTo>
                <a:lnTo>
                  <a:pt x="6070" y="4160"/>
                </a:lnTo>
                <a:lnTo>
                  <a:pt x="6058" y="4187"/>
                </a:lnTo>
                <a:lnTo>
                  <a:pt x="6045" y="4212"/>
                </a:lnTo>
                <a:lnTo>
                  <a:pt x="6031" y="4238"/>
                </a:lnTo>
                <a:lnTo>
                  <a:pt x="6017" y="4264"/>
                </a:lnTo>
                <a:lnTo>
                  <a:pt x="6002" y="4288"/>
                </a:lnTo>
                <a:lnTo>
                  <a:pt x="5987" y="4313"/>
                </a:lnTo>
                <a:lnTo>
                  <a:pt x="5971" y="4338"/>
                </a:lnTo>
                <a:lnTo>
                  <a:pt x="5954" y="4361"/>
                </a:lnTo>
                <a:lnTo>
                  <a:pt x="5938" y="4385"/>
                </a:lnTo>
                <a:lnTo>
                  <a:pt x="5920" y="4407"/>
                </a:lnTo>
                <a:lnTo>
                  <a:pt x="5902" y="4430"/>
                </a:lnTo>
                <a:lnTo>
                  <a:pt x="5883" y="4452"/>
                </a:lnTo>
                <a:lnTo>
                  <a:pt x="5864" y="4474"/>
                </a:lnTo>
                <a:lnTo>
                  <a:pt x="5845" y="4495"/>
                </a:lnTo>
                <a:lnTo>
                  <a:pt x="5824" y="4516"/>
                </a:lnTo>
                <a:lnTo>
                  <a:pt x="5804" y="4536"/>
                </a:lnTo>
                <a:lnTo>
                  <a:pt x="5783" y="4555"/>
                </a:lnTo>
                <a:lnTo>
                  <a:pt x="5761" y="4575"/>
                </a:lnTo>
                <a:lnTo>
                  <a:pt x="5739" y="4593"/>
                </a:lnTo>
                <a:lnTo>
                  <a:pt x="5716" y="4611"/>
                </a:lnTo>
                <a:lnTo>
                  <a:pt x="5694" y="4629"/>
                </a:lnTo>
                <a:lnTo>
                  <a:pt x="5670" y="4645"/>
                </a:lnTo>
                <a:lnTo>
                  <a:pt x="5647" y="4662"/>
                </a:lnTo>
                <a:lnTo>
                  <a:pt x="5622" y="4678"/>
                </a:lnTo>
                <a:lnTo>
                  <a:pt x="5597" y="4693"/>
                </a:lnTo>
                <a:lnTo>
                  <a:pt x="5573" y="4708"/>
                </a:lnTo>
                <a:lnTo>
                  <a:pt x="5547" y="4722"/>
                </a:lnTo>
                <a:lnTo>
                  <a:pt x="5521" y="4736"/>
                </a:lnTo>
                <a:lnTo>
                  <a:pt x="5495" y="4749"/>
                </a:lnTo>
                <a:lnTo>
                  <a:pt x="5469" y="4761"/>
                </a:lnTo>
                <a:lnTo>
                  <a:pt x="5442" y="4773"/>
                </a:lnTo>
                <a:lnTo>
                  <a:pt x="5415" y="4785"/>
                </a:lnTo>
                <a:lnTo>
                  <a:pt x="5387" y="4794"/>
                </a:lnTo>
                <a:lnTo>
                  <a:pt x="5360" y="4804"/>
                </a:lnTo>
                <a:lnTo>
                  <a:pt x="5331" y="4813"/>
                </a:lnTo>
                <a:lnTo>
                  <a:pt x="5304" y="4822"/>
                </a:lnTo>
                <a:lnTo>
                  <a:pt x="5275" y="4830"/>
                </a:lnTo>
                <a:lnTo>
                  <a:pt x="5246" y="4837"/>
                </a:lnTo>
                <a:lnTo>
                  <a:pt x="5217" y="4844"/>
                </a:lnTo>
                <a:lnTo>
                  <a:pt x="5187" y="4849"/>
                </a:lnTo>
                <a:lnTo>
                  <a:pt x="5158" y="4853"/>
                </a:lnTo>
                <a:lnTo>
                  <a:pt x="5128" y="4857"/>
                </a:lnTo>
                <a:lnTo>
                  <a:pt x="5097" y="4862"/>
                </a:lnTo>
                <a:lnTo>
                  <a:pt x="5067" y="4864"/>
                </a:lnTo>
                <a:lnTo>
                  <a:pt x="5036" y="4866"/>
                </a:lnTo>
                <a:lnTo>
                  <a:pt x="5006" y="4867"/>
                </a:lnTo>
                <a:lnTo>
                  <a:pt x="4975" y="4867"/>
                </a:lnTo>
                <a:lnTo>
                  <a:pt x="4943" y="4867"/>
                </a:lnTo>
                <a:lnTo>
                  <a:pt x="4912" y="4866"/>
                </a:lnTo>
                <a:lnTo>
                  <a:pt x="4881" y="4864"/>
                </a:lnTo>
                <a:lnTo>
                  <a:pt x="4851" y="4862"/>
                </a:lnTo>
                <a:lnTo>
                  <a:pt x="4821" y="4857"/>
                </a:lnTo>
                <a:lnTo>
                  <a:pt x="4791" y="4853"/>
                </a:lnTo>
                <a:lnTo>
                  <a:pt x="4761" y="4849"/>
                </a:lnTo>
                <a:lnTo>
                  <a:pt x="4732" y="4844"/>
                </a:lnTo>
                <a:lnTo>
                  <a:pt x="4702" y="4837"/>
                </a:lnTo>
                <a:lnTo>
                  <a:pt x="4673" y="4830"/>
                </a:lnTo>
                <a:lnTo>
                  <a:pt x="4646" y="4822"/>
                </a:lnTo>
                <a:lnTo>
                  <a:pt x="4617" y="4813"/>
                </a:lnTo>
                <a:lnTo>
                  <a:pt x="4589" y="4804"/>
                </a:lnTo>
                <a:lnTo>
                  <a:pt x="4561" y="4794"/>
                </a:lnTo>
                <a:lnTo>
                  <a:pt x="4534" y="4785"/>
                </a:lnTo>
                <a:lnTo>
                  <a:pt x="4506" y="4773"/>
                </a:lnTo>
                <a:lnTo>
                  <a:pt x="4479" y="4761"/>
                </a:lnTo>
                <a:lnTo>
                  <a:pt x="4454" y="4749"/>
                </a:lnTo>
                <a:lnTo>
                  <a:pt x="4427" y="4736"/>
                </a:lnTo>
                <a:lnTo>
                  <a:pt x="4401" y="4722"/>
                </a:lnTo>
                <a:lnTo>
                  <a:pt x="4377" y="4708"/>
                </a:lnTo>
                <a:lnTo>
                  <a:pt x="4351" y="4693"/>
                </a:lnTo>
                <a:lnTo>
                  <a:pt x="4326" y="4678"/>
                </a:lnTo>
                <a:lnTo>
                  <a:pt x="4303" y="4662"/>
                </a:lnTo>
                <a:lnTo>
                  <a:pt x="4279" y="4645"/>
                </a:lnTo>
                <a:lnTo>
                  <a:pt x="4255" y="4629"/>
                </a:lnTo>
                <a:lnTo>
                  <a:pt x="4232" y="4611"/>
                </a:lnTo>
                <a:lnTo>
                  <a:pt x="4209" y="4593"/>
                </a:lnTo>
                <a:lnTo>
                  <a:pt x="4188" y="4575"/>
                </a:lnTo>
                <a:lnTo>
                  <a:pt x="4167" y="4555"/>
                </a:lnTo>
                <a:lnTo>
                  <a:pt x="4145" y="4536"/>
                </a:lnTo>
                <a:lnTo>
                  <a:pt x="4125" y="4516"/>
                </a:lnTo>
                <a:lnTo>
                  <a:pt x="4104" y="4495"/>
                </a:lnTo>
                <a:lnTo>
                  <a:pt x="4085" y="4474"/>
                </a:lnTo>
                <a:lnTo>
                  <a:pt x="4066" y="4452"/>
                </a:lnTo>
                <a:lnTo>
                  <a:pt x="4047" y="4430"/>
                </a:lnTo>
                <a:lnTo>
                  <a:pt x="4029" y="4407"/>
                </a:lnTo>
                <a:lnTo>
                  <a:pt x="4011" y="4385"/>
                </a:lnTo>
                <a:lnTo>
                  <a:pt x="3994" y="4361"/>
                </a:lnTo>
                <a:lnTo>
                  <a:pt x="3978" y="4338"/>
                </a:lnTo>
                <a:lnTo>
                  <a:pt x="3962" y="4313"/>
                </a:lnTo>
                <a:lnTo>
                  <a:pt x="3947" y="4288"/>
                </a:lnTo>
                <a:lnTo>
                  <a:pt x="3932" y="4264"/>
                </a:lnTo>
                <a:lnTo>
                  <a:pt x="3918" y="4238"/>
                </a:lnTo>
                <a:lnTo>
                  <a:pt x="3904" y="4212"/>
                </a:lnTo>
                <a:lnTo>
                  <a:pt x="3891" y="4187"/>
                </a:lnTo>
                <a:lnTo>
                  <a:pt x="3878" y="4160"/>
                </a:lnTo>
                <a:lnTo>
                  <a:pt x="3866" y="4133"/>
                </a:lnTo>
                <a:lnTo>
                  <a:pt x="3856" y="4106"/>
                </a:lnTo>
                <a:lnTo>
                  <a:pt x="3845" y="4078"/>
                </a:lnTo>
                <a:lnTo>
                  <a:pt x="3835" y="4051"/>
                </a:lnTo>
                <a:lnTo>
                  <a:pt x="3827" y="4023"/>
                </a:lnTo>
                <a:lnTo>
                  <a:pt x="3818" y="3995"/>
                </a:lnTo>
                <a:lnTo>
                  <a:pt x="3811" y="3966"/>
                </a:lnTo>
                <a:lnTo>
                  <a:pt x="3803" y="3937"/>
                </a:lnTo>
                <a:lnTo>
                  <a:pt x="3797" y="3908"/>
                </a:lnTo>
                <a:lnTo>
                  <a:pt x="3791" y="3878"/>
                </a:lnTo>
                <a:lnTo>
                  <a:pt x="3786" y="3849"/>
                </a:lnTo>
                <a:lnTo>
                  <a:pt x="3782" y="3819"/>
                </a:lnTo>
                <a:lnTo>
                  <a:pt x="3779" y="3788"/>
                </a:lnTo>
                <a:lnTo>
                  <a:pt x="3775" y="3758"/>
                </a:lnTo>
                <a:lnTo>
                  <a:pt x="3774" y="3727"/>
                </a:lnTo>
                <a:lnTo>
                  <a:pt x="3773" y="3697"/>
                </a:lnTo>
                <a:lnTo>
                  <a:pt x="3772" y="3666"/>
                </a:lnTo>
                <a:lnTo>
                  <a:pt x="3773" y="3635"/>
                </a:lnTo>
                <a:lnTo>
                  <a:pt x="3774" y="3604"/>
                </a:lnTo>
                <a:lnTo>
                  <a:pt x="3775" y="3574"/>
                </a:lnTo>
                <a:lnTo>
                  <a:pt x="3779" y="3542"/>
                </a:lnTo>
                <a:lnTo>
                  <a:pt x="3782" y="3512"/>
                </a:lnTo>
                <a:lnTo>
                  <a:pt x="3786" y="3482"/>
                </a:lnTo>
                <a:lnTo>
                  <a:pt x="3791" y="3452"/>
                </a:lnTo>
                <a:lnTo>
                  <a:pt x="3797" y="3423"/>
                </a:lnTo>
                <a:lnTo>
                  <a:pt x="3803" y="3395"/>
                </a:lnTo>
                <a:lnTo>
                  <a:pt x="3811" y="3366"/>
                </a:lnTo>
                <a:lnTo>
                  <a:pt x="3818" y="3337"/>
                </a:lnTo>
                <a:lnTo>
                  <a:pt x="3827" y="3308"/>
                </a:lnTo>
                <a:lnTo>
                  <a:pt x="3835" y="3280"/>
                </a:lnTo>
                <a:lnTo>
                  <a:pt x="3845" y="3252"/>
                </a:lnTo>
                <a:lnTo>
                  <a:pt x="3856" y="3225"/>
                </a:lnTo>
                <a:lnTo>
                  <a:pt x="3866" y="3197"/>
                </a:lnTo>
                <a:lnTo>
                  <a:pt x="3878" y="3171"/>
                </a:lnTo>
                <a:lnTo>
                  <a:pt x="3891" y="3145"/>
                </a:lnTo>
                <a:lnTo>
                  <a:pt x="3904" y="3118"/>
                </a:lnTo>
                <a:lnTo>
                  <a:pt x="3918" y="3092"/>
                </a:lnTo>
                <a:lnTo>
                  <a:pt x="3932" y="3068"/>
                </a:lnTo>
                <a:lnTo>
                  <a:pt x="3947" y="3042"/>
                </a:lnTo>
                <a:lnTo>
                  <a:pt x="3962" y="3017"/>
                </a:lnTo>
                <a:lnTo>
                  <a:pt x="3978" y="2994"/>
                </a:lnTo>
                <a:lnTo>
                  <a:pt x="3994" y="2970"/>
                </a:lnTo>
                <a:lnTo>
                  <a:pt x="4011" y="2947"/>
                </a:lnTo>
                <a:lnTo>
                  <a:pt x="4029" y="2923"/>
                </a:lnTo>
                <a:lnTo>
                  <a:pt x="4047" y="2900"/>
                </a:lnTo>
                <a:lnTo>
                  <a:pt x="4066" y="2879"/>
                </a:lnTo>
                <a:lnTo>
                  <a:pt x="4085" y="2858"/>
                </a:lnTo>
                <a:lnTo>
                  <a:pt x="4104" y="2836"/>
                </a:lnTo>
                <a:lnTo>
                  <a:pt x="4125" y="2816"/>
                </a:lnTo>
                <a:lnTo>
                  <a:pt x="4145" y="2795"/>
                </a:lnTo>
                <a:lnTo>
                  <a:pt x="4167" y="2776"/>
                </a:lnTo>
                <a:lnTo>
                  <a:pt x="4188" y="2757"/>
                </a:lnTo>
                <a:lnTo>
                  <a:pt x="4209" y="2738"/>
                </a:lnTo>
                <a:lnTo>
                  <a:pt x="4232" y="2720"/>
                </a:lnTo>
                <a:lnTo>
                  <a:pt x="4255" y="2702"/>
                </a:lnTo>
                <a:lnTo>
                  <a:pt x="4279" y="2685"/>
                </a:lnTo>
                <a:lnTo>
                  <a:pt x="4303" y="2669"/>
                </a:lnTo>
                <a:lnTo>
                  <a:pt x="4326" y="2653"/>
                </a:lnTo>
                <a:lnTo>
                  <a:pt x="4351" y="2638"/>
                </a:lnTo>
                <a:lnTo>
                  <a:pt x="4377" y="2623"/>
                </a:lnTo>
                <a:lnTo>
                  <a:pt x="4401" y="2609"/>
                </a:lnTo>
                <a:lnTo>
                  <a:pt x="4427" y="2595"/>
                </a:lnTo>
                <a:lnTo>
                  <a:pt x="4454" y="2582"/>
                </a:lnTo>
                <a:lnTo>
                  <a:pt x="4479" y="2569"/>
                </a:lnTo>
                <a:lnTo>
                  <a:pt x="4506" y="2558"/>
                </a:lnTo>
                <a:lnTo>
                  <a:pt x="4534" y="2547"/>
                </a:lnTo>
                <a:lnTo>
                  <a:pt x="4561" y="2536"/>
                </a:lnTo>
                <a:lnTo>
                  <a:pt x="4589" y="2526"/>
                </a:lnTo>
                <a:lnTo>
                  <a:pt x="4617" y="2518"/>
                </a:lnTo>
                <a:lnTo>
                  <a:pt x="4646" y="2509"/>
                </a:lnTo>
                <a:lnTo>
                  <a:pt x="4673" y="2502"/>
                </a:lnTo>
                <a:lnTo>
                  <a:pt x="4702" y="2494"/>
                </a:lnTo>
                <a:lnTo>
                  <a:pt x="4732" y="2488"/>
                </a:lnTo>
                <a:lnTo>
                  <a:pt x="4761" y="2482"/>
                </a:lnTo>
                <a:lnTo>
                  <a:pt x="4791" y="2477"/>
                </a:lnTo>
                <a:lnTo>
                  <a:pt x="4821" y="2473"/>
                </a:lnTo>
                <a:lnTo>
                  <a:pt x="4851" y="2470"/>
                </a:lnTo>
                <a:lnTo>
                  <a:pt x="4881" y="2467"/>
                </a:lnTo>
                <a:lnTo>
                  <a:pt x="4912" y="2465"/>
                </a:lnTo>
                <a:lnTo>
                  <a:pt x="4943" y="2464"/>
                </a:lnTo>
                <a:lnTo>
                  <a:pt x="4975" y="2463"/>
                </a:lnTo>
                <a:close/>
                <a:moveTo>
                  <a:pt x="5548" y="3088"/>
                </a:moveTo>
                <a:lnTo>
                  <a:pt x="4727" y="4441"/>
                </a:lnTo>
                <a:lnTo>
                  <a:pt x="4757" y="4450"/>
                </a:lnTo>
                <a:lnTo>
                  <a:pt x="4787" y="4458"/>
                </a:lnTo>
                <a:lnTo>
                  <a:pt x="4817" y="4464"/>
                </a:lnTo>
                <a:lnTo>
                  <a:pt x="4848" y="4469"/>
                </a:lnTo>
                <a:lnTo>
                  <a:pt x="4879" y="4474"/>
                </a:lnTo>
                <a:lnTo>
                  <a:pt x="4910" y="4477"/>
                </a:lnTo>
                <a:lnTo>
                  <a:pt x="4942" y="4479"/>
                </a:lnTo>
                <a:lnTo>
                  <a:pt x="4975" y="4479"/>
                </a:lnTo>
                <a:lnTo>
                  <a:pt x="5016" y="4478"/>
                </a:lnTo>
                <a:lnTo>
                  <a:pt x="5057" y="4475"/>
                </a:lnTo>
                <a:lnTo>
                  <a:pt x="5098" y="4469"/>
                </a:lnTo>
                <a:lnTo>
                  <a:pt x="5139" y="4463"/>
                </a:lnTo>
                <a:lnTo>
                  <a:pt x="5178" y="4453"/>
                </a:lnTo>
                <a:lnTo>
                  <a:pt x="5217" y="4443"/>
                </a:lnTo>
                <a:lnTo>
                  <a:pt x="5254" y="4430"/>
                </a:lnTo>
                <a:lnTo>
                  <a:pt x="5291" y="4415"/>
                </a:lnTo>
                <a:lnTo>
                  <a:pt x="5327" y="4399"/>
                </a:lnTo>
                <a:lnTo>
                  <a:pt x="5363" y="4381"/>
                </a:lnTo>
                <a:lnTo>
                  <a:pt x="5397" y="4361"/>
                </a:lnTo>
                <a:lnTo>
                  <a:pt x="5429" y="4340"/>
                </a:lnTo>
                <a:lnTo>
                  <a:pt x="5461" y="4317"/>
                </a:lnTo>
                <a:lnTo>
                  <a:pt x="5492" y="4294"/>
                </a:lnTo>
                <a:lnTo>
                  <a:pt x="5521" y="4268"/>
                </a:lnTo>
                <a:lnTo>
                  <a:pt x="5550" y="4241"/>
                </a:lnTo>
                <a:lnTo>
                  <a:pt x="5577" y="4212"/>
                </a:lnTo>
                <a:lnTo>
                  <a:pt x="5603" y="4183"/>
                </a:lnTo>
                <a:lnTo>
                  <a:pt x="5626" y="4152"/>
                </a:lnTo>
                <a:lnTo>
                  <a:pt x="5649" y="4120"/>
                </a:lnTo>
                <a:lnTo>
                  <a:pt x="5670" y="4088"/>
                </a:lnTo>
                <a:lnTo>
                  <a:pt x="5689" y="4054"/>
                </a:lnTo>
                <a:lnTo>
                  <a:pt x="5708" y="4018"/>
                </a:lnTo>
                <a:lnTo>
                  <a:pt x="5724" y="3982"/>
                </a:lnTo>
                <a:lnTo>
                  <a:pt x="5739" y="3945"/>
                </a:lnTo>
                <a:lnTo>
                  <a:pt x="5752" y="3908"/>
                </a:lnTo>
                <a:lnTo>
                  <a:pt x="5762" y="3869"/>
                </a:lnTo>
                <a:lnTo>
                  <a:pt x="5772" y="3830"/>
                </a:lnTo>
                <a:lnTo>
                  <a:pt x="5778" y="3789"/>
                </a:lnTo>
                <a:lnTo>
                  <a:pt x="5784" y="3748"/>
                </a:lnTo>
                <a:lnTo>
                  <a:pt x="5787" y="3707"/>
                </a:lnTo>
                <a:lnTo>
                  <a:pt x="5788" y="3666"/>
                </a:lnTo>
                <a:lnTo>
                  <a:pt x="5787" y="3624"/>
                </a:lnTo>
                <a:lnTo>
                  <a:pt x="5784" y="3582"/>
                </a:lnTo>
                <a:lnTo>
                  <a:pt x="5778" y="3541"/>
                </a:lnTo>
                <a:lnTo>
                  <a:pt x="5772" y="3502"/>
                </a:lnTo>
                <a:lnTo>
                  <a:pt x="5762" y="3462"/>
                </a:lnTo>
                <a:lnTo>
                  <a:pt x="5752" y="3423"/>
                </a:lnTo>
                <a:lnTo>
                  <a:pt x="5739" y="3386"/>
                </a:lnTo>
                <a:lnTo>
                  <a:pt x="5724" y="3348"/>
                </a:lnTo>
                <a:lnTo>
                  <a:pt x="5708" y="3313"/>
                </a:lnTo>
                <a:lnTo>
                  <a:pt x="5689" y="3278"/>
                </a:lnTo>
                <a:lnTo>
                  <a:pt x="5670" y="3243"/>
                </a:lnTo>
                <a:lnTo>
                  <a:pt x="5649" y="3210"/>
                </a:lnTo>
                <a:lnTo>
                  <a:pt x="5626" y="3179"/>
                </a:lnTo>
                <a:lnTo>
                  <a:pt x="5603" y="3148"/>
                </a:lnTo>
                <a:lnTo>
                  <a:pt x="5577" y="3118"/>
                </a:lnTo>
                <a:lnTo>
                  <a:pt x="5550" y="3090"/>
                </a:lnTo>
                <a:lnTo>
                  <a:pt x="5548" y="3088"/>
                </a:lnTo>
                <a:close/>
                <a:moveTo>
                  <a:pt x="4398" y="4239"/>
                </a:moveTo>
                <a:lnTo>
                  <a:pt x="5217" y="2889"/>
                </a:lnTo>
                <a:lnTo>
                  <a:pt x="5188" y="2880"/>
                </a:lnTo>
                <a:lnTo>
                  <a:pt x="5159" y="2873"/>
                </a:lnTo>
                <a:lnTo>
                  <a:pt x="5129" y="2866"/>
                </a:lnTo>
                <a:lnTo>
                  <a:pt x="5099" y="2861"/>
                </a:lnTo>
                <a:lnTo>
                  <a:pt x="5068" y="2858"/>
                </a:lnTo>
                <a:lnTo>
                  <a:pt x="5037" y="2854"/>
                </a:lnTo>
                <a:lnTo>
                  <a:pt x="5006" y="2852"/>
                </a:lnTo>
                <a:lnTo>
                  <a:pt x="4975" y="2852"/>
                </a:lnTo>
                <a:lnTo>
                  <a:pt x="4933" y="2853"/>
                </a:lnTo>
                <a:lnTo>
                  <a:pt x="4891" y="2855"/>
                </a:lnTo>
                <a:lnTo>
                  <a:pt x="4850" y="2861"/>
                </a:lnTo>
                <a:lnTo>
                  <a:pt x="4811" y="2868"/>
                </a:lnTo>
                <a:lnTo>
                  <a:pt x="4771" y="2877"/>
                </a:lnTo>
                <a:lnTo>
                  <a:pt x="4732" y="2889"/>
                </a:lnTo>
                <a:lnTo>
                  <a:pt x="4695" y="2902"/>
                </a:lnTo>
                <a:lnTo>
                  <a:pt x="4657" y="2915"/>
                </a:lnTo>
                <a:lnTo>
                  <a:pt x="4622" y="2932"/>
                </a:lnTo>
                <a:lnTo>
                  <a:pt x="4587" y="2950"/>
                </a:lnTo>
                <a:lnTo>
                  <a:pt x="4552" y="2969"/>
                </a:lnTo>
                <a:lnTo>
                  <a:pt x="4519" y="2990"/>
                </a:lnTo>
                <a:lnTo>
                  <a:pt x="4487" y="3013"/>
                </a:lnTo>
                <a:lnTo>
                  <a:pt x="4457" y="3038"/>
                </a:lnTo>
                <a:lnTo>
                  <a:pt x="4427" y="3063"/>
                </a:lnTo>
                <a:lnTo>
                  <a:pt x="4399" y="3090"/>
                </a:lnTo>
                <a:lnTo>
                  <a:pt x="4372" y="3118"/>
                </a:lnTo>
                <a:lnTo>
                  <a:pt x="4347" y="3148"/>
                </a:lnTo>
                <a:lnTo>
                  <a:pt x="4322" y="3179"/>
                </a:lnTo>
                <a:lnTo>
                  <a:pt x="4299" y="3210"/>
                </a:lnTo>
                <a:lnTo>
                  <a:pt x="4278" y="3243"/>
                </a:lnTo>
                <a:lnTo>
                  <a:pt x="4259" y="3278"/>
                </a:lnTo>
                <a:lnTo>
                  <a:pt x="4240" y="3313"/>
                </a:lnTo>
                <a:lnTo>
                  <a:pt x="4224" y="3348"/>
                </a:lnTo>
                <a:lnTo>
                  <a:pt x="4210" y="3386"/>
                </a:lnTo>
                <a:lnTo>
                  <a:pt x="4198" y="3423"/>
                </a:lnTo>
                <a:lnTo>
                  <a:pt x="4186" y="3462"/>
                </a:lnTo>
                <a:lnTo>
                  <a:pt x="4177" y="3502"/>
                </a:lnTo>
                <a:lnTo>
                  <a:pt x="4170" y="3541"/>
                </a:lnTo>
                <a:lnTo>
                  <a:pt x="4164" y="3582"/>
                </a:lnTo>
                <a:lnTo>
                  <a:pt x="4162" y="3624"/>
                </a:lnTo>
                <a:lnTo>
                  <a:pt x="4161" y="3666"/>
                </a:lnTo>
                <a:lnTo>
                  <a:pt x="4162" y="3707"/>
                </a:lnTo>
                <a:lnTo>
                  <a:pt x="4164" y="3748"/>
                </a:lnTo>
                <a:lnTo>
                  <a:pt x="4170" y="3789"/>
                </a:lnTo>
                <a:lnTo>
                  <a:pt x="4177" y="3829"/>
                </a:lnTo>
                <a:lnTo>
                  <a:pt x="4186" y="3868"/>
                </a:lnTo>
                <a:lnTo>
                  <a:pt x="4197" y="3907"/>
                </a:lnTo>
                <a:lnTo>
                  <a:pt x="4209" y="3944"/>
                </a:lnTo>
                <a:lnTo>
                  <a:pt x="4224" y="3982"/>
                </a:lnTo>
                <a:lnTo>
                  <a:pt x="4240" y="4017"/>
                </a:lnTo>
                <a:lnTo>
                  <a:pt x="4259" y="4053"/>
                </a:lnTo>
                <a:lnTo>
                  <a:pt x="4278" y="4087"/>
                </a:lnTo>
                <a:lnTo>
                  <a:pt x="4298" y="4119"/>
                </a:lnTo>
                <a:lnTo>
                  <a:pt x="4321" y="4151"/>
                </a:lnTo>
                <a:lnTo>
                  <a:pt x="4346" y="4182"/>
                </a:lnTo>
                <a:lnTo>
                  <a:pt x="4371" y="4211"/>
                </a:lnTo>
                <a:lnTo>
                  <a:pt x="4398" y="4239"/>
                </a:lnTo>
                <a:close/>
                <a:moveTo>
                  <a:pt x="3365" y="684"/>
                </a:moveTo>
                <a:lnTo>
                  <a:pt x="3603" y="684"/>
                </a:lnTo>
                <a:lnTo>
                  <a:pt x="3603" y="3680"/>
                </a:lnTo>
                <a:lnTo>
                  <a:pt x="3365" y="3680"/>
                </a:lnTo>
                <a:lnTo>
                  <a:pt x="3365" y="684"/>
                </a:lnTo>
                <a:close/>
                <a:moveTo>
                  <a:pt x="2103" y="1731"/>
                </a:moveTo>
                <a:lnTo>
                  <a:pt x="2958" y="1069"/>
                </a:lnTo>
                <a:lnTo>
                  <a:pt x="2975" y="1054"/>
                </a:lnTo>
                <a:lnTo>
                  <a:pt x="2991" y="1038"/>
                </a:lnTo>
                <a:lnTo>
                  <a:pt x="3004" y="1021"/>
                </a:lnTo>
                <a:lnTo>
                  <a:pt x="3016" y="1002"/>
                </a:lnTo>
                <a:lnTo>
                  <a:pt x="3025" y="983"/>
                </a:lnTo>
                <a:lnTo>
                  <a:pt x="3033" y="963"/>
                </a:lnTo>
                <a:lnTo>
                  <a:pt x="3039" y="942"/>
                </a:lnTo>
                <a:lnTo>
                  <a:pt x="3042" y="921"/>
                </a:lnTo>
                <a:lnTo>
                  <a:pt x="3044" y="901"/>
                </a:lnTo>
                <a:lnTo>
                  <a:pt x="3043" y="879"/>
                </a:lnTo>
                <a:lnTo>
                  <a:pt x="3041" y="858"/>
                </a:lnTo>
                <a:lnTo>
                  <a:pt x="3037" y="836"/>
                </a:lnTo>
                <a:lnTo>
                  <a:pt x="3031" y="816"/>
                </a:lnTo>
                <a:lnTo>
                  <a:pt x="3022" y="796"/>
                </a:lnTo>
                <a:lnTo>
                  <a:pt x="3011" y="776"/>
                </a:lnTo>
                <a:lnTo>
                  <a:pt x="2998" y="757"/>
                </a:lnTo>
                <a:lnTo>
                  <a:pt x="2983" y="740"/>
                </a:lnTo>
                <a:lnTo>
                  <a:pt x="2967" y="725"/>
                </a:lnTo>
                <a:lnTo>
                  <a:pt x="2950" y="711"/>
                </a:lnTo>
                <a:lnTo>
                  <a:pt x="2931" y="700"/>
                </a:lnTo>
                <a:lnTo>
                  <a:pt x="2912" y="691"/>
                </a:lnTo>
                <a:lnTo>
                  <a:pt x="2892" y="683"/>
                </a:lnTo>
                <a:lnTo>
                  <a:pt x="2872" y="677"/>
                </a:lnTo>
                <a:lnTo>
                  <a:pt x="2851" y="673"/>
                </a:lnTo>
                <a:lnTo>
                  <a:pt x="2829" y="671"/>
                </a:lnTo>
                <a:lnTo>
                  <a:pt x="2808" y="671"/>
                </a:lnTo>
                <a:lnTo>
                  <a:pt x="2786" y="674"/>
                </a:lnTo>
                <a:lnTo>
                  <a:pt x="2766" y="679"/>
                </a:lnTo>
                <a:lnTo>
                  <a:pt x="2744" y="685"/>
                </a:lnTo>
                <a:lnTo>
                  <a:pt x="2725" y="694"/>
                </a:lnTo>
                <a:lnTo>
                  <a:pt x="2705" y="704"/>
                </a:lnTo>
                <a:lnTo>
                  <a:pt x="2687" y="717"/>
                </a:lnTo>
                <a:lnTo>
                  <a:pt x="1831" y="1380"/>
                </a:lnTo>
                <a:lnTo>
                  <a:pt x="1813" y="1395"/>
                </a:lnTo>
                <a:lnTo>
                  <a:pt x="1798" y="1411"/>
                </a:lnTo>
                <a:lnTo>
                  <a:pt x="1785" y="1428"/>
                </a:lnTo>
                <a:lnTo>
                  <a:pt x="1774" y="1446"/>
                </a:lnTo>
                <a:lnTo>
                  <a:pt x="1764" y="1465"/>
                </a:lnTo>
                <a:lnTo>
                  <a:pt x="1756" y="1486"/>
                </a:lnTo>
                <a:lnTo>
                  <a:pt x="1750" y="1506"/>
                </a:lnTo>
                <a:lnTo>
                  <a:pt x="1747" y="1526"/>
                </a:lnTo>
                <a:lnTo>
                  <a:pt x="1745" y="1548"/>
                </a:lnTo>
                <a:lnTo>
                  <a:pt x="1745" y="1569"/>
                </a:lnTo>
                <a:lnTo>
                  <a:pt x="1748" y="1591"/>
                </a:lnTo>
                <a:lnTo>
                  <a:pt x="1752" y="1612"/>
                </a:lnTo>
                <a:lnTo>
                  <a:pt x="1758" y="1633"/>
                </a:lnTo>
                <a:lnTo>
                  <a:pt x="1767" y="1653"/>
                </a:lnTo>
                <a:lnTo>
                  <a:pt x="1778" y="1672"/>
                </a:lnTo>
                <a:lnTo>
                  <a:pt x="1791" y="1690"/>
                </a:lnTo>
                <a:lnTo>
                  <a:pt x="1806" y="1709"/>
                </a:lnTo>
                <a:lnTo>
                  <a:pt x="1822" y="1724"/>
                </a:lnTo>
                <a:lnTo>
                  <a:pt x="1839" y="1737"/>
                </a:lnTo>
                <a:lnTo>
                  <a:pt x="1857" y="1748"/>
                </a:lnTo>
                <a:lnTo>
                  <a:pt x="1876" y="1758"/>
                </a:lnTo>
                <a:lnTo>
                  <a:pt x="1897" y="1765"/>
                </a:lnTo>
                <a:lnTo>
                  <a:pt x="1917" y="1772"/>
                </a:lnTo>
                <a:lnTo>
                  <a:pt x="1939" y="1775"/>
                </a:lnTo>
                <a:lnTo>
                  <a:pt x="1960" y="1777"/>
                </a:lnTo>
                <a:lnTo>
                  <a:pt x="1981" y="1776"/>
                </a:lnTo>
                <a:lnTo>
                  <a:pt x="2002" y="1774"/>
                </a:lnTo>
                <a:lnTo>
                  <a:pt x="2023" y="1770"/>
                </a:lnTo>
                <a:lnTo>
                  <a:pt x="2044" y="1763"/>
                </a:lnTo>
                <a:lnTo>
                  <a:pt x="2064" y="1755"/>
                </a:lnTo>
                <a:lnTo>
                  <a:pt x="2083" y="1744"/>
                </a:lnTo>
                <a:lnTo>
                  <a:pt x="2103" y="1731"/>
                </a:lnTo>
                <a:close/>
                <a:moveTo>
                  <a:pt x="1456" y="2739"/>
                </a:moveTo>
                <a:lnTo>
                  <a:pt x="1456" y="1580"/>
                </a:lnTo>
                <a:lnTo>
                  <a:pt x="672" y="1580"/>
                </a:lnTo>
                <a:lnTo>
                  <a:pt x="649" y="1581"/>
                </a:lnTo>
                <a:lnTo>
                  <a:pt x="629" y="1583"/>
                </a:lnTo>
                <a:lnTo>
                  <a:pt x="609" y="1589"/>
                </a:lnTo>
                <a:lnTo>
                  <a:pt x="588" y="1595"/>
                </a:lnTo>
                <a:lnTo>
                  <a:pt x="570" y="1604"/>
                </a:lnTo>
                <a:lnTo>
                  <a:pt x="552" y="1613"/>
                </a:lnTo>
                <a:lnTo>
                  <a:pt x="536" y="1625"/>
                </a:lnTo>
                <a:lnTo>
                  <a:pt x="520" y="1638"/>
                </a:lnTo>
                <a:lnTo>
                  <a:pt x="511" y="1647"/>
                </a:lnTo>
                <a:lnTo>
                  <a:pt x="497" y="1663"/>
                </a:lnTo>
                <a:lnTo>
                  <a:pt x="483" y="1680"/>
                </a:lnTo>
                <a:lnTo>
                  <a:pt x="472" y="1699"/>
                </a:lnTo>
                <a:lnTo>
                  <a:pt x="463" y="1718"/>
                </a:lnTo>
                <a:lnTo>
                  <a:pt x="455" y="1739"/>
                </a:lnTo>
                <a:lnTo>
                  <a:pt x="449" y="1761"/>
                </a:lnTo>
                <a:lnTo>
                  <a:pt x="446" y="1784"/>
                </a:lnTo>
                <a:lnTo>
                  <a:pt x="445" y="1806"/>
                </a:lnTo>
                <a:lnTo>
                  <a:pt x="445" y="2512"/>
                </a:lnTo>
                <a:lnTo>
                  <a:pt x="446" y="2535"/>
                </a:lnTo>
                <a:lnTo>
                  <a:pt x="449" y="2558"/>
                </a:lnTo>
                <a:lnTo>
                  <a:pt x="455" y="2579"/>
                </a:lnTo>
                <a:lnTo>
                  <a:pt x="463" y="2600"/>
                </a:lnTo>
                <a:lnTo>
                  <a:pt x="472" y="2620"/>
                </a:lnTo>
                <a:lnTo>
                  <a:pt x="483" y="2639"/>
                </a:lnTo>
                <a:lnTo>
                  <a:pt x="497" y="2656"/>
                </a:lnTo>
                <a:lnTo>
                  <a:pt x="511" y="2672"/>
                </a:lnTo>
                <a:lnTo>
                  <a:pt x="527" y="2687"/>
                </a:lnTo>
                <a:lnTo>
                  <a:pt x="545" y="2700"/>
                </a:lnTo>
                <a:lnTo>
                  <a:pt x="564" y="2712"/>
                </a:lnTo>
                <a:lnTo>
                  <a:pt x="584" y="2721"/>
                </a:lnTo>
                <a:lnTo>
                  <a:pt x="604" y="2729"/>
                </a:lnTo>
                <a:lnTo>
                  <a:pt x="626" y="2734"/>
                </a:lnTo>
                <a:lnTo>
                  <a:pt x="648" y="2738"/>
                </a:lnTo>
                <a:lnTo>
                  <a:pt x="672" y="2739"/>
                </a:lnTo>
                <a:lnTo>
                  <a:pt x="1456" y="2739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/>
          </a:p>
        </p:txBody>
      </p:sp>
      <p:sp>
        <p:nvSpPr>
          <p:cNvPr id="79" name="KSO_Shape"/>
          <p:cNvSpPr/>
          <p:nvPr/>
        </p:nvSpPr>
        <p:spPr bwMode="auto">
          <a:xfrm>
            <a:off x="5740416" y="3206823"/>
            <a:ext cx="393723" cy="246680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lIns="51435" tIns="25718" rIns="51435" bIns="405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/>
          </a:p>
        </p:txBody>
      </p:sp>
      <p:sp>
        <p:nvSpPr>
          <p:cNvPr id="80" name="KSO_Shape"/>
          <p:cNvSpPr/>
          <p:nvPr/>
        </p:nvSpPr>
        <p:spPr>
          <a:xfrm>
            <a:off x="684567" y="3197334"/>
            <a:ext cx="328892" cy="24668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7950" y="76576"/>
            <a:ext cx="3468761" cy="530476"/>
            <a:chOff x="112712" y="99624"/>
            <a:chExt cx="3468761" cy="530476"/>
          </a:xfrm>
        </p:grpSpPr>
        <p:sp>
          <p:nvSpPr>
            <p:cNvPr id="60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62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64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41" name="矩形 40"/>
          <p:cNvSpPr/>
          <p:nvPr/>
        </p:nvSpPr>
        <p:spPr>
          <a:xfrm>
            <a:off x="1102667" y="1506893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1102667" y="3071796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45" name="矩形 44"/>
          <p:cNvSpPr/>
          <p:nvPr/>
        </p:nvSpPr>
        <p:spPr>
          <a:xfrm>
            <a:off x="6253895" y="1398677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46" name="矩形 45"/>
          <p:cNvSpPr/>
          <p:nvPr/>
        </p:nvSpPr>
        <p:spPr>
          <a:xfrm>
            <a:off x="6218432" y="3022864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41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4608" y="0"/>
            <a:ext cx="1350499" cy="3260187"/>
            <a:chOff x="6984608" y="0"/>
            <a:chExt cx="1350499" cy="326018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7659858" y="0"/>
              <a:ext cx="0" cy="1909689"/>
            </a:xfrm>
            <a:prstGeom prst="line">
              <a:avLst/>
            </a:prstGeom>
            <a:ln w="28575">
              <a:solidFill>
                <a:srgbClr val="3A3A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同心圆 14"/>
            <p:cNvSpPr/>
            <p:nvPr/>
          </p:nvSpPr>
          <p:spPr>
            <a:xfrm>
              <a:off x="6984609" y="1909689"/>
              <a:ext cx="1350498" cy="1350498"/>
            </a:xfrm>
            <a:prstGeom prst="donut">
              <a:avLst>
                <a:gd name="adj" fmla="val 125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/>
            <p:nvPr/>
          </p:nvSpPr>
          <p:spPr>
            <a:xfrm rot="12289424">
              <a:off x="6984608" y="1909689"/>
              <a:ext cx="1350498" cy="1350498"/>
            </a:xfrm>
            <a:prstGeom prst="blockArc">
              <a:avLst>
                <a:gd name="adj1" fmla="val 10795232"/>
                <a:gd name="adj2" fmla="val 16106589"/>
                <a:gd name="adj3" fmla="val 12596"/>
              </a:avLst>
            </a:pr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7423360" y="2441833"/>
              <a:ext cx="472995" cy="313622"/>
            </a:xfrm>
            <a:custGeom>
              <a:avLst/>
              <a:gdLst>
                <a:gd name="T0" fmla="*/ 292563706 w 6176"/>
                <a:gd name="T1" fmla="*/ 94836 h 4867"/>
                <a:gd name="T2" fmla="*/ 308833011 w 6176"/>
                <a:gd name="T3" fmla="*/ 10908958 h 4867"/>
                <a:gd name="T4" fmla="*/ 311211793 w 6176"/>
                <a:gd name="T5" fmla="*/ 392245233 h 4867"/>
                <a:gd name="T6" fmla="*/ 296655015 w 6176"/>
                <a:gd name="T7" fmla="*/ 408181752 h 4867"/>
                <a:gd name="T8" fmla="*/ 276960350 w 6176"/>
                <a:gd name="T9" fmla="*/ 404387372 h 4867"/>
                <a:gd name="T10" fmla="*/ 41862807 w 6176"/>
                <a:gd name="T11" fmla="*/ 298239259 h 4867"/>
                <a:gd name="T12" fmla="*/ 16649934 w 6176"/>
                <a:gd name="T13" fmla="*/ 281164395 h 4867"/>
                <a:gd name="T14" fmla="*/ 1236893 w 6176"/>
                <a:gd name="T15" fmla="*/ 251188700 h 4867"/>
                <a:gd name="T16" fmla="*/ 1902841 w 6176"/>
                <a:gd name="T17" fmla="*/ 155475362 h 4867"/>
                <a:gd name="T18" fmla="*/ 18648087 w 6176"/>
                <a:gd name="T19" fmla="*/ 126258359 h 4867"/>
                <a:gd name="T20" fmla="*/ 39959966 w 6176"/>
                <a:gd name="T21" fmla="*/ 112314020 h 4867"/>
                <a:gd name="T22" fmla="*/ 473334819 w 6176"/>
                <a:gd name="T23" fmla="*/ 233639653 h 4867"/>
                <a:gd name="T24" fmla="*/ 501877740 w 6176"/>
                <a:gd name="T25" fmla="*/ 237339197 h 4867"/>
                <a:gd name="T26" fmla="*/ 530230038 w 6176"/>
                <a:gd name="T27" fmla="*/ 248817174 h 4867"/>
                <a:gd name="T28" fmla="*/ 554111014 w 6176"/>
                <a:gd name="T29" fmla="*/ 267125219 h 4867"/>
                <a:gd name="T30" fmla="*/ 571046267 w 6176"/>
                <a:gd name="T31" fmla="*/ 288563482 h 4867"/>
                <a:gd name="T32" fmla="*/ 583319883 w 6176"/>
                <a:gd name="T33" fmla="*/ 316547304 h 4867"/>
                <a:gd name="T34" fmla="*/ 587601198 w 6176"/>
                <a:gd name="T35" fmla="*/ 347756180 h 4867"/>
                <a:gd name="T36" fmla="*/ 583985831 w 6176"/>
                <a:gd name="T37" fmla="*/ 376214185 h 4867"/>
                <a:gd name="T38" fmla="*/ 572473475 w 6176"/>
                <a:gd name="T39" fmla="*/ 404482209 h 4867"/>
                <a:gd name="T40" fmla="*/ 554111014 w 6176"/>
                <a:gd name="T41" fmla="*/ 428386834 h 4867"/>
                <a:gd name="T42" fmla="*/ 532513509 w 6176"/>
                <a:gd name="T43" fmla="*/ 445177189 h 4867"/>
                <a:gd name="T44" fmla="*/ 504636844 w 6176"/>
                <a:gd name="T45" fmla="*/ 457414165 h 4867"/>
                <a:gd name="T46" fmla="*/ 473334819 w 6176"/>
                <a:gd name="T47" fmla="*/ 461682727 h 4867"/>
                <a:gd name="T48" fmla="*/ 444601892 w 6176"/>
                <a:gd name="T49" fmla="*/ 458172856 h 4867"/>
                <a:gd name="T50" fmla="*/ 416439601 w 6176"/>
                <a:gd name="T51" fmla="*/ 446600043 h 4867"/>
                <a:gd name="T52" fmla="*/ 392463621 w 6176"/>
                <a:gd name="T53" fmla="*/ 428386834 h 4867"/>
                <a:gd name="T54" fmla="*/ 375528060 w 6176"/>
                <a:gd name="T55" fmla="*/ 406758898 h 4867"/>
                <a:gd name="T56" fmla="*/ 363254752 w 6176"/>
                <a:gd name="T57" fmla="*/ 378965057 h 4867"/>
                <a:gd name="T58" fmla="*/ 358878126 w 6176"/>
                <a:gd name="T59" fmla="*/ 347756180 h 4867"/>
                <a:gd name="T60" fmla="*/ 362588804 w 6176"/>
                <a:gd name="T61" fmla="*/ 319298176 h 4867"/>
                <a:gd name="T62" fmla="*/ 374101161 w 6176"/>
                <a:gd name="T63" fmla="*/ 291029844 h 4867"/>
                <a:gd name="T64" fmla="*/ 392463621 w 6176"/>
                <a:gd name="T65" fmla="*/ 267125219 h 4867"/>
                <a:gd name="T66" fmla="*/ 413965815 w 6176"/>
                <a:gd name="T67" fmla="*/ 250240336 h 4867"/>
                <a:gd name="T68" fmla="*/ 442032795 w 6176"/>
                <a:gd name="T69" fmla="*/ 238003360 h 4867"/>
                <a:gd name="T70" fmla="*/ 473334819 w 6176"/>
                <a:gd name="T71" fmla="*/ 233639653 h 4867"/>
                <a:gd name="T72" fmla="*/ 470195086 w 6176"/>
                <a:gd name="T73" fmla="*/ 424877271 h 4867"/>
                <a:gd name="T74" fmla="*/ 506825003 w 6176"/>
                <a:gd name="T75" fmla="*/ 417288203 h 4867"/>
                <a:gd name="T76" fmla="*/ 535272613 w 6176"/>
                <a:gd name="T77" fmla="*/ 393858068 h 4867"/>
                <a:gd name="T78" fmla="*/ 550305333 w 6176"/>
                <a:gd name="T79" fmla="*/ 355534613 h 4867"/>
                <a:gd name="T80" fmla="*/ 544596810 w 6176"/>
                <a:gd name="T81" fmla="*/ 317590813 h 4867"/>
                <a:gd name="T82" fmla="*/ 418437445 w 6176"/>
                <a:gd name="T83" fmla="*/ 402110683 h 4867"/>
                <a:gd name="T84" fmla="*/ 473334819 w 6176"/>
                <a:gd name="T85" fmla="*/ 270540254 h 4867"/>
                <a:gd name="T86" fmla="*/ 433089535 w 6176"/>
                <a:gd name="T87" fmla="*/ 281638884 h 4867"/>
                <a:gd name="T88" fmla="*/ 407020400 w 6176"/>
                <a:gd name="T89" fmla="*/ 307630527 h 4867"/>
                <a:gd name="T90" fmla="*/ 395888673 w 6176"/>
                <a:gd name="T91" fmla="*/ 347756180 h 4867"/>
                <a:gd name="T92" fmla="*/ 405212562 w 6176"/>
                <a:gd name="T93" fmla="*/ 384466800 h 4867"/>
                <a:gd name="T94" fmla="*/ 320155053 w 6176"/>
                <a:gd name="T95" fmla="*/ 349084198 h 4867"/>
                <a:gd name="T96" fmla="*/ 288567710 w 6176"/>
                <a:gd name="T97" fmla="*/ 91349939 h 4867"/>
                <a:gd name="T98" fmla="*/ 285237661 w 6176"/>
                <a:gd name="T99" fmla="*/ 71809020 h 4867"/>
                <a:gd name="T100" fmla="*/ 265067363 w 6176"/>
                <a:gd name="T101" fmla="*/ 63935443 h 4867"/>
                <a:gd name="T102" fmla="*/ 168783123 w 6176"/>
                <a:gd name="T103" fmla="*/ 137167317 h 4867"/>
                <a:gd name="T104" fmla="*/ 169163753 w 6176"/>
                <a:gd name="T105" fmla="*/ 158605580 h 4867"/>
                <a:gd name="T106" fmla="*/ 186479636 w 6176"/>
                <a:gd name="T107" fmla="*/ 168565866 h 4867"/>
                <a:gd name="T108" fmla="*/ 63935946 w 6176"/>
                <a:gd name="T109" fmla="*/ 149878475 h 4867"/>
                <a:gd name="T110" fmla="*/ 48617907 w 6176"/>
                <a:gd name="T111" fmla="*/ 156234054 h 4867"/>
                <a:gd name="T112" fmla="*/ 42338440 w 6176"/>
                <a:gd name="T113" fmla="*/ 238287869 h 4867"/>
                <a:gd name="T114" fmla="*/ 51852644 w 6176"/>
                <a:gd name="T115" fmla="*/ 256121424 h 486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6176" h="4867">
                  <a:moveTo>
                    <a:pt x="1587" y="1134"/>
                  </a:moveTo>
                  <a:lnTo>
                    <a:pt x="2912" y="51"/>
                  </a:lnTo>
                  <a:lnTo>
                    <a:pt x="2930" y="38"/>
                  </a:lnTo>
                  <a:lnTo>
                    <a:pt x="2949" y="26"/>
                  </a:lnTo>
                  <a:lnTo>
                    <a:pt x="2968" y="17"/>
                  </a:lnTo>
                  <a:lnTo>
                    <a:pt x="2989" y="10"/>
                  </a:lnTo>
                  <a:lnTo>
                    <a:pt x="3010" y="5"/>
                  </a:lnTo>
                  <a:lnTo>
                    <a:pt x="3032" y="1"/>
                  </a:lnTo>
                  <a:lnTo>
                    <a:pt x="3053" y="0"/>
                  </a:lnTo>
                  <a:lnTo>
                    <a:pt x="3075" y="1"/>
                  </a:lnTo>
                  <a:lnTo>
                    <a:pt x="3095" y="5"/>
                  </a:lnTo>
                  <a:lnTo>
                    <a:pt x="3116" y="10"/>
                  </a:lnTo>
                  <a:lnTo>
                    <a:pt x="3137" y="17"/>
                  </a:lnTo>
                  <a:lnTo>
                    <a:pt x="3156" y="26"/>
                  </a:lnTo>
                  <a:lnTo>
                    <a:pt x="3174" y="38"/>
                  </a:lnTo>
                  <a:lnTo>
                    <a:pt x="3192" y="51"/>
                  </a:lnTo>
                  <a:lnTo>
                    <a:pt x="3208" y="66"/>
                  </a:lnTo>
                  <a:lnTo>
                    <a:pt x="3225" y="83"/>
                  </a:lnTo>
                  <a:lnTo>
                    <a:pt x="3236" y="98"/>
                  </a:lnTo>
                  <a:lnTo>
                    <a:pt x="3246" y="115"/>
                  </a:lnTo>
                  <a:lnTo>
                    <a:pt x="3255" y="132"/>
                  </a:lnTo>
                  <a:lnTo>
                    <a:pt x="3262" y="149"/>
                  </a:lnTo>
                  <a:lnTo>
                    <a:pt x="3267" y="168"/>
                  </a:lnTo>
                  <a:lnTo>
                    <a:pt x="3272" y="186"/>
                  </a:lnTo>
                  <a:lnTo>
                    <a:pt x="3274" y="205"/>
                  </a:lnTo>
                  <a:lnTo>
                    <a:pt x="3275" y="223"/>
                  </a:lnTo>
                  <a:lnTo>
                    <a:pt x="3275" y="4090"/>
                  </a:lnTo>
                  <a:lnTo>
                    <a:pt x="3274" y="4113"/>
                  </a:lnTo>
                  <a:lnTo>
                    <a:pt x="3271" y="4135"/>
                  </a:lnTo>
                  <a:lnTo>
                    <a:pt x="3264" y="4157"/>
                  </a:lnTo>
                  <a:lnTo>
                    <a:pt x="3257" y="4177"/>
                  </a:lnTo>
                  <a:lnTo>
                    <a:pt x="3248" y="4196"/>
                  </a:lnTo>
                  <a:lnTo>
                    <a:pt x="3236" y="4214"/>
                  </a:lnTo>
                  <a:lnTo>
                    <a:pt x="3223" y="4232"/>
                  </a:lnTo>
                  <a:lnTo>
                    <a:pt x="3210" y="4248"/>
                  </a:lnTo>
                  <a:lnTo>
                    <a:pt x="3193" y="4263"/>
                  </a:lnTo>
                  <a:lnTo>
                    <a:pt x="3176" y="4274"/>
                  </a:lnTo>
                  <a:lnTo>
                    <a:pt x="3158" y="4286"/>
                  </a:lnTo>
                  <a:lnTo>
                    <a:pt x="3139" y="4296"/>
                  </a:lnTo>
                  <a:lnTo>
                    <a:pt x="3118" y="4303"/>
                  </a:lnTo>
                  <a:lnTo>
                    <a:pt x="3097" y="4309"/>
                  </a:lnTo>
                  <a:lnTo>
                    <a:pt x="3075" y="4312"/>
                  </a:lnTo>
                  <a:lnTo>
                    <a:pt x="3052" y="4313"/>
                  </a:lnTo>
                  <a:lnTo>
                    <a:pt x="3029" y="4312"/>
                  </a:lnTo>
                  <a:lnTo>
                    <a:pt x="3007" y="4309"/>
                  </a:lnTo>
                  <a:lnTo>
                    <a:pt x="2986" y="4303"/>
                  </a:lnTo>
                  <a:lnTo>
                    <a:pt x="2965" y="4296"/>
                  </a:lnTo>
                  <a:lnTo>
                    <a:pt x="2946" y="4286"/>
                  </a:lnTo>
                  <a:lnTo>
                    <a:pt x="2928" y="4275"/>
                  </a:lnTo>
                  <a:lnTo>
                    <a:pt x="2911" y="4263"/>
                  </a:lnTo>
                  <a:lnTo>
                    <a:pt x="2894" y="4248"/>
                  </a:lnTo>
                  <a:lnTo>
                    <a:pt x="1613" y="3184"/>
                  </a:lnTo>
                  <a:lnTo>
                    <a:pt x="672" y="3184"/>
                  </a:lnTo>
                  <a:lnTo>
                    <a:pt x="636" y="3183"/>
                  </a:lnTo>
                  <a:lnTo>
                    <a:pt x="603" y="3181"/>
                  </a:lnTo>
                  <a:lnTo>
                    <a:pt x="569" y="3177"/>
                  </a:lnTo>
                  <a:lnTo>
                    <a:pt x="536" y="3171"/>
                  </a:lnTo>
                  <a:lnTo>
                    <a:pt x="504" y="3163"/>
                  </a:lnTo>
                  <a:lnTo>
                    <a:pt x="471" y="3154"/>
                  </a:lnTo>
                  <a:lnTo>
                    <a:pt x="440" y="3144"/>
                  </a:lnTo>
                  <a:lnTo>
                    <a:pt x="410" y="3131"/>
                  </a:lnTo>
                  <a:lnTo>
                    <a:pt x="380" y="3118"/>
                  </a:lnTo>
                  <a:lnTo>
                    <a:pt x="351" y="3103"/>
                  </a:lnTo>
                  <a:lnTo>
                    <a:pt x="324" y="3087"/>
                  </a:lnTo>
                  <a:lnTo>
                    <a:pt x="296" y="3069"/>
                  </a:lnTo>
                  <a:lnTo>
                    <a:pt x="270" y="3050"/>
                  </a:lnTo>
                  <a:lnTo>
                    <a:pt x="244" y="3030"/>
                  </a:lnTo>
                  <a:lnTo>
                    <a:pt x="220" y="3009"/>
                  </a:lnTo>
                  <a:lnTo>
                    <a:pt x="196" y="2987"/>
                  </a:lnTo>
                  <a:lnTo>
                    <a:pt x="175" y="2964"/>
                  </a:lnTo>
                  <a:lnTo>
                    <a:pt x="153" y="2939"/>
                  </a:lnTo>
                  <a:lnTo>
                    <a:pt x="133" y="2913"/>
                  </a:lnTo>
                  <a:lnTo>
                    <a:pt x="115" y="2888"/>
                  </a:lnTo>
                  <a:lnTo>
                    <a:pt x="97" y="2860"/>
                  </a:lnTo>
                  <a:lnTo>
                    <a:pt x="80" y="2832"/>
                  </a:lnTo>
                  <a:lnTo>
                    <a:pt x="66" y="2803"/>
                  </a:lnTo>
                  <a:lnTo>
                    <a:pt x="52" y="2773"/>
                  </a:lnTo>
                  <a:lnTo>
                    <a:pt x="41" y="2743"/>
                  </a:lnTo>
                  <a:lnTo>
                    <a:pt x="30" y="2712"/>
                  </a:lnTo>
                  <a:lnTo>
                    <a:pt x="20" y="2680"/>
                  </a:lnTo>
                  <a:lnTo>
                    <a:pt x="13" y="2648"/>
                  </a:lnTo>
                  <a:lnTo>
                    <a:pt x="7" y="2614"/>
                  </a:lnTo>
                  <a:lnTo>
                    <a:pt x="3" y="2581"/>
                  </a:lnTo>
                  <a:lnTo>
                    <a:pt x="0" y="2547"/>
                  </a:lnTo>
                  <a:lnTo>
                    <a:pt x="0" y="2512"/>
                  </a:lnTo>
                  <a:lnTo>
                    <a:pt x="0" y="1806"/>
                  </a:lnTo>
                  <a:lnTo>
                    <a:pt x="0" y="1772"/>
                  </a:lnTo>
                  <a:lnTo>
                    <a:pt x="3" y="1738"/>
                  </a:lnTo>
                  <a:lnTo>
                    <a:pt x="7" y="1704"/>
                  </a:lnTo>
                  <a:lnTo>
                    <a:pt x="13" y="1671"/>
                  </a:lnTo>
                  <a:lnTo>
                    <a:pt x="20" y="1639"/>
                  </a:lnTo>
                  <a:lnTo>
                    <a:pt x="30" y="1607"/>
                  </a:lnTo>
                  <a:lnTo>
                    <a:pt x="41" y="1576"/>
                  </a:lnTo>
                  <a:lnTo>
                    <a:pt x="52" y="1545"/>
                  </a:lnTo>
                  <a:lnTo>
                    <a:pt x="66" y="1516"/>
                  </a:lnTo>
                  <a:lnTo>
                    <a:pt x="80" y="1487"/>
                  </a:lnTo>
                  <a:lnTo>
                    <a:pt x="97" y="1458"/>
                  </a:lnTo>
                  <a:lnTo>
                    <a:pt x="115" y="1431"/>
                  </a:lnTo>
                  <a:lnTo>
                    <a:pt x="133" y="1404"/>
                  </a:lnTo>
                  <a:lnTo>
                    <a:pt x="153" y="1380"/>
                  </a:lnTo>
                  <a:lnTo>
                    <a:pt x="175" y="1355"/>
                  </a:lnTo>
                  <a:lnTo>
                    <a:pt x="196" y="1331"/>
                  </a:lnTo>
                  <a:lnTo>
                    <a:pt x="212" y="1318"/>
                  </a:lnTo>
                  <a:lnTo>
                    <a:pt x="235" y="1297"/>
                  </a:lnTo>
                  <a:lnTo>
                    <a:pt x="259" y="1277"/>
                  </a:lnTo>
                  <a:lnTo>
                    <a:pt x="284" y="1259"/>
                  </a:lnTo>
                  <a:lnTo>
                    <a:pt x="310" y="1241"/>
                  </a:lnTo>
                  <a:lnTo>
                    <a:pt x="336" y="1225"/>
                  </a:lnTo>
                  <a:lnTo>
                    <a:pt x="363" y="1210"/>
                  </a:lnTo>
                  <a:lnTo>
                    <a:pt x="391" y="1196"/>
                  </a:lnTo>
                  <a:lnTo>
                    <a:pt x="420" y="1184"/>
                  </a:lnTo>
                  <a:lnTo>
                    <a:pt x="450" y="1172"/>
                  </a:lnTo>
                  <a:lnTo>
                    <a:pt x="480" y="1162"/>
                  </a:lnTo>
                  <a:lnTo>
                    <a:pt x="510" y="1154"/>
                  </a:lnTo>
                  <a:lnTo>
                    <a:pt x="542" y="1147"/>
                  </a:lnTo>
                  <a:lnTo>
                    <a:pt x="573" y="1142"/>
                  </a:lnTo>
                  <a:lnTo>
                    <a:pt x="605" y="1137"/>
                  </a:lnTo>
                  <a:lnTo>
                    <a:pt x="639" y="1135"/>
                  </a:lnTo>
                  <a:lnTo>
                    <a:pt x="672" y="1134"/>
                  </a:lnTo>
                  <a:lnTo>
                    <a:pt x="1587" y="1134"/>
                  </a:lnTo>
                  <a:close/>
                  <a:moveTo>
                    <a:pt x="4975" y="2463"/>
                  </a:moveTo>
                  <a:lnTo>
                    <a:pt x="4975" y="2463"/>
                  </a:lnTo>
                  <a:lnTo>
                    <a:pt x="5006" y="2464"/>
                  </a:lnTo>
                  <a:lnTo>
                    <a:pt x="5036" y="2465"/>
                  </a:lnTo>
                  <a:lnTo>
                    <a:pt x="5067" y="2467"/>
                  </a:lnTo>
                  <a:lnTo>
                    <a:pt x="5097" y="2470"/>
                  </a:lnTo>
                  <a:lnTo>
                    <a:pt x="5128" y="2473"/>
                  </a:lnTo>
                  <a:lnTo>
                    <a:pt x="5158" y="2477"/>
                  </a:lnTo>
                  <a:lnTo>
                    <a:pt x="5187" y="2482"/>
                  </a:lnTo>
                  <a:lnTo>
                    <a:pt x="5217" y="2488"/>
                  </a:lnTo>
                  <a:lnTo>
                    <a:pt x="5246" y="2494"/>
                  </a:lnTo>
                  <a:lnTo>
                    <a:pt x="5275" y="2502"/>
                  </a:lnTo>
                  <a:lnTo>
                    <a:pt x="5304" y="2509"/>
                  </a:lnTo>
                  <a:lnTo>
                    <a:pt x="5331" y="2518"/>
                  </a:lnTo>
                  <a:lnTo>
                    <a:pt x="5360" y="2526"/>
                  </a:lnTo>
                  <a:lnTo>
                    <a:pt x="5387" y="2536"/>
                  </a:lnTo>
                  <a:lnTo>
                    <a:pt x="5415" y="2547"/>
                  </a:lnTo>
                  <a:lnTo>
                    <a:pt x="5442" y="2558"/>
                  </a:lnTo>
                  <a:lnTo>
                    <a:pt x="5469" y="2569"/>
                  </a:lnTo>
                  <a:lnTo>
                    <a:pt x="5495" y="2582"/>
                  </a:lnTo>
                  <a:lnTo>
                    <a:pt x="5521" y="2595"/>
                  </a:lnTo>
                  <a:lnTo>
                    <a:pt x="5547" y="2609"/>
                  </a:lnTo>
                  <a:lnTo>
                    <a:pt x="5573" y="2623"/>
                  </a:lnTo>
                  <a:lnTo>
                    <a:pt x="5597" y="2638"/>
                  </a:lnTo>
                  <a:lnTo>
                    <a:pt x="5622" y="2653"/>
                  </a:lnTo>
                  <a:lnTo>
                    <a:pt x="5647" y="2669"/>
                  </a:lnTo>
                  <a:lnTo>
                    <a:pt x="5670" y="2685"/>
                  </a:lnTo>
                  <a:lnTo>
                    <a:pt x="5694" y="2702"/>
                  </a:lnTo>
                  <a:lnTo>
                    <a:pt x="5716" y="2720"/>
                  </a:lnTo>
                  <a:lnTo>
                    <a:pt x="5739" y="2738"/>
                  </a:lnTo>
                  <a:lnTo>
                    <a:pt x="5761" y="2757"/>
                  </a:lnTo>
                  <a:lnTo>
                    <a:pt x="5783" y="2776"/>
                  </a:lnTo>
                  <a:lnTo>
                    <a:pt x="5804" y="2795"/>
                  </a:lnTo>
                  <a:lnTo>
                    <a:pt x="5824" y="2816"/>
                  </a:lnTo>
                  <a:lnTo>
                    <a:pt x="5845" y="2836"/>
                  </a:lnTo>
                  <a:lnTo>
                    <a:pt x="5864" y="2858"/>
                  </a:lnTo>
                  <a:lnTo>
                    <a:pt x="5883" y="2879"/>
                  </a:lnTo>
                  <a:lnTo>
                    <a:pt x="5902" y="2900"/>
                  </a:lnTo>
                  <a:lnTo>
                    <a:pt x="5920" y="2923"/>
                  </a:lnTo>
                  <a:lnTo>
                    <a:pt x="5938" y="2947"/>
                  </a:lnTo>
                  <a:lnTo>
                    <a:pt x="5954" y="2970"/>
                  </a:lnTo>
                  <a:lnTo>
                    <a:pt x="5971" y="2994"/>
                  </a:lnTo>
                  <a:lnTo>
                    <a:pt x="5987" y="3017"/>
                  </a:lnTo>
                  <a:lnTo>
                    <a:pt x="6002" y="3042"/>
                  </a:lnTo>
                  <a:lnTo>
                    <a:pt x="6017" y="3068"/>
                  </a:lnTo>
                  <a:lnTo>
                    <a:pt x="6031" y="3092"/>
                  </a:lnTo>
                  <a:lnTo>
                    <a:pt x="6045" y="3118"/>
                  </a:lnTo>
                  <a:lnTo>
                    <a:pt x="6058" y="3145"/>
                  </a:lnTo>
                  <a:lnTo>
                    <a:pt x="6070" y="3171"/>
                  </a:lnTo>
                  <a:lnTo>
                    <a:pt x="6082" y="3197"/>
                  </a:lnTo>
                  <a:lnTo>
                    <a:pt x="6093" y="3225"/>
                  </a:lnTo>
                  <a:lnTo>
                    <a:pt x="6103" y="3252"/>
                  </a:lnTo>
                  <a:lnTo>
                    <a:pt x="6113" y="3280"/>
                  </a:lnTo>
                  <a:lnTo>
                    <a:pt x="6122" y="3308"/>
                  </a:lnTo>
                  <a:lnTo>
                    <a:pt x="6131" y="3337"/>
                  </a:lnTo>
                  <a:lnTo>
                    <a:pt x="6138" y="3366"/>
                  </a:lnTo>
                  <a:lnTo>
                    <a:pt x="6146" y="3395"/>
                  </a:lnTo>
                  <a:lnTo>
                    <a:pt x="6152" y="3423"/>
                  </a:lnTo>
                  <a:lnTo>
                    <a:pt x="6158" y="3452"/>
                  </a:lnTo>
                  <a:lnTo>
                    <a:pt x="6163" y="3482"/>
                  </a:lnTo>
                  <a:lnTo>
                    <a:pt x="6166" y="3512"/>
                  </a:lnTo>
                  <a:lnTo>
                    <a:pt x="6171" y="3542"/>
                  </a:lnTo>
                  <a:lnTo>
                    <a:pt x="6173" y="3574"/>
                  </a:lnTo>
                  <a:lnTo>
                    <a:pt x="6175" y="3604"/>
                  </a:lnTo>
                  <a:lnTo>
                    <a:pt x="6176" y="3635"/>
                  </a:lnTo>
                  <a:lnTo>
                    <a:pt x="6176" y="3666"/>
                  </a:lnTo>
                  <a:lnTo>
                    <a:pt x="6176" y="3697"/>
                  </a:lnTo>
                  <a:lnTo>
                    <a:pt x="6175" y="3727"/>
                  </a:lnTo>
                  <a:lnTo>
                    <a:pt x="6173" y="3758"/>
                  </a:lnTo>
                  <a:lnTo>
                    <a:pt x="6171" y="3788"/>
                  </a:lnTo>
                  <a:lnTo>
                    <a:pt x="6166" y="3819"/>
                  </a:lnTo>
                  <a:lnTo>
                    <a:pt x="6163" y="3849"/>
                  </a:lnTo>
                  <a:lnTo>
                    <a:pt x="6158" y="3878"/>
                  </a:lnTo>
                  <a:lnTo>
                    <a:pt x="6152" y="3908"/>
                  </a:lnTo>
                  <a:lnTo>
                    <a:pt x="6146" y="3937"/>
                  </a:lnTo>
                  <a:lnTo>
                    <a:pt x="6138" y="3966"/>
                  </a:lnTo>
                  <a:lnTo>
                    <a:pt x="6131" y="3995"/>
                  </a:lnTo>
                  <a:lnTo>
                    <a:pt x="6122" y="4023"/>
                  </a:lnTo>
                  <a:lnTo>
                    <a:pt x="6113" y="4051"/>
                  </a:lnTo>
                  <a:lnTo>
                    <a:pt x="6103" y="4078"/>
                  </a:lnTo>
                  <a:lnTo>
                    <a:pt x="6093" y="4106"/>
                  </a:lnTo>
                  <a:lnTo>
                    <a:pt x="6082" y="4133"/>
                  </a:lnTo>
                  <a:lnTo>
                    <a:pt x="6070" y="4160"/>
                  </a:lnTo>
                  <a:lnTo>
                    <a:pt x="6058" y="4187"/>
                  </a:lnTo>
                  <a:lnTo>
                    <a:pt x="6045" y="4212"/>
                  </a:lnTo>
                  <a:lnTo>
                    <a:pt x="6031" y="4238"/>
                  </a:lnTo>
                  <a:lnTo>
                    <a:pt x="6017" y="4264"/>
                  </a:lnTo>
                  <a:lnTo>
                    <a:pt x="6002" y="4288"/>
                  </a:lnTo>
                  <a:lnTo>
                    <a:pt x="5987" y="4313"/>
                  </a:lnTo>
                  <a:lnTo>
                    <a:pt x="5971" y="4338"/>
                  </a:lnTo>
                  <a:lnTo>
                    <a:pt x="5954" y="4361"/>
                  </a:lnTo>
                  <a:lnTo>
                    <a:pt x="5938" y="4385"/>
                  </a:lnTo>
                  <a:lnTo>
                    <a:pt x="5920" y="4407"/>
                  </a:lnTo>
                  <a:lnTo>
                    <a:pt x="5902" y="4430"/>
                  </a:lnTo>
                  <a:lnTo>
                    <a:pt x="5883" y="4452"/>
                  </a:lnTo>
                  <a:lnTo>
                    <a:pt x="5864" y="4474"/>
                  </a:lnTo>
                  <a:lnTo>
                    <a:pt x="5845" y="4495"/>
                  </a:lnTo>
                  <a:lnTo>
                    <a:pt x="5824" y="4516"/>
                  </a:lnTo>
                  <a:lnTo>
                    <a:pt x="5804" y="4536"/>
                  </a:lnTo>
                  <a:lnTo>
                    <a:pt x="5783" y="4555"/>
                  </a:lnTo>
                  <a:lnTo>
                    <a:pt x="5761" y="4575"/>
                  </a:lnTo>
                  <a:lnTo>
                    <a:pt x="5739" y="4593"/>
                  </a:lnTo>
                  <a:lnTo>
                    <a:pt x="5716" y="4611"/>
                  </a:lnTo>
                  <a:lnTo>
                    <a:pt x="5694" y="4629"/>
                  </a:lnTo>
                  <a:lnTo>
                    <a:pt x="5670" y="4645"/>
                  </a:lnTo>
                  <a:lnTo>
                    <a:pt x="5647" y="4662"/>
                  </a:lnTo>
                  <a:lnTo>
                    <a:pt x="5622" y="4678"/>
                  </a:lnTo>
                  <a:lnTo>
                    <a:pt x="5597" y="4693"/>
                  </a:lnTo>
                  <a:lnTo>
                    <a:pt x="5573" y="4708"/>
                  </a:lnTo>
                  <a:lnTo>
                    <a:pt x="5547" y="4722"/>
                  </a:lnTo>
                  <a:lnTo>
                    <a:pt x="5521" y="4736"/>
                  </a:lnTo>
                  <a:lnTo>
                    <a:pt x="5495" y="4749"/>
                  </a:lnTo>
                  <a:lnTo>
                    <a:pt x="5469" y="4761"/>
                  </a:lnTo>
                  <a:lnTo>
                    <a:pt x="5442" y="4773"/>
                  </a:lnTo>
                  <a:lnTo>
                    <a:pt x="5415" y="4785"/>
                  </a:lnTo>
                  <a:lnTo>
                    <a:pt x="5387" y="4794"/>
                  </a:lnTo>
                  <a:lnTo>
                    <a:pt x="5360" y="4804"/>
                  </a:lnTo>
                  <a:lnTo>
                    <a:pt x="5331" y="4813"/>
                  </a:lnTo>
                  <a:lnTo>
                    <a:pt x="5304" y="4822"/>
                  </a:lnTo>
                  <a:lnTo>
                    <a:pt x="5275" y="4830"/>
                  </a:lnTo>
                  <a:lnTo>
                    <a:pt x="5246" y="4837"/>
                  </a:lnTo>
                  <a:lnTo>
                    <a:pt x="5217" y="4844"/>
                  </a:lnTo>
                  <a:lnTo>
                    <a:pt x="5187" y="4849"/>
                  </a:lnTo>
                  <a:lnTo>
                    <a:pt x="5158" y="4853"/>
                  </a:lnTo>
                  <a:lnTo>
                    <a:pt x="5128" y="4857"/>
                  </a:lnTo>
                  <a:lnTo>
                    <a:pt x="5097" y="4862"/>
                  </a:lnTo>
                  <a:lnTo>
                    <a:pt x="5067" y="4864"/>
                  </a:lnTo>
                  <a:lnTo>
                    <a:pt x="5036" y="4866"/>
                  </a:lnTo>
                  <a:lnTo>
                    <a:pt x="5006" y="4867"/>
                  </a:lnTo>
                  <a:lnTo>
                    <a:pt x="4975" y="4867"/>
                  </a:lnTo>
                  <a:lnTo>
                    <a:pt x="4943" y="4867"/>
                  </a:lnTo>
                  <a:lnTo>
                    <a:pt x="4912" y="4866"/>
                  </a:lnTo>
                  <a:lnTo>
                    <a:pt x="4881" y="4864"/>
                  </a:lnTo>
                  <a:lnTo>
                    <a:pt x="4851" y="4862"/>
                  </a:lnTo>
                  <a:lnTo>
                    <a:pt x="4821" y="4857"/>
                  </a:lnTo>
                  <a:lnTo>
                    <a:pt x="4791" y="4853"/>
                  </a:lnTo>
                  <a:lnTo>
                    <a:pt x="4761" y="4849"/>
                  </a:lnTo>
                  <a:lnTo>
                    <a:pt x="4732" y="4844"/>
                  </a:lnTo>
                  <a:lnTo>
                    <a:pt x="4702" y="4837"/>
                  </a:lnTo>
                  <a:lnTo>
                    <a:pt x="4673" y="4830"/>
                  </a:lnTo>
                  <a:lnTo>
                    <a:pt x="4646" y="4822"/>
                  </a:lnTo>
                  <a:lnTo>
                    <a:pt x="4617" y="4813"/>
                  </a:lnTo>
                  <a:lnTo>
                    <a:pt x="4589" y="4804"/>
                  </a:lnTo>
                  <a:lnTo>
                    <a:pt x="4561" y="4794"/>
                  </a:lnTo>
                  <a:lnTo>
                    <a:pt x="4534" y="4785"/>
                  </a:lnTo>
                  <a:lnTo>
                    <a:pt x="4506" y="4773"/>
                  </a:lnTo>
                  <a:lnTo>
                    <a:pt x="4479" y="4761"/>
                  </a:lnTo>
                  <a:lnTo>
                    <a:pt x="4454" y="4749"/>
                  </a:lnTo>
                  <a:lnTo>
                    <a:pt x="4427" y="4736"/>
                  </a:lnTo>
                  <a:lnTo>
                    <a:pt x="4401" y="4722"/>
                  </a:lnTo>
                  <a:lnTo>
                    <a:pt x="4377" y="4708"/>
                  </a:lnTo>
                  <a:lnTo>
                    <a:pt x="4351" y="4693"/>
                  </a:lnTo>
                  <a:lnTo>
                    <a:pt x="4326" y="4678"/>
                  </a:lnTo>
                  <a:lnTo>
                    <a:pt x="4303" y="4662"/>
                  </a:lnTo>
                  <a:lnTo>
                    <a:pt x="4279" y="4645"/>
                  </a:lnTo>
                  <a:lnTo>
                    <a:pt x="4255" y="4629"/>
                  </a:lnTo>
                  <a:lnTo>
                    <a:pt x="4232" y="4611"/>
                  </a:lnTo>
                  <a:lnTo>
                    <a:pt x="4209" y="4593"/>
                  </a:lnTo>
                  <a:lnTo>
                    <a:pt x="4188" y="4575"/>
                  </a:lnTo>
                  <a:lnTo>
                    <a:pt x="4167" y="4555"/>
                  </a:lnTo>
                  <a:lnTo>
                    <a:pt x="4145" y="4536"/>
                  </a:lnTo>
                  <a:lnTo>
                    <a:pt x="4125" y="4516"/>
                  </a:lnTo>
                  <a:lnTo>
                    <a:pt x="4104" y="4495"/>
                  </a:lnTo>
                  <a:lnTo>
                    <a:pt x="4085" y="4474"/>
                  </a:lnTo>
                  <a:lnTo>
                    <a:pt x="4066" y="4452"/>
                  </a:lnTo>
                  <a:lnTo>
                    <a:pt x="4047" y="4430"/>
                  </a:lnTo>
                  <a:lnTo>
                    <a:pt x="4029" y="4407"/>
                  </a:lnTo>
                  <a:lnTo>
                    <a:pt x="4011" y="4385"/>
                  </a:lnTo>
                  <a:lnTo>
                    <a:pt x="3994" y="4361"/>
                  </a:lnTo>
                  <a:lnTo>
                    <a:pt x="3978" y="4338"/>
                  </a:lnTo>
                  <a:lnTo>
                    <a:pt x="3962" y="4313"/>
                  </a:lnTo>
                  <a:lnTo>
                    <a:pt x="3947" y="4288"/>
                  </a:lnTo>
                  <a:lnTo>
                    <a:pt x="3932" y="4264"/>
                  </a:lnTo>
                  <a:lnTo>
                    <a:pt x="3918" y="4238"/>
                  </a:lnTo>
                  <a:lnTo>
                    <a:pt x="3904" y="4212"/>
                  </a:lnTo>
                  <a:lnTo>
                    <a:pt x="3891" y="4187"/>
                  </a:lnTo>
                  <a:lnTo>
                    <a:pt x="3878" y="4160"/>
                  </a:lnTo>
                  <a:lnTo>
                    <a:pt x="3866" y="4133"/>
                  </a:lnTo>
                  <a:lnTo>
                    <a:pt x="3856" y="4106"/>
                  </a:lnTo>
                  <a:lnTo>
                    <a:pt x="3845" y="4078"/>
                  </a:lnTo>
                  <a:lnTo>
                    <a:pt x="3835" y="4051"/>
                  </a:lnTo>
                  <a:lnTo>
                    <a:pt x="3827" y="4023"/>
                  </a:lnTo>
                  <a:lnTo>
                    <a:pt x="3818" y="3995"/>
                  </a:lnTo>
                  <a:lnTo>
                    <a:pt x="3811" y="3966"/>
                  </a:lnTo>
                  <a:lnTo>
                    <a:pt x="3803" y="3937"/>
                  </a:lnTo>
                  <a:lnTo>
                    <a:pt x="3797" y="3908"/>
                  </a:lnTo>
                  <a:lnTo>
                    <a:pt x="3791" y="3878"/>
                  </a:lnTo>
                  <a:lnTo>
                    <a:pt x="3786" y="3849"/>
                  </a:lnTo>
                  <a:lnTo>
                    <a:pt x="3782" y="3819"/>
                  </a:lnTo>
                  <a:lnTo>
                    <a:pt x="3779" y="3788"/>
                  </a:lnTo>
                  <a:lnTo>
                    <a:pt x="3775" y="3758"/>
                  </a:lnTo>
                  <a:lnTo>
                    <a:pt x="3774" y="3727"/>
                  </a:lnTo>
                  <a:lnTo>
                    <a:pt x="3773" y="3697"/>
                  </a:lnTo>
                  <a:lnTo>
                    <a:pt x="3772" y="3666"/>
                  </a:lnTo>
                  <a:lnTo>
                    <a:pt x="3773" y="3635"/>
                  </a:lnTo>
                  <a:lnTo>
                    <a:pt x="3774" y="3604"/>
                  </a:lnTo>
                  <a:lnTo>
                    <a:pt x="3775" y="3574"/>
                  </a:lnTo>
                  <a:lnTo>
                    <a:pt x="3779" y="3542"/>
                  </a:lnTo>
                  <a:lnTo>
                    <a:pt x="3782" y="3512"/>
                  </a:lnTo>
                  <a:lnTo>
                    <a:pt x="3786" y="3482"/>
                  </a:lnTo>
                  <a:lnTo>
                    <a:pt x="3791" y="3452"/>
                  </a:lnTo>
                  <a:lnTo>
                    <a:pt x="3797" y="3423"/>
                  </a:lnTo>
                  <a:lnTo>
                    <a:pt x="3803" y="3395"/>
                  </a:lnTo>
                  <a:lnTo>
                    <a:pt x="3811" y="3366"/>
                  </a:lnTo>
                  <a:lnTo>
                    <a:pt x="3818" y="3337"/>
                  </a:lnTo>
                  <a:lnTo>
                    <a:pt x="3827" y="3308"/>
                  </a:lnTo>
                  <a:lnTo>
                    <a:pt x="3835" y="3280"/>
                  </a:lnTo>
                  <a:lnTo>
                    <a:pt x="3845" y="3252"/>
                  </a:lnTo>
                  <a:lnTo>
                    <a:pt x="3856" y="3225"/>
                  </a:lnTo>
                  <a:lnTo>
                    <a:pt x="3866" y="3197"/>
                  </a:lnTo>
                  <a:lnTo>
                    <a:pt x="3878" y="3171"/>
                  </a:lnTo>
                  <a:lnTo>
                    <a:pt x="3891" y="3145"/>
                  </a:lnTo>
                  <a:lnTo>
                    <a:pt x="3904" y="3118"/>
                  </a:lnTo>
                  <a:lnTo>
                    <a:pt x="3918" y="3092"/>
                  </a:lnTo>
                  <a:lnTo>
                    <a:pt x="3932" y="3068"/>
                  </a:lnTo>
                  <a:lnTo>
                    <a:pt x="3947" y="3042"/>
                  </a:lnTo>
                  <a:lnTo>
                    <a:pt x="3962" y="3017"/>
                  </a:lnTo>
                  <a:lnTo>
                    <a:pt x="3978" y="2994"/>
                  </a:lnTo>
                  <a:lnTo>
                    <a:pt x="3994" y="2970"/>
                  </a:lnTo>
                  <a:lnTo>
                    <a:pt x="4011" y="2947"/>
                  </a:lnTo>
                  <a:lnTo>
                    <a:pt x="4029" y="2923"/>
                  </a:lnTo>
                  <a:lnTo>
                    <a:pt x="4047" y="2900"/>
                  </a:lnTo>
                  <a:lnTo>
                    <a:pt x="4066" y="2879"/>
                  </a:lnTo>
                  <a:lnTo>
                    <a:pt x="4085" y="2858"/>
                  </a:lnTo>
                  <a:lnTo>
                    <a:pt x="4104" y="2836"/>
                  </a:lnTo>
                  <a:lnTo>
                    <a:pt x="4125" y="2816"/>
                  </a:lnTo>
                  <a:lnTo>
                    <a:pt x="4145" y="2795"/>
                  </a:lnTo>
                  <a:lnTo>
                    <a:pt x="4167" y="2776"/>
                  </a:lnTo>
                  <a:lnTo>
                    <a:pt x="4188" y="2757"/>
                  </a:lnTo>
                  <a:lnTo>
                    <a:pt x="4209" y="2738"/>
                  </a:lnTo>
                  <a:lnTo>
                    <a:pt x="4232" y="2720"/>
                  </a:lnTo>
                  <a:lnTo>
                    <a:pt x="4255" y="2702"/>
                  </a:lnTo>
                  <a:lnTo>
                    <a:pt x="4279" y="2685"/>
                  </a:lnTo>
                  <a:lnTo>
                    <a:pt x="4303" y="2669"/>
                  </a:lnTo>
                  <a:lnTo>
                    <a:pt x="4326" y="2653"/>
                  </a:lnTo>
                  <a:lnTo>
                    <a:pt x="4351" y="2638"/>
                  </a:lnTo>
                  <a:lnTo>
                    <a:pt x="4377" y="2623"/>
                  </a:lnTo>
                  <a:lnTo>
                    <a:pt x="4401" y="2609"/>
                  </a:lnTo>
                  <a:lnTo>
                    <a:pt x="4427" y="2595"/>
                  </a:lnTo>
                  <a:lnTo>
                    <a:pt x="4454" y="2582"/>
                  </a:lnTo>
                  <a:lnTo>
                    <a:pt x="4479" y="2569"/>
                  </a:lnTo>
                  <a:lnTo>
                    <a:pt x="4506" y="2558"/>
                  </a:lnTo>
                  <a:lnTo>
                    <a:pt x="4534" y="2547"/>
                  </a:lnTo>
                  <a:lnTo>
                    <a:pt x="4561" y="2536"/>
                  </a:lnTo>
                  <a:lnTo>
                    <a:pt x="4589" y="2526"/>
                  </a:lnTo>
                  <a:lnTo>
                    <a:pt x="4617" y="2518"/>
                  </a:lnTo>
                  <a:lnTo>
                    <a:pt x="4646" y="2509"/>
                  </a:lnTo>
                  <a:lnTo>
                    <a:pt x="4673" y="2502"/>
                  </a:lnTo>
                  <a:lnTo>
                    <a:pt x="4702" y="2494"/>
                  </a:lnTo>
                  <a:lnTo>
                    <a:pt x="4732" y="2488"/>
                  </a:lnTo>
                  <a:lnTo>
                    <a:pt x="4761" y="2482"/>
                  </a:lnTo>
                  <a:lnTo>
                    <a:pt x="4791" y="2477"/>
                  </a:lnTo>
                  <a:lnTo>
                    <a:pt x="4821" y="2473"/>
                  </a:lnTo>
                  <a:lnTo>
                    <a:pt x="4851" y="2470"/>
                  </a:lnTo>
                  <a:lnTo>
                    <a:pt x="4881" y="2467"/>
                  </a:lnTo>
                  <a:lnTo>
                    <a:pt x="4912" y="2465"/>
                  </a:lnTo>
                  <a:lnTo>
                    <a:pt x="4943" y="2464"/>
                  </a:lnTo>
                  <a:lnTo>
                    <a:pt x="4975" y="2463"/>
                  </a:lnTo>
                  <a:close/>
                  <a:moveTo>
                    <a:pt x="5548" y="3088"/>
                  </a:moveTo>
                  <a:lnTo>
                    <a:pt x="4727" y="4441"/>
                  </a:lnTo>
                  <a:lnTo>
                    <a:pt x="4757" y="4450"/>
                  </a:lnTo>
                  <a:lnTo>
                    <a:pt x="4787" y="4458"/>
                  </a:lnTo>
                  <a:lnTo>
                    <a:pt x="4817" y="4464"/>
                  </a:lnTo>
                  <a:lnTo>
                    <a:pt x="4848" y="4469"/>
                  </a:lnTo>
                  <a:lnTo>
                    <a:pt x="4879" y="4474"/>
                  </a:lnTo>
                  <a:lnTo>
                    <a:pt x="4910" y="4477"/>
                  </a:lnTo>
                  <a:lnTo>
                    <a:pt x="4942" y="4479"/>
                  </a:lnTo>
                  <a:lnTo>
                    <a:pt x="4975" y="4479"/>
                  </a:lnTo>
                  <a:lnTo>
                    <a:pt x="5016" y="4478"/>
                  </a:lnTo>
                  <a:lnTo>
                    <a:pt x="5057" y="4475"/>
                  </a:lnTo>
                  <a:lnTo>
                    <a:pt x="5098" y="4469"/>
                  </a:lnTo>
                  <a:lnTo>
                    <a:pt x="5139" y="4463"/>
                  </a:lnTo>
                  <a:lnTo>
                    <a:pt x="5178" y="4453"/>
                  </a:lnTo>
                  <a:lnTo>
                    <a:pt x="5217" y="4443"/>
                  </a:lnTo>
                  <a:lnTo>
                    <a:pt x="5254" y="4430"/>
                  </a:lnTo>
                  <a:lnTo>
                    <a:pt x="5291" y="4415"/>
                  </a:lnTo>
                  <a:lnTo>
                    <a:pt x="5327" y="4399"/>
                  </a:lnTo>
                  <a:lnTo>
                    <a:pt x="5363" y="4381"/>
                  </a:lnTo>
                  <a:lnTo>
                    <a:pt x="5397" y="4361"/>
                  </a:lnTo>
                  <a:lnTo>
                    <a:pt x="5429" y="4340"/>
                  </a:lnTo>
                  <a:lnTo>
                    <a:pt x="5461" y="4317"/>
                  </a:lnTo>
                  <a:lnTo>
                    <a:pt x="5492" y="4294"/>
                  </a:lnTo>
                  <a:lnTo>
                    <a:pt x="5521" y="4268"/>
                  </a:lnTo>
                  <a:lnTo>
                    <a:pt x="5550" y="4241"/>
                  </a:lnTo>
                  <a:lnTo>
                    <a:pt x="5577" y="4212"/>
                  </a:lnTo>
                  <a:lnTo>
                    <a:pt x="5603" y="4183"/>
                  </a:lnTo>
                  <a:lnTo>
                    <a:pt x="5626" y="4152"/>
                  </a:lnTo>
                  <a:lnTo>
                    <a:pt x="5649" y="4120"/>
                  </a:lnTo>
                  <a:lnTo>
                    <a:pt x="5670" y="4088"/>
                  </a:lnTo>
                  <a:lnTo>
                    <a:pt x="5689" y="4054"/>
                  </a:lnTo>
                  <a:lnTo>
                    <a:pt x="5708" y="4018"/>
                  </a:lnTo>
                  <a:lnTo>
                    <a:pt x="5724" y="3982"/>
                  </a:lnTo>
                  <a:lnTo>
                    <a:pt x="5739" y="3945"/>
                  </a:lnTo>
                  <a:lnTo>
                    <a:pt x="5752" y="3908"/>
                  </a:lnTo>
                  <a:lnTo>
                    <a:pt x="5762" y="3869"/>
                  </a:lnTo>
                  <a:lnTo>
                    <a:pt x="5772" y="3830"/>
                  </a:lnTo>
                  <a:lnTo>
                    <a:pt x="5778" y="3789"/>
                  </a:lnTo>
                  <a:lnTo>
                    <a:pt x="5784" y="3748"/>
                  </a:lnTo>
                  <a:lnTo>
                    <a:pt x="5787" y="3707"/>
                  </a:lnTo>
                  <a:lnTo>
                    <a:pt x="5788" y="3666"/>
                  </a:lnTo>
                  <a:lnTo>
                    <a:pt x="5787" y="3624"/>
                  </a:lnTo>
                  <a:lnTo>
                    <a:pt x="5784" y="3582"/>
                  </a:lnTo>
                  <a:lnTo>
                    <a:pt x="5778" y="3541"/>
                  </a:lnTo>
                  <a:lnTo>
                    <a:pt x="5772" y="3502"/>
                  </a:lnTo>
                  <a:lnTo>
                    <a:pt x="5762" y="3462"/>
                  </a:lnTo>
                  <a:lnTo>
                    <a:pt x="5752" y="3423"/>
                  </a:lnTo>
                  <a:lnTo>
                    <a:pt x="5739" y="3386"/>
                  </a:lnTo>
                  <a:lnTo>
                    <a:pt x="5724" y="3348"/>
                  </a:lnTo>
                  <a:lnTo>
                    <a:pt x="5708" y="3313"/>
                  </a:lnTo>
                  <a:lnTo>
                    <a:pt x="5689" y="3278"/>
                  </a:lnTo>
                  <a:lnTo>
                    <a:pt x="5670" y="3243"/>
                  </a:lnTo>
                  <a:lnTo>
                    <a:pt x="5649" y="3210"/>
                  </a:lnTo>
                  <a:lnTo>
                    <a:pt x="5626" y="3179"/>
                  </a:lnTo>
                  <a:lnTo>
                    <a:pt x="5603" y="3148"/>
                  </a:lnTo>
                  <a:lnTo>
                    <a:pt x="5577" y="3118"/>
                  </a:lnTo>
                  <a:lnTo>
                    <a:pt x="5550" y="3090"/>
                  </a:lnTo>
                  <a:lnTo>
                    <a:pt x="5548" y="3088"/>
                  </a:lnTo>
                  <a:close/>
                  <a:moveTo>
                    <a:pt x="4398" y="4239"/>
                  </a:moveTo>
                  <a:lnTo>
                    <a:pt x="5217" y="2889"/>
                  </a:lnTo>
                  <a:lnTo>
                    <a:pt x="5188" y="2880"/>
                  </a:lnTo>
                  <a:lnTo>
                    <a:pt x="5159" y="2873"/>
                  </a:lnTo>
                  <a:lnTo>
                    <a:pt x="5129" y="2866"/>
                  </a:lnTo>
                  <a:lnTo>
                    <a:pt x="5099" y="2861"/>
                  </a:lnTo>
                  <a:lnTo>
                    <a:pt x="5068" y="2858"/>
                  </a:lnTo>
                  <a:lnTo>
                    <a:pt x="5037" y="2854"/>
                  </a:lnTo>
                  <a:lnTo>
                    <a:pt x="5006" y="2852"/>
                  </a:lnTo>
                  <a:lnTo>
                    <a:pt x="4975" y="2852"/>
                  </a:lnTo>
                  <a:lnTo>
                    <a:pt x="4933" y="2853"/>
                  </a:lnTo>
                  <a:lnTo>
                    <a:pt x="4891" y="2855"/>
                  </a:lnTo>
                  <a:lnTo>
                    <a:pt x="4850" y="2861"/>
                  </a:lnTo>
                  <a:lnTo>
                    <a:pt x="4811" y="2868"/>
                  </a:lnTo>
                  <a:lnTo>
                    <a:pt x="4771" y="2877"/>
                  </a:lnTo>
                  <a:lnTo>
                    <a:pt x="4732" y="2889"/>
                  </a:lnTo>
                  <a:lnTo>
                    <a:pt x="4695" y="2902"/>
                  </a:lnTo>
                  <a:lnTo>
                    <a:pt x="4657" y="2915"/>
                  </a:lnTo>
                  <a:lnTo>
                    <a:pt x="4622" y="2932"/>
                  </a:lnTo>
                  <a:lnTo>
                    <a:pt x="4587" y="2950"/>
                  </a:lnTo>
                  <a:lnTo>
                    <a:pt x="4552" y="2969"/>
                  </a:lnTo>
                  <a:lnTo>
                    <a:pt x="4519" y="2990"/>
                  </a:lnTo>
                  <a:lnTo>
                    <a:pt x="4487" y="3013"/>
                  </a:lnTo>
                  <a:lnTo>
                    <a:pt x="4457" y="3038"/>
                  </a:lnTo>
                  <a:lnTo>
                    <a:pt x="4427" y="3063"/>
                  </a:lnTo>
                  <a:lnTo>
                    <a:pt x="4399" y="3090"/>
                  </a:lnTo>
                  <a:lnTo>
                    <a:pt x="4372" y="3118"/>
                  </a:lnTo>
                  <a:lnTo>
                    <a:pt x="4347" y="3148"/>
                  </a:lnTo>
                  <a:lnTo>
                    <a:pt x="4322" y="3179"/>
                  </a:lnTo>
                  <a:lnTo>
                    <a:pt x="4299" y="3210"/>
                  </a:lnTo>
                  <a:lnTo>
                    <a:pt x="4278" y="3243"/>
                  </a:lnTo>
                  <a:lnTo>
                    <a:pt x="4259" y="3278"/>
                  </a:lnTo>
                  <a:lnTo>
                    <a:pt x="4240" y="3313"/>
                  </a:lnTo>
                  <a:lnTo>
                    <a:pt x="4224" y="3348"/>
                  </a:lnTo>
                  <a:lnTo>
                    <a:pt x="4210" y="3386"/>
                  </a:lnTo>
                  <a:lnTo>
                    <a:pt x="4198" y="3423"/>
                  </a:lnTo>
                  <a:lnTo>
                    <a:pt x="4186" y="3462"/>
                  </a:lnTo>
                  <a:lnTo>
                    <a:pt x="4177" y="3502"/>
                  </a:lnTo>
                  <a:lnTo>
                    <a:pt x="4170" y="3541"/>
                  </a:lnTo>
                  <a:lnTo>
                    <a:pt x="4164" y="3582"/>
                  </a:lnTo>
                  <a:lnTo>
                    <a:pt x="4162" y="3624"/>
                  </a:lnTo>
                  <a:lnTo>
                    <a:pt x="4161" y="3666"/>
                  </a:lnTo>
                  <a:lnTo>
                    <a:pt x="4162" y="3707"/>
                  </a:lnTo>
                  <a:lnTo>
                    <a:pt x="4164" y="3748"/>
                  </a:lnTo>
                  <a:lnTo>
                    <a:pt x="4170" y="3789"/>
                  </a:lnTo>
                  <a:lnTo>
                    <a:pt x="4177" y="3829"/>
                  </a:lnTo>
                  <a:lnTo>
                    <a:pt x="4186" y="3868"/>
                  </a:lnTo>
                  <a:lnTo>
                    <a:pt x="4197" y="3907"/>
                  </a:lnTo>
                  <a:lnTo>
                    <a:pt x="4209" y="3944"/>
                  </a:lnTo>
                  <a:lnTo>
                    <a:pt x="4224" y="3982"/>
                  </a:lnTo>
                  <a:lnTo>
                    <a:pt x="4240" y="4017"/>
                  </a:lnTo>
                  <a:lnTo>
                    <a:pt x="4259" y="4053"/>
                  </a:lnTo>
                  <a:lnTo>
                    <a:pt x="4278" y="4087"/>
                  </a:lnTo>
                  <a:lnTo>
                    <a:pt x="4298" y="4119"/>
                  </a:lnTo>
                  <a:lnTo>
                    <a:pt x="4321" y="4151"/>
                  </a:lnTo>
                  <a:lnTo>
                    <a:pt x="4346" y="4182"/>
                  </a:lnTo>
                  <a:lnTo>
                    <a:pt x="4371" y="4211"/>
                  </a:lnTo>
                  <a:lnTo>
                    <a:pt x="4398" y="4239"/>
                  </a:lnTo>
                  <a:close/>
                  <a:moveTo>
                    <a:pt x="3365" y="684"/>
                  </a:moveTo>
                  <a:lnTo>
                    <a:pt x="3603" y="684"/>
                  </a:lnTo>
                  <a:lnTo>
                    <a:pt x="3603" y="3680"/>
                  </a:lnTo>
                  <a:lnTo>
                    <a:pt x="3365" y="3680"/>
                  </a:lnTo>
                  <a:lnTo>
                    <a:pt x="3365" y="684"/>
                  </a:lnTo>
                  <a:close/>
                  <a:moveTo>
                    <a:pt x="2103" y="1731"/>
                  </a:moveTo>
                  <a:lnTo>
                    <a:pt x="2958" y="1069"/>
                  </a:lnTo>
                  <a:lnTo>
                    <a:pt x="2975" y="1054"/>
                  </a:lnTo>
                  <a:lnTo>
                    <a:pt x="2991" y="1038"/>
                  </a:lnTo>
                  <a:lnTo>
                    <a:pt x="3004" y="1021"/>
                  </a:lnTo>
                  <a:lnTo>
                    <a:pt x="3016" y="1002"/>
                  </a:lnTo>
                  <a:lnTo>
                    <a:pt x="3025" y="983"/>
                  </a:lnTo>
                  <a:lnTo>
                    <a:pt x="3033" y="963"/>
                  </a:lnTo>
                  <a:lnTo>
                    <a:pt x="3039" y="942"/>
                  </a:lnTo>
                  <a:lnTo>
                    <a:pt x="3042" y="921"/>
                  </a:lnTo>
                  <a:lnTo>
                    <a:pt x="3044" y="901"/>
                  </a:lnTo>
                  <a:lnTo>
                    <a:pt x="3043" y="879"/>
                  </a:lnTo>
                  <a:lnTo>
                    <a:pt x="3041" y="858"/>
                  </a:lnTo>
                  <a:lnTo>
                    <a:pt x="3037" y="836"/>
                  </a:lnTo>
                  <a:lnTo>
                    <a:pt x="3031" y="816"/>
                  </a:lnTo>
                  <a:lnTo>
                    <a:pt x="3022" y="796"/>
                  </a:lnTo>
                  <a:lnTo>
                    <a:pt x="3011" y="776"/>
                  </a:lnTo>
                  <a:lnTo>
                    <a:pt x="2998" y="757"/>
                  </a:lnTo>
                  <a:lnTo>
                    <a:pt x="2983" y="740"/>
                  </a:lnTo>
                  <a:lnTo>
                    <a:pt x="2967" y="725"/>
                  </a:lnTo>
                  <a:lnTo>
                    <a:pt x="2950" y="711"/>
                  </a:lnTo>
                  <a:lnTo>
                    <a:pt x="2931" y="700"/>
                  </a:lnTo>
                  <a:lnTo>
                    <a:pt x="2912" y="691"/>
                  </a:lnTo>
                  <a:lnTo>
                    <a:pt x="2892" y="683"/>
                  </a:lnTo>
                  <a:lnTo>
                    <a:pt x="2872" y="677"/>
                  </a:lnTo>
                  <a:lnTo>
                    <a:pt x="2851" y="673"/>
                  </a:lnTo>
                  <a:lnTo>
                    <a:pt x="2829" y="671"/>
                  </a:lnTo>
                  <a:lnTo>
                    <a:pt x="2808" y="671"/>
                  </a:lnTo>
                  <a:lnTo>
                    <a:pt x="2786" y="674"/>
                  </a:lnTo>
                  <a:lnTo>
                    <a:pt x="2766" y="679"/>
                  </a:lnTo>
                  <a:lnTo>
                    <a:pt x="2744" y="685"/>
                  </a:lnTo>
                  <a:lnTo>
                    <a:pt x="2725" y="694"/>
                  </a:lnTo>
                  <a:lnTo>
                    <a:pt x="2705" y="704"/>
                  </a:lnTo>
                  <a:lnTo>
                    <a:pt x="2687" y="717"/>
                  </a:lnTo>
                  <a:lnTo>
                    <a:pt x="1831" y="1380"/>
                  </a:lnTo>
                  <a:lnTo>
                    <a:pt x="1813" y="1395"/>
                  </a:lnTo>
                  <a:lnTo>
                    <a:pt x="1798" y="1411"/>
                  </a:lnTo>
                  <a:lnTo>
                    <a:pt x="1785" y="1428"/>
                  </a:lnTo>
                  <a:lnTo>
                    <a:pt x="1774" y="1446"/>
                  </a:lnTo>
                  <a:lnTo>
                    <a:pt x="1764" y="1465"/>
                  </a:lnTo>
                  <a:lnTo>
                    <a:pt x="1756" y="1486"/>
                  </a:lnTo>
                  <a:lnTo>
                    <a:pt x="1750" y="1506"/>
                  </a:lnTo>
                  <a:lnTo>
                    <a:pt x="1747" y="1526"/>
                  </a:lnTo>
                  <a:lnTo>
                    <a:pt x="1745" y="1548"/>
                  </a:lnTo>
                  <a:lnTo>
                    <a:pt x="1745" y="1569"/>
                  </a:lnTo>
                  <a:lnTo>
                    <a:pt x="1748" y="1591"/>
                  </a:lnTo>
                  <a:lnTo>
                    <a:pt x="1752" y="1612"/>
                  </a:lnTo>
                  <a:lnTo>
                    <a:pt x="1758" y="1633"/>
                  </a:lnTo>
                  <a:lnTo>
                    <a:pt x="1767" y="1653"/>
                  </a:lnTo>
                  <a:lnTo>
                    <a:pt x="1778" y="1672"/>
                  </a:lnTo>
                  <a:lnTo>
                    <a:pt x="1791" y="1690"/>
                  </a:lnTo>
                  <a:lnTo>
                    <a:pt x="1806" y="1709"/>
                  </a:lnTo>
                  <a:lnTo>
                    <a:pt x="1822" y="1724"/>
                  </a:lnTo>
                  <a:lnTo>
                    <a:pt x="1839" y="1737"/>
                  </a:lnTo>
                  <a:lnTo>
                    <a:pt x="1857" y="1748"/>
                  </a:lnTo>
                  <a:lnTo>
                    <a:pt x="1876" y="1758"/>
                  </a:lnTo>
                  <a:lnTo>
                    <a:pt x="1897" y="1765"/>
                  </a:lnTo>
                  <a:lnTo>
                    <a:pt x="1917" y="1772"/>
                  </a:lnTo>
                  <a:lnTo>
                    <a:pt x="1939" y="1775"/>
                  </a:lnTo>
                  <a:lnTo>
                    <a:pt x="1960" y="1777"/>
                  </a:lnTo>
                  <a:lnTo>
                    <a:pt x="1981" y="1776"/>
                  </a:lnTo>
                  <a:lnTo>
                    <a:pt x="2002" y="1774"/>
                  </a:lnTo>
                  <a:lnTo>
                    <a:pt x="2023" y="1770"/>
                  </a:lnTo>
                  <a:lnTo>
                    <a:pt x="2044" y="1763"/>
                  </a:lnTo>
                  <a:lnTo>
                    <a:pt x="2064" y="1755"/>
                  </a:lnTo>
                  <a:lnTo>
                    <a:pt x="2083" y="1744"/>
                  </a:lnTo>
                  <a:lnTo>
                    <a:pt x="2103" y="1731"/>
                  </a:lnTo>
                  <a:close/>
                  <a:moveTo>
                    <a:pt x="1456" y="2739"/>
                  </a:moveTo>
                  <a:lnTo>
                    <a:pt x="1456" y="1580"/>
                  </a:lnTo>
                  <a:lnTo>
                    <a:pt x="672" y="1580"/>
                  </a:lnTo>
                  <a:lnTo>
                    <a:pt x="649" y="1581"/>
                  </a:lnTo>
                  <a:lnTo>
                    <a:pt x="629" y="1583"/>
                  </a:lnTo>
                  <a:lnTo>
                    <a:pt x="609" y="1589"/>
                  </a:lnTo>
                  <a:lnTo>
                    <a:pt x="588" y="1595"/>
                  </a:lnTo>
                  <a:lnTo>
                    <a:pt x="570" y="1604"/>
                  </a:lnTo>
                  <a:lnTo>
                    <a:pt x="552" y="1613"/>
                  </a:lnTo>
                  <a:lnTo>
                    <a:pt x="536" y="1625"/>
                  </a:lnTo>
                  <a:lnTo>
                    <a:pt x="520" y="1638"/>
                  </a:lnTo>
                  <a:lnTo>
                    <a:pt x="511" y="1647"/>
                  </a:lnTo>
                  <a:lnTo>
                    <a:pt x="497" y="1663"/>
                  </a:lnTo>
                  <a:lnTo>
                    <a:pt x="483" y="1680"/>
                  </a:lnTo>
                  <a:lnTo>
                    <a:pt x="472" y="1699"/>
                  </a:lnTo>
                  <a:lnTo>
                    <a:pt x="463" y="1718"/>
                  </a:lnTo>
                  <a:lnTo>
                    <a:pt x="455" y="1739"/>
                  </a:lnTo>
                  <a:lnTo>
                    <a:pt x="449" y="1761"/>
                  </a:lnTo>
                  <a:lnTo>
                    <a:pt x="446" y="1784"/>
                  </a:lnTo>
                  <a:lnTo>
                    <a:pt x="445" y="1806"/>
                  </a:lnTo>
                  <a:lnTo>
                    <a:pt x="445" y="2512"/>
                  </a:lnTo>
                  <a:lnTo>
                    <a:pt x="446" y="2535"/>
                  </a:lnTo>
                  <a:lnTo>
                    <a:pt x="449" y="2558"/>
                  </a:lnTo>
                  <a:lnTo>
                    <a:pt x="455" y="2579"/>
                  </a:lnTo>
                  <a:lnTo>
                    <a:pt x="463" y="2600"/>
                  </a:lnTo>
                  <a:lnTo>
                    <a:pt x="472" y="2620"/>
                  </a:lnTo>
                  <a:lnTo>
                    <a:pt x="483" y="2639"/>
                  </a:lnTo>
                  <a:lnTo>
                    <a:pt x="497" y="2656"/>
                  </a:lnTo>
                  <a:lnTo>
                    <a:pt x="511" y="2672"/>
                  </a:lnTo>
                  <a:lnTo>
                    <a:pt x="527" y="2687"/>
                  </a:lnTo>
                  <a:lnTo>
                    <a:pt x="545" y="2700"/>
                  </a:lnTo>
                  <a:lnTo>
                    <a:pt x="564" y="2712"/>
                  </a:lnTo>
                  <a:lnTo>
                    <a:pt x="584" y="2721"/>
                  </a:lnTo>
                  <a:lnTo>
                    <a:pt x="604" y="2729"/>
                  </a:lnTo>
                  <a:lnTo>
                    <a:pt x="626" y="2734"/>
                  </a:lnTo>
                  <a:lnTo>
                    <a:pt x="648" y="2738"/>
                  </a:lnTo>
                  <a:lnTo>
                    <a:pt x="672" y="2739"/>
                  </a:lnTo>
                  <a:lnTo>
                    <a:pt x="1456" y="2739"/>
                  </a:ln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02459" y="0"/>
            <a:ext cx="1350498" cy="4051495"/>
            <a:chOff x="5602459" y="0"/>
            <a:chExt cx="1350498" cy="4051495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277708" y="0"/>
              <a:ext cx="0" cy="2700997"/>
            </a:xfrm>
            <a:prstGeom prst="line">
              <a:avLst/>
            </a:prstGeom>
            <a:ln w="28575">
              <a:solidFill>
                <a:srgbClr val="3A3A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同心圆 13"/>
            <p:cNvSpPr/>
            <p:nvPr/>
          </p:nvSpPr>
          <p:spPr>
            <a:xfrm>
              <a:off x="5602459" y="2700997"/>
              <a:ext cx="1350498" cy="1350498"/>
            </a:xfrm>
            <a:prstGeom prst="donut">
              <a:avLst>
                <a:gd name="adj" fmla="val 125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3433786">
              <a:off x="5602459" y="2700997"/>
              <a:ext cx="1350498" cy="1350498"/>
            </a:xfrm>
            <a:prstGeom prst="blockArc">
              <a:avLst>
                <a:gd name="adj1" fmla="val 10795232"/>
                <a:gd name="adj2" fmla="val 20381218"/>
                <a:gd name="adj3" fmla="val 12377"/>
              </a:avLst>
            </a:pr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26" name="KSO_Shape"/>
            <p:cNvSpPr/>
            <p:nvPr/>
          </p:nvSpPr>
          <p:spPr bwMode="auto">
            <a:xfrm>
              <a:off x="6079641" y="3249453"/>
              <a:ext cx="393723" cy="246680"/>
            </a:xfrm>
            <a:custGeom>
              <a:avLst/>
              <a:gdLst>
                <a:gd name="T0" fmla="*/ 2147483646 w 257"/>
                <a:gd name="T1" fmla="*/ 2147483646 h 191"/>
                <a:gd name="T2" fmla="*/ 2147483646 w 257"/>
                <a:gd name="T3" fmla="*/ 2147483646 h 191"/>
                <a:gd name="T4" fmla="*/ 2147483646 w 257"/>
                <a:gd name="T5" fmla="*/ 2147483646 h 191"/>
                <a:gd name="T6" fmla="*/ 2147483646 w 257"/>
                <a:gd name="T7" fmla="*/ 2147483646 h 191"/>
                <a:gd name="T8" fmla="*/ 2147483646 w 257"/>
                <a:gd name="T9" fmla="*/ 2147483646 h 191"/>
                <a:gd name="T10" fmla="*/ 2147483646 w 257"/>
                <a:gd name="T11" fmla="*/ 2147483646 h 191"/>
                <a:gd name="T12" fmla="*/ 2147483646 w 257"/>
                <a:gd name="T13" fmla="*/ 2147483646 h 191"/>
                <a:gd name="T14" fmla="*/ 2147483646 w 257"/>
                <a:gd name="T15" fmla="*/ 2147483646 h 191"/>
                <a:gd name="T16" fmla="*/ 2147483646 w 257"/>
                <a:gd name="T17" fmla="*/ 2147483646 h 191"/>
                <a:gd name="T18" fmla="*/ 2147483646 w 257"/>
                <a:gd name="T19" fmla="*/ 2147483646 h 191"/>
                <a:gd name="T20" fmla="*/ 2147483646 w 257"/>
                <a:gd name="T21" fmla="*/ 2147483646 h 191"/>
                <a:gd name="T22" fmla="*/ 2147483646 w 257"/>
                <a:gd name="T23" fmla="*/ 2147483646 h 191"/>
                <a:gd name="T24" fmla="*/ 2147483646 w 257"/>
                <a:gd name="T25" fmla="*/ 2147483646 h 191"/>
                <a:gd name="T26" fmla="*/ 2147483646 w 257"/>
                <a:gd name="T27" fmla="*/ 2147483646 h 191"/>
                <a:gd name="T28" fmla="*/ 2147483646 w 257"/>
                <a:gd name="T29" fmla="*/ 2147483646 h 191"/>
                <a:gd name="T30" fmla="*/ 2147483646 w 257"/>
                <a:gd name="T31" fmla="*/ 2147483646 h 191"/>
                <a:gd name="T32" fmla="*/ 2147483646 w 257"/>
                <a:gd name="T33" fmla="*/ 2147483646 h 191"/>
                <a:gd name="T34" fmla="*/ 2147483646 w 257"/>
                <a:gd name="T35" fmla="*/ 2147483646 h 191"/>
                <a:gd name="T36" fmla="*/ 2147483646 w 257"/>
                <a:gd name="T37" fmla="*/ 2147483646 h 191"/>
                <a:gd name="T38" fmla="*/ 2147483646 w 257"/>
                <a:gd name="T39" fmla="*/ 2147483646 h 191"/>
                <a:gd name="T40" fmla="*/ 2147483646 w 257"/>
                <a:gd name="T41" fmla="*/ 2147483646 h 191"/>
                <a:gd name="T42" fmla="*/ 2147483646 w 257"/>
                <a:gd name="T43" fmla="*/ 2147483646 h 191"/>
                <a:gd name="T44" fmla="*/ 2147483646 w 257"/>
                <a:gd name="T45" fmla="*/ 2147483646 h 191"/>
                <a:gd name="T46" fmla="*/ 2147483646 w 257"/>
                <a:gd name="T47" fmla="*/ 2147483646 h 191"/>
                <a:gd name="T48" fmla="*/ 2147483646 w 257"/>
                <a:gd name="T49" fmla="*/ 2147483646 h 191"/>
                <a:gd name="T50" fmla="*/ 2147483646 w 257"/>
                <a:gd name="T51" fmla="*/ 2147483646 h 191"/>
                <a:gd name="T52" fmla="*/ 2147483646 w 257"/>
                <a:gd name="T53" fmla="*/ 2147483646 h 191"/>
                <a:gd name="T54" fmla="*/ 2147483646 w 257"/>
                <a:gd name="T55" fmla="*/ 2147483646 h 191"/>
                <a:gd name="T56" fmla="*/ 2147483646 w 257"/>
                <a:gd name="T57" fmla="*/ 2147483646 h 191"/>
                <a:gd name="T58" fmla="*/ 2147483646 w 257"/>
                <a:gd name="T59" fmla="*/ 2147483646 h 191"/>
                <a:gd name="T60" fmla="*/ 2147483646 w 257"/>
                <a:gd name="T61" fmla="*/ 2147483646 h 191"/>
                <a:gd name="T62" fmla="*/ 2147483646 w 257"/>
                <a:gd name="T63" fmla="*/ 2147483646 h 191"/>
                <a:gd name="T64" fmla="*/ 2147483646 w 257"/>
                <a:gd name="T65" fmla="*/ 2147483646 h 191"/>
                <a:gd name="T66" fmla="*/ 2147483646 w 257"/>
                <a:gd name="T67" fmla="*/ 2147483646 h 191"/>
                <a:gd name="T68" fmla="*/ 2147483646 w 257"/>
                <a:gd name="T69" fmla="*/ 2147483646 h 191"/>
                <a:gd name="T70" fmla="*/ 2147483646 w 257"/>
                <a:gd name="T71" fmla="*/ 2147483646 h 191"/>
                <a:gd name="T72" fmla="*/ 2147483646 w 257"/>
                <a:gd name="T73" fmla="*/ 2147483646 h 191"/>
                <a:gd name="T74" fmla="*/ 2147483646 w 257"/>
                <a:gd name="T75" fmla="*/ 2147483646 h 191"/>
                <a:gd name="T76" fmla="*/ 2147483646 w 257"/>
                <a:gd name="T77" fmla="*/ 2147483646 h 191"/>
                <a:gd name="T78" fmla="*/ 2147483646 w 257"/>
                <a:gd name="T79" fmla="*/ 2147483646 h 191"/>
                <a:gd name="T80" fmla="*/ 2147483646 w 257"/>
                <a:gd name="T81" fmla="*/ 2147483646 h 191"/>
                <a:gd name="T82" fmla="*/ 2147483646 w 257"/>
                <a:gd name="T83" fmla="*/ 2147483646 h 191"/>
                <a:gd name="T84" fmla="*/ 2147483646 w 257"/>
                <a:gd name="T85" fmla="*/ 2147483646 h 191"/>
                <a:gd name="T86" fmla="*/ 2147483646 w 257"/>
                <a:gd name="T87" fmla="*/ 2147483646 h 191"/>
                <a:gd name="T88" fmla="*/ 2147483646 w 257"/>
                <a:gd name="T89" fmla="*/ 2147483646 h 191"/>
                <a:gd name="T90" fmla="*/ 2147483646 w 257"/>
                <a:gd name="T91" fmla="*/ 2147483646 h 191"/>
                <a:gd name="T92" fmla="*/ 2147483646 w 257"/>
                <a:gd name="T93" fmla="*/ 2147483646 h 191"/>
                <a:gd name="T94" fmla="*/ 2147483646 w 257"/>
                <a:gd name="T95" fmla="*/ 2147483646 h 191"/>
                <a:gd name="T96" fmla="*/ 2147483646 w 257"/>
                <a:gd name="T97" fmla="*/ 2147483646 h 191"/>
                <a:gd name="T98" fmla="*/ 2147483646 w 257"/>
                <a:gd name="T99" fmla="*/ 2147483646 h 1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</p:spPr>
          <p:txBody>
            <a:bodyPr lIns="51435" tIns="25718" rIns="51435" bIns="405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230860" y="0"/>
            <a:ext cx="1350498" cy="2906645"/>
            <a:chOff x="4230860" y="0"/>
            <a:chExt cx="1350498" cy="290664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4906109" y="0"/>
              <a:ext cx="0" cy="1556147"/>
            </a:xfrm>
            <a:prstGeom prst="line">
              <a:avLst/>
            </a:prstGeom>
            <a:ln w="28575">
              <a:solidFill>
                <a:srgbClr val="3A3A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同心圆 9"/>
            <p:cNvSpPr/>
            <p:nvPr/>
          </p:nvSpPr>
          <p:spPr>
            <a:xfrm>
              <a:off x="4230860" y="1556147"/>
              <a:ext cx="1350498" cy="1350498"/>
            </a:xfrm>
            <a:prstGeom prst="donut">
              <a:avLst>
                <a:gd name="adj" fmla="val 125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5" name="空心弧 4"/>
            <p:cNvSpPr/>
            <p:nvPr/>
          </p:nvSpPr>
          <p:spPr>
            <a:xfrm>
              <a:off x="4230860" y="1556147"/>
              <a:ext cx="1350498" cy="1350498"/>
            </a:xfrm>
            <a:prstGeom prst="blockArc">
              <a:avLst>
                <a:gd name="adj1" fmla="val 10795232"/>
                <a:gd name="adj2" fmla="val 512995"/>
                <a:gd name="adj3" fmla="val 12460"/>
              </a:avLst>
            </a:pr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27" name="KSO_Shape"/>
            <p:cNvSpPr/>
            <p:nvPr/>
          </p:nvSpPr>
          <p:spPr>
            <a:xfrm>
              <a:off x="4731112" y="2121694"/>
              <a:ext cx="328892" cy="272828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7950" y="87313"/>
            <a:ext cx="3468761" cy="530476"/>
            <a:chOff x="112712" y="99624"/>
            <a:chExt cx="3468761" cy="530476"/>
          </a:xfrm>
        </p:grpSpPr>
        <p:sp>
          <p:nvSpPr>
            <p:cNvPr id="23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9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30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90405" y="1387355"/>
            <a:ext cx="310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点击此处添加文本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90405" y="2250194"/>
            <a:ext cx="3310279" cy="1675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点击此处添加文字描述，文字颜色、大小、字体，图形颜色、大小、样式可根据需求进行更改。点击此处添加文字描述，文字颜色、大小、字体，图形颜色、大小、样式可根据需求进行更改。</a:t>
            </a:r>
          </a:p>
        </p:txBody>
      </p:sp>
      <p:cxnSp>
        <p:nvCxnSpPr>
          <p:cNvPr id="31" name="PA_直接连接符 30"/>
          <p:cNvCxnSpPr/>
          <p:nvPr>
            <p:custDataLst>
              <p:tags r:id="rId2"/>
            </p:custDataLst>
          </p:nvPr>
        </p:nvCxnSpPr>
        <p:spPr>
          <a:xfrm>
            <a:off x="587169" y="1954612"/>
            <a:ext cx="892323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0"/>
          <p:cNvSpPr txBox="1"/>
          <p:nvPr/>
        </p:nvSpPr>
        <p:spPr>
          <a:xfrm>
            <a:off x="2268667" y="2077416"/>
            <a:ext cx="1227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Yu Gothic UI Light" panose="020B0300000000000000" pitchFamily="34" charset="-128"/>
                <a:cs typeface="Arial" panose="020B0604020202020204" pitchFamily="34" charset="0"/>
              </a:rPr>
              <a:t>04</a:t>
            </a:r>
            <a:endParaRPr lang="zh-CN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00" y="2092843"/>
            <a:ext cx="322942" cy="323336"/>
          </a:xfrm>
          <a:prstGeom prst="rect">
            <a:avLst/>
          </a:prstGeom>
        </p:spPr>
      </p:pic>
      <p:sp>
        <p:nvSpPr>
          <p:cNvPr id="28" name="等腰三角形 27"/>
          <p:cNvSpPr/>
          <p:nvPr/>
        </p:nvSpPr>
        <p:spPr>
          <a:xfrm rot="16200000">
            <a:off x="8322133" y="2230920"/>
            <a:ext cx="914400" cy="69388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1928365" y="1941863"/>
            <a:ext cx="5143500" cy="1286771"/>
          </a:xfrm>
          <a:prstGeom prst="triangle">
            <a:avLst>
              <a:gd name="adj" fmla="val 5052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-2033106" y="2033106"/>
            <a:ext cx="5143500" cy="1077287"/>
          </a:xfrm>
          <a:prstGeom prst="triangle">
            <a:avLst>
              <a:gd name="adj" fmla="val 505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3597952" y="2493964"/>
            <a:ext cx="298382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6"/>
          <p:cNvSpPr/>
          <p:nvPr/>
        </p:nvSpPr>
        <p:spPr>
          <a:xfrm rot="5400000">
            <a:off x="2841066" y="2562390"/>
            <a:ext cx="923150" cy="45719"/>
          </a:xfrm>
          <a:prstGeom prst="roundRect">
            <a:avLst>
              <a:gd name="adj" fmla="val 50000"/>
            </a:avLst>
          </a:prstGeom>
          <a:solidFill>
            <a:srgbClr val="FF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8" name="等腰三角形 17"/>
          <p:cNvSpPr/>
          <p:nvPr/>
        </p:nvSpPr>
        <p:spPr>
          <a:xfrm rot="5400000">
            <a:off x="-2170700" y="2170700"/>
            <a:ext cx="5143500" cy="8021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6200000">
            <a:off x="8405517" y="2290465"/>
            <a:ext cx="914400" cy="56256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459349" y="2338180"/>
            <a:ext cx="914400" cy="45490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3893179" y="2012456"/>
            <a:ext cx="3494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97952" y="2571750"/>
            <a:ext cx="287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7" grpId="0" animBg="1"/>
      <p:bldP spid="19" grpId="0" animBg="1"/>
      <p:bldP spid="15" grpId="0" animBg="1"/>
      <p:bldP spid="18" grpId="0" animBg="1"/>
      <p:bldP spid="21" grpId="0" animBg="1"/>
      <p:bldP spid="22" grpId="0" animBg="1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任意多边形 42"/>
          <p:cNvSpPr/>
          <p:nvPr/>
        </p:nvSpPr>
        <p:spPr>
          <a:xfrm>
            <a:off x="3553189" y="1"/>
            <a:ext cx="5590811" cy="4037423"/>
          </a:xfrm>
          <a:custGeom>
            <a:avLst/>
            <a:gdLst>
              <a:gd name="connsiteX0" fmla="*/ 2468500 w 7454414"/>
              <a:gd name="connsiteY0" fmla="*/ 0 h 5383231"/>
              <a:gd name="connsiteX1" fmla="*/ 7454414 w 7454414"/>
              <a:gd name="connsiteY1" fmla="*/ 0 h 5383231"/>
              <a:gd name="connsiteX2" fmla="*/ 7454414 w 7454414"/>
              <a:gd name="connsiteY2" fmla="*/ 2213609 h 5383231"/>
              <a:gd name="connsiteX3" fmla="*/ 7454413 w 7454414"/>
              <a:gd name="connsiteY3" fmla="*/ 2213609 h 5383231"/>
              <a:gd name="connsiteX4" fmla="*/ 7454413 w 7454414"/>
              <a:gd name="connsiteY4" fmla="*/ 5383231 h 5383231"/>
              <a:gd name="connsiteX5" fmla="*/ 0 w 7454414"/>
              <a:gd name="connsiteY5" fmla="*/ 4451224 h 5383231"/>
              <a:gd name="connsiteX6" fmla="*/ 1403986 w 7454414"/>
              <a:gd name="connsiteY6" fmla="*/ 1916112 h 5383231"/>
              <a:gd name="connsiteX7" fmla="*/ 1407327 w 7454414"/>
              <a:gd name="connsiteY7" fmla="*/ 1916112 h 538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4414" h="5383231">
                <a:moveTo>
                  <a:pt x="2468500" y="0"/>
                </a:moveTo>
                <a:lnTo>
                  <a:pt x="7454414" y="0"/>
                </a:lnTo>
                <a:lnTo>
                  <a:pt x="7454414" y="2213609"/>
                </a:lnTo>
                <a:lnTo>
                  <a:pt x="7454413" y="2213609"/>
                </a:lnTo>
                <a:lnTo>
                  <a:pt x="7454413" y="5383231"/>
                </a:lnTo>
                <a:lnTo>
                  <a:pt x="0" y="4451224"/>
                </a:lnTo>
                <a:lnTo>
                  <a:pt x="1403986" y="1916112"/>
                </a:lnTo>
                <a:lnTo>
                  <a:pt x="1407327" y="1916112"/>
                </a:lnTo>
                <a:close/>
              </a:path>
            </a:pathLst>
          </a:cu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24" name="任意多边形 23"/>
          <p:cNvSpPr/>
          <p:nvPr/>
        </p:nvSpPr>
        <p:spPr>
          <a:xfrm>
            <a:off x="0" y="1715361"/>
            <a:ext cx="4388663" cy="3428140"/>
          </a:xfrm>
          <a:custGeom>
            <a:avLst/>
            <a:gdLst>
              <a:gd name="connsiteX0" fmla="*/ 0 w 6163318"/>
              <a:gd name="connsiteY0" fmla="*/ 0 h 4941887"/>
              <a:gd name="connsiteX1" fmla="*/ 6163318 w 6163318"/>
              <a:gd name="connsiteY1" fmla="*/ 0 h 4941887"/>
              <a:gd name="connsiteX2" fmla="*/ 3435248 w 6163318"/>
              <a:gd name="connsiteY2" fmla="*/ 4941887 h 4941887"/>
              <a:gd name="connsiteX3" fmla="*/ 0 w 6163318"/>
              <a:gd name="connsiteY3" fmla="*/ 4941887 h 4941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3318" h="4941887">
                <a:moveTo>
                  <a:pt x="0" y="0"/>
                </a:moveTo>
                <a:lnTo>
                  <a:pt x="6163318" y="0"/>
                </a:lnTo>
                <a:lnTo>
                  <a:pt x="3435248" y="4941887"/>
                </a:lnTo>
                <a:lnTo>
                  <a:pt x="0" y="4941887"/>
                </a:lnTo>
                <a:close/>
              </a:path>
            </a:pathLst>
          </a:cu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2843243" y="1391347"/>
            <a:ext cx="1556606" cy="2824344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3436143" y="3582635"/>
            <a:ext cx="101502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500" dirty="0"/>
              <a:t>85</a:t>
            </a:r>
            <a:r>
              <a:rPr lang="en-US" altLang="zh-CN" sz="2700" dirty="0"/>
              <a:t>%</a:t>
            </a:r>
            <a:endParaRPr lang="zh-CN" altLang="en-US" sz="4500" dirty="0"/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2930391" y="3596437"/>
            <a:ext cx="712148" cy="1292141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109486" y="87313"/>
            <a:ext cx="3468761" cy="530476"/>
            <a:chOff x="112712" y="99624"/>
            <a:chExt cx="3468761" cy="530476"/>
          </a:xfrm>
        </p:grpSpPr>
        <p:sp>
          <p:nvSpPr>
            <p:cNvPr id="20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1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2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23" name="KSO_Shape"/>
          <p:cNvSpPr/>
          <p:nvPr/>
        </p:nvSpPr>
        <p:spPr bwMode="auto">
          <a:xfrm>
            <a:off x="6497726" y="680831"/>
            <a:ext cx="986689" cy="830601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lIns="51435" tIns="25718" rIns="51435" bIns="405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82312" y="1575793"/>
            <a:ext cx="2463188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点击此处添加文字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5325823" y="2788068"/>
            <a:ext cx="351077" cy="295539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lIns="51435" tIns="25718" rIns="51435" bIns="405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6827926" y="2788067"/>
            <a:ext cx="351077" cy="295539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lIns="51435" tIns="25718" rIns="51435" bIns="405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8330029" y="2788066"/>
            <a:ext cx="351077" cy="295539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lIns="51435" tIns="25718" rIns="51435" bIns="405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685800">
              <a:defRPr/>
            </a:pPr>
            <a:endParaRPr lang="zh-CN" altLang="en-US" sz="1350">
              <a:solidFill>
                <a:schemeClr val="bg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06904" y="4215583"/>
            <a:ext cx="5718726" cy="908502"/>
            <a:chOff x="791134" y="3377133"/>
            <a:chExt cx="2699852" cy="908502"/>
          </a:xfrm>
        </p:grpSpPr>
        <p:sp>
          <p:nvSpPr>
            <p:cNvPr id="38" name="矩形 37"/>
            <p:cNvSpPr/>
            <p:nvPr/>
          </p:nvSpPr>
          <p:spPr>
            <a:xfrm>
              <a:off x="802350" y="3377133"/>
              <a:ext cx="1264906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791134" y="3823970"/>
              <a:ext cx="26998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点击此处添加文字描述，文字颜色、大小、字体可根据需求进行更改。</a:t>
              </a:r>
              <a:endParaRPr lang="zh-CN" altLang="en-US" sz="1200" dirty="0"/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4" grpId="0" animBg="1"/>
      <p:bldP spid="46" grpId="0"/>
      <p:bldP spid="23" grpId="0" animBg="1"/>
      <p:bldP spid="25" grpId="0"/>
      <p:bldP spid="26" grpId="0" animBg="1"/>
      <p:bldP spid="27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/>
        </p:nvGraphicFramePr>
        <p:xfrm>
          <a:off x="261524" y="1134702"/>
          <a:ext cx="4676782" cy="3716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107950" y="87313"/>
            <a:ext cx="3468761" cy="530476"/>
            <a:chOff x="112712" y="99624"/>
            <a:chExt cx="3468761" cy="530476"/>
          </a:xfrm>
        </p:grpSpPr>
        <p:sp>
          <p:nvSpPr>
            <p:cNvPr id="15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9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0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22" name="KSO_Shape"/>
          <p:cNvSpPr>
            <a:spLocks noChangeArrowheads="1"/>
          </p:cNvSpPr>
          <p:nvPr/>
        </p:nvSpPr>
        <p:spPr bwMode="auto">
          <a:xfrm>
            <a:off x="5418269" y="1984391"/>
            <a:ext cx="438725" cy="365605"/>
          </a:xfrm>
          <a:custGeom>
            <a:avLst/>
            <a:gdLst/>
            <a:ahLst/>
            <a:cxnLst/>
            <a:rect l="0" t="0" r="r" b="b"/>
            <a:pathLst>
              <a:path w="1450975" h="1209675">
                <a:moveTo>
                  <a:pt x="180975" y="182562"/>
                </a:moveTo>
                <a:lnTo>
                  <a:pt x="1270000" y="182562"/>
                </a:lnTo>
                <a:lnTo>
                  <a:pt x="1270000" y="725487"/>
                </a:lnTo>
                <a:lnTo>
                  <a:pt x="180975" y="725487"/>
                </a:lnTo>
                <a:lnTo>
                  <a:pt x="180975" y="182562"/>
                </a:lnTo>
                <a:close/>
                <a:moveTo>
                  <a:pt x="120672" y="120703"/>
                </a:moveTo>
                <a:lnTo>
                  <a:pt x="120672" y="785892"/>
                </a:lnTo>
                <a:lnTo>
                  <a:pt x="1330039" y="785892"/>
                </a:lnTo>
                <a:lnTo>
                  <a:pt x="1330039" y="120703"/>
                </a:lnTo>
                <a:lnTo>
                  <a:pt x="120672" y="120703"/>
                </a:lnTo>
                <a:close/>
                <a:moveTo>
                  <a:pt x="114585" y="0"/>
                </a:moveTo>
                <a:lnTo>
                  <a:pt x="120672" y="0"/>
                </a:lnTo>
                <a:lnTo>
                  <a:pt x="1330039" y="0"/>
                </a:lnTo>
                <a:lnTo>
                  <a:pt x="1336390" y="0"/>
                </a:lnTo>
                <a:lnTo>
                  <a:pt x="1342476" y="529"/>
                </a:lnTo>
                <a:lnTo>
                  <a:pt x="1348298" y="1059"/>
                </a:lnTo>
                <a:lnTo>
                  <a:pt x="1354385" y="2382"/>
                </a:lnTo>
                <a:lnTo>
                  <a:pt x="1360207" y="3441"/>
                </a:lnTo>
                <a:lnTo>
                  <a:pt x="1366028" y="5294"/>
                </a:lnTo>
                <a:lnTo>
                  <a:pt x="1371586" y="7147"/>
                </a:lnTo>
                <a:lnTo>
                  <a:pt x="1376878" y="9264"/>
                </a:lnTo>
                <a:lnTo>
                  <a:pt x="1382436" y="11911"/>
                </a:lnTo>
                <a:lnTo>
                  <a:pt x="1387728" y="14558"/>
                </a:lnTo>
                <a:lnTo>
                  <a:pt x="1392492" y="17205"/>
                </a:lnTo>
                <a:lnTo>
                  <a:pt x="1397784" y="20646"/>
                </a:lnTo>
                <a:lnTo>
                  <a:pt x="1402283" y="24087"/>
                </a:lnTo>
                <a:lnTo>
                  <a:pt x="1406782" y="27529"/>
                </a:lnTo>
                <a:lnTo>
                  <a:pt x="1411545" y="31234"/>
                </a:lnTo>
                <a:lnTo>
                  <a:pt x="1415515" y="35205"/>
                </a:lnTo>
                <a:lnTo>
                  <a:pt x="1419749" y="39440"/>
                </a:lnTo>
                <a:lnTo>
                  <a:pt x="1423454" y="44205"/>
                </a:lnTo>
                <a:lnTo>
                  <a:pt x="1426894" y="48705"/>
                </a:lnTo>
                <a:lnTo>
                  <a:pt x="1430334" y="53204"/>
                </a:lnTo>
                <a:lnTo>
                  <a:pt x="1433510" y="58234"/>
                </a:lnTo>
                <a:lnTo>
                  <a:pt x="1436420" y="63263"/>
                </a:lnTo>
                <a:lnTo>
                  <a:pt x="1439067" y="68557"/>
                </a:lnTo>
                <a:lnTo>
                  <a:pt x="1441713" y="73586"/>
                </a:lnTo>
                <a:lnTo>
                  <a:pt x="1443830" y="79145"/>
                </a:lnTo>
                <a:lnTo>
                  <a:pt x="1445683" y="84968"/>
                </a:lnTo>
                <a:lnTo>
                  <a:pt x="1447006" y="90792"/>
                </a:lnTo>
                <a:lnTo>
                  <a:pt x="1448594" y="96615"/>
                </a:lnTo>
                <a:lnTo>
                  <a:pt x="1449652" y="102438"/>
                </a:lnTo>
                <a:lnTo>
                  <a:pt x="1450446" y="108527"/>
                </a:lnTo>
                <a:lnTo>
                  <a:pt x="1450711" y="114615"/>
                </a:lnTo>
                <a:lnTo>
                  <a:pt x="1450975" y="120703"/>
                </a:lnTo>
                <a:lnTo>
                  <a:pt x="1450975" y="785892"/>
                </a:lnTo>
                <a:lnTo>
                  <a:pt x="1450711" y="792245"/>
                </a:lnTo>
                <a:lnTo>
                  <a:pt x="1450446" y="798333"/>
                </a:lnTo>
                <a:lnTo>
                  <a:pt x="1449652" y="804421"/>
                </a:lnTo>
                <a:lnTo>
                  <a:pt x="1448594" y="810244"/>
                </a:lnTo>
                <a:lnTo>
                  <a:pt x="1447006" y="816068"/>
                </a:lnTo>
                <a:lnTo>
                  <a:pt x="1445683" y="821891"/>
                </a:lnTo>
                <a:lnTo>
                  <a:pt x="1443830" y="827714"/>
                </a:lnTo>
                <a:lnTo>
                  <a:pt x="1441713" y="833008"/>
                </a:lnTo>
                <a:lnTo>
                  <a:pt x="1439067" y="838302"/>
                </a:lnTo>
                <a:lnTo>
                  <a:pt x="1436420" y="843596"/>
                </a:lnTo>
                <a:lnTo>
                  <a:pt x="1433510" y="848626"/>
                </a:lnTo>
                <a:lnTo>
                  <a:pt x="1430334" y="853655"/>
                </a:lnTo>
                <a:lnTo>
                  <a:pt x="1426894" y="858155"/>
                </a:lnTo>
                <a:lnTo>
                  <a:pt x="1423454" y="862655"/>
                </a:lnTo>
                <a:lnTo>
                  <a:pt x="1419749" y="867419"/>
                </a:lnTo>
                <a:lnTo>
                  <a:pt x="1415515" y="871654"/>
                </a:lnTo>
                <a:lnTo>
                  <a:pt x="1411545" y="875625"/>
                </a:lnTo>
                <a:lnTo>
                  <a:pt x="1406782" y="879331"/>
                </a:lnTo>
                <a:lnTo>
                  <a:pt x="1402283" y="883036"/>
                </a:lnTo>
                <a:lnTo>
                  <a:pt x="1397784" y="886213"/>
                </a:lnTo>
                <a:lnTo>
                  <a:pt x="1392492" y="889389"/>
                </a:lnTo>
                <a:lnTo>
                  <a:pt x="1387728" y="892301"/>
                </a:lnTo>
                <a:lnTo>
                  <a:pt x="1382436" y="895213"/>
                </a:lnTo>
                <a:lnTo>
                  <a:pt x="1376878" y="897595"/>
                </a:lnTo>
                <a:lnTo>
                  <a:pt x="1371586" y="899713"/>
                </a:lnTo>
                <a:lnTo>
                  <a:pt x="1366028" y="901565"/>
                </a:lnTo>
                <a:lnTo>
                  <a:pt x="1360207" y="903418"/>
                </a:lnTo>
                <a:lnTo>
                  <a:pt x="1354385" y="904477"/>
                </a:lnTo>
                <a:lnTo>
                  <a:pt x="1348298" y="905536"/>
                </a:lnTo>
                <a:lnTo>
                  <a:pt x="1342476" y="906330"/>
                </a:lnTo>
                <a:lnTo>
                  <a:pt x="1336390" y="907124"/>
                </a:lnTo>
                <a:lnTo>
                  <a:pt x="1330039" y="907124"/>
                </a:lnTo>
                <a:lnTo>
                  <a:pt x="846557" y="907124"/>
                </a:lnTo>
                <a:lnTo>
                  <a:pt x="846557" y="1149059"/>
                </a:lnTo>
                <a:lnTo>
                  <a:pt x="906893" y="1149059"/>
                </a:lnTo>
                <a:lnTo>
                  <a:pt x="909539" y="1149059"/>
                </a:lnTo>
                <a:lnTo>
                  <a:pt x="912715" y="1149588"/>
                </a:lnTo>
                <a:lnTo>
                  <a:pt x="916155" y="1150118"/>
                </a:lnTo>
                <a:lnTo>
                  <a:pt x="920918" y="1150912"/>
                </a:lnTo>
                <a:lnTo>
                  <a:pt x="925946" y="1152235"/>
                </a:lnTo>
                <a:lnTo>
                  <a:pt x="931503" y="1154088"/>
                </a:lnTo>
                <a:lnTo>
                  <a:pt x="937061" y="1156471"/>
                </a:lnTo>
                <a:lnTo>
                  <a:pt x="942883" y="1159912"/>
                </a:lnTo>
                <a:lnTo>
                  <a:pt x="945529" y="1161765"/>
                </a:lnTo>
                <a:lnTo>
                  <a:pt x="948175" y="1163882"/>
                </a:lnTo>
                <a:lnTo>
                  <a:pt x="950821" y="1166265"/>
                </a:lnTo>
                <a:lnTo>
                  <a:pt x="953468" y="1168647"/>
                </a:lnTo>
                <a:lnTo>
                  <a:pt x="955585" y="1171559"/>
                </a:lnTo>
                <a:lnTo>
                  <a:pt x="957967" y="1174470"/>
                </a:lnTo>
                <a:lnTo>
                  <a:pt x="959819" y="1177911"/>
                </a:lnTo>
                <a:lnTo>
                  <a:pt x="961671" y="1181617"/>
                </a:lnTo>
                <a:lnTo>
                  <a:pt x="963524" y="1185588"/>
                </a:lnTo>
                <a:lnTo>
                  <a:pt x="964847" y="1189558"/>
                </a:lnTo>
                <a:lnTo>
                  <a:pt x="965905" y="1194058"/>
                </a:lnTo>
                <a:lnTo>
                  <a:pt x="966699" y="1198823"/>
                </a:lnTo>
                <a:lnTo>
                  <a:pt x="967229" y="1204117"/>
                </a:lnTo>
                <a:lnTo>
                  <a:pt x="967493" y="1209675"/>
                </a:lnTo>
                <a:lnTo>
                  <a:pt x="483482" y="1209675"/>
                </a:lnTo>
                <a:lnTo>
                  <a:pt x="484011" y="1206763"/>
                </a:lnTo>
                <a:lnTo>
                  <a:pt x="484011" y="1204117"/>
                </a:lnTo>
                <a:lnTo>
                  <a:pt x="484541" y="1200146"/>
                </a:lnTo>
                <a:lnTo>
                  <a:pt x="485334" y="1195646"/>
                </a:lnTo>
                <a:lnTo>
                  <a:pt x="486922" y="1190352"/>
                </a:lnTo>
                <a:lnTo>
                  <a:pt x="488775" y="1184793"/>
                </a:lnTo>
                <a:lnTo>
                  <a:pt x="491156" y="1179499"/>
                </a:lnTo>
                <a:lnTo>
                  <a:pt x="494332" y="1173676"/>
                </a:lnTo>
                <a:lnTo>
                  <a:pt x="496449" y="1170764"/>
                </a:lnTo>
                <a:lnTo>
                  <a:pt x="498566" y="1168117"/>
                </a:lnTo>
                <a:lnTo>
                  <a:pt x="500683" y="1165735"/>
                </a:lnTo>
                <a:lnTo>
                  <a:pt x="503329" y="1163353"/>
                </a:lnTo>
                <a:lnTo>
                  <a:pt x="506240" y="1160706"/>
                </a:lnTo>
                <a:lnTo>
                  <a:pt x="509151" y="1158588"/>
                </a:lnTo>
                <a:lnTo>
                  <a:pt x="512592" y="1156471"/>
                </a:lnTo>
                <a:lnTo>
                  <a:pt x="516296" y="1154618"/>
                </a:lnTo>
                <a:lnTo>
                  <a:pt x="520001" y="1153030"/>
                </a:lnTo>
                <a:lnTo>
                  <a:pt x="524235" y="1151706"/>
                </a:lnTo>
                <a:lnTo>
                  <a:pt x="528734" y="1150383"/>
                </a:lnTo>
                <a:lnTo>
                  <a:pt x="533497" y="1149853"/>
                </a:lnTo>
                <a:lnTo>
                  <a:pt x="538525" y="1149059"/>
                </a:lnTo>
                <a:lnTo>
                  <a:pt x="544083" y="1149059"/>
                </a:lnTo>
                <a:lnTo>
                  <a:pt x="604683" y="1149059"/>
                </a:lnTo>
                <a:lnTo>
                  <a:pt x="604683" y="907124"/>
                </a:lnTo>
                <a:lnTo>
                  <a:pt x="120672" y="907124"/>
                </a:lnTo>
                <a:lnTo>
                  <a:pt x="114585" y="907124"/>
                </a:lnTo>
                <a:lnTo>
                  <a:pt x="108499" y="906330"/>
                </a:lnTo>
                <a:lnTo>
                  <a:pt x="102412" y="905536"/>
                </a:lnTo>
                <a:lnTo>
                  <a:pt x="96590" y="904477"/>
                </a:lnTo>
                <a:lnTo>
                  <a:pt x="90769" y="903418"/>
                </a:lnTo>
                <a:lnTo>
                  <a:pt x="84947" y="901565"/>
                </a:lnTo>
                <a:lnTo>
                  <a:pt x="79389" y="899713"/>
                </a:lnTo>
                <a:lnTo>
                  <a:pt x="73832" y="897595"/>
                </a:lnTo>
                <a:lnTo>
                  <a:pt x="68539" y="895213"/>
                </a:lnTo>
                <a:lnTo>
                  <a:pt x="63511" y="892301"/>
                </a:lnTo>
                <a:lnTo>
                  <a:pt x="58219" y="889389"/>
                </a:lnTo>
                <a:lnTo>
                  <a:pt x="53455" y="886213"/>
                </a:lnTo>
                <a:lnTo>
                  <a:pt x="48427" y="883036"/>
                </a:lnTo>
                <a:lnTo>
                  <a:pt x="43929" y="879331"/>
                </a:lnTo>
                <a:lnTo>
                  <a:pt x="39695" y="875625"/>
                </a:lnTo>
                <a:lnTo>
                  <a:pt x="35461" y="871654"/>
                </a:lnTo>
                <a:lnTo>
                  <a:pt x="31491" y="867419"/>
                </a:lnTo>
                <a:lnTo>
                  <a:pt x="27786" y="862655"/>
                </a:lnTo>
                <a:lnTo>
                  <a:pt x="24081" y="858155"/>
                </a:lnTo>
                <a:lnTo>
                  <a:pt x="20641" y="853655"/>
                </a:lnTo>
                <a:lnTo>
                  <a:pt x="17466" y="848626"/>
                </a:lnTo>
                <a:lnTo>
                  <a:pt x="14555" y="843596"/>
                </a:lnTo>
                <a:lnTo>
                  <a:pt x="11908" y="838302"/>
                </a:lnTo>
                <a:lnTo>
                  <a:pt x="9527" y="833008"/>
                </a:lnTo>
                <a:lnTo>
                  <a:pt x="7410" y="827714"/>
                </a:lnTo>
                <a:lnTo>
                  <a:pt x="5557" y="821891"/>
                </a:lnTo>
                <a:lnTo>
                  <a:pt x="3705" y="816068"/>
                </a:lnTo>
                <a:lnTo>
                  <a:pt x="2382" y="810244"/>
                </a:lnTo>
                <a:lnTo>
                  <a:pt x="1323" y="804421"/>
                </a:lnTo>
                <a:lnTo>
                  <a:pt x="529" y="798333"/>
                </a:lnTo>
                <a:lnTo>
                  <a:pt x="0" y="792245"/>
                </a:lnTo>
                <a:lnTo>
                  <a:pt x="0" y="785892"/>
                </a:lnTo>
                <a:lnTo>
                  <a:pt x="0" y="120703"/>
                </a:lnTo>
                <a:lnTo>
                  <a:pt x="0" y="114615"/>
                </a:lnTo>
                <a:lnTo>
                  <a:pt x="529" y="108527"/>
                </a:lnTo>
                <a:lnTo>
                  <a:pt x="1323" y="102438"/>
                </a:lnTo>
                <a:lnTo>
                  <a:pt x="2382" y="96615"/>
                </a:lnTo>
                <a:lnTo>
                  <a:pt x="3705" y="90792"/>
                </a:lnTo>
                <a:lnTo>
                  <a:pt x="5557" y="84968"/>
                </a:lnTo>
                <a:lnTo>
                  <a:pt x="7410" y="79145"/>
                </a:lnTo>
                <a:lnTo>
                  <a:pt x="9527" y="73586"/>
                </a:lnTo>
                <a:lnTo>
                  <a:pt x="11908" y="68557"/>
                </a:lnTo>
                <a:lnTo>
                  <a:pt x="14555" y="63263"/>
                </a:lnTo>
                <a:lnTo>
                  <a:pt x="17466" y="58234"/>
                </a:lnTo>
                <a:lnTo>
                  <a:pt x="20641" y="53204"/>
                </a:lnTo>
                <a:lnTo>
                  <a:pt x="24081" y="48705"/>
                </a:lnTo>
                <a:lnTo>
                  <a:pt x="27786" y="44205"/>
                </a:lnTo>
                <a:lnTo>
                  <a:pt x="31491" y="39440"/>
                </a:lnTo>
                <a:lnTo>
                  <a:pt x="35461" y="35205"/>
                </a:lnTo>
                <a:lnTo>
                  <a:pt x="39695" y="31234"/>
                </a:lnTo>
                <a:lnTo>
                  <a:pt x="43929" y="27529"/>
                </a:lnTo>
                <a:lnTo>
                  <a:pt x="48427" y="24087"/>
                </a:lnTo>
                <a:lnTo>
                  <a:pt x="53455" y="20646"/>
                </a:lnTo>
                <a:lnTo>
                  <a:pt x="58219" y="17205"/>
                </a:lnTo>
                <a:lnTo>
                  <a:pt x="63511" y="14558"/>
                </a:lnTo>
                <a:lnTo>
                  <a:pt x="68539" y="11911"/>
                </a:lnTo>
                <a:lnTo>
                  <a:pt x="73832" y="9264"/>
                </a:lnTo>
                <a:lnTo>
                  <a:pt x="79389" y="7147"/>
                </a:lnTo>
                <a:lnTo>
                  <a:pt x="84947" y="5294"/>
                </a:lnTo>
                <a:lnTo>
                  <a:pt x="90769" y="3441"/>
                </a:lnTo>
                <a:lnTo>
                  <a:pt x="96590" y="2382"/>
                </a:lnTo>
                <a:lnTo>
                  <a:pt x="102412" y="1059"/>
                </a:lnTo>
                <a:lnTo>
                  <a:pt x="108499" y="529"/>
                </a:lnTo>
                <a:lnTo>
                  <a:pt x="114585" y="0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bIns="32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200" dirty="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5451236" y="3487913"/>
            <a:ext cx="405758" cy="304319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FFC00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20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982654" y="1856303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5856994" y="3400139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2" grpId="0" animBg="1"/>
      <p:bldP spid="27" grpId="0" animBg="1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03906" y="87313"/>
            <a:ext cx="3468761" cy="530476"/>
            <a:chOff x="112712" y="99624"/>
            <a:chExt cx="3468761" cy="530476"/>
          </a:xfrm>
        </p:grpSpPr>
        <p:sp>
          <p:nvSpPr>
            <p:cNvPr id="20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1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22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sp>
        <p:nvSpPr>
          <p:cNvPr id="68" name="AutoShape 19"/>
          <p:cNvSpPr/>
          <p:nvPr/>
        </p:nvSpPr>
        <p:spPr bwMode="auto">
          <a:xfrm>
            <a:off x="1079735" y="1531708"/>
            <a:ext cx="465408" cy="465529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1" name="Freeform 202"/>
          <p:cNvSpPr>
            <a:spLocks noChangeArrowheads="1"/>
          </p:cNvSpPr>
          <p:nvPr/>
        </p:nvSpPr>
        <p:spPr bwMode="auto">
          <a:xfrm>
            <a:off x="1071047" y="2734307"/>
            <a:ext cx="353848" cy="380934"/>
          </a:xfrm>
          <a:custGeom>
            <a:avLst/>
            <a:gdLst>
              <a:gd name="T0" fmla="*/ 519 w 520"/>
              <a:gd name="T1" fmla="*/ 134 h 561"/>
              <a:gd name="T2" fmla="*/ 519 w 520"/>
              <a:gd name="T3" fmla="*/ 134 h 561"/>
              <a:gd name="T4" fmla="*/ 280 w 520"/>
              <a:gd name="T5" fmla="*/ 0 h 561"/>
              <a:gd name="T6" fmla="*/ 0 w 520"/>
              <a:gd name="T7" fmla="*/ 280 h 561"/>
              <a:gd name="T8" fmla="*/ 280 w 520"/>
              <a:gd name="T9" fmla="*/ 560 h 561"/>
              <a:gd name="T10" fmla="*/ 513 w 520"/>
              <a:gd name="T11" fmla="*/ 426 h 561"/>
              <a:gd name="T12" fmla="*/ 274 w 520"/>
              <a:gd name="T13" fmla="*/ 286 h 561"/>
              <a:gd name="T14" fmla="*/ 519 w 520"/>
              <a:gd name="T15" fmla="*/ 134 h 561"/>
              <a:gd name="T16" fmla="*/ 327 w 520"/>
              <a:gd name="T17" fmla="*/ 76 h 561"/>
              <a:gd name="T18" fmla="*/ 327 w 520"/>
              <a:gd name="T19" fmla="*/ 76 h 561"/>
              <a:gd name="T20" fmla="*/ 373 w 520"/>
              <a:gd name="T21" fmla="*/ 123 h 561"/>
              <a:gd name="T22" fmla="*/ 327 w 520"/>
              <a:gd name="T23" fmla="*/ 169 h 561"/>
              <a:gd name="T24" fmla="*/ 280 w 520"/>
              <a:gd name="T25" fmla="*/ 123 h 561"/>
              <a:gd name="T26" fmla="*/ 327 w 520"/>
              <a:gd name="T27" fmla="*/ 76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20" h="561">
                <a:moveTo>
                  <a:pt x="519" y="134"/>
                </a:moveTo>
                <a:lnTo>
                  <a:pt x="519" y="134"/>
                </a:lnTo>
                <a:cubicBezTo>
                  <a:pt x="467" y="59"/>
                  <a:pt x="379" y="0"/>
                  <a:pt x="280" y="0"/>
                </a:cubicBezTo>
                <a:cubicBezTo>
                  <a:pt x="123" y="0"/>
                  <a:pt x="0" y="128"/>
                  <a:pt x="0" y="280"/>
                </a:cubicBezTo>
                <a:cubicBezTo>
                  <a:pt x="0" y="437"/>
                  <a:pt x="123" y="560"/>
                  <a:pt x="280" y="560"/>
                </a:cubicBezTo>
                <a:cubicBezTo>
                  <a:pt x="379" y="560"/>
                  <a:pt x="467" y="507"/>
                  <a:pt x="513" y="426"/>
                </a:cubicBezTo>
                <a:cubicBezTo>
                  <a:pt x="274" y="286"/>
                  <a:pt x="274" y="286"/>
                  <a:pt x="274" y="286"/>
                </a:cubicBezTo>
                <a:lnTo>
                  <a:pt x="519" y="134"/>
                </a:lnTo>
                <a:close/>
                <a:moveTo>
                  <a:pt x="327" y="76"/>
                </a:moveTo>
                <a:lnTo>
                  <a:pt x="327" y="76"/>
                </a:lnTo>
                <a:cubicBezTo>
                  <a:pt x="350" y="76"/>
                  <a:pt x="373" y="99"/>
                  <a:pt x="373" y="123"/>
                </a:cubicBezTo>
                <a:cubicBezTo>
                  <a:pt x="373" y="146"/>
                  <a:pt x="350" y="169"/>
                  <a:pt x="327" y="169"/>
                </a:cubicBezTo>
                <a:cubicBezTo>
                  <a:pt x="303" y="169"/>
                  <a:pt x="280" y="146"/>
                  <a:pt x="280" y="123"/>
                </a:cubicBezTo>
                <a:cubicBezTo>
                  <a:pt x="280" y="99"/>
                  <a:pt x="303" y="76"/>
                  <a:pt x="327" y="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sz="1000" dirty="0">
              <a:latin typeface="微软雅黑" panose="020B0503020204020204" pitchFamily="34" charset="-122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016240" y="3873939"/>
            <a:ext cx="507842" cy="452415"/>
            <a:chOff x="2361120" y="9610894"/>
            <a:chExt cx="559844" cy="498742"/>
          </a:xfrm>
          <a:solidFill>
            <a:schemeClr val="accent4"/>
          </a:solidFill>
        </p:grpSpPr>
        <p:sp>
          <p:nvSpPr>
            <p:cNvPr id="74" name="Freeform 697"/>
            <p:cNvSpPr>
              <a:spLocks noChangeArrowheads="1"/>
            </p:cNvSpPr>
            <p:nvPr/>
          </p:nvSpPr>
          <p:spPr bwMode="auto">
            <a:xfrm>
              <a:off x="2505456" y="9698394"/>
              <a:ext cx="415508" cy="411242"/>
            </a:xfrm>
            <a:custGeom>
              <a:avLst/>
              <a:gdLst>
                <a:gd name="T0" fmla="*/ 420 w 421"/>
                <a:gd name="T1" fmla="*/ 245 h 415"/>
                <a:gd name="T2" fmla="*/ 420 w 421"/>
                <a:gd name="T3" fmla="*/ 245 h 415"/>
                <a:gd name="T4" fmla="*/ 420 w 421"/>
                <a:gd name="T5" fmla="*/ 82 h 415"/>
                <a:gd name="T6" fmla="*/ 344 w 421"/>
                <a:gd name="T7" fmla="*/ 0 h 415"/>
                <a:gd name="T8" fmla="*/ 344 w 421"/>
                <a:gd name="T9" fmla="*/ 158 h 415"/>
                <a:gd name="T10" fmla="*/ 222 w 421"/>
                <a:gd name="T11" fmla="*/ 280 h 415"/>
                <a:gd name="T12" fmla="*/ 35 w 421"/>
                <a:gd name="T13" fmla="*/ 280 h 415"/>
                <a:gd name="T14" fmla="*/ 0 w 421"/>
                <a:gd name="T15" fmla="*/ 309 h 415"/>
                <a:gd name="T16" fmla="*/ 53 w 421"/>
                <a:gd name="T17" fmla="*/ 327 h 415"/>
                <a:gd name="T18" fmla="*/ 256 w 421"/>
                <a:gd name="T19" fmla="*/ 327 h 415"/>
                <a:gd name="T20" fmla="*/ 402 w 421"/>
                <a:gd name="T21" fmla="*/ 385 h 415"/>
                <a:gd name="T22" fmla="*/ 361 w 421"/>
                <a:gd name="T23" fmla="*/ 327 h 415"/>
                <a:gd name="T24" fmla="*/ 420 w 421"/>
                <a:gd name="T25" fmla="*/ 24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1" h="415">
                  <a:moveTo>
                    <a:pt x="420" y="245"/>
                  </a:moveTo>
                  <a:lnTo>
                    <a:pt x="420" y="245"/>
                  </a:lnTo>
                  <a:cubicBezTo>
                    <a:pt x="420" y="82"/>
                    <a:pt x="420" y="82"/>
                    <a:pt x="420" y="82"/>
                  </a:cubicBezTo>
                  <a:cubicBezTo>
                    <a:pt x="420" y="41"/>
                    <a:pt x="391" y="6"/>
                    <a:pt x="344" y="0"/>
                  </a:cubicBezTo>
                  <a:cubicBezTo>
                    <a:pt x="344" y="158"/>
                    <a:pt x="344" y="158"/>
                    <a:pt x="344" y="158"/>
                  </a:cubicBezTo>
                  <a:cubicBezTo>
                    <a:pt x="344" y="228"/>
                    <a:pt x="291" y="280"/>
                    <a:pt x="222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23" y="292"/>
                    <a:pt x="12" y="303"/>
                    <a:pt x="0" y="309"/>
                  </a:cubicBezTo>
                  <a:cubicBezTo>
                    <a:pt x="12" y="321"/>
                    <a:pt x="29" y="327"/>
                    <a:pt x="53" y="327"/>
                  </a:cubicBezTo>
                  <a:cubicBezTo>
                    <a:pt x="256" y="327"/>
                    <a:pt x="256" y="327"/>
                    <a:pt x="256" y="327"/>
                  </a:cubicBezTo>
                  <a:cubicBezTo>
                    <a:pt x="332" y="414"/>
                    <a:pt x="420" y="397"/>
                    <a:pt x="402" y="385"/>
                  </a:cubicBezTo>
                  <a:cubicBezTo>
                    <a:pt x="379" y="362"/>
                    <a:pt x="367" y="344"/>
                    <a:pt x="361" y="327"/>
                  </a:cubicBezTo>
                  <a:cubicBezTo>
                    <a:pt x="396" y="315"/>
                    <a:pt x="420" y="286"/>
                    <a:pt x="420" y="2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698"/>
            <p:cNvSpPr>
              <a:spLocks noChangeArrowheads="1"/>
            </p:cNvSpPr>
            <p:nvPr/>
          </p:nvSpPr>
          <p:spPr bwMode="auto">
            <a:xfrm>
              <a:off x="2361120" y="9610894"/>
              <a:ext cx="450501" cy="393743"/>
            </a:xfrm>
            <a:custGeom>
              <a:avLst/>
              <a:gdLst>
                <a:gd name="T0" fmla="*/ 455 w 456"/>
                <a:gd name="T1" fmla="*/ 245 h 397"/>
                <a:gd name="T2" fmla="*/ 455 w 456"/>
                <a:gd name="T3" fmla="*/ 245 h 397"/>
                <a:gd name="T4" fmla="*/ 455 w 456"/>
                <a:gd name="T5" fmla="*/ 87 h 397"/>
                <a:gd name="T6" fmla="*/ 368 w 456"/>
                <a:gd name="T7" fmla="*/ 0 h 397"/>
                <a:gd name="T8" fmla="*/ 82 w 456"/>
                <a:gd name="T9" fmla="*/ 0 h 397"/>
                <a:gd name="T10" fmla="*/ 0 w 456"/>
                <a:gd name="T11" fmla="*/ 87 h 397"/>
                <a:gd name="T12" fmla="*/ 0 w 456"/>
                <a:gd name="T13" fmla="*/ 245 h 397"/>
                <a:gd name="T14" fmla="*/ 64 w 456"/>
                <a:gd name="T15" fmla="*/ 326 h 397"/>
                <a:gd name="T16" fmla="*/ 18 w 456"/>
                <a:gd name="T17" fmla="*/ 385 h 397"/>
                <a:gd name="T18" fmla="*/ 41 w 456"/>
                <a:gd name="T19" fmla="*/ 396 h 397"/>
                <a:gd name="T20" fmla="*/ 169 w 456"/>
                <a:gd name="T21" fmla="*/ 332 h 397"/>
                <a:gd name="T22" fmla="*/ 368 w 456"/>
                <a:gd name="T23" fmla="*/ 332 h 397"/>
                <a:gd name="T24" fmla="*/ 455 w 456"/>
                <a:gd name="T25" fmla="*/ 24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6" h="397">
                  <a:moveTo>
                    <a:pt x="455" y="245"/>
                  </a:moveTo>
                  <a:lnTo>
                    <a:pt x="455" y="245"/>
                  </a:lnTo>
                  <a:cubicBezTo>
                    <a:pt x="455" y="87"/>
                    <a:pt x="455" y="87"/>
                    <a:pt x="455" y="87"/>
                  </a:cubicBezTo>
                  <a:cubicBezTo>
                    <a:pt x="455" y="41"/>
                    <a:pt x="414" y="0"/>
                    <a:pt x="36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35" y="0"/>
                    <a:pt x="0" y="41"/>
                    <a:pt x="0" y="87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5"/>
                    <a:pt x="29" y="320"/>
                    <a:pt x="64" y="326"/>
                  </a:cubicBezTo>
                  <a:cubicBezTo>
                    <a:pt x="59" y="344"/>
                    <a:pt x="41" y="367"/>
                    <a:pt x="18" y="385"/>
                  </a:cubicBezTo>
                  <a:cubicBezTo>
                    <a:pt x="12" y="390"/>
                    <a:pt x="18" y="396"/>
                    <a:pt x="41" y="396"/>
                  </a:cubicBezTo>
                  <a:cubicBezTo>
                    <a:pt x="70" y="396"/>
                    <a:pt x="117" y="379"/>
                    <a:pt x="169" y="332"/>
                  </a:cubicBezTo>
                  <a:cubicBezTo>
                    <a:pt x="368" y="332"/>
                    <a:pt x="368" y="332"/>
                    <a:pt x="368" y="332"/>
                  </a:cubicBezTo>
                  <a:cubicBezTo>
                    <a:pt x="414" y="332"/>
                    <a:pt x="455" y="291"/>
                    <a:pt x="455" y="2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sz="10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56188" y="1118221"/>
            <a:ext cx="3819203" cy="3832626"/>
            <a:chOff x="5825695" y="1015999"/>
            <a:chExt cx="3819203" cy="3832626"/>
          </a:xfrm>
        </p:grpSpPr>
        <p:sp>
          <p:nvSpPr>
            <p:cNvPr id="31" name="TextBox 21"/>
            <p:cNvSpPr txBox="1"/>
            <p:nvPr/>
          </p:nvSpPr>
          <p:spPr>
            <a:xfrm rot="16200000">
              <a:off x="6411426" y="1830057"/>
              <a:ext cx="1143765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tools</a:t>
              </a:r>
            </a:p>
          </p:txBody>
        </p:sp>
        <p:sp>
          <p:nvSpPr>
            <p:cNvPr id="32" name="TextBox 22"/>
            <p:cNvSpPr txBox="1"/>
            <p:nvPr/>
          </p:nvSpPr>
          <p:spPr>
            <a:xfrm>
              <a:off x="6681175" y="1207192"/>
              <a:ext cx="1273351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optimization</a:t>
              </a:r>
            </a:p>
          </p:txBody>
        </p:sp>
        <p:sp>
          <p:nvSpPr>
            <p:cNvPr id="33" name="TextBox 23"/>
            <p:cNvSpPr txBox="1"/>
            <p:nvPr/>
          </p:nvSpPr>
          <p:spPr>
            <a:xfrm rot="16200000">
              <a:off x="5929194" y="2849621"/>
              <a:ext cx="1007637" cy="40007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4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project</a:t>
              </a:r>
            </a:p>
          </p:txBody>
        </p:sp>
        <p:sp>
          <p:nvSpPr>
            <p:cNvPr id="34" name="TextBox 24"/>
            <p:cNvSpPr txBox="1"/>
            <p:nvPr/>
          </p:nvSpPr>
          <p:spPr>
            <a:xfrm>
              <a:off x="7022512" y="1728250"/>
              <a:ext cx="1427239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Analysis</a:t>
              </a:r>
            </a:p>
          </p:txBody>
        </p:sp>
        <p:sp>
          <p:nvSpPr>
            <p:cNvPr id="35" name="TextBox 25"/>
            <p:cNvSpPr txBox="1"/>
            <p:nvPr/>
          </p:nvSpPr>
          <p:spPr>
            <a:xfrm rot="16200000">
              <a:off x="6732704" y="2339669"/>
              <a:ext cx="914278" cy="33851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0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research</a:t>
              </a:r>
            </a:p>
          </p:txBody>
        </p:sp>
        <p:sp>
          <p:nvSpPr>
            <p:cNvPr id="36" name="TextBox 26"/>
            <p:cNvSpPr txBox="1"/>
            <p:nvPr/>
          </p:nvSpPr>
          <p:spPr>
            <a:xfrm>
              <a:off x="6136562" y="2232012"/>
              <a:ext cx="935118" cy="40007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4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health</a:t>
              </a:r>
            </a:p>
          </p:txBody>
        </p:sp>
        <p:sp>
          <p:nvSpPr>
            <p:cNvPr id="37" name="TextBox 27"/>
            <p:cNvSpPr txBox="1"/>
            <p:nvPr/>
          </p:nvSpPr>
          <p:spPr>
            <a:xfrm rot="16200000">
              <a:off x="7467090" y="2012431"/>
              <a:ext cx="1605045" cy="73862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36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evola</a:t>
              </a:r>
            </a:p>
          </p:txBody>
        </p:sp>
        <p:sp>
          <p:nvSpPr>
            <p:cNvPr id="38" name="TextBox 28"/>
            <p:cNvSpPr txBox="1"/>
            <p:nvPr/>
          </p:nvSpPr>
          <p:spPr>
            <a:xfrm rot="16200000">
              <a:off x="5881382" y="2621891"/>
              <a:ext cx="757184" cy="33851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000" b="1" dirty="0">
                  <a:solidFill>
                    <a:schemeClr val="accent3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traffic</a:t>
              </a:r>
            </a:p>
          </p:txBody>
        </p:sp>
        <p:sp>
          <p:nvSpPr>
            <p:cNvPr id="39" name="TextBox 29"/>
            <p:cNvSpPr txBox="1"/>
            <p:nvPr/>
          </p:nvSpPr>
          <p:spPr>
            <a:xfrm>
              <a:off x="7310748" y="2552718"/>
              <a:ext cx="98320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SEO</a:t>
              </a:r>
            </a:p>
          </p:txBody>
        </p:sp>
        <p:sp>
          <p:nvSpPr>
            <p:cNvPr id="40" name="TextBox 30"/>
            <p:cNvSpPr txBox="1"/>
            <p:nvPr/>
          </p:nvSpPr>
          <p:spPr>
            <a:xfrm>
              <a:off x="7300244" y="2398783"/>
              <a:ext cx="1039312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wordpres</a:t>
              </a:r>
            </a:p>
          </p:txBody>
        </p:sp>
        <p:sp>
          <p:nvSpPr>
            <p:cNvPr id="41" name="TextBox 31"/>
            <p:cNvSpPr txBox="1"/>
            <p:nvPr/>
          </p:nvSpPr>
          <p:spPr>
            <a:xfrm>
              <a:off x="6583287" y="1360680"/>
              <a:ext cx="1692505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accent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marketing</a:t>
              </a:r>
            </a:p>
          </p:txBody>
        </p:sp>
        <p:sp>
          <p:nvSpPr>
            <p:cNvPr id="42" name="TextBox 32"/>
            <p:cNvSpPr txBox="1"/>
            <p:nvPr/>
          </p:nvSpPr>
          <p:spPr>
            <a:xfrm>
              <a:off x="6012223" y="1645985"/>
              <a:ext cx="1237957" cy="36929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2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advertising</a:t>
              </a:r>
            </a:p>
          </p:txBody>
        </p:sp>
        <p:sp>
          <p:nvSpPr>
            <p:cNvPr id="43" name="TextBox 33"/>
            <p:cNvSpPr txBox="1"/>
            <p:nvPr/>
          </p:nvSpPr>
          <p:spPr>
            <a:xfrm rot="16200000">
              <a:off x="6331953" y="2249811"/>
              <a:ext cx="976796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3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business</a:t>
              </a:r>
            </a:p>
          </p:txBody>
        </p:sp>
        <p:sp>
          <p:nvSpPr>
            <p:cNvPr id="44" name="TextBox 34"/>
            <p:cNvSpPr txBox="1"/>
            <p:nvPr/>
          </p:nvSpPr>
          <p:spPr>
            <a:xfrm>
              <a:off x="6399183" y="1884799"/>
              <a:ext cx="813289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france</a:t>
              </a:r>
            </a:p>
          </p:txBody>
        </p:sp>
        <p:sp>
          <p:nvSpPr>
            <p:cNvPr id="45" name="TextBox 35"/>
            <p:cNvSpPr txBox="1"/>
            <p:nvPr/>
          </p:nvSpPr>
          <p:spPr>
            <a:xfrm rot="16200000">
              <a:off x="5585049" y="2173369"/>
              <a:ext cx="962368" cy="33851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0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freelance</a:t>
              </a:r>
            </a:p>
          </p:txBody>
        </p:sp>
        <p:sp>
          <p:nvSpPr>
            <p:cNvPr id="46" name="TextBox 36"/>
            <p:cNvSpPr txBox="1"/>
            <p:nvPr/>
          </p:nvSpPr>
          <p:spPr>
            <a:xfrm>
              <a:off x="6198332" y="2046894"/>
              <a:ext cx="854968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4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money</a:t>
              </a:r>
            </a:p>
          </p:txBody>
        </p:sp>
        <p:sp>
          <p:nvSpPr>
            <p:cNvPr id="47" name="TextBox 37"/>
            <p:cNvSpPr txBox="1"/>
            <p:nvPr/>
          </p:nvSpPr>
          <p:spPr>
            <a:xfrm>
              <a:off x="7328064" y="1599660"/>
              <a:ext cx="989620" cy="36929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2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hospital</a:t>
              </a:r>
            </a:p>
          </p:txBody>
        </p:sp>
        <p:sp>
          <p:nvSpPr>
            <p:cNvPr id="48" name="TextBox 38"/>
            <p:cNvSpPr txBox="1"/>
            <p:nvPr/>
          </p:nvSpPr>
          <p:spPr>
            <a:xfrm>
              <a:off x="6305669" y="2424152"/>
              <a:ext cx="763596" cy="40007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plan</a:t>
              </a:r>
            </a:p>
          </p:txBody>
        </p:sp>
        <p:sp>
          <p:nvSpPr>
            <p:cNvPr id="49" name="TextBox 39"/>
            <p:cNvSpPr txBox="1"/>
            <p:nvPr/>
          </p:nvSpPr>
          <p:spPr>
            <a:xfrm>
              <a:off x="7369484" y="2138112"/>
              <a:ext cx="887028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finance</a:t>
              </a:r>
            </a:p>
          </p:txBody>
        </p:sp>
        <p:sp>
          <p:nvSpPr>
            <p:cNvPr id="50" name="TextBox 40"/>
            <p:cNvSpPr txBox="1"/>
            <p:nvPr/>
          </p:nvSpPr>
          <p:spPr>
            <a:xfrm rot="16200000">
              <a:off x="7033633" y="2099433"/>
              <a:ext cx="752375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4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trend</a:t>
              </a:r>
            </a:p>
          </p:txBody>
        </p:sp>
        <p:sp>
          <p:nvSpPr>
            <p:cNvPr id="51" name="TextBox 41"/>
            <p:cNvSpPr txBox="1"/>
            <p:nvPr/>
          </p:nvSpPr>
          <p:spPr>
            <a:xfrm>
              <a:off x="6618151" y="3371644"/>
              <a:ext cx="1180377" cy="40007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audience</a:t>
              </a:r>
            </a:p>
          </p:txBody>
        </p:sp>
        <p:sp>
          <p:nvSpPr>
            <p:cNvPr id="52" name="TextBox 42"/>
            <p:cNvSpPr txBox="1"/>
            <p:nvPr/>
          </p:nvSpPr>
          <p:spPr>
            <a:xfrm>
              <a:off x="7378640" y="2851424"/>
              <a:ext cx="1226864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competitors</a:t>
              </a:r>
            </a:p>
          </p:txBody>
        </p:sp>
        <p:sp>
          <p:nvSpPr>
            <p:cNvPr id="53" name="TextBox 43"/>
            <p:cNvSpPr txBox="1"/>
            <p:nvPr/>
          </p:nvSpPr>
          <p:spPr>
            <a:xfrm rot="16200000">
              <a:off x="6370053" y="2639750"/>
              <a:ext cx="1270145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presentation</a:t>
              </a:r>
            </a:p>
          </p:txBody>
        </p:sp>
        <p:sp>
          <p:nvSpPr>
            <p:cNvPr id="54" name="TextBox 44"/>
            <p:cNvSpPr txBox="1"/>
            <p:nvPr/>
          </p:nvSpPr>
          <p:spPr>
            <a:xfrm>
              <a:off x="6622934" y="2720104"/>
              <a:ext cx="550397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fyi</a:t>
              </a:r>
            </a:p>
          </p:txBody>
        </p:sp>
        <p:sp>
          <p:nvSpPr>
            <p:cNvPr id="55" name="TextBox 45"/>
            <p:cNvSpPr txBox="1"/>
            <p:nvPr/>
          </p:nvSpPr>
          <p:spPr>
            <a:xfrm>
              <a:off x="7086466" y="2881888"/>
              <a:ext cx="745963" cy="33851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000" b="1" dirty="0">
                  <a:solidFill>
                    <a:schemeClr val="accent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music</a:t>
              </a:r>
            </a:p>
          </p:txBody>
        </p:sp>
        <p:sp>
          <p:nvSpPr>
            <p:cNvPr id="56" name="TextBox 46"/>
            <p:cNvSpPr txBox="1"/>
            <p:nvPr/>
          </p:nvSpPr>
          <p:spPr>
            <a:xfrm>
              <a:off x="6311002" y="1405826"/>
              <a:ext cx="633753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VIH</a:t>
              </a:r>
            </a:p>
          </p:txBody>
        </p:sp>
        <p:sp>
          <p:nvSpPr>
            <p:cNvPr id="57" name="TextBox 47"/>
            <p:cNvSpPr txBox="1"/>
            <p:nvPr/>
          </p:nvSpPr>
          <p:spPr>
            <a:xfrm rot="16200000">
              <a:off x="5985769" y="2941684"/>
              <a:ext cx="1260527" cy="36929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200" b="1" dirty="0">
                  <a:solidFill>
                    <a:schemeClr val="accent4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infographic</a:t>
              </a:r>
            </a:p>
          </p:txBody>
        </p:sp>
        <p:sp>
          <p:nvSpPr>
            <p:cNvPr id="58" name="TextBox 48"/>
            <p:cNvSpPr txBox="1"/>
            <p:nvPr/>
          </p:nvSpPr>
          <p:spPr>
            <a:xfrm>
              <a:off x="7181239" y="2963379"/>
              <a:ext cx="1079836" cy="46162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b="1" dirty="0">
                  <a:solidFill>
                    <a:schemeClr val="accent3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target</a:t>
              </a:r>
            </a:p>
          </p:txBody>
        </p:sp>
        <p:sp>
          <p:nvSpPr>
            <p:cNvPr id="59" name="TextBox 49"/>
            <p:cNvSpPr txBox="1"/>
            <p:nvPr/>
          </p:nvSpPr>
          <p:spPr>
            <a:xfrm rot="16200000">
              <a:off x="6427279" y="2980958"/>
              <a:ext cx="771227" cy="461628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key</a:t>
              </a:r>
            </a:p>
          </p:txBody>
        </p:sp>
        <p:sp>
          <p:nvSpPr>
            <p:cNvPr id="60" name="TextBox 50"/>
            <p:cNvSpPr txBox="1"/>
            <p:nvPr/>
          </p:nvSpPr>
          <p:spPr>
            <a:xfrm>
              <a:off x="7197981" y="3217568"/>
              <a:ext cx="994428" cy="40007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mobile</a:t>
              </a:r>
            </a:p>
          </p:txBody>
        </p:sp>
        <p:sp>
          <p:nvSpPr>
            <p:cNvPr id="61" name="TextBox 51"/>
            <p:cNvSpPr txBox="1"/>
            <p:nvPr/>
          </p:nvSpPr>
          <p:spPr>
            <a:xfrm rot="16200000">
              <a:off x="6814178" y="3088567"/>
              <a:ext cx="731536" cy="35390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1100" b="1" dirty="0">
                  <a:solidFill>
                    <a:schemeClr val="accent4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chart</a:t>
              </a: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auto">
            <a:xfrm>
              <a:off x="5825695" y="1015999"/>
              <a:ext cx="3819203" cy="3832626"/>
            </a:xfrm>
            <a:custGeom>
              <a:avLst/>
              <a:gdLst>
                <a:gd name="T0" fmla="*/ 1404 w 1558"/>
                <a:gd name="T1" fmla="*/ 1563 h 1563"/>
                <a:gd name="T2" fmla="*/ 1293 w 1558"/>
                <a:gd name="T3" fmla="*/ 1519 h 1563"/>
                <a:gd name="T4" fmla="*/ 857 w 1558"/>
                <a:gd name="T5" fmla="*/ 1081 h 1563"/>
                <a:gd name="T6" fmla="*/ 843 w 1558"/>
                <a:gd name="T7" fmla="*/ 1090 h 1563"/>
                <a:gd name="T8" fmla="*/ 579 w 1558"/>
                <a:gd name="T9" fmla="*/ 1162 h 1563"/>
                <a:gd name="T10" fmla="*/ 167 w 1558"/>
                <a:gd name="T11" fmla="*/ 994 h 1563"/>
                <a:gd name="T12" fmla="*/ 0 w 1558"/>
                <a:gd name="T13" fmla="*/ 581 h 1563"/>
                <a:gd name="T14" fmla="*/ 167 w 1558"/>
                <a:gd name="T15" fmla="*/ 168 h 1563"/>
                <a:gd name="T16" fmla="*/ 579 w 1558"/>
                <a:gd name="T17" fmla="*/ 0 h 1563"/>
                <a:gd name="T18" fmla="*/ 991 w 1558"/>
                <a:gd name="T19" fmla="*/ 168 h 1563"/>
                <a:gd name="T20" fmla="*/ 1159 w 1558"/>
                <a:gd name="T21" fmla="*/ 581 h 1563"/>
                <a:gd name="T22" fmla="*/ 1087 w 1558"/>
                <a:gd name="T23" fmla="*/ 845 h 1563"/>
                <a:gd name="T24" fmla="*/ 1078 w 1558"/>
                <a:gd name="T25" fmla="*/ 859 h 1563"/>
                <a:gd name="T26" fmla="*/ 1514 w 1558"/>
                <a:gd name="T27" fmla="*/ 1296 h 1563"/>
                <a:gd name="T28" fmla="*/ 1558 w 1558"/>
                <a:gd name="T29" fmla="*/ 1407 h 1563"/>
                <a:gd name="T30" fmla="*/ 1404 w 1558"/>
                <a:gd name="T31" fmla="*/ 1563 h 1563"/>
                <a:gd name="T32" fmla="*/ 913 w 1558"/>
                <a:gd name="T33" fmla="*/ 1069 h 1563"/>
                <a:gd name="T34" fmla="*/ 1327 w 1558"/>
                <a:gd name="T35" fmla="*/ 1484 h 1563"/>
                <a:gd name="T36" fmla="*/ 1404 w 1558"/>
                <a:gd name="T37" fmla="*/ 1515 h 1563"/>
                <a:gd name="T38" fmla="*/ 1511 w 1558"/>
                <a:gd name="T39" fmla="*/ 1407 h 1563"/>
                <a:gd name="T40" fmla="*/ 1480 w 1558"/>
                <a:gd name="T41" fmla="*/ 1331 h 1563"/>
                <a:gd name="T42" fmla="*/ 1066 w 1558"/>
                <a:gd name="T43" fmla="*/ 916 h 1563"/>
                <a:gd name="T44" fmla="*/ 913 w 1558"/>
                <a:gd name="T45" fmla="*/ 1069 h 1563"/>
                <a:gd name="T46" fmla="*/ 579 w 1558"/>
                <a:gd name="T47" fmla="*/ 60 h 1563"/>
                <a:gd name="T48" fmla="*/ 60 w 1558"/>
                <a:gd name="T49" fmla="*/ 581 h 1563"/>
                <a:gd name="T50" fmla="*/ 579 w 1558"/>
                <a:gd name="T51" fmla="*/ 1102 h 1563"/>
                <a:gd name="T52" fmla="*/ 1099 w 1558"/>
                <a:gd name="T53" fmla="*/ 581 h 1563"/>
                <a:gd name="T54" fmla="*/ 579 w 1558"/>
                <a:gd name="T55" fmla="*/ 60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58" h="1563">
                  <a:moveTo>
                    <a:pt x="1404" y="1563"/>
                  </a:moveTo>
                  <a:cubicBezTo>
                    <a:pt x="1360" y="1563"/>
                    <a:pt x="1315" y="1541"/>
                    <a:pt x="1293" y="1519"/>
                  </a:cubicBezTo>
                  <a:cubicBezTo>
                    <a:pt x="857" y="1081"/>
                    <a:pt x="857" y="1081"/>
                    <a:pt x="857" y="1081"/>
                  </a:cubicBezTo>
                  <a:cubicBezTo>
                    <a:pt x="843" y="1090"/>
                    <a:pt x="843" y="1090"/>
                    <a:pt x="843" y="1090"/>
                  </a:cubicBezTo>
                  <a:cubicBezTo>
                    <a:pt x="774" y="1137"/>
                    <a:pt x="680" y="1162"/>
                    <a:pt x="579" y="1162"/>
                  </a:cubicBezTo>
                  <a:cubicBezTo>
                    <a:pt x="422" y="1162"/>
                    <a:pt x="275" y="1102"/>
                    <a:pt x="167" y="994"/>
                  </a:cubicBezTo>
                  <a:cubicBezTo>
                    <a:pt x="60" y="886"/>
                    <a:pt x="0" y="739"/>
                    <a:pt x="0" y="581"/>
                  </a:cubicBezTo>
                  <a:cubicBezTo>
                    <a:pt x="0" y="423"/>
                    <a:pt x="60" y="276"/>
                    <a:pt x="167" y="168"/>
                  </a:cubicBezTo>
                  <a:cubicBezTo>
                    <a:pt x="275" y="59"/>
                    <a:pt x="422" y="0"/>
                    <a:pt x="579" y="0"/>
                  </a:cubicBezTo>
                  <a:cubicBezTo>
                    <a:pt x="737" y="0"/>
                    <a:pt x="883" y="59"/>
                    <a:pt x="991" y="168"/>
                  </a:cubicBezTo>
                  <a:cubicBezTo>
                    <a:pt x="1099" y="276"/>
                    <a:pt x="1159" y="423"/>
                    <a:pt x="1159" y="581"/>
                  </a:cubicBezTo>
                  <a:cubicBezTo>
                    <a:pt x="1159" y="682"/>
                    <a:pt x="1133" y="776"/>
                    <a:pt x="1087" y="845"/>
                  </a:cubicBezTo>
                  <a:cubicBezTo>
                    <a:pt x="1078" y="859"/>
                    <a:pt x="1078" y="859"/>
                    <a:pt x="1078" y="859"/>
                  </a:cubicBezTo>
                  <a:cubicBezTo>
                    <a:pt x="1514" y="1296"/>
                    <a:pt x="1514" y="1296"/>
                    <a:pt x="1514" y="1296"/>
                  </a:cubicBezTo>
                  <a:cubicBezTo>
                    <a:pt x="1536" y="1318"/>
                    <a:pt x="1558" y="1364"/>
                    <a:pt x="1558" y="1407"/>
                  </a:cubicBezTo>
                  <a:cubicBezTo>
                    <a:pt x="1558" y="1496"/>
                    <a:pt x="1492" y="1563"/>
                    <a:pt x="1404" y="1563"/>
                  </a:cubicBezTo>
                  <a:close/>
                  <a:moveTo>
                    <a:pt x="913" y="1069"/>
                  </a:moveTo>
                  <a:cubicBezTo>
                    <a:pt x="1327" y="1484"/>
                    <a:pt x="1327" y="1484"/>
                    <a:pt x="1327" y="1484"/>
                  </a:cubicBezTo>
                  <a:cubicBezTo>
                    <a:pt x="1342" y="1500"/>
                    <a:pt x="1372" y="1515"/>
                    <a:pt x="1404" y="1515"/>
                  </a:cubicBezTo>
                  <a:cubicBezTo>
                    <a:pt x="1465" y="1515"/>
                    <a:pt x="1511" y="1469"/>
                    <a:pt x="1511" y="1407"/>
                  </a:cubicBezTo>
                  <a:cubicBezTo>
                    <a:pt x="1511" y="1376"/>
                    <a:pt x="1496" y="1346"/>
                    <a:pt x="1480" y="1331"/>
                  </a:cubicBezTo>
                  <a:cubicBezTo>
                    <a:pt x="1066" y="916"/>
                    <a:pt x="1066" y="916"/>
                    <a:pt x="1066" y="916"/>
                  </a:cubicBezTo>
                  <a:lnTo>
                    <a:pt x="913" y="1069"/>
                  </a:lnTo>
                  <a:close/>
                  <a:moveTo>
                    <a:pt x="579" y="60"/>
                  </a:moveTo>
                  <a:cubicBezTo>
                    <a:pt x="293" y="60"/>
                    <a:pt x="60" y="294"/>
                    <a:pt x="60" y="581"/>
                  </a:cubicBezTo>
                  <a:cubicBezTo>
                    <a:pt x="60" y="868"/>
                    <a:pt x="293" y="1102"/>
                    <a:pt x="579" y="1102"/>
                  </a:cubicBezTo>
                  <a:cubicBezTo>
                    <a:pt x="866" y="1102"/>
                    <a:pt x="1099" y="868"/>
                    <a:pt x="1099" y="581"/>
                  </a:cubicBezTo>
                  <a:cubicBezTo>
                    <a:pt x="1099" y="294"/>
                    <a:pt x="866" y="60"/>
                    <a:pt x="579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sz="10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1641895" y="1429901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77" name="矩形 76"/>
          <p:cNvSpPr/>
          <p:nvPr/>
        </p:nvSpPr>
        <p:spPr>
          <a:xfrm>
            <a:off x="1553564" y="2554207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78" name="矩形 77"/>
          <p:cNvSpPr/>
          <p:nvPr/>
        </p:nvSpPr>
        <p:spPr>
          <a:xfrm>
            <a:off x="1524082" y="3737415"/>
            <a:ext cx="2699852" cy="9873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1" grpId="0" animBg="1"/>
      <p:bldP spid="76" grpId="0"/>
      <p:bldP spid="77" grpId="0"/>
      <p:bldP spid="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07950" y="85386"/>
            <a:ext cx="3468761" cy="530476"/>
            <a:chOff x="112712" y="99624"/>
            <a:chExt cx="3468761" cy="530476"/>
          </a:xfrm>
        </p:grpSpPr>
        <p:sp>
          <p:nvSpPr>
            <p:cNvPr id="17" name="KSO_Shape"/>
            <p:cNvSpPr/>
            <p:nvPr/>
          </p:nvSpPr>
          <p:spPr>
            <a:xfrm>
              <a:off x="112712" y="99624"/>
              <a:ext cx="307149" cy="530476"/>
            </a:xfrm>
            <a:prstGeom prst="homePlate">
              <a:avLst>
                <a:gd name="adj" fmla="val 100000"/>
              </a:avLst>
            </a:pr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8" name="KSO_Shape"/>
            <p:cNvSpPr/>
            <p:nvPr/>
          </p:nvSpPr>
          <p:spPr>
            <a:xfrm>
              <a:off x="112712" y="99624"/>
              <a:ext cx="223329" cy="530476"/>
            </a:xfrm>
            <a:prstGeom prst="homePlate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9" name="文本框 57"/>
            <p:cNvSpPr txBox="1"/>
            <p:nvPr/>
          </p:nvSpPr>
          <p:spPr>
            <a:xfrm>
              <a:off x="471849" y="134029"/>
              <a:ext cx="31096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点击此处添加小标题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3043" y="1032575"/>
            <a:ext cx="1127757" cy="672437"/>
            <a:chOff x="843043" y="1032575"/>
            <a:chExt cx="1127757" cy="672437"/>
          </a:xfrm>
        </p:grpSpPr>
        <p:sp>
          <p:nvSpPr>
            <p:cNvPr id="20" name="Oval 90"/>
            <p:cNvSpPr/>
            <p:nvPr/>
          </p:nvSpPr>
          <p:spPr>
            <a:xfrm>
              <a:off x="1002059" y="1032575"/>
              <a:ext cx="672262" cy="672437"/>
            </a:xfrm>
            <a:prstGeom prst="ellipse">
              <a:avLst/>
            </a:prstGeom>
            <a:noFill/>
            <a:ln w="38100" cmpd="sng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Subtitle 2"/>
            <p:cNvSpPr txBox="1"/>
            <p:nvPr/>
          </p:nvSpPr>
          <p:spPr>
            <a:xfrm>
              <a:off x="843043" y="1131591"/>
              <a:ext cx="1127757" cy="492340"/>
            </a:xfrm>
            <a:prstGeom prst="rect">
              <a:avLst/>
            </a:prstGeom>
          </p:spPr>
          <p:txBody>
            <a:bodyPr vert="horz" wrap="square" lIns="243744" tIns="121869" rIns="243744" bIns="121869" rtlCol="0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latin typeface="微软雅黑" panose="020B0503020204020204" pitchFamily="34" charset="-122"/>
                  <a:cs typeface="Aparajita" panose="020B0604020202020204" pitchFamily="34" charset="0"/>
                </a:rPr>
                <a:t>25%</a:t>
              </a:r>
              <a:endParaRPr lang="en-US" sz="1100" b="1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23" name="Group 93"/>
          <p:cNvGrpSpPr/>
          <p:nvPr/>
        </p:nvGrpSpPr>
        <p:grpSpPr>
          <a:xfrm>
            <a:off x="5745720" y="886242"/>
            <a:ext cx="2401987" cy="3816385"/>
            <a:chOff x="15037068" y="3018278"/>
            <a:chExt cx="5533810" cy="8792366"/>
          </a:xfrm>
        </p:grpSpPr>
        <p:sp>
          <p:nvSpPr>
            <p:cNvPr id="24" name="Freeform 1"/>
            <p:cNvSpPr>
              <a:spLocks noChangeArrowheads="1"/>
            </p:cNvSpPr>
            <p:nvPr/>
          </p:nvSpPr>
          <p:spPr bwMode="auto">
            <a:xfrm>
              <a:off x="17995158" y="6449560"/>
              <a:ext cx="1578743" cy="2309246"/>
            </a:xfrm>
            <a:custGeom>
              <a:avLst/>
              <a:gdLst>
                <a:gd name="T0" fmla="*/ 2000 w 2969"/>
                <a:gd name="T1" fmla="*/ 656 h 4375"/>
                <a:gd name="T2" fmla="*/ 2000 w 2969"/>
                <a:gd name="T3" fmla="*/ 656 h 4375"/>
                <a:gd name="T4" fmla="*/ 2281 w 2969"/>
                <a:gd name="T5" fmla="*/ 562 h 4375"/>
                <a:gd name="T6" fmla="*/ 2750 w 2969"/>
                <a:gd name="T7" fmla="*/ 812 h 4375"/>
                <a:gd name="T8" fmla="*/ 2968 w 2969"/>
                <a:gd name="T9" fmla="*/ 812 h 4375"/>
                <a:gd name="T10" fmla="*/ 2968 w 2969"/>
                <a:gd name="T11" fmla="*/ 0 h 4375"/>
                <a:gd name="T12" fmla="*/ 0 w 2969"/>
                <a:gd name="T13" fmla="*/ 0 h 4375"/>
                <a:gd name="T14" fmla="*/ 0 w 2969"/>
                <a:gd name="T15" fmla="*/ 3186 h 4375"/>
                <a:gd name="T16" fmla="*/ 1062 w 2969"/>
                <a:gd name="T17" fmla="*/ 3186 h 4375"/>
                <a:gd name="T18" fmla="*/ 1156 w 2969"/>
                <a:gd name="T19" fmla="*/ 3249 h 4375"/>
                <a:gd name="T20" fmla="*/ 1156 w 2969"/>
                <a:gd name="T21" fmla="*/ 3624 h 4375"/>
                <a:gd name="T22" fmla="*/ 1125 w 2969"/>
                <a:gd name="T23" fmla="*/ 3686 h 4375"/>
                <a:gd name="T24" fmla="*/ 875 w 2969"/>
                <a:gd name="T25" fmla="*/ 4030 h 4375"/>
                <a:gd name="T26" fmla="*/ 968 w 2969"/>
                <a:gd name="T27" fmla="*/ 4249 h 4375"/>
                <a:gd name="T28" fmla="*/ 1250 w 2969"/>
                <a:gd name="T29" fmla="*/ 4374 h 4375"/>
                <a:gd name="T30" fmla="*/ 1718 w 2969"/>
                <a:gd name="T31" fmla="*/ 4093 h 4375"/>
                <a:gd name="T32" fmla="*/ 1437 w 2969"/>
                <a:gd name="T33" fmla="*/ 3655 h 4375"/>
                <a:gd name="T34" fmla="*/ 1406 w 2969"/>
                <a:gd name="T35" fmla="*/ 3593 h 4375"/>
                <a:gd name="T36" fmla="*/ 1406 w 2969"/>
                <a:gd name="T37" fmla="*/ 3249 h 4375"/>
                <a:gd name="T38" fmla="*/ 1468 w 2969"/>
                <a:gd name="T39" fmla="*/ 3155 h 4375"/>
                <a:gd name="T40" fmla="*/ 2968 w 2969"/>
                <a:gd name="T41" fmla="*/ 3155 h 4375"/>
                <a:gd name="T42" fmla="*/ 2968 w 2969"/>
                <a:gd name="T43" fmla="*/ 1375 h 4375"/>
                <a:gd name="T44" fmla="*/ 2812 w 2969"/>
                <a:gd name="T45" fmla="*/ 1375 h 4375"/>
                <a:gd name="T46" fmla="*/ 2312 w 2969"/>
                <a:gd name="T47" fmla="*/ 1687 h 4375"/>
                <a:gd name="T48" fmla="*/ 1843 w 2969"/>
                <a:gd name="T49" fmla="*/ 1125 h 4375"/>
                <a:gd name="T50" fmla="*/ 2000 w 2969"/>
                <a:gd name="T51" fmla="*/ 656 h 4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69" h="4375">
                  <a:moveTo>
                    <a:pt x="2000" y="656"/>
                  </a:moveTo>
                  <a:lnTo>
                    <a:pt x="2000" y="656"/>
                  </a:lnTo>
                  <a:cubicBezTo>
                    <a:pt x="2062" y="594"/>
                    <a:pt x="2156" y="562"/>
                    <a:pt x="2281" y="562"/>
                  </a:cubicBezTo>
                  <a:cubicBezTo>
                    <a:pt x="2468" y="562"/>
                    <a:pt x="2656" y="750"/>
                    <a:pt x="2750" y="812"/>
                  </a:cubicBezTo>
                  <a:cubicBezTo>
                    <a:pt x="2968" y="812"/>
                    <a:pt x="2968" y="812"/>
                    <a:pt x="2968" y="812"/>
                  </a:cubicBezTo>
                  <a:cubicBezTo>
                    <a:pt x="2968" y="0"/>
                    <a:pt x="2968" y="0"/>
                    <a:pt x="29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6"/>
                    <a:pt x="0" y="3186"/>
                    <a:pt x="0" y="3186"/>
                  </a:cubicBezTo>
                  <a:cubicBezTo>
                    <a:pt x="1062" y="3186"/>
                    <a:pt x="1062" y="3186"/>
                    <a:pt x="1062" y="3186"/>
                  </a:cubicBezTo>
                  <a:cubicBezTo>
                    <a:pt x="1125" y="3186"/>
                    <a:pt x="1156" y="3218"/>
                    <a:pt x="1156" y="3249"/>
                  </a:cubicBezTo>
                  <a:cubicBezTo>
                    <a:pt x="1156" y="3624"/>
                    <a:pt x="1156" y="3624"/>
                    <a:pt x="1156" y="3624"/>
                  </a:cubicBezTo>
                  <a:cubicBezTo>
                    <a:pt x="1156" y="3655"/>
                    <a:pt x="1125" y="3686"/>
                    <a:pt x="1125" y="3686"/>
                  </a:cubicBezTo>
                  <a:cubicBezTo>
                    <a:pt x="1062" y="3749"/>
                    <a:pt x="875" y="3905"/>
                    <a:pt x="875" y="4030"/>
                  </a:cubicBezTo>
                  <a:cubicBezTo>
                    <a:pt x="875" y="4093"/>
                    <a:pt x="906" y="4186"/>
                    <a:pt x="968" y="4249"/>
                  </a:cubicBezTo>
                  <a:cubicBezTo>
                    <a:pt x="1031" y="4311"/>
                    <a:pt x="1125" y="4374"/>
                    <a:pt x="1250" y="4374"/>
                  </a:cubicBezTo>
                  <a:cubicBezTo>
                    <a:pt x="1406" y="4374"/>
                    <a:pt x="1687" y="4311"/>
                    <a:pt x="1718" y="4093"/>
                  </a:cubicBezTo>
                  <a:cubicBezTo>
                    <a:pt x="1718" y="3843"/>
                    <a:pt x="1437" y="3655"/>
                    <a:pt x="1437" y="3655"/>
                  </a:cubicBezTo>
                  <a:cubicBezTo>
                    <a:pt x="1406" y="3655"/>
                    <a:pt x="1406" y="3624"/>
                    <a:pt x="1406" y="3593"/>
                  </a:cubicBezTo>
                  <a:cubicBezTo>
                    <a:pt x="1406" y="3249"/>
                    <a:pt x="1406" y="3249"/>
                    <a:pt x="1406" y="3249"/>
                  </a:cubicBezTo>
                  <a:cubicBezTo>
                    <a:pt x="1406" y="3186"/>
                    <a:pt x="1437" y="3155"/>
                    <a:pt x="1468" y="3155"/>
                  </a:cubicBezTo>
                  <a:cubicBezTo>
                    <a:pt x="2968" y="3155"/>
                    <a:pt x="2968" y="3155"/>
                    <a:pt x="2968" y="3155"/>
                  </a:cubicBezTo>
                  <a:cubicBezTo>
                    <a:pt x="2968" y="1375"/>
                    <a:pt x="2968" y="1375"/>
                    <a:pt x="2968" y="1375"/>
                  </a:cubicBezTo>
                  <a:cubicBezTo>
                    <a:pt x="2812" y="1375"/>
                    <a:pt x="2812" y="1375"/>
                    <a:pt x="2812" y="1375"/>
                  </a:cubicBezTo>
                  <a:cubicBezTo>
                    <a:pt x="2718" y="1469"/>
                    <a:pt x="2500" y="1687"/>
                    <a:pt x="2312" y="1687"/>
                  </a:cubicBezTo>
                  <a:cubicBezTo>
                    <a:pt x="2093" y="1687"/>
                    <a:pt x="1843" y="1531"/>
                    <a:pt x="1843" y="1125"/>
                  </a:cubicBezTo>
                  <a:cubicBezTo>
                    <a:pt x="1843" y="875"/>
                    <a:pt x="1937" y="719"/>
                    <a:pt x="2000" y="6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2"/>
            <p:cNvSpPr>
              <a:spLocks noChangeArrowheads="1"/>
            </p:cNvSpPr>
            <p:nvPr/>
          </p:nvSpPr>
          <p:spPr bwMode="auto">
            <a:xfrm>
              <a:off x="16331965" y="6449560"/>
              <a:ext cx="1581089" cy="1683051"/>
            </a:xfrm>
            <a:custGeom>
              <a:avLst/>
              <a:gdLst>
                <a:gd name="T0" fmla="*/ 2969 w 2970"/>
                <a:gd name="T1" fmla="*/ 0 h 3187"/>
                <a:gd name="T2" fmla="*/ 2969 w 2970"/>
                <a:gd name="T3" fmla="*/ 0 h 3187"/>
                <a:gd name="T4" fmla="*/ 0 w 2970"/>
                <a:gd name="T5" fmla="*/ 0 h 3187"/>
                <a:gd name="T6" fmla="*/ 0 w 2970"/>
                <a:gd name="T7" fmla="*/ 781 h 3187"/>
                <a:gd name="T8" fmla="*/ 219 w 2970"/>
                <a:gd name="T9" fmla="*/ 781 h 3187"/>
                <a:gd name="T10" fmla="*/ 719 w 2970"/>
                <a:gd name="T11" fmla="*/ 500 h 3187"/>
                <a:gd name="T12" fmla="*/ 1126 w 2970"/>
                <a:gd name="T13" fmla="*/ 1062 h 3187"/>
                <a:gd name="T14" fmla="*/ 1001 w 2970"/>
                <a:gd name="T15" fmla="*/ 1500 h 3187"/>
                <a:gd name="T16" fmla="*/ 688 w 2970"/>
                <a:gd name="T17" fmla="*/ 1625 h 3187"/>
                <a:gd name="T18" fmla="*/ 219 w 2970"/>
                <a:gd name="T19" fmla="*/ 1344 h 3187"/>
                <a:gd name="T20" fmla="*/ 0 w 2970"/>
                <a:gd name="T21" fmla="*/ 1344 h 3187"/>
                <a:gd name="T22" fmla="*/ 0 w 2970"/>
                <a:gd name="T23" fmla="*/ 3030 h 3187"/>
                <a:gd name="T24" fmla="*/ 63 w 2970"/>
                <a:gd name="T25" fmla="*/ 3186 h 3187"/>
                <a:gd name="T26" fmla="*/ 2969 w 2970"/>
                <a:gd name="T27" fmla="*/ 3186 h 3187"/>
                <a:gd name="T28" fmla="*/ 2969 w 2970"/>
                <a:gd name="T29" fmla="*/ 0 h 3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70" h="3187">
                  <a:moveTo>
                    <a:pt x="2969" y="0"/>
                  </a:moveTo>
                  <a:lnTo>
                    <a:pt x="2969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9" y="781"/>
                    <a:pt x="219" y="781"/>
                    <a:pt x="219" y="781"/>
                  </a:cubicBezTo>
                  <a:cubicBezTo>
                    <a:pt x="251" y="687"/>
                    <a:pt x="407" y="500"/>
                    <a:pt x="719" y="500"/>
                  </a:cubicBezTo>
                  <a:cubicBezTo>
                    <a:pt x="1126" y="500"/>
                    <a:pt x="1126" y="937"/>
                    <a:pt x="1126" y="1062"/>
                  </a:cubicBezTo>
                  <a:cubicBezTo>
                    <a:pt x="1126" y="1281"/>
                    <a:pt x="1094" y="1406"/>
                    <a:pt x="1001" y="1500"/>
                  </a:cubicBezTo>
                  <a:cubicBezTo>
                    <a:pt x="907" y="1594"/>
                    <a:pt x="813" y="1625"/>
                    <a:pt x="688" y="1625"/>
                  </a:cubicBezTo>
                  <a:cubicBezTo>
                    <a:pt x="438" y="1594"/>
                    <a:pt x="282" y="1437"/>
                    <a:pt x="219" y="1344"/>
                  </a:cubicBezTo>
                  <a:cubicBezTo>
                    <a:pt x="0" y="1344"/>
                    <a:pt x="0" y="1344"/>
                    <a:pt x="0" y="1344"/>
                  </a:cubicBezTo>
                  <a:cubicBezTo>
                    <a:pt x="0" y="3030"/>
                    <a:pt x="0" y="3030"/>
                    <a:pt x="0" y="3030"/>
                  </a:cubicBezTo>
                  <a:cubicBezTo>
                    <a:pt x="32" y="3093"/>
                    <a:pt x="32" y="3124"/>
                    <a:pt x="63" y="3186"/>
                  </a:cubicBezTo>
                  <a:cubicBezTo>
                    <a:pt x="2969" y="3186"/>
                    <a:pt x="2969" y="3186"/>
                    <a:pt x="2969" y="3186"/>
                  </a:cubicBezTo>
                  <a:lnTo>
                    <a:pt x="2969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26" name="Freeform 3"/>
            <p:cNvSpPr>
              <a:spLocks noChangeArrowheads="1"/>
            </p:cNvSpPr>
            <p:nvPr/>
          </p:nvSpPr>
          <p:spPr bwMode="auto">
            <a:xfrm>
              <a:off x="16331965" y="3018278"/>
              <a:ext cx="4055937" cy="2227771"/>
            </a:xfrm>
            <a:custGeom>
              <a:avLst/>
              <a:gdLst>
                <a:gd name="T0" fmla="*/ 0 w 7626"/>
                <a:gd name="T1" fmla="*/ 3031 h 4220"/>
                <a:gd name="T2" fmla="*/ 0 w 7626"/>
                <a:gd name="T3" fmla="*/ 3031 h 4220"/>
                <a:gd name="T4" fmla="*/ 1282 w 7626"/>
                <a:gd name="T5" fmla="*/ 3031 h 4220"/>
                <a:gd name="T6" fmla="*/ 1344 w 7626"/>
                <a:gd name="T7" fmla="*/ 3094 h 4220"/>
                <a:gd name="T8" fmla="*/ 1344 w 7626"/>
                <a:gd name="T9" fmla="*/ 3500 h 4220"/>
                <a:gd name="T10" fmla="*/ 1313 w 7626"/>
                <a:gd name="T11" fmla="*/ 3562 h 4220"/>
                <a:gd name="T12" fmla="*/ 1094 w 7626"/>
                <a:gd name="T13" fmla="*/ 3875 h 4220"/>
                <a:gd name="T14" fmla="*/ 1469 w 7626"/>
                <a:gd name="T15" fmla="*/ 4219 h 4220"/>
                <a:gd name="T16" fmla="*/ 1907 w 7626"/>
                <a:gd name="T17" fmla="*/ 3906 h 4220"/>
                <a:gd name="T18" fmla="*/ 1657 w 7626"/>
                <a:gd name="T19" fmla="*/ 3531 h 4220"/>
                <a:gd name="T20" fmla="*/ 1594 w 7626"/>
                <a:gd name="T21" fmla="*/ 3469 h 4220"/>
                <a:gd name="T22" fmla="*/ 1626 w 7626"/>
                <a:gd name="T23" fmla="*/ 3125 h 4220"/>
                <a:gd name="T24" fmla="*/ 1688 w 7626"/>
                <a:gd name="T25" fmla="*/ 3062 h 4220"/>
                <a:gd name="T26" fmla="*/ 4437 w 7626"/>
                <a:gd name="T27" fmla="*/ 3062 h 4220"/>
                <a:gd name="T28" fmla="*/ 4437 w 7626"/>
                <a:gd name="T29" fmla="*/ 2812 h 4220"/>
                <a:gd name="T30" fmla="*/ 4156 w 7626"/>
                <a:gd name="T31" fmla="*/ 2312 h 4220"/>
                <a:gd name="T32" fmla="*/ 4687 w 7626"/>
                <a:gd name="T33" fmla="*/ 1906 h 4220"/>
                <a:gd name="T34" fmla="*/ 5250 w 7626"/>
                <a:gd name="T35" fmla="*/ 2312 h 4220"/>
                <a:gd name="T36" fmla="*/ 4968 w 7626"/>
                <a:gd name="T37" fmla="*/ 2812 h 4220"/>
                <a:gd name="T38" fmla="*/ 4968 w 7626"/>
                <a:gd name="T39" fmla="*/ 3031 h 4220"/>
                <a:gd name="T40" fmla="*/ 7625 w 7626"/>
                <a:gd name="T41" fmla="*/ 3031 h 4220"/>
                <a:gd name="T42" fmla="*/ 6531 w 7626"/>
                <a:gd name="T43" fmla="*/ 1375 h 4220"/>
                <a:gd name="T44" fmla="*/ 3156 w 7626"/>
                <a:gd name="T45" fmla="*/ 0 h 4220"/>
                <a:gd name="T46" fmla="*/ 0 w 7626"/>
                <a:gd name="T47" fmla="*/ 1000 h 4220"/>
                <a:gd name="T48" fmla="*/ 0 w 7626"/>
                <a:gd name="T49" fmla="*/ 3031 h 4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26" h="4220">
                  <a:moveTo>
                    <a:pt x="0" y="3031"/>
                  </a:moveTo>
                  <a:lnTo>
                    <a:pt x="0" y="3031"/>
                  </a:lnTo>
                  <a:cubicBezTo>
                    <a:pt x="1282" y="3031"/>
                    <a:pt x="1282" y="3031"/>
                    <a:pt x="1282" y="3031"/>
                  </a:cubicBezTo>
                  <a:cubicBezTo>
                    <a:pt x="1313" y="3031"/>
                    <a:pt x="1344" y="3062"/>
                    <a:pt x="1344" y="3094"/>
                  </a:cubicBezTo>
                  <a:cubicBezTo>
                    <a:pt x="1344" y="3500"/>
                    <a:pt x="1344" y="3500"/>
                    <a:pt x="1344" y="3500"/>
                  </a:cubicBezTo>
                  <a:cubicBezTo>
                    <a:pt x="1344" y="3500"/>
                    <a:pt x="1344" y="3531"/>
                    <a:pt x="1313" y="3562"/>
                  </a:cubicBezTo>
                  <a:cubicBezTo>
                    <a:pt x="1251" y="3594"/>
                    <a:pt x="1094" y="3719"/>
                    <a:pt x="1094" y="3875"/>
                  </a:cubicBezTo>
                  <a:cubicBezTo>
                    <a:pt x="1094" y="4031"/>
                    <a:pt x="1219" y="4219"/>
                    <a:pt x="1469" y="4219"/>
                  </a:cubicBezTo>
                  <a:cubicBezTo>
                    <a:pt x="1719" y="4219"/>
                    <a:pt x="1907" y="4062"/>
                    <a:pt x="1907" y="3906"/>
                  </a:cubicBezTo>
                  <a:cubicBezTo>
                    <a:pt x="1938" y="3656"/>
                    <a:pt x="1657" y="3531"/>
                    <a:pt x="1657" y="3531"/>
                  </a:cubicBezTo>
                  <a:cubicBezTo>
                    <a:pt x="1626" y="3531"/>
                    <a:pt x="1594" y="3500"/>
                    <a:pt x="1594" y="3469"/>
                  </a:cubicBezTo>
                  <a:cubicBezTo>
                    <a:pt x="1626" y="3125"/>
                    <a:pt x="1626" y="3125"/>
                    <a:pt x="1626" y="3125"/>
                  </a:cubicBezTo>
                  <a:cubicBezTo>
                    <a:pt x="1626" y="3094"/>
                    <a:pt x="1657" y="3062"/>
                    <a:pt x="1688" y="3062"/>
                  </a:cubicBezTo>
                  <a:cubicBezTo>
                    <a:pt x="4437" y="3062"/>
                    <a:pt x="4437" y="3062"/>
                    <a:pt x="4437" y="3062"/>
                  </a:cubicBezTo>
                  <a:cubicBezTo>
                    <a:pt x="4437" y="2812"/>
                    <a:pt x="4437" y="2812"/>
                    <a:pt x="4437" y="2812"/>
                  </a:cubicBezTo>
                  <a:cubicBezTo>
                    <a:pt x="4343" y="2750"/>
                    <a:pt x="4156" y="2594"/>
                    <a:pt x="4156" y="2312"/>
                  </a:cubicBezTo>
                  <a:cubicBezTo>
                    <a:pt x="4156" y="2031"/>
                    <a:pt x="4437" y="1906"/>
                    <a:pt x="4687" y="1906"/>
                  </a:cubicBezTo>
                  <a:cubicBezTo>
                    <a:pt x="4937" y="1906"/>
                    <a:pt x="5250" y="2000"/>
                    <a:pt x="5250" y="2312"/>
                  </a:cubicBezTo>
                  <a:cubicBezTo>
                    <a:pt x="5250" y="2594"/>
                    <a:pt x="5062" y="2750"/>
                    <a:pt x="4968" y="2812"/>
                  </a:cubicBezTo>
                  <a:cubicBezTo>
                    <a:pt x="4968" y="3031"/>
                    <a:pt x="4968" y="3031"/>
                    <a:pt x="4968" y="3031"/>
                  </a:cubicBezTo>
                  <a:cubicBezTo>
                    <a:pt x="7625" y="3031"/>
                    <a:pt x="7625" y="3031"/>
                    <a:pt x="7625" y="3031"/>
                  </a:cubicBezTo>
                  <a:cubicBezTo>
                    <a:pt x="7374" y="2437"/>
                    <a:pt x="6999" y="1812"/>
                    <a:pt x="6531" y="1375"/>
                  </a:cubicBezTo>
                  <a:cubicBezTo>
                    <a:pt x="5531" y="562"/>
                    <a:pt x="4625" y="31"/>
                    <a:pt x="3156" y="0"/>
                  </a:cubicBezTo>
                  <a:cubicBezTo>
                    <a:pt x="2251" y="0"/>
                    <a:pt x="1032" y="250"/>
                    <a:pt x="0" y="1000"/>
                  </a:cubicBezTo>
                  <a:lnTo>
                    <a:pt x="0" y="30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27" name="Freeform 4"/>
            <p:cNvSpPr>
              <a:spLocks noChangeArrowheads="1"/>
            </p:cNvSpPr>
            <p:nvPr/>
          </p:nvSpPr>
          <p:spPr bwMode="auto">
            <a:xfrm>
              <a:off x="17995157" y="4107722"/>
              <a:ext cx="2176929" cy="2276656"/>
            </a:xfrm>
            <a:custGeom>
              <a:avLst/>
              <a:gdLst>
                <a:gd name="T0" fmla="*/ 2968 w 4094"/>
                <a:gd name="T1" fmla="*/ 2875 h 4314"/>
                <a:gd name="T2" fmla="*/ 2968 w 4094"/>
                <a:gd name="T3" fmla="*/ 2875 h 4314"/>
                <a:gd name="T4" fmla="*/ 3031 w 4094"/>
                <a:gd name="T5" fmla="*/ 2813 h 4314"/>
                <a:gd name="T6" fmla="*/ 3375 w 4094"/>
                <a:gd name="T7" fmla="*/ 2813 h 4314"/>
                <a:gd name="T8" fmla="*/ 3406 w 4094"/>
                <a:gd name="T9" fmla="*/ 2844 h 4314"/>
                <a:gd name="T10" fmla="*/ 3812 w 4094"/>
                <a:gd name="T11" fmla="*/ 3063 h 4314"/>
                <a:gd name="T12" fmla="*/ 4093 w 4094"/>
                <a:gd name="T13" fmla="*/ 2657 h 4314"/>
                <a:gd name="T14" fmla="*/ 3812 w 4094"/>
                <a:gd name="T15" fmla="*/ 2282 h 4314"/>
                <a:gd name="T16" fmla="*/ 3406 w 4094"/>
                <a:gd name="T17" fmla="*/ 2532 h 4314"/>
                <a:gd name="T18" fmla="*/ 3343 w 4094"/>
                <a:gd name="T19" fmla="*/ 2563 h 4314"/>
                <a:gd name="T20" fmla="*/ 3000 w 4094"/>
                <a:gd name="T21" fmla="*/ 2563 h 4314"/>
                <a:gd name="T22" fmla="*/ 2937 w 4094"/>
                <a:gd name="T23" fmla="*/ 2500 h 4314"/>
                <a:gd name="T24" fmla="*/ 2937 w 4094"/>
                <a:gd name="T25" fmla="*/ 1125 h 4314"/>
                <a:gd name="T26" fmla="*/ 1781 w 4094"/>
                <a:gd name="T27" fmla="*/ 1125 h 4314"/>
                <a:gd name="T28" fmla="*/ 1718 w 4094"/>
                <a:gd name="T29" fmla="*/ 1063 h 4314"/>
                <a:gd name="T30" fmla="*/ 1718 w 4094"/>
                <a:gd name="T31" fmla="*/ 719 h 4314"/>
                <a:gd name="T32" fmla="*/ 1750 w 4094"/>
                <a:gd name="T33" fmla="*/ 657 h 4314"/>
                <a:gd name="T34" fmla="*/ 1968 w 4094"/>
                <a:gd name="T35" fmla="*/ 250 h 4314"/>
                <a:gd name="T36" fmla="*/ 1562 w 4094"/>
                <a:gd name="T37" fmla="*/ 0 h 4314"/>
                <a:gd name="T38" fmla="*/ 1187 w 4094"/>
                <a:gd name="T39" fmla="*/ 250 h 4314"/>
                <a:gd name="T40" fmla="*/ 1406 w 4094"/>
                <a:gd name="T41" fmla="*/ 657 h 4314"/>
                <a:gd name="T42" fmla="*/ 1468 w 4094"/>
                <a:gd name="T43" fmla="*/ 719 h 4314"/>
                <a:gd name="T44" fmla="*/ 1468 w 4094"/>
                <a:gd name="T45" fmla="*/ 1063 h 4314"/>
                <a:gd name="T46" fmla="*/ 1375 w 4094"/>
                <a:gd name="T47" fmla="*/ 1157 h 4314"/>
                <a:gd name="T48" fmla="*/ 0 w 4094"/>
                <a:gd name="T49" fmla="*/ 1157 h 4314"/>
                <a:gd name="T50" fmla="*/ 0 w 4094"/>
                <a:gd name="T51" fmla="*/ 4313 h 4314"/>
                <a:gd name="T52" fmla="*/ 2968 w 4094"/>
                <a:gd name="T53" fmla="*/ 4313 h 4314"/>
                <a:gd name="T54" fmla="*/ 2968 w 4094"/>
                <a:gd name="T55" fmla="*/ 2875 h 4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94" h="4314">
                  <a:moveTo>
                    <a:pt x="2968" y="2875"/>
                  </a:moveTo>
                  <a:lnTo>
                    <a:pt x="2968" y="2875"/>
                  </a:lnTo>
                  <a:cubicBezTo>
                    <a:pt x="2968" y="2844"/>
                    <a:pt x="3000" y="2813"/>
                    <a:pt x="3031" y="2813"/>
                  </a:cubicBezTo>
                  <a:cubicBezTo>
                    <a:pt x="3375" y="2813"/>
                    <a:pt x="3375" y="2813"/>
                    <a:pt x="3375" y="2813"/>
                  </a:cubicBezTo>
                  <a:cubicBezTo>
                    <a:pt x="3375" y="2813"/>
                    <a:pt x="3406" y="2813"/>
                    <a:pt x="3406" y="2844"/>
                  </a:cubicBezTo>
                  <a:cubicBezTo>
                    <a:pt x="3468" y="2907"/>
                    <a:pt x="3656" y="3063"/>
                    <a:pt x="3812" y="3063"/>
                  </a:cubicBezTo>
                  <a:cubicBezTo>
                    <a:pt x="3999" y="3063"/>
                    <a:pt x="4093" y="2844"/>
                    <a:pt x="4093" y="2657"/>
                  </a:cubicBezTo>
                  <a:cubicBezTo>
                    <a:pt x="4093" y="2407"/>
                    <a:pt x="3968" y="2282"/>
                    <a:pt x="3812" y="2282"/>
                  </a:cubicBezTo>
                  <a:cubicBezTo>
                    <a:pt x="3687" y="2282"/>
                    <a:pt x="3499" y="2438"/>
                    <a:pt x="3406" y="2532"/>
                  </a:cubicBezTo>
                  <a:cubicBezTo>
                    <a:pt x="3406" y="2563"/>
                    <a:pt x="3375" y="2563"/>
                    <a:pt x="3343" y="2563"/>
                  </a:cubicBezTo>
                  <a:cubicBezTo>
                    <a:pt x="3000" y="2563"/>
                    <a:pt x="3000" y="2563"/>
                    <a:pt x="3000" y="2563"/>
                  </a:cubicBezTo>
                  <a:cubicBezTo>
                    <a:pt x="2968" y="2563"/>
                    <a:pt x="2937" y="2532"/>
                    <a:pt x="2937" y="2500"/>
                  </a:cubicBezTo>
                  <a:cubicBezTo>
                    <a:pt x="2937" y="1125"/>
                    <a:pt x="2937" y="1125"/>
                    <a:pt x="2937" y="1125"/>
                  </a:cubicBezTo>
                  <a:cubicBezTo>
                    <a:pt x="1781" y="1125"/>
                    <a:pt x="1781" y="1125"/>
                    <a:pt x="1781" y="1125"/>
                  </a:cubicBezTo>
                  <a:cubicBezTo>
                    <a:pt x="1750" y="1125"/>
                    <a:pt x="1718" y="1094"/>
                    <a:pt x="1718" y="1063"/>
                  </a:cubicBezTo>
                  <a:cubicBezTo>
                    <a:pt x="1718" y="719"/>
                    <a:pt x="1718" y="719"/>
                    <a:pt x="1718" y="719"/>
                  </a:cubicBezTo>
                  <a:cubicBezTo>
                    <a:pt x="1718" y="688"/>
                    <a:pt x="1718" y="657"/>
                    <a:pt x="1750" y="657"/>
                  </a:cubicBezTo>
                  <a:cubicBezTo>
                    <a:pt x="1750" y="657"/>
                    <a:pt x="1968" y="500"/>
                    <a:pt x="1968" y="250"/>
                  </a:cubicBezTo>
                  <a:cubicBezTo>
                    <a:pt x="1968" y="0"/>
                    <a:pt x="1625" y="0"/>
                    <a:pt x="1562" y="0"/>
                  </a:cubicBezTo>
                  <a:cubicBezTo>
                    <a:pt x="1406" y="0"/>
                    <a:pt x="1187" y="32"/>
                    <a:pt x="1187" y="250"/>
                  </a:cubicBezTo>
                  <a:cubicBezTo>
                    <a:pt x="1187" y="500"/>
                    <a:pt x="1406" y="625"/>
                    <a:pt x="1406" y="657"/>
                  </a:cubicBezTo>
                  <a:cubicBezTo>
                    <a:pt x="1437" y="657"/>
                    <a:pt x="1468" y="688"/>
                    <a:pt x="1468" y="719"/>
                  </a:cubicBezTo>
                  <a:cubicBezTo>
                    <a:pt x="1468" y="1063"/>
                    <a:pt x="1468" y="1063"/>
                    <a:pt x="1468" y="1063"/>
                  </a:cubicBezTo>
                  <a:cubicBezTo>
                    <a:pt x="1468" y="1094"/>
                    <a:pt x="1406" y="1157"/>
                    <a:pt x="1375" y="1157"/>
                  </a:cubicBezTo>
                  <a:cubicBezTo>
                    <a:pt x="0" y="1157"/>
                    <a:pt x="0" y="1157"/>
                    <a:pt x="0" y="1157"/>
                  </a:cubicBezTo>
                  <a:cubicBezTo>
                    <a:pt x="0" y="4313"/>
                    <a:pt x="0" y="4313"/>
                    <a:pt x="0" y="4313"/>
                  </a:cubicBezTo>
                  <a:cubicBezTo>
                    <a:pt x="2968" y="4313"/>
                    <a:pt x="2968" y="4313"/>
                    <a:pt x="2968" y="4313"/>
                  </a:cubicBezTo>
                  <a:lnTo>
                    <a:pt x="2968" y="287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Freeform 5"/>
            <p:cNvSpPr>
              <a:spLocks noChangeArrowheads="1"/>
            </p:cNvSpPr>
            <p:nvPr/>
          </p:nvSpPr>
          <p:spPr bwMode="auto">
            <a:xfrm>
              <a:off x="19057819" y="4717624"/>
              <a:ext cx="1513059" cy="3266002"/>
            </a:xfrm>
            <a:custGeom>
              <a:avLst/>
              <a:gdLst>
                <a:gd name="T0" fmla="*/ 1093 w 2844"/>
                <a:gd name="T1" fmla="*/ 0 h 6187"/>
                <a:gd name="T2" fmla="*/ 1093 w 2844"/>
                <a:gd name="T3" fmla="*/ 0 h 6187"/>
                <a:gd name="T4" fmla="*/ 1093 w 2844"/>
                <a:gd name="T5" fmla="*/ 1250 h 6187"/>
                <a:gd name="T6" fmla="*/ 1312 w 2844"/>
                <a:gd name="T7" fmla="*/ 1250 h 6187"/>
                <a:gd name="T8" fmla="*/ 1812 w 2844"/>
                <a:gd name="T9" fmla="*/ 968 h 6187"/>
                <a:gd name="T10" fmla="*/ 2218 w 2844"/>
                <a:gd name="T11" fmla="*/ 1500 h 6187"/>
                <a:gd name="T12" fmla="*/ 1812 w 2844"/>
                <a:gd name="T13" fmla="*/ 2062 h 6187"/>
                <a:gd name="T14" fmla="*/ 1312 w 2844"/>
                <a:gd name="T15" fmla="*/ 1781 h 6187"/>
                <a:gd name="T16" fmla="*/ 1125 w 2844"/>
                <a:gd name="T17" fmla="*/ 1781 h 6187"/>
                <a:gd name="T18" fmla="*/ 1125 w 2844"/>
                <a:gd name="T19" fmla="*/ 4187 h 6187"/>
                <a:gd name="T20" fmla="*/ 1031 w 2844"/>
                <a:gd name="T21" fmla="*/ 4250 h 6187"/>
                <a:gd name="T22" fmla="*/ 718 w 2844"/>
                <a:gd name="T23" fmla="*/ 4250 h 6187"/>
                <a:gd name="T24" fmla="*/ 656 w 2844"/>
                <a:gd name="T25" fmla="*/ 4218 h 6187"/>
                <a:gd name="T26" fmla="*/ 281 w 2844"/>
                <a:gd name="T27" fmla="*/ 4000 h 6187"/>
                <a:gd name="T28" fmla="*/ 93 w 2844"/>
                <a:gd name="T29" fmla="*/ 4062 h 6187"/>
                <a:gd name="T30" fmla="*/ 0 w 2844"/>
                <a:gd name="T31" fmla="*/ 4406 h 6187"/>
                <a:gd name="T32" fmla="*/ 312 w 2844"/>
                <a:gd name="T33" fmla="*/ 4812 h 6187"/>
                <a:gd name="T34" fmla="*/ 718 w 2844"/>
                <a:gd name="T35" fmla="*/ 4531 h 6187"/>
                <a:gd name="T36" fmla="*/ 750 w 2844"/>
                <a:gd name="T37" fmla="*/ 4500 h 6187"/>
                <a:gd name="T38" fmla="*/ 1031 w 2844"/>
                <a:gd name="T39" fmla="*/ 4500 h 6187"/>
                <a:gd name="T40" fmla="*/ 1125 w 2844"/>
                <a:gd name="T41" fmla="*/ 4593 h 6187"/>
                <a:gd name="T42" fmla="*/ 1125 w 2844"/>
                <a:gd name="T43" fmla="*/ 6186 h 6187"/>
                <a:gd name="T44" fmla="*/ 2156 w 2844"/>
                <a:gd name="T45" fmla="*/ 3906 h 6187"/>
                <a:gd name="T46" fmla="*/ 2843 w 2844"/>
                <a:gd name="T47" fmla="*/ 1437 h 6187"/>
                <a:gd name="T48" fmla="*/ 2562 w 2844"/>
                <a:gd name="T49" fmla="*/ 0 h 6187"/>
                <a:gd name="T50" fmla="*/ 1093 w 2844"/>
                <a:gd name="T51" fmla="*/ 0 h 6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44" h="6187">
                  <a:moveTo>
                    <a:pt x="1093" y="0"/>
                  </a:moveTo>
                  <a:lnTo>
                    <a:pt x="1093" y="0"/>
                  </a:lnTo>
                  <a:cubicBezTo>
                    <a:pt x="1093" y="1250"/>
                    <a:pt x="1093" y="1250"/>
                    <a:pt x="1093" y="1250"/>
                  </a:cubicBezTo>
                  <a:cubicBezTo>
                    <a:pt x="1312" y="1250"/>
                    <a:pt x="1312" y="1250"/>
                    <a:pt x="1312" y="1250"/>
                  </a:cubicBezTo>
                  <a:cubicBezTo>
                    <a:pt x="1406" y="1187"/>
                    <a:pt x="1624" y="968"/>
                    <a:pt x="1812" y="968"/>
                  </a:cubicBezTo>
                  <a:cubicBezTo>
                    <a:pt x="1999" y="968"/>
                    <a:pt x="2218" y="1125"/>
                    <a:pt x="2218" y="1500"/>
                  </a:cubicBezTo>
                  <a:cubicBezTo>
                    <a:pt x="2218" y="1843"/>
                    <a:pt x="2062" y="2062"/>
                    <a:pt x="1812" y="2062"/>
                  </a:cubicBezTo>
                  <a:cubicBezTo>
                    <a:pt x="1593" y="2062"/>
                    <a:pt x="1406" y="1875"/>
                    <a:pt x="1312" y="1781"/>
                  </a:cubicBezTo>
                  <a:cubicBezTo>
                    <a:pt x="1125" y="1781"/>
                    <a:pt x="1125" y="1781"/>
                    <a:pt x="1125" y="1781"/>
                  </a:cubicBezTo>
                  <a:cubicBezTo>
                    <a:pt x="1125" y="4187"/>
                    <a:pt x="1125" y="4187"/>
                    <a:pt x="1125" y="4187"/>
                  </a:cubicBezTo>
                  <a:cubicBezTo>
                    <a:pt x="1125" y="4218"/>
                    <a:pt x="1062" y="4250"/>
                    <a:pt x="1031" y="4250"/>
                  </a:cubicBezTo>
                  <a:cubicBezTo>
                    <a:pt x="718" y="4250"/>
                    <a:pt x="718" y="4250"/>
                    <a:pt x="718" y="4250"/>
                  </a:cubicBezTo>
                  <a:cubicBezTo>
                    <a:pt x="687" y="4250"/>
                    <a:pt x="656" y="4250"/>
                    <a:pt x="656" y="4218"/>
                  </a:cubicBezTo>
                  <a:cubicBezTo>
                    <a:pt x="593" y="4156"/>
                    <a:pt x="406" y="4000"/>
                    <a:pt x="281" y="4000"/>
                  </a:cubicBezTo>
                  <a:cubicBezTo>
                    <a:pt x="187" y="4000"/>
                    <a:pt x="156" y="4000"/>
                    <a:pt x="93" y="4062"/>
                  </a:cubicBezTo>
                  <a:cubicBezTo>
                    <a:pt x="31" y="4125"/>
                    <a:pt x="0" y="4250"/>
                    <a:pt x="0" y="4406"/>
                  </a:cubicBezTo>
                  <a:cubicBezTo>
                    <a:pt x="0" y="4656"/>
                    <a:pt x="93" y="4812"/>
                    <a:pt x="312" y="4812"/>
                  </a:cubicBezTo>
                  <a:cubicBezTo>
                    <a:pt x="437" y="4812"/>
                    <a:pt x="656" y="4593"/>
                    <a:pt x="718" y="4531"/>
                  </a:cubicBezTo>
                  <a:lnTo>
                    <a:pt x="750" y="4500"/>
                  </a:lnTo>
                  <a:cubicBezTo>
                    <a:pt x="1031" y="4500"/>
                    <a:pt x="1031" y="4500"/>
                    <a:pt x="1031" y="4500"/>
                  </a:cubicBezTo>
                  <a:cubicBezTo>
                    <a:pt x="1062" y="4500"/>
                    <a:pt x="1125" y="4531"/>
                    <a:pt x="1125" y="4593"/>
                  </a:cubicBezTo>
                  <a:cubicBezTo>
                    <a:pt x="1125" y="6186"/>
                    <a:pt x="1125" y="6186"/>
                    <a:pt x="1125" y="6186"/>
                  </a:cubicBezTo>
                  <a:cubicBezTo>
                    <a:pt x="1406" y="5530"/>
                    <a:pt x="1843" y="4562"/>
                    <a:pt x="2156" y="3906"/>
                  </a:cubicBezTo>
                  <a:cubicBezTo>
                    <a:pt x="2687" y="2875"/>
                    <a:pt x="2843" y="2250"/>
                    <a:pt x="2843" y="1437"/>
                  </a:cubicBezTo>
                  <a:cubicBezTo>
                    <a:pt x="2843" y="1062"/>
                    <a:pt x="2750" y="531"/>
                    <a:pt x="2562" y="0"/>
                  </a:cubicBezTo>
                  <a:lnTo>
                    <a:pt x="10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Freeform 6"/>
            <p:cNvSpPr>
              <a:spLocks noChangeArrowheads="1"/>
            </p:cNvSpPr>
            <p:nvPr/>
          </p:nvSpPr>
          <p:spPr bwMode="auto">
            <a:xfrm>
              <a:off x="16399994" y="8197791"/>
              <a:ext cx="3157487" cy="1287312"/>
            </a:xfrm>
            <a:custGeom>
              <a:avLst/>
              <a:gdLst>
                <a:gd name="T0" fmla="*/ 4530 w 5937"/>
                <a:gd name="T1" fmla="*/ 0 h 2439"/>
                <a:gd name="T2" fmla="*/ 4530 w 5937"/>
                <a:gd name="T3" fmla="*/ 0 h 2439"/>
                <a:gd name="T4" fmla="*/ 4530 w 5937"/>
                <a:gd name="T5" fmla="*/ 250 h 2439"/>
                <a:gd name="T6" fmla="*/ 4842 w 5937"/>
                <a:gd name="T7" fmla="*/ 782 h 2439"/>
                <a:gd name="T8" fmla="*/ 4249 w 5937"/>
                <a:gd name="T9" fmla="*/ 1188 h 2439"/>
                <a:gd name="T10" fmla="*/ 3842 w 5937"/>
                <a:gd name="T11" fmla="*/ 1032 h 2439"/>
                <a:gd name="T12" fmla="*/ 3717 w 5937"/>
                <a:gd name="T13" fmla="*/ 719 h 2439"/>
                <a:gd name="T14" fmla="*/ 3999 w 5937"/>
                <a:gd name="T15" fmla="*/ 282 h 2439"/>
                <a:gd name="T16" fmla="*/ 3999 w 5937"/>
                <a:gd name="T17" fmla="*/ 32 h 2439"/>
                <a:gd name="T18" fmla="*/ 0 w 5937"/>
                <a:gd name="T19" fmla="*/ 32 h 2439"/>
                <a:gd name="T20" fmla="*/ 156 w 5937"/>
                <a:gd name="T21" fmla="*/ 719 h 2439"/>
                <a:gd name="T22" fmla="*/ 1125 w 5937"/>
                <a:gd name="T23" fmla="*/ 2438 h 2439"/>
                <a:gd name="T24" fmla="*/ 4780 w 5937"/>
                <a:gd name="T25" fmla="*/ 2438 h 2439"/>
                <a:gd name="T26" fmla="*/ 5624 w 5937"/>
                <a:gd name="T27" fmla="*/ 1657 h 2439"/>
                <a:gd name="T28" fmla="*/ 5780 w 5937"/>
                <a:gd name="T29" fmla="*/ 344 h 2439"/>
                <a:gd name="T30" fmla="*/ 5936 w 5937"/>
                <a:gd name="T31" fmla="*/ 0 h 2439"/>
                <a:gd name="T32" fmla="*/ 4530 w 5937"/>
                <a:gd name="T3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37" h="2439">
                  <a:moveTo>
                    <a:pt x="4530" y="0"/>
                  </a:moveTo>
                  <a:lnTo>
                    <a:pt x="4530" y="0"/>
                  </a:lnTo>
                  <a:cubicBezTo>
                    <a:pt x="4530" y="250"/>
                    <a:pt x="4530" y="250"/>
                    <a:pt x="4530" y="250"/>
                  </a:cubicBezTo>
                  <a:cubicBezTo>
                    <a:pt x="4624" y="313"/>
                    <a:pt x="4874" y="500"/>
                    <a:pt x="4842" y="782"/>
                  </a:cubicBezTo>
                  <a:cubicBezTo>
                    <a:pt x="4842" y="1032"/>
                    <a:pt x="4624" y="1188"/>
                    <a:pt x="4249" y="1188"/>
                  </a:cubicBezTo>
                  <a:cubicBezTo>
                    <a:pt x="4030" y="1188"/>
                    <a:pt x="3905" y="1125"/>
                    <a:pt x="3842" y="1032"/>
                  </a:cubicBezTo>
                  <a:cubicBezTo>
                    <a:pt x="3749" y="969"/>
                    <a:pt x="3717" y="844"/>
                    <a:pt x="3717" y="719"/>
                  </a:cubicBezTo>
                  <a:cubicBezTo>
                    <a:pt x="3749" y="532"/>
                    <a:pt x="3936" y="344"/>
                    <a:pt x="3999" y="282"/>
                  </a:cubicBezTo>
                  <a:cubicBezTo>
                    <a:pt x="3999" y="32"/>
                    <a:pt x="3999" y="32"/>
                    <a:pt x="3999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3" y="313"/>
                    <a:pt x="187" y="563"/>
                    <a:pt x="156" y="719"/>
                  </a:cubicBezTo>
                  <a:cubicBezTo>
                    <a:pt x="125" y="2063"/>
                    <a:pt x="843" y="2438"/>
                    <a:pt x="1125" y="2438"/>
                  </a:cubicBezTo>
                  <a:cubicBezTo>
                    <a:pt x="2156" y="2438"/>
                    <a:pt x="4436" y="2438"/>
                    <a:pt x="4780" y="2438"/>
                  </a:cubicBezTo>
                  <a:cubicBezTo>
                    <a:pt x="5124" y="2438"/>
                    <a:pt x="5467" y="2000"/>
                    <a:pt x="5624" y="1657"/>
                  </a:cubicBezTo>
                  <a:cubicBezTo>
                    <a:pt x="5749" y="1313"/>
                    <a:pt x="5655" y="594"/>
                    <a:pt x="5780" y="344"/>
                  </a:cubicBezTo>
                  <a:cubicBezTo>
                    <a:pt x="5811" y="313"/>
                    <a:pt x="5842" y="188"/>
                    <a:pt x="5936" y="0"/>
                  </a:cubicBezTo>
                  <a:lnTo>
                    <a:pt x="453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Freeform 7"/>
            <p:cNvSpPr>
              <a:spLocks noChangeArrowheads="1"/>
            </p:cNvSpPr>
            <p:nvPr/>
          </p:nvSpPr>
          <p:spPr bwMode="auto">
            <a:xfrm>
              <a:off x="15037068" y="3611888"/>
              <a:ext cx="1813326" cy="4271641"/>
            </a:xfrm>
            <a:custGeom>
              <a:avLst/>
              <a:gdLst>
                <a:gd name="T0" fmla="*/ 2281 w 3407"/>
                <a:gd name="T1" fmla="*/ 6625 h 8094"/>
                <a:gd name="T2" fmla="*/ 2281 w 3407"/>
                <a:gd name="T3" fmla="*/ 6625 h 8094"/>
                <a:gd name="T4" fmla="*/ 2344 w 3407"/>
                <a:gd name="T5" fmla="*/ 6562 h 8094"/>
                <a:gd name="T6" fmla="*/ 2719 w 3407"/>
                <a:gd name="T7" fmla="*/ 6562 h 8094"/>
                <a:gd name="T8" fmla="*/ 2781 w 3407"/>
                <a:gd name="T9" fmla="*/ 6625 h 8094"/>
                <a:gd name="T10" fmla="*/ 3125 w 3407"/>
                <a:gd name="T11" fmla="*/ 6844 h 8094"/>
                <a:gd name="T12" fmla="*/ 3313 w 3407"/>
                <a:gd name="T13" fmla="*/ 6781 h 8094"/>
                <a:gd name="T14" fmla="*/ 3406 w 3407"/>
                <a:gd name="T15" fmla="*/ 6437 h 8094"/>
                <a:gd name="T16" fmla="*/ 3125 w 3407"/>
                <a:gd name="T17" fmla="*/ 6031 h 8094"/>
                <a:gd name="T18" fmla="*/ 2781 w 3407"/>
                <a:gd name="T19" fmla="*/ 6281 h 8094"/>
                <a:gd name="T20" fmla="*/ 2688 w 3407"/>
                <a:gd name="T21" fmla="*/ 6312 h 8094"/>
                <a:gd name="T22" fmla="*/ 2375 w 3407"/>
                <a:gd name="T23" fmla="*/ 6312 h 8094"/>
                <a:gd name="T24" fmla="*/ 2281 w 3407"/>
                <a:gd name="T25" fmla="*/ 6250 h 8094"/>
                <a:gd name="T26" fmla="*/ 2281 w 3407"/>
                <a:gd name="T27" fmla="*/ 5344 h 8094"/>
                <a:gd name="T28" fmla="*/ 2281 w 3407"/>
                <a:gd name="T29" fmla="*/ 5312 h 8094"/>
                <a:gd name="T30" fmla="*/ 2281 w 3407"/>
                <a:gd name="T31" fmla="*/ 5281 h 8094"/>
                <a:gd name="T32" fmla="*/ 2281 w 3407"/>
                <a:gd name="T33" fmla="*/ 0 h 8094"/>
                <a:gd name="T34" fmla="*/ 906 w 3407"/>
                <a:gd name="T35" fmla="*/ 1906 h 8094"/>
                <a:gd name="T36" fmla="*/ 1500 w 3407"/>
                <a:gd name="T37" fmla="*/ 6562 h 8094"/>
                <a:gd name="T38" fmla="*/ 2281 w 3407"/>
                <a:gd name="T39" fmla="*/ 8093 h 8094"/>
                <a:gd name="T40" fmla="*/ 2281 w 3407"/>
                <a:gd name="T41" fmla="*/ 6625 h 8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7" h="8094">
                  <a:moveTo>
                    <a:pt x="2281" y="6625"/>
                  </a:moveTo>
                  <a:lnTo>
                    <a:pt x="2281" y="6625"/>
                  </a:lnTo>
                  <a:cubicBezTo>
                    <a:pt x="2281" y="6594"/>
                    <a:pt x="2312" y="6562"/>
                    <a:pt x="2344" y="6562"/>
                  </a:cubicBezTo>
                  <a:cubicBezTo>
                    <a:pt x="2719" y="6562"/>
                    <a:pt x="2719" y="6562"/>
                    <a:pt x="2719" y="6562"/>
                  </a:cubicBezTo>
                  <a:cubicBezTo>
                    <a:pt x="2750" y="6562"/>
                    <a:pt x="2781" y="6594"/>
                    <a:pt x="2781" y="6625"/>
                  </a:cubicBezTo>
                  <a:cubicBezTo>
                    <a:pt x="2781" y="6625"/>
                    <a:pt x="2844" y="6844"/>
                    <a:pt x="3125" y="6844"/>
                  </a:cubicBezTo>
                  <a:cubicBezTo>
                    <a:pt x="3219" y="6844"/>
                    <a:pt x="3281" y="6812"/>
                    <a:pt x="3313" y="6781"/>
                  </a:cubicBezTo>
                  <a:cubicBezTo>
                    <a:pt x="3375" y="6719"/>
                    <a:pt x="3406" y="6594"/>
                    <a:pt x="3406" y="6437"/>
                  </a:cubicBezTo>
                  <a:cubicBezTo>
                    <a:pt x="3406" y="6187"/>
                    <a:pt x="3375" y="6031"/>
                    <a:pt x="3125" y="6031"/>
                  </a:cubicBezTo>
                  <a:cubicBezTo>
                    <a:pt x="2875" y="6000"/>
                    <a:pt x="2781" y="6250"/>
                    <a:pt x="2781" y="6281"/>
                  </a:cubicBezTo>
                  <a:cubicBezTo>
                    <a:pt x="2750" y="6281"/>
                    <a:pt x="2719" y="6312"/>
                    <a:pt x="2688" y="6312"/>
                  </a:cubicBezTo>
                  <a:cubicBezTo>
                    <a:pt x="2375" y="6312"/>
                    <a:pt x="2375" y="6312"/>
                    <a:pt x="2375" y="6312"/>
                  </a:cubicBezTo>
                  <a:cubicBezTo>
                    <a:pt x="2312" y="6312"/>
                    <a:pt x="2281" y="6281"/>
                    <a:pt x="2281" y="6250"/>
                  </a:cubicBezTo>
                  <a:cubicBezTo>
                    <a:pt x="2281" y="5344"/>
                    <a:pt x="2281" y="5344"/>
                    <a:pt x="2281" y="5344"/>
                  </a:cubicBezTo>
                  <a:cubicBezTo>
                    <a:pt x="2281" y="5344"/>
                    <a:pt x="2281" y="5344"/>
                    <a:pt x="2281" y="5312"/>
                  </a:cubicBezTo>
                  <a:lnTo>
                    <a:pt x="2281" y="5281"/>
                  </a:lnTo>
                  <a:cubicBezTo>
                    <a:pt x="2281" y="0"/>
                    <a:pt x="2281" y="0"/>
                    <a:pt x="2281" y="0"/>
                  </a:cubicBezTo>
                  <a:cubicBezTo>
                    <a:pt x="1719" y="469"/>
                    <a:pt x="1250" y="1094"/>
                    <a:pt x="906" y="1906"/>
                  </a:cubicBezTo>
                  <a:cubicBezTo>
                    <a:pt x="0" y="4219"/>
                    <a:pt x="1313" y="6156"/>
                    <a:pt x="1500" y="6562"/>
                  </a:cubicBezTo>
                  <a:cubicBezTo>
                    <a:pt x="1625" y="6781"/>
                    <a:pt x="1969" y="7436"/>
                    <a:pt x="2281" y="8093"/>
                  </a:cubicBezTo>
                  <a:lnTo>
                    <a:pt x="2281" y="662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8"/>
            <p:cNvSpPr>
              <a:spLocks noChangeArrowheads="1"/>
            </p:cNvSpPr>
            <p:nvPr/>
          </p:nvSpPr>
          <p:spPr bwMode="auto">
            <a:xfrm>
              <a:off x="16331965" y="4701329"/>
              <a:ext cx="1581089" cy="1683051"/>
            </a:xfrm>
            <a:custGeom>
              <a:avLst/>
              <a:gdLst>
                <a:gd name="T0" fmla="*/ 2969 w 2970"/>
                <a:gd name="T1" fmla="*/ 32 h 3189"/>
                <a:gd name="T2" fmla="*/ 2969 w 2970"/>
                <a:gd name="T3" fmla="*/ 32 h 3189"/>
                <a:gd name="T4" fmla="*/ 1751 w 2970"/>
                <a:gd name="T5" fmla="*/ 32 h 3189"/>
                <a:gd name="T6" fmla="*/ 1751 w 2970"/>
                <a:gd name="T7" fmla="*/ 219 h 3189"/>
                <a:gd name="T8" fmla="*/ 2063 w 2970"/>
                <a:gd name="T9" fmla="*/ 719 h 3189"/>
                <a:gd name="T10" fmla="*/ 1469 w 2970"/>
                <a:gd name="T11" fmla="*/ 1188 h 3189"/>
                <a:gd name="T12" fmla="*/ 969 w 2970"/>
                <a:gd name="T13" fmla="*/ 688 h 3189"/>
                <a:gd name="T14" fmla="*/ 1219 w 2970"/>
                <a:gd name="T15" fmla="*/ 250 h 3189"/>
                <a:gd name="T16" fmla="*/ 1219 w 2970"/>
                <a:gd name="T17" fmla="*/ 0 h 3189"/>
                <a:gd name="T18" fmla="*/ 0 w 2970"/>
                <a:gd name="T19" fmla="*/ 0 h 3189"/>
                <a:gd name="T20" fmla="*/ 0 w 2970"/>
                <a:gd name="T21" fmla="*/ 3188 h 3189"/>
                <a:gd name="T22" fmla="*/ 2969 w 2970"/>
                <a:gd name="T23" fmla="*/ 3188 h 3189"/>
                <a:gd name="T24" fmla="*/ 2969 w 2970"/>
                <a:gd name="T25" fmla="*/ 32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0" h="3189">
                  <a:moveTo>
                    <a:pt x="2969" y="32"/>
                  </a:moveTo>
                  <a:lnTo>
                    <a:pt x="2969" y="32"/>
                  </a:lnTo>
                  <a:cubicBezTo>
                    <a:pt x="1751" y="32"/>
                    <a:pt x="1751" y="32"/>
                    <a:pt x="1751" y="32"/>
                  </a:cubicBezTo>
                  <a:cubicBezTo>
                    <a:pt x="1751" y="219"/>
                    <a:pt x="1751" y="219"/>
                    <a:pt x="1751" y="219"/>
                  </a:cubicBezTo>
                  <a:cubicBezTo>
                    <a:pt x="1844" y="282"/>
                    <a:pt x="2063" y="438"/>
                    <a:pt x="2063" y="719"/>
                  </a:cubicBezTo>
                  <a:cubicBezTo>
                    <a:pt x="2063" y="969"/>
                    <a:pt x="1782" y="1188"/>
                    <a:pt x="1469" y="1188"/>
                  </a:cubicBezTo>
                  <a:cubicBezTo>
                    <a:pt x="1126" y="1188"/>
                    <a:pt x="969" y="907"/>
                    <a:pt x="969" y="688"/>
                  </a:cubicBezTo>
                  <a:cubicBezTo>
                    <a:pt x="969" y="469"/>
                    <a:pt x="1126" y="313"/>
                    <a:pt x="1219" y="250"/>
                  </a:cubicBezTo>
                  <a:cubicBezTo>
                    <a:pt x="1219" y="0"/>
                    <a:pt x="1219" y="0"/>
                    <a:pt x="12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8"/>
                    <a:pt x="0" y="3188"/>
                    <a:pt x="0" y="3188"/>
                  </a:cubicBezTo>
                  <a:cubicBezTo>
                    <a:pt x="2969" y="3188"/>
                    <a:pt x="2969" y="3188"/>
                    <a:pt x="2969" y="3188"/>
                  </a:cubicBezTo>
                  <a:lnTo>
                    <a:pt x="2969" y="3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9"/>
            <p:cNvSpPr>
              <a:spLocks noChangeArrowheads="1"/>
            </p:cNvSpPr>
            <p:nvPr/>
          </p:nvSpPr>
          <p:spPr bwMode="auto">
            <a:xfrm>
              <a:off x="16782364" y="9485102"/>
              <a:ext cx="2343482" cy="2127673"/>
            </a:xfrm>
            <a:custGeom>
              <a:avLst/>
              <a:gdLst>
                <a:gd name="T0" fmla="*/ 63 w 4407"/>
                <a:gd name="T1" fmla="*/ 0 h 4032"/>
                <a:gd name="T2" fmla="*/ 63 w 4407"/>
                <a:gd name="T3" fmla="*/ 0 h 4032"/>
                <a:gd name="T4" fmla="*/ 4312 w 4407"/>
                <a:gd name="T5" fmla="*/ 0 h 4032"/>
                <a:gd name="T6" fmla="*/ 4312 w 4407"/>
                <a:gd name="T7" fmla="*/ 375 h 4032"/>
                <a:gd name="T8" fmla="*/ 4406 w 4407"/>
                <a:gd name="T9" fmla="*/ 562 h 4032"/>
                <a:gd name="T10" fmla="*/ 4187 w 4407"/>
                <a:gd name="T11" fmla="*/ 906 h 4032"/>
                <a:gd name="T12" fmla="*/ 4374 w 4407"/>
                <a:gd name="T13" fmla="*/ 1187 h 4032"/>
                <a:gd name="T14" fmla="*/ 4187 w 4407"/>
                <a:gd name="T15" fmla="*/ 1562 h 4032"/>
                <a:gd name="T16" fmla="*/ 4343 w 4407"/>
                <a:gd name="T17" fmla="*/ 1812 h 4032"/>
                <a:gd name="T18" fmla="*/ 4187 w 4407"/>
                <a:gd name="T19" fmla="*/ 2094 h 4032"/>
                <a:gd name="T20" fmla="*/ 4343 w 4407"/>
                <a:gd name="T21" fmla="*/ 2375 h 4032"/>
                <a:gd name="T22" fmla="*/ 4187 w 4407"/>
                <a:gd name="T23" fmla="*/ 2719 h 4032"/>
                <a:gd name="T24" fmla="*/ 4281 w 4407"/>
                <a:gd name="T25" fmla="*/ 2906 h 4032"/>
                <a:gd name="T26" fmla="*/ 3937 w 4407"/>
                <a:gd name="T27" fmla="*/ 3406 h 4032"/>
                <a:gd name="T28" fmla="*/ 3218 w 4407"/>
                <a:gd name="T29" fmla="*/ 4031 h 4032"/>
                <a:gd name="T30" fmla="*/ 1188 w 4407"/>
                <a:gd name="T31" fmla="*/ 4031 h 4032"/>
                <a:gd name="T32" fmla="*/ 282 w 4407"/>
                <a:gd name="T33" fmla="*/ 3281 h 4032"/>
                <a:gd name="T34" fmla="*/ 219 w 4407"/>
                <a:gd name="T35" fmla="*/ 2937 h 4032"/>
                <a:gd name="T36" fmla="*/ 32 w 4407"/>
                <a:gd name="T37" fmla="*/ 2656 h 4032"/>
                <a:gd name="T38" fmla="*/ 188 w 4407"/>
                <a:gd name="T39" fmla="*/ 2437 h 4032"/>
                <a:gd name="T40" fmla="*/ 32 w 4407"/>
                <a:gd name="T41" fmla="*/ 2031 h 4032"/>
                <a:gd name="T42" fmla="*/ 157 w 4407"/>
                <a:gd name="T43" fmla="*/ 1781 h 4032"/>
                <a:gd name="T44" fmla="*/ 32 w 4407"/>
                <a:gd name="T45" fmla="*/ 1469 h 4032"/>
                <a:gd name="T46" fmla="*/ 188 w 4407"/>
                <a:gd name="T47" fmla="*/ 1156 h 4032"/>
                <a:gd name="T48" fmla="*/ 32 w 4407"/>
                <a:gd name="T49" fmla="*/ 844 h 4032"/>
                <a:gd name="T50" fmla="*/ 63 w 4407"/>
                <a:gd name="T51" fmla="*/ 0 h 4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07" h="4032">
                  <a:moveTo>
                    <a:pt x="63" y="0"/>
                  </a:moveTo>
                  <a:lnTo>
                    <a:pt x="63" y="0"/>
                  </a:lnTo>
                  <a:cubicBezTo>
                    <a:pt x="4312" y="0"/>
                    <a:pt x="4312" y="0"/>
                    <a:pt x="4312" y="0"/>
                  </a:cubicBezTo>
                  <a:cubicBezTo>
                    <a:pt x="4312" y="375"/>
                    <a:pt x="4312" y="375"/>
                    <a:pt x="4312" y="375"/>
                  </a:cubicBezTo>
                  <a:cubicBezTo>
                    <a:pt x="4312" y="375"/>
                    <a:pt x="4406" y="437"/>
                    <a:pt x="4406" y="562"/>
                  </a:cubicBezTo>
                  <a:cubicBezTo>
                    <a:pt x="4406" y="687"/>
                    <a:pt x="4187" y="812"/>
                    <a:pt x="4187" y="906"/>
                  </a:cubicBezTo>
                  <a:cubicBezTo>
                    <a:pt x="4187" y="1000"/>
                    <a:pt x="4374" y="1062"/>
                    <a:pt x="4374" y="1187"/>
                  </a:cubicBezTo>
                  <a:cubicBezTo>
                    <a:pt x="4374" y="1312"/>
                    <a:pt x="4187" y="1406"/>
                    <a:pt x="4187" y="1562"/>
                  </a:cubicBezTo>
                  <a:cubicBezTo>
                    <a:pt x="4218" y="1687"/>
                    <a:pt x="4374" y="1687"/>
                    <a:pt x="4343" y="1812"/>
                  </a:cubicBezTo>
                  <a:cubicBezTo>
                    <a:pt x="4343" y="1906"/>
                    <a:pt x="4187" y="2000"/>
                    <a:pt x="4187" y="2094"/>
                  </a:cubicBezTo>
                  <a:cubicBezTo>
                    <a:pt x="4187" y="2218"/>
                    <a:pt x="4343" y="2281"/>
                    <a:pt x="4343" y="2375"/>
                  </a:cubicBezTo>
                  <a:cubicBezTo>
                    <a:pt x="4343" y="2500"/>
                    <a:pt x="4187" y="2594"/>
                    <a:pt x="4187" y="2719"/>
                  </a:cubicBezTo>
                  <a:cubicBezTo>
                    <a:pt x="4187" y="2812"/>
                    <a:pt x="4281" y="2844"/>
                    <a:pt x="4281" y="2906"/>
                  </a:cubicBezTo>
                  <a:cubicBezTo>
                    <a:pt x="4281" y="3000"/>
                    <a:pt x="4249" y="3156"/>
                    <a:pt x="3937" y="3406"/>
                  </a:cubicBezTo>
                  <a:cubicBezTo>
                    <a:pt x="3656" y="3656"/>
                    <a:pt x="3218" y="4031"/>
                    <a:pt x="3218" y="4031"/>
                  </a:cubicBezTo>
                  <a:cubicBezTo>
                    <a:pt x="1188" y="4031"/>
                    <a:pt x="1188" y="4031"/>
                    <a:pt x="1188" y="4031"/>
                  </a:cubicBezTo>
                  <a:cubicBezTo>
                    <a:pt x="282" y="3281"/>
                    <a:pt x="282" y="3281"/>
                    <a:pt x="282" y="3281"/>
                  </a:cubicBezTo>
                  <a:cubicBezTo>
                    <a:pt x="250" y="3187"/>
                    <a:pt x="250" y="3000"/>
                    <a:pt x="219" y="2937"/>
                  </a:cubicBezTo>
                  <a:cubicBezTo>
                    <a:pt x="219" y="2875"/>
                    <a:pt x="32" y="2781"/>
                    <a:pt x="32" y="2656"/>
                  </a:cubicBezTo>
                  <a:cubicBezTo>
                    <a:pt x="32" y="2562"/>
                    <a:pt x="188" y="2531"/>
                    <a:pt x="188" y="2437"/>
                  </a:cubicBezTo>
                  <a:cubicBezTo>
                    <a:pt x="188" y="2375"/>
                    <a:pt x="0" y="2156"/>
                    <a:pt x="32" y="2031"/>
                  </a:cubicBezTo>
                  <a:cubicBezTo>
                    <a:pt x="32" y="1875"/>
                    <a:pt x="157" y="1844"/>
                    <a:pt x="157" y="1781"/>
                  </a:cubicBezTo>
                  <a:cubicBezTo>
                    <a:pt x="188" y="1687"/>
                    <a:pt x="32" y="1594"/>
                    <a:pt x="32" y="1469"/>
                  </a:cubicBezTo>
                  <a:cubicBezTo>
                    <a:pt x="32" y="1375"/>
                    <a:pt x="188" y="1250"/>
                    <a:pt x="188" y="1156"/>
                  </a:cubicBezTo>
                  <a:cubicBezTo>
                    <a:pt x="188" y="1062"/>
                    <a:pt x="32" y="1000"/>
                    <a:pt x="32" y="844"/>
                  </a:cubicBezTo>
                  <a:cubicBezTo>
                    <a:pt x="0" y="656"/>
                    <a:pt x="63" y="0"/>
                    <a:pt x="63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10"/>
            <p:cNvSpPr>
              <a:spLocks noChangeArrowheads="1"/>
            </p:cNvSpPr>
            <p:nvPr/>
          </p:nvSpPr>
          <p:spPr bwMode="auto">
            <a:xfrm>
              <a:off x="17446233" y="11677954"/>
              <a:ext cx="964135" cy="132690"/>
            </a:xfrm>
            <a:custGeom>
              <a:avLst/>
              <a:gdLst>
                <a:gd name="T0" fmla="*/ 0 w 1813"/>
                <a:gd name="T1" fmla="*/ 0 h 251"/>
                <a:gd name="T2" fmla="*/ 0 w 1813"/>
                <a:gd name="T3" fmla="*/ 0 h 251"/>
                <a:gd name="T4" fmla="*/ 1812 w 1813"/>
                <a:gd name="T5" fmla="*/ 0 h 251"/>
                <a:gd name="T6" fmla="*/ 1531 w 1813"/>
                <a:gd name="T7" fmla="*/ 250 h 251"/>
                <a:gd name="T8" fmla="*/ 344 w 1813"/>
                <a:gd name="T9" fmla="*/ 250 h 251"/>
                <a:gd name="T10" fmla="*/ 0 w 18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3" h="251">
                  <a:moveTo>
                    <a:pt x="0" y="0"/>
                  </a:moveTo>
                  <a:lnTo>
                    <a:pt x="0" y="0"/>
                  </a:lnTo>
                  <a:cubicBezTo>
                    <a:pt x="1812" y="0"/>
                    <a:pt x="1812" y="0"/>
                    <a:pt x="1812" y="0"/>
                  </a:cubicBezTo>
                  <a:cubicBezTo>
                    <a:pt x="1812" y="0"/>
                    <a:pt x="1624" y="250"/>
                    <a:pt x="1531" y="250"/>
                  </a:cubicBezTo>
                  <a:cubicBezTo>
                    <a:pt x="1406" y="250"/>
                    <a:pt x="407" y="250"/>
                    <a:pt x="344" y="250"/>
                  </a:cubicBezTo>
                  <a:cubicBezTo>
                    <a:pt x="250" y="250"/>
                    <a:pt x="0" y="0"/>
                    <a:pt x="0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sz="5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7278" y="1946908"/>
            <a:ext cx="1127757" cy="672437"/>
            <a:chOff x="837278" y="1946908"/>
            <a:chExt cx="1127757" cy="672437"/>
          </a:xfrm>
        </p:grpSpPr>
        <p:sp>
          <p:nvSpPr>
            <p:cNvPr id="38" name="Oval 108"/>
            <p:cNvSpPr/>
            <p:nvPr/>
          </p:nvSpPr>
          <p:spPr>
            <a:xfrm>
              <a:off x="996293" y="1946908"/>
              <a:ext cx="672262" cy="672437"/>
            </a:xfrm>
            <a:prstGeom prst="ellipse">
              <a:avLst/>
            </a:prstGeom>
            <a:noFill/>
            <a:ln w="3810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/>
            <p:nvPr/>
          </p:nvSpPr>
          <p:spPr>
            <a:xfrm>
              <a:off x="837278" y="2045924"/>
              <a:ext cx="1127757" cy="492340"/>
            </a:xfrm>
            <a:prstGeom prst="rect">
              <a:avLst/>
            </a:prstGeom>
          </p:spPr>
          <p:txBody>
            <a:bodyPr vert="horz" wrap="square" lIns="243744" tIns="121869" rIns="243744" bIns="121869" rtlCol="0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latin typeface="微软雅黑" panose="020B0503020204020204" pitchFamily="34" charset="-122"/>
                  <a:cs typeface="Aparajita" panose="020B0604020202020204" pitchFamily="34" charset="0"/>
                </a:rPr>
                <a:t>25%</a:t>
              </a:r>
              <a:endParaRPr lang="en-US" sz="1100" b="1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37278" y="2845472"/>
            <a:ext cx="1127757" cy="672437"/>
            <a:chOff x="837278" y="2845472"/>
            <a:chExt cx="1127757" cy="672437"/>
          </a:xfrm>
        </p:grpSpPr>
        <p:sp>
          <p:nvSpPr>
            <p:cNvPr id="41" name="Oval 111"/>
            <p:cNvSpPr/>
            <p:nvPr/>
          </p:nvSpPr>
          <p:spPr>
            <a:xfrm>
              <a:off x="996293" y="2845472"/>
              <a:ext cx="672262" cy="672437"/>
            </a:xfrm>
            <a:prstGeom prst="ellipse">
              <a:avLst/>
            </a:prstGeom>
            <a:noFill/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Subtitle 2"/>
            <p:cNvSpPr txBox="1"/>
            <p:nvPr/>
          </p:nvSpPr>
          <p:spPr>
            <a:xfrm>
              <a:off x="837278" y="2944488"/>
              <a:ext cx="1127757" cy="492340"/>
            </a:xfrm>
            <a:prstGeom prst="rect">
              <a:avLst/>
            </a:prstGeom>
          </p:spPr>
          <p:txBody>
            <a:bodyPr vert="horz" wrap="square" lIns="243744" tIns="121869" rIns="243744" bIns="121869" rtlCol="0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latin typeface="微软雅黑" panose="020B0503020204020204" pitchFamily="34" charset="-122"/>
                  <a:cs typeface="Aparajita" panose="020B0604020202020204" pitchFamily="34" charset="0"/>
                </a:rPr>
                <a:t>25%</a:t>
              </a:r>
              <a:endParaRPr lang="en-US" sz="1100" b="1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7278" y="3774759"/>
            <a:ext cx="1127757" cy="672437"/>
            <a:chOff x="837278" y="3774759"/>
            <a:chExt cx="1127757" cy="672437"/>
          </a:xfrm>
        </p:grpSpPr>
        <p:sp>
          <p:nvSpPr>
            <p:cNvPr id="44" name="Oval 114"/>
            <p:cNvSpPr/>
            <p:nvPr/>
          </p:nvSpPr>
          <p:spPr>
            <a:xfrm>
              <a:off x="996293" y="3774759"/>
              <a:ext cx="672262" cy="672437"/>
            </a:xfrm>
            <a:prstGeom prst="ellipse">
              <a:avLst/>
            </a:prstGeom>
            <a:noFill/>
            <a:ln w="38100" cmpd="sng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/>
              <a:endParaRPr lang="en-US" sz="500" dirty="0">
                <a:latin typeface="微软雅黑" panose="020B0503020204020204" pitchFamily="34" charset="-122"/>
              </a:endParaRPr>
            </a:p>
          </p:txBody>
        </p:sp>
        <p:sp>
          <p:nvSpPr>
            <p:cNvPr id="46" name="Subtitle 2"/>
            <p:cNvSpPr txBox="1"/>
            <p:nvPr/>
          </p:nvSpPr>
          <p:spPr>
            <a:xfrm>
              <a:off x="837278" y="3873776"/>
              <a:ext cx="1127757" cy="492340"/>
            </a:xfrm>
            <a:prstGeom prst="rect">
              <a:avLst/>
            </a:prstGeom>
          </p:spPr>
          <p:txBody>
            <a:bodyPr vert="horz" wrap="square" lIns="243744" tIns="121869" rIns="243744" bIns="121869" rtlCol="0">
              <a:sp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 dirty="0">
                  <a:latin typeface="微软雅黑" panose="020B0503020204020204" pitchFamily="34" charset="-122"/>
                  <a:cs typeface="Aparajita" panose="020B0604020202020204" pitchFamily="34" charset="0"/>
                </a:rPr>
                <a:t>25%</a:t>
              </a:r>
              <a:endParaRPr lang="en-US" sz="1100" b="1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782360" y="966348"/>
            <a:ext cx="4088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400" dirty="0"/>
          </a:p>
        </p:txBody>
      </p:sp>
      <p:sp>
        <p:nvSpPr>
          <p:cNvPr id="47" name="矩形 46"/>
          <p:cNvSpPr/>
          <p:nvPr/>
        </p:nvSpPr>
        <p:spPr>
          <a:xfrm>
            <a:off x="1796920" y="1879728"/>
            <a:ext cx="4088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400" dirty="0"/>
          </a:p>
        </p:txBody>
      </p:sp>
      <p:sp>
        <p:nvSpPr>
          <p:cNvPr id="48" name="矩形 47"/>
          <p:cNvSpPr/>
          <p:nvPr/>
        </p:nvSpPr>
        <p:spPr>
          <a:xfrm>
            <a:off x="1796920" y="2765112"/>
            <a:ext cx="4088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1773657" y="3733862"/>
            <a:ext cx="40886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点击此处添加文字描述，文字颜色、大小、字体可根据需求进行更改。</a:t>
            </a:r>
            <a:endParaRPr lang="zh-CN" altLang="en-US" sz="14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1928365" y="1941863"/>
            <a:ext cx="5143500" cy="1286771"/>
          </a:xfrm>
          <a:prstGeom prst="triangle">
            <a:avLst>
              <a:gd name="adj" fmla="val 5052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rot="5400000">
            <a:off x="-2033106" y="2033106"/>
            <a:ext cx="5143500" cy="1077287"/>
          </a:xfrm>
          <a:prstGeom prst="triangle">
            <a:avLst>
              <a:gd name="adj" fmla="val 505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5400000">
            <a:off x="-2170700" y="2170700"/>
            <a:ext cx="5143500" cy="8021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6200000" flipH="1">
            <a:off x="5928864" y="1928364"/>
            <a:ext cx="5143500" cy="1286771"/>
          </a:xfrm>
          <a:prstGeom prst="triangle">
            <a:avLst>
              <a:gd name="adj" fmla="val 5052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6033605" y="2019607"/>
            <a:ext cx="5143500" cy="1077287"/>
          </a:xfrm>
          <a:prstGeom prst="triangle">
            <a:avLst>
              <a:gd name="adj" fmla="val 505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6171199" y="2157201"/>
            <a:ext cx="5143500" cy="80210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33857" y="1010207"/>
            <a:ext cx="1903911" cy="2312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T</a:t>
            </a:r>
            <a:endParaRPr lang="zh-CN" altLang="en-US" sz="1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3"/>
          <p:cNvSpPr txBox="1"/>
          <p:nvPr>
            <p:custDataLst>
              <p:tags r:id="rId3"/>
            </p:custDataLst>
          </p:nvPr>
        </p:nvSpPr>
        <p:spPr>
          <a:xfrm>
            <a:off x="3310988" y="1359399"/>
            <a:ext cx="3646693" cy="1613989"/>
          </a:xfrm>
          <a:prstGeom prst="rect">
            <a:avLst/>
          </a:prstGeom>
          <a:noFill/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zh-CN" altLang="en-US" sz="7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  <p:sp>
        <p:nvSpPr>
          <p:cNvPr id="11" name="Text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68211" y="2389891"/>
            <a:ext cx="4159206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HANK  YOU!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8100615"/>
  <p:tag name="MH_LIBRARY" val="GRAPHIC"/>
  <p:tag name="MH_ORDER" val="TextBox 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8100615"/>
  <p:tag name="MH_LIBRARY" val="GRAPHIC"/>
  <p:tag name="MH_ORDER" val="TextBox 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8100615"/>
  <p:tag name="MH_LIBRARY" val="GRAPHIC"/>
  <p:tag name="MH_ORDER" val="TextBox 4"/>
</p:tagLst>
</file>

<file path=ppt/theme/theme1.xml><?xml version="1.0" encoding="utf-8"?>
<a:theme xmlns:a="http://schemas.openxmlformats.org/drawingml/2006/main" name="Office 主题​​">
  <a:themeElements>
    <a:clrScheme name="邮递员的假期">
      <a:dk1>
        <a:srgbClr val="000000"/>
      </a:dk1>
      <a:lt1>
        <a:srgbClr val="FFFFFF"/>
      </a:lt1>
      <a:dk2>
        <a:srgbClr val="004358"/>
      </a:dk2>
      <a:lt2>
        <a:srgbClr val="E2DFCC"/>
      </a:lt2>
      <a:accent1>
        <a:srgbClr val="006382"/>
      </a:accent1>
      <a:accent2>
        <a:srgbClr val="1F8A70"/>
      </a:accent2>
      <a:accent3>
        <a:srgbClr val="BEDB39"/>
      </a:accent3>
      <a:accent4>
        <a:srgbClr val="FFC000"/>
      </a:accent4>
      <a:accent5>
        <a:srgbClr val="FD7400"/>
      </a:accent5>
      <a:accent6>
        <a:srgbClr val="977B2D"/>
      </a:accent6>
      <a:hlink>
        <a:srgbClr val="006382"/>
      </a:hlink>
      <a:folHlink>
        <a:srgbClr val="1F8A70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3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4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5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6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7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8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9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0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1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2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3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4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5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6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7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8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19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0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1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2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3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4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ppt/theme/themeOverride25.xml><?xml version="1.0" encoding="utf-8"?>
<a:themeOverride xmlns:a="http://schemas.openxmlformats.org/drawingml/2006/main">
  <a:clrScheme name="邮递员的假期">
    <a:dk1>
      <a:srgbClr val="000000"/>
    </a:dk1>
    <a:lt1>
      <a:srgbClr val="FFFFFF"/>
    </a:lt1>
    <a:dk2>
      <a:srgbClr val="004358"/>
    </a:dk2>
    <a:lt2>
      <a:srgbClr val="E2DFCC"/>
    </a:lt2>
    <a:accent1>
      <a:srgbClr val="006382"/>
    </a:accent1>
    <a:accent2>
      <a:srgbClr val="1F8A70"/>
    </a:accent2>
    <a:accent3>
      <a:srgbClr val="BEDB39"/>
    </a:accent3>
    <a:accent4>
      <a:srgbClr val="FFC000"/>
    </a:accent4>
    <a:accent5>
      <a:srgbClr val="FD7400"/>
    </a:accent5>
    <a:accent6>
      <a:srgbClr val="977B2D"/>
    </a:accent6>
    <a:hlink>
      <a:srgbClr val="006382"/>
    </a:hlink>
    <a:folHlink>
      <a:srgbClr val="1F8A7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2529</Words>
  <Application>Microsoft Office PowerPoint</Application>
  <PresentationFormat>全屏显示(16:9)</PresentationFormat>
  <Paragraphs>213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财务总结-黄色</dc:title>
  <dc:creator>Janice</dc:creator>
  <cp:lastModifiedBy>zh Yang</cp:lastModifiedBy>
  <cp:revision>398</cp:revision>
  <dcterms:created xsi:type="dcterms:W3CDTF">2017-04-06T03:12:00Z</dcterms:created>
  <dcterms:modified xsi:type="dcterms:W3CDTF">2017-07-19T04:01:16Z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