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4.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88" r:id="rId2"/>
    <p:sldId id="387" r:id="rId3"/>
    <p:sldId id="386" r:id="rId4"/>
    <p:sldId id="385" r:id="rId5"/>
    <p:sldId id="384" r:id="rId6"/>
    <p:sldId id="383" r:id="rId7"/>
    <p:sldId id="382" r:id="rId8"/>
    <p:sldId id="381" r:id="rId9"/>
    <p:sldId id="380" r:id="rId10"/>
    <p:sldId id="379" r:id="rId11"/>
    <p:sldId id="378" r:id="rId12"/>
    <p:sldId id="377" r:id="rId13"/>
    <p:sldId id="376" r:id="rId14"/>
    <p:sldId id="375" r:id="rId15"/>
    <p:sldId id="374" r:id="rId16"/>
    <p:sldId id="373" r:id="rId17"/>
    <p:sldId id="372" r:id="rId18"/>
    <p:sldId id="371" r:id="rId19"/>
    <p:sldId id="370" r:id="rId20"/>
    <p:sldId id="369" r:id="rId21"/>
    <p:sldId id="368" r:id="rId22"/>
    <p:sldId id="367" r:id="rId23"/>
    <p:sldId id="366" r:id="rId24"/>
    <p:sldId id="365" r:id="rId25"/>
    <p:sldId id="364" r:id="rId26"/>
    <p:sldId id="363" r:id="rId27"/>
    <p:sldId id="362" r:id="rId28"/>
    <p:sldId id="361" r:id="rId29"/>
    <p:sldId id="360" r:id="rId30"/>
    <p:sldId id="359" r:id="rId31"/>
    <p:sldId id="358" r:id="rId32"/>
    <p:sldId id="357" r:id="rId33"/>
    <p:sldId id="356" r:id="rId34"/>
    <p:sldId id="355" r:id="rId35"/>
    <p:sldId id="354" r:id="rId36"/>
    <p:sldId id="353" r:id="rId37"/>
  </p:sldIdLst>
  <p:sldSz cx="9144000" cy="5143500" type="screen16x9"/>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9BC2"/>
    <a:srgbClr val="E9E9E9"/>
    <a:srgbClr val="4AE0D4"/>
    <a:srgbClr val="34AAC8"/>
    <a:srgbClr val="EE3636"/>
    <a:srgbClr val="53C3B0"/>
    <a:srgbClr val="F49022"/>
    <a:srgbClr val="317FB7"/>
    <a:srgbClr val="19A7D7"/>
    <a:srgbClr val="EA70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05" autoAdjust="0"/>
    <p:restoredTop sz="94847" autoAdjust="0"/>
  </p:normalViewPr>
  <p:slideViewPr>
    <p:cSldViewPr>
      <p:cViewPr varScale="1">
        <p:scale>
          <a:sx n="118" d="100"/>
          <a:sy n="118" d="100"/>
        </p:scale>
        <p:origin x="1362" y="102"/>
      </p:cViewPr>
      <p:guideLst>
        <p:guide orient="horz" pos="162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4.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gradFill>
              <a:gsLst>
                <a:gs pos="0">
                  <a:srgbClr val="00BBFE"/>
                </a:gs>
                <a:gs pos="70000">
                  <a:srgbClr val="00B0F0"/>
                </a:gs>
              </a:gsLst>
              <a:lin ang="8100000" scaled="1"/>
            </a:gradFill>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08F3-4AA6-A3F5-1E04D1D96FDC}"/>
              </c:ext>
            </c:extLst>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08F3-4AA6-A3F5-1E04D1D96FDC}"/>
              </c:ext>
            </c:extLst>
          </c:dPt>
          <c:cat>
            <c:strRef>
              <c:f>Sheet1!$A$2:$A$3</c:f>
              <c:strCache>
                <c:ptCount val="2"/>
                <c:pt idx="0">
                  <c:v>第一季度</c:v>
                </c:pt>
                <c:pt idx="1">
                  <c:v>第二季度</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08F3-4AA6-A3F5-1E04D1D96FDC}"/>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027F-44AB-B0B8-0CE74DADFC1C}"/>
              </c:ext>
            </c:extLst>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027F-44AB-B0B8-0CE74DADFC1C}"/>
              </c:ext>
            </c:extLst>
          </c:dPt>
          <c:cat>
            <c:strRef>
              <c:f>Sheet1!$A$2:$A$3</c:f>
              <c:strCache>
                <c:ptCount val="2"/>
                <c:pt idx="0">
                  <c:v>第一季度</c:v>
                </c:pt>
                <c:pt idx="1">
                  <c:v>第二季度</c:v>
                </c:pt>
              </c:strCache>
            </c:strRef>
          </c:cat>
          <c:val>
            <c:numRef>
              <c:f>Sheet1!$B$2:$B$3</c:f>
              <c:numCache>
                <c:formatCode>0%</c:formatCode>
                <c:ptCount val="2"/>
                <c:pt idx="0">
                  <c:v>0.55000000000000004</c:v>
                </c:pt>
                <c:pt idx="1">
                  <c:v>0.45</c:v>
                </c:pt>
              </c:numCache>
            </c:numRef>
          </c:val>
          <c:extLst xmlns:c16r2="http://schemas.microsoft.com/office/drawing/2015/06/chart">
            <c:ext xmlns:c16="http://schemas.microsoft.com/office/drawing/2014/chart" uri="{C3380CC4-5D6E-409C-BE32-E72D297353CC}">
              <c16:uniqueId val="{00000004-027F-44AB-B0B8-0CE74DADFC1C}"/>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87A6-4B63-A7BD-0FBE05CD99E6}"/>
              </c:ext>
            </c:extLst>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87A6-4B63-A7BD-0FBE05CD99E6}"/>
              </c:ext>
            </c:extLst>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extLst xmlns:c16r2="http://schemas.microsoft.com/office/drawing/2015/06/chart">
            <c:ext xmlns:c16="http://schemas.microsoft.com/office/drawing/2014/chart" uri="{C3380CC4-5D6E-409C-BE32-E72D297353CC}">
              <c16:uniqueId val="{00000004-87A6-4B63-A7BD-0FBE05CD99E6}"/>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9050" cap="rnd">
              <a:gradFill>
                <a:gsLst>
                  <a:gs pos="0">
                    <a:schemeClr val="accent2"/>
                  </a:gs>
                  <a:gs pos="100000">
                    <a:schemeClr val="accent1"/>
                  </a:gs>
                </a:gsLst>
                <a:lin ang="5400000" scaled="1"/>
              </a:gradFill>
              <a:prstDash val="dash"/>
              <a:round/>
            </a:ln>
            <a:effectLst>
              <a:outerShdw blurRad="63500" dist="63500" dir="8100000" algn="tr" rotWithShape="0">
                <a:prstClr val="black">
                  <a:alpha val="10000"/>
                </a:prstClr>
              </a:outerShdw>
            </a:effectLst>
          </c:spPr>
          <c:marker>
            <c:symbol val="circle"/>
            <c:size val="15"/>
            <c:spPr>
              <a:solidFill>
                <a:schemeClr val="accent2"/>
              </a:solidFill>
              <a:ln w="25400">
                <a:noFill/>
              </a:ln>
              <a:effectLst>
                <a:outerShdw blurRad="63500" dist="63500" dir="8100000" algn="tr" rotWithShape="0">
                  <a:prstClr val="black">
                    <a:alpha val="10000"/>
                  </a:prstClr>
                </a:outerShdw>
              </a:effectLst>
            </c:spPr>
          </c:marker>
          <c:cat>
            <c:numRef>
              <c:f>Sheet1!$A$2:$A$14</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pt idx="12">
                  <c:v>13</c:v>
                </c:pt>
              </c:numCache>
            </c:numRef>
          </c:cat>
          <c:val>
            <c:numRef>
              <c:f>Sheet1!$B$2:$B$14</c:f>
              <c:numCache>
                <c:formatCode>General</c:formatCode>
                <c:ptCount val="13"/>
                <c:pt idx="0">
                  <c:v>15</c:v>
                </c:pt>
                <c:pt idx="1">
                  <c:v>20</c:v>
                </c:pt>
                <c:pt idx="2">
                  <c:v>30</c:v>
                </c:pt>
                <c:pt idx="3">
                  <c:v>15</c:v>
                </c:pt>
                <c:pt idx="4">
                  <c:v>40</c:v>
                </c:pt>
                <c:pt idx="5">
                  <c:v>25</c:v>
                </c:pt>
                <c:pt idx="6">
                  <c:v>50</c:v>
                </c:pt>
                <c:pt idx="7">
                  <c:v>20</c:v>
                </c:pt>
                <c:pt idx="8">
                  <c:v>10</c:v>
                </c:pt>
                <c:pt idx="9">
                  <c:v>30</c:v>
                </c:pt>
                <c:pt idx="10">
                  <c:v>43</c:v>
                </c:pt>
                <c:pt idx="11">
                  <c:v>20</c:v>
                </c:pt>
                <c:pt idx="12">
                  <c:v>10</c:v>
                </c:pt>
              </c:numCache>
            </c:numRef>
          </c:val>
          <c:smooth val="0"/>
          <c:extLst xmlns:c16r2="http://schemas.microsoft.com/office/drawing/2015/06/chart">
            <c:ext xmlns:c16="http://schemas.microsoft.com/office/drawing/2014/chart" uri="{C3380CC4-5D6E-409C-BE32-E72D297353CC}">
              <c16:uniqueId val="{00000000-F3DE-48B7-8C88-2716323AA65D}"/>
            </c:ext>
          </c:extLst>
        </c:ser>
        <c:dLbls>
          <c:showLegendKey val="0"/>
          <c:showVal val="0"/>
          <c:showCatName val="0"/>
          <c:showSerName val="0"/>
          <c:showPercent val="0"/>
          <c:showBubbleSize val="0"/>
        </c:dLbls>
        <c:marker val="1"/>
        <c:smooth val="0"/>
        <c:axId val="-556580880"/>
        <c:axId val="-556586864"/>
      </c:lineChart>
      <c:catAx>
        <c:axId val="-556580880"/>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56586864"/>
        <c:crosses val="autoZero"/>
        <c:auto val="1"/>
        <c:lblAlgn val="ctr"/>
        <c:lblOffset val="100"/>
        <c:noMultiLvlLbl val="0"/>
      </c:catAx>
      <c:valAx>
        <c:axId val="-556586864"/>
        <c:scaling>
          <c:orientation val="minMax"/>
        </c:scaling>
        <c:delete val="1"/>
        <c:axPos val="l"/>
        <c:numFmt formatCode="General" sourceLinked="1"/>
        <c:majorTickMark val="none"/>
        <c:minorTickMark val="none"/>
        <c:tickLblPos val="nextTo"/>
        <c:crossAx val="-5565808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2A480B-24F9-4CDC-955A-E4C7F6E7F866}" type="datetimeFigureOut">
              <a:rPr lang="zh-CN" altLang="en-US" smtClean="0"/>
              <a:t>2019/10/17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AE2D31-2B6A-425C-8DAF-63D853CEDF05}" type="slidenum">
              <a:rPr lang="zh-CN" altLang="en-US" smtClean="0"/>
              <a:t>‹#›</a:t>
            </a:fld>
            <a:endParaRPr lang="zh-CN" altLang="en-US"/>
          </a:p>
        </p:txBody>
      </p:sp>
    </p:spTree>
    <p:extLst>
      <p:ext uri="{BB962C8B-B14F-4D97-AF65-F5344CB8AC3E}">
        <p14:creationId xmlns:p14="http://schemas.microsoft.com/office/powerpoint/2010/main" val="1064234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a:t>
            </a:fld>
            <a:endParaRPr lang="zh-CN" altLang="en-US"/>
          </a:p>
        </p:txBody>
      </p:sp>
    </p:spTree>
    <p:extLst>
      <p:ext uri="{BB962C8B-B14F-4D97-AF65-F5344CB8AC3E}">
        <p14:creationId xmlns:p14="http://schemas.microsoft.com/office/powerpoint/2010/main" val="2766792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a:t>
            </a:fld>
            <a:endParaRPr lang="zh-CN" altLang="en-US"/>
          </a:p>
        </p:txBody>
      </p:sp>
    </p:spTree>
    <p:extLst>
      <p:ext uri="{BB962C8B-B14F-4D97-AF65-F5344CB8AC3E}">
        <p14:creationId xmlns:p14="http://schemas.microsoft.com/office/powerpoint/2010/main" val="3284766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3</a:t>
            </a:fld>
            <a:endParaRPr lang="zh-CN" altLang="en-US"/>
          </a:p>
        </p:txBody>
      </p:sp>
    </p:spTree>
    <p:extLst>
      <p:ext uri="{BB962C8B-B14F-4D97-AF65-F5344CB8AC3E}">
        <p14:creationId xmlns:p14="http://schemas.microsoft.com/office/powerpoint/2010/main" val="4162402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5588EDA8-AA38-4EC8-A4A2-C9E52DD3CCD9}" type="slidenum">
              <a:rPr lang="zh-CN" altLang="en-US" smtClean="0"/>
              <a:t>4</a:t>
            </a:fld>
            <a:endParaRPr lang="zh-CN" altLang="en-US"/>
          </a:p>
        </p:txBody>
      </p:sp>
    </p:spTree>
    <p:extLst>
      <p:ext uri="{BB962C8B-B14F-4D97-AF65-F5344CB8AC3E}">
        <p14:creationId xmlns:p14="http://schemas.microsoft.com/office/powerpoint/2010/main" val="3048141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5588EDA8-AA38-4EC8-A4A2-C9E52DD3CCD9}" type="slidenum">
              <a:rPr lang="zh-CN" altLang="en-US" smtClean="0"/>
              <a:t>5</a:t>
            </a:fld>
            <a:endParaRPr lang="zh-CN" altLang="en-US"/>
          </a:p>
        </p:txBody>
      </p:sp>
    </p:spTree>
    <p:extLst>
      <p:ext uri="{BB962C8B-B14F-4D97-AF65-F5344CB8AC3E}">
        <p14:creationId xmlns:p14="http://schemas.microsoft.com/office/powerpoint/2010/main" val="2649822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A2784203-20BB-4E94-8778-90C0AA34F379}" type="slidenum">
              <a:rPr lang="zh-CN" altLang="en-US" smtClean="0"/>
              <a:t>6</a:t>
            </a:fld>
            <a:endParaRPr lang="zh-CN" altLang="en-US"/>
          </a:p>
        </p:txBody>
      </p:sp>
    </p:spTree>
    <p:extLst>
      <p:ext uri="{BB962C8B-B14F-4D97-AF65-F5344CB8AC3E}">
        <p14:creationId xmlns:p14="http://schemas.microsoft.com/office/powerpoint/2010/main" val="2323887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5588EDA8-AA38-4EC8-A4A2-C9E52DD3CCD9}" type="slidenum">
              <a:rPr lang="zh-CN" altLang="en-US" smtClean="0"/>
              <a:t>7</a:t>
            </a:fld>
            <a:endParaRPr lang="zh-CN" altLang="en-US"/>
          </a:p>
        </p:txBody>
      </p:sp>
    </p:spTree>
    <p:extLst>
      <p:ext uri="{BB962C8B-B14F-4D97-AF65-F5344CB8AC3E}">
        <p14:creationId xmlns:p14="http://schemas.microsoft.com/office/powerpoint/2010/main" val="3240935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DBAFBD33-0E80-4B03-BDEC-5ABB56D86918}" type="slidenum">
              <a:rPr lang="zh-CN" altLang="en-US" smtClean="0"/>
              <a:t>8</a:t>
            </a:fld>
            <a:endParaRPr lang="zh-CN" altLang="en-US"/>
          </a:p>
        </p:txBody>
      </p:sp>
    </p:spTree>
    <p:extLst>
      <p:ext uri="{BB962C8B-B14F-4D97-AF65-F5344CB8AC3E}">
        <p14:creationId xmlns:p14="http://schemas.microsoft.com/office/powerpoint/2010/main" val="3389532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A2784203-20BB-4E94-8778-90C0AA34F379}" type="slidenum">
              <a:rPr lang="zh-CN" altLang="en-US" smtClean="0"/>
              <a:t>9</a:t>
            </a:fld>
            <a:endParaRPr lang="zh-CN" altLang="en-US"/>
          </a:p>
        </p:txBody>
      </p:sp>
    </p:spTree>
    <p:extLst>
      <p:ext uri="{BB962C8B-B14F-4D97-AF65-F5344CB8AC3E}">
        <p14:creationId xmlns:p14="http://schemas.microsoft.com/office/powerpoint/2010/main" val="3986945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8686AE0C-31C0-47D9-9906-9E43F95D984E}" type="slidenum">
              <a:rPr lang="zh-CN" altLang="en-US" smtClean="0"/>
              <a:t>10</a:t>
            </a:fld>
            <a:endParaRPr lang="zh-CN" altLang="en-US"/>
          </a:p>
        </p:txBody>
      </p:sp>
    </p:spTree>
    <p:extLst>
      <p:ext uri="{BB962C8B-B14F-4D97-AF65-F5344CB8AC3E}">
        <p14:creationId xmlns:p14="http://schemas.microsoft.com/office/powerpoint/2010/main" val="1773508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11</a:t>
            </a:fld>
            <a:endParaRPr lang="zh-CN" altLang="en-US"/>
          </a:p>
        </p:txBody>
      </p:sp>
    </p:spTree>
    <p:extLst>
      <p:ext uri="{BB962C8B-B14F-4D97-AF65-F5344CB8AC3E}">
        <p14:creationId xmlns:p14="http://schemas.microsoft.com/office/powerpoint/2010/main" val="1168167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12</a:t>
            </a:fld>
            <a:endParaRPr lang="zh-CN" altLang="en-US"/>
          </a:p>
        </p:txBody>
      </p:sp>
    </p:spTree>
    <p:extLst>
      <p:ext uri="{BB962C8B-B14F-4D97-AF65-F5344CB8AC3E}">
        <p14:creationId xmlns:p14="http://schemas.microsoft.com/office/powerpoint/2010/main" val="2081037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13</a:t>
            </a:fld>
            <a:endParaRPr lang="zh-CN" altLang="en-US"/>
          </a:p>
        </p:txBody>
      </p:sp>
    </p:spTree>
    <p:extLst>
      <p:ext uri="{BB962C8B-B14F-4D97-AF65-F5344CB8AC3E}">
        <p14:creationId xmlns:p14="http://schemas.microsoft.com/office/powerpoint/2010/main" val="3593012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14</a:t>
            </a:fld>
            <a:endParaRPr lang="zh-CN" altLang="en-US"/>
          </a:p>
        </p:txBody>
      </p:sp>
    </p:spTree>
    <p:extLst>
      <p:ext uri="{BB962C8B-B14F-4D97-AF65-F5344CB8AC3E}">
        <p14:creationId xmlns:p14="http://schemas.microsoft.com/office/powerpoint/2010/main" val="3038519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15</a:t>
            </a:fld>
            <a:endParaRPr lang="zh-CN" altLang="en-US"/>
          </a:p>
        </p:txBody>
      </p:sp>
    </p:spTree>
    <p:extLst>
      <p:ext uri="{BB962C8B-B14F-4D97-AF65-F5344CB8AC3E}">
        <p14:creationId xmlns:p14="http://schemas.microsoft.com/office/powerpoint/2010/main" val="2573522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16</a:t>
            </a:fld>
            <a:endParaRPr lang="zh-CN" altLang="en-US"/>
          </a:p>
        </p:txBody>
      </p:sp>
    </p:spTree>
    <p:extLst>
      <p:ext uri="{BB962C8B-B14F-4D97-AF65-F5344CB8AC3E}">
        <p14:creationId xmlns:p14="http://schemas.microsoft.com/office/powerpoint/2010/main" val="2519012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17</a:t>
            </a:fld>
            <a:endParaRPr lang="zh-CN" altLang="en-US"/>
          </a:p>
        </p:txBody>
      </p:sp>
    </p:spTree>
    <p:extLst>
      <p:ext uri="{BB962C8B-B14F-4D97-AF65-F5344CB8AC3E}">
        <p14:creationId xmlns:p14="http://schemas.microsoft.com/office/powerpoint/2010/main" val="1000180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18</a:t>
            </a:fld>
            <a:endParaRPr lang="zh-CN" altLang="en-US"/>
          </a:p>
        </p:txBody>
      </p:sp>
    </p:spTree>
    <p:extLst>
      <p:ext uri="{BB962C8B-B14F-4D97-AF65-F5344CB8AC3E}">
        <p14:creationId xmlns:p14="http://schemas.microsoft.com/office/powerpoint/2010/main" val="3652624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19</a:t>
            </a:fld>
            <a:endParaRPr lang="zh-CN" altLang="en-US"/>
          </a:p>
        </p:txBody>
      </p:sp>
    </p:spTree>
    <p:extLst>
      <p:ext uri="{BB962C8B-B14F-4D97-AF65-F5344CB8AC3E}">
        <p14:creationId xmlns:p14="http://schemas.microsoft.com/office/powerpoint/2010/main" val="3325638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20</a:t>
            </a:fld>
            <a:endParaRPr lang="zh-CN" altLang="en-US"/>
          </a:p>
        </p:txBody>
      </p:sp>
    </p:spTree>
    <p:extLst>
      <p:ext uri="{BB962C8B-B14F-4D97-AF65-F5344CB8AC3E}">
        <p14:creationId xmlns:p14="http://schemas.microsoft.com/office/powerpoint/2010/main" val="2127603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21</a:t>
            </a:fld>
            <a:endParaRPr lang="zh-CN" altLang="en-US"/>
          </a:p>
        </p:txBody>
      </p:sp>
    </p:spTree>
    <p:extLst>
      <p:ext uri="{BB962C8B-B14F-4D97-AF65-F5344CB8AC3E}">
        <p14:creationId xmlns:p14="http://schemas.microsoft.com/office/powerpoint/2010/main" val="33630378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22</a:t>
            </a:fld>
            <a:endParaRPr lang="zh-CN" altLang="en-US"/>
          </a:p>
        </p:txBody>
      </p:sp>
    </p:spTree>
    <p:extLst>
      <p:ext uri="{BB962C8B-B14F-4D97-AF65-F5344CB8AC3E}">
        <p14:creationId xmlns:p14="http://schemas.microsoft.com/office/powerpoint/2010/main" val="2069660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23</a:t>
            </a:fld>
            <a:endParaRPr lang="zh-CN" altLang="en-US"/>
          </a:p>
        </p:txBody>
      </p:sp>
    </p:spTree>
    <p:extLst>
      <p:ext uri="{BB962C8B-B14F-4D97-AF65-F5344CB8AC3E}">
        <p14:creationId xmlns:p14="http://schemas.microsoft.com/office/powerpoint/2010/main" val="8978273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24</a:t>
            </a:fld>
            <a:endParaRPr lang="zh-CN" altLang="en-US"/>
          </a:p>
        </p:txBody>
      </p:sp>
    </p:spTree>
    <p:extLst>
      <p:ext uri="{BB962C8B-B14F-4D97-AF65-F5344CB8AC3E}">
        <p14:creationId xmlns:p14="http://schemas.microsoft.com/office/powerpoint/2010/main" val="17684234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25</a:t>
            </a:fld>
            <a:endParaRPr lang="zh-CN" altLang="en-US"/>
          </a:p>
        </p:txBody>
      </p:sp>
    </p:spTree>
    <p:extLst>
      <p:ext uri="{BB962C8B-B14F-4D97-AF65-F5344CB8AC3E}">
        <p14:creationId xmlns:p14="http://schemas.microsoft.com/office/powerpoint/2010/main" val="26393495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26</a:t>
            </a:fld>
            <a:endParaRPr lang="zh-CN" altLang="en-US"/>
          </a:p>
        </p:txBody>
      </p:sp>
    </p:spTree>
    <p:extLst>
      <p:ext uri="{BB962C8B-B14F-4D97-AF65-F5344CB8AC3E}">
        <p14:creationId xmlns:p14="http://schemas.microsoft.com/office/powerpoint/2010/main" val="1930602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27</a:t>
            </a:fld>
            <a:endParaRPr lang="zh-CN" altLang="en-US"/>
          </a:p>
        </p:txBody>
      </p:sp>
    </p:spTree>
    <p:extLst>
      <p:ext uri="{BB962C8B-B14F-4D97-AF65-F5344CB8AC3E}">
        <p14:creationId xmlns:p14="http://schemas.microsoft.com/office/powerpoint/2010/main" val="31291282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28</a:t>
            </a:fld>
            <a:endParaRPr lang="zh-CN" altLang="en-US"/>
          </a:p>
        </p:txBody>
      </p:sp>
    </p:spTree>
    <p:extLst>
      <p:ext uri="{BB962C8B-B14F-4D97-AF65-F5344CB8AC3E}">
        <p14:creationId xmlns:p14="http://schemas.microsoft.com/office/powerpoint/2010/main" val="1836235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29</a:t>
            </a:fld>
            <a:endParaRPr lang="zh-CN" altLang="en-US"/>
          </a:p>
        </p:txBody>
      </p:sp>
    </p:spTree>
    <p:extLst>
      <p:ext uri="{BB962C8B-B14F-4D97-AF65-F5344CB8AC3E}">
        <p14:creationId xmlns:p14="http://schemas.microsoft.com/office/powerpoint/2010/main" val="10341723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30</a:t>
            </a:fld>
            <a:endParaRPr lang="zh-CN" altLang="en-US"/>
          </a:p>
        </p:txBody>
      </p:sp>
    </p:spTree>
    <p:extLst>
      <p:ext uri="{BB962C8B-B14F-4D97-AF65-F5344CB8AC3E}">
        <p14:creationId xmlns:p14="http://schemas.microsoft.com/office/powerpoint/2010/main" val="5498685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A2784203-20BB-4E94-8778-90C0AA34F379}" type="slidenum">
              <a:rPr lang="zh-CN" altLang="en-US" smtClean="0"/>
              <a:t>31</a:t>
            </a:fld>
            <a:endParaRPr lang="zh-CN" altLang="en-US"/>
          </a:p>
        </p:txBody>
      </p:sp>
    </p:spTree>
    <p:extLst>
      <p:ext uri="{BB962C8B-B14F-4D97-AF65-F5344CB8AC3E}">
        <p14:creationId xmlns:p14="http://schemas.microsoft.com/office/powerpoint/2010/main" val="2393433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5588EDA8-AA38-4EC8-A4A2-C9E52DD3CCD9}" type="slidenum">
              <a:rPr lang="zh-CN" altLang="en-US" smtClean="0"/>
              <a:t>32</a:t>
            </a:fld>
            <a:endParaRPr lang="zh-CN" altLang="en-US"/>
          </a:p>
        </p:txBody>
      </p:sp>
    </p:spTree>
    <p:extLst>
      <p:ext uri="{BB962C8B-B14F-4D97-AF65-F5344CB8AC3E}">
        <p14:creationId xmlns:p14="http://schemas.microsoft.com/office/powerpoint/2010/main" val="34255778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A2784203-20BB-4E94-8778-90C0AA34F379}" type="slidenum">
              <a:rPr lang="zh-CN" altLang="en-US" smtClean="0"/>
              <a:t>33</a:t>
            </a:fld>
            <a:endParaRPr lang="zh-CN" altLang="en-US"/>
          </a:p>
        </p:txBody>
      </p:sp>
    </p:spTree>
    <p:extLst>
      <p:ext uri="{BB962C8B-B14F-4D97-AF65-F5344CB8AC3E}">
        <p14:creationId xmlns:p14="http://schemas.microsoft.com/office/powerpoint/2010/main" val="3600038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E1066DFD-D77D-44AB-A44B-39D08D789409}" type="slidenum">
              <a:rPr lang="zh-CN" altLang="en-US" smtClean="0"/>
              <a:t>34</a:t>
            </a:fld>
            <a:endParaRPr lang="zh-CN" altLang="en-US"/>
          </a:p>
        </p:txBody>
      </p:sp>
    </p:spTree>
    <p:extLst>
      <p:ext uri="{BB962C8B-B14F-4D97-AF65-F5344CB8AC3E}">
        <p14:creationId xmlns:p14="http://schemas.microsoft.com/office/powerpoint/2010/main" val="17162730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E1066DFD-D77D-44AB-A44B-39D08D789409}" type="slidenum">
              <a:rPr lang="zh-CN" altLang="en-US" smtClean="0"/>
              <a:t>35</a:t>
            </a:fld>
            <a:endParaRPr lang="zh-CN" altLang="en-US"/>
          </a:p>
        </p:txBody>
      </p:sp>
    </p:spTree>
    <p:extLst>
      <p:ext uri="{BB962C8B-B14F-4D97-AF65-F5344CB8AC3E}">
        <p14:creationId xmlns:p14="http://schemas.microsoft.com/office/powerpoint/2010/main" val="32150284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21AE2D31-2B6A-425C-8DAF-63D853CEDF05}" type="slidenum">
              <a:rPr lang="zh-CN" altLang="en-US" smtClean="0"/>
              <a:t>36</a:t>
            </a:fld>
            <a:endParaRPr lang="zh-CN" altLang="en-US"/>
          </a:p>
        </p:txBody>
      </p:sp>
    </p:spTree>
    <p:extLst>
      <p:ext uri="{BB962C8B-B14F-4D97-AF65-F5344CB8AC3E}">
        <p14:creationId xmlns:p14="http://schemas.microsoft.com/office/powerpoint/2010/main" val="1874139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矩形 3"/>
          <p:cNvSpPr>
            <a:spLocks noChangeArrowheads="1"/>
          </p:cNvSpPr>
          <p:nvPr userDrawn="1"/>
        </p:nvSpPr>
        <p:spPr bwMode="auto">
          <a:xfrm>
            <a:off x="-7561" y="195486"/>
            <a:ext cx="440283" cy="536077"/>
          </a:xfrm>
          <a:prstGeom prst="rect">
            <a:avLst/>
          </a:prstGeom>
          <a:solidFill>
            <a:schemeClr val="accent1"/>
          </a:solidFill>
          <a:ln>
            <a:noFill/>
          </a:ln>
          <a:extLst/>
        </p:spPr>
        <p:txBody>
          <a:bodyPr anchor="ctr"/>
          <a:lstStyle/>
          <a:p>
            <a:pPr algn="ctr" eaLnBrk="1" hangingPunct="1">
              <a:buFont typeface="Arial" pitchFamily="34" charset="0"/>
              <a:buNone/>
            </a:pPr>
            <a:endParaRPr lang="zh-CN" altLang="zh-CN">
              <a:gradFill>
                <a:gsLst>
                  <a:gs pos="0">
                    <a:schemeClr val="accent2"/>
                  </a:gs>
                  <a:gs pos="100000">
                    <a:schemeClr val="accent1"/>
                  </a:gs>
                </a:gsLst>
                <a:lin ang="10800000" scaled="0"/>
              </a:gradFill>
              <a:latin typeface="宋体" pitchFamily="2" charset="-122"/>
              <a:sym typeface="宋体" pitchFamily="2" charset="-122"/>
            </a:endParaRPr>
          </a:p>
        </p:txBody>
      </p:sp>
      <p:sp>
        <p:nvSpPr>
          <p:cNvPr id="8" name="任意多边形 7"/>
          <p:cNvSpPr>
            <a:spLocks noChangeArrowheads="1"/>
          </p:cNvSpPr>
          <p:nvPr userDrawn="1"/>
        </p:nvSpPr>
        <p:spPr bwMode="auto">
          <a:xfrm>
            <a:off x="0" y="5092030"/>
            <a:ext cx="9144000" cy="86723"/>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a:extLst/>
        </p:spPr>
        <p:txBody>
          <a:bodyPr wrap="square" anchor="ctr">
            <a:noAutofit/>
          </a:bodyP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6" name="灯片编号占位符 5"/>
          <p:cNvSpPr>
            <a:spLocks noGrp="1"/>
          </p:cNvSpPr>
          <p:nvPr>
            <p:ph type="sldNum" sz="quarter" idx="12"/>
          </p:nvPr>
        </p:nvSpPr>
        <p:spPr>
          <a:xfrm>
            <a:off x="7010400" y="4933237"/>
            <a:ext cx="2133600" cy="273844"/>
          </a:xfrm>
        </p:spPr>
        <p:txBody>
          <a:bodyPr/>
          <a:lstStyle>
            <a:lvl1pPr>
              <a:defRPr>
                <a:solidFill>
                  <a:schemeClr val="bg1"/>
                </a:solidFill>
              </a:defRPr>
            </a:lvl1pPr>
          </a:lstStyle>
          <a:p>
            <a:fld id="{5B46943D-4D1A-4227-8E4A-4C0DFA2C8D4F}" type="slidenum">
              <a:rPr lang="zh-CN" altLang="en-US" smtClean="0"/>
              <a:pPr/>
              <a:t>‹#›</a:t>
            </a:fld>
            <a:endParaRPr lang="zh-CN" altLang="en-US" dirty="0"/>
          </a:p>
        </p:txBody>
      </p:sp>
      <p:sp>
        <p:nvSpPr>
          <p:cNvPr id="4" name="日期占位符 3"/>
          <p:cNvSpPr>
            <a:spLocks noGrp="1"/>
          </p:cNvSpPr>
          <p:nvPr>
            <p:ph type="dt" sz="half" idx="10"/>
          </p:nvPr>
        </p:nvSpPr>
        <p:spPr>
          <a:xfrm>
            <a:off x="37260" y="4941570"/>
            <a:ext cx="2133600" cy="273844"/>
          </a:xfrm>
        </p:spPr>
        <p:txBody>
          <a:bodyPr/>
          <a:lstStyle>
            <a:lvl1pPr>
              <a:defRPr>
                <a:solidFill>
                  <a:schemeClr val="bg1">
                    <a:lumMod val="95000"/>
                  </a:schemeClr>
                </a:solidFill>
              </a:defRPr>
            </a:lvl1pPr>
          </a:lstStyle>
          <a:p>
            <a:fld id="{A0F1D807-92CB-40E1-8909-FC53D865401B}" type="datetimeFigureOut">
              <a:rPr lang="zh-CN" altLang="en-US" smtClean="0"/>
              <a:pPr/>
              <a:t>2019/10/17</a:t>
            </a:fld>
            <a:endParaRPr lang="zh-CN" altLang="en-US"/>
          </a:p>
        </p:txBody>
      </p:sp>
      <p:sp>
        <p:nvSpPr>
          <p:cNvPr id="9" name="TextBox 4"/>
          <p:cNvSpPr>
            <a:spLocks noChangeArrowheads="1"/>
          </p:cNvSpPr>
          <p:nvPr userDrawn="1"/>
        </p:nvSpPr>
        <p:spPr bwMode="auto">
          <a:xfrm>
            <a:off x="539552" y="207328"/>
            <a:ext cx="2698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2800" b="1" dirty="0">
                <a:solidFill>
                  <a:schemeClr val="tx1">
                    <a:lumMod val="65000"/>
                    <a:lumOff val="35000"/>
                  </a:schemeClr>
                </a:solidFill>
                <a:latin typeface="微软雅黑" pitchFamily="34" charset="-122"/>
                <a:ea typeface="微软雅黑" pitchFamily="34" charset="-122"/>
                <a:sym typeface="微软雅黑" pitchFamily="34" charset="-122"/>
              </a:rPr>
              <a:t>输入相关的标题</a:t>
            </a:r>
          </a:p>
        </p:txBody>
      </p:sp>
      <p:cxnSp>
        <p:nvCxnSpPr>
          <p:cNvPr id="11" name="直接连接符 10"/>
          <p:cNvCxnSpPr/>
          <p:nvPr userDrawn="1"/>
        </p:nvCxnSpPr>
        <p:spPr>
          <a:xfrm>
            <a:off x="425102" y="722928"/>
            <a:ext cx="875541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7956376" y="192013"/>
            <a:ext cx="859531"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sz="1800" b="1" dirty="0">
                <a:gradFill>
                  <a:gsLst>
                    <a:gs pos="0">
                      <a:schemeClr val="accent2"/>
                    </a:gs>
                    <a:gs pos="100000">
                      <a:schemeClr val="accent1"/>
                    </a:gs>
                  </a:gsLst>
                  <a:lin ang="10800000" scaled="0"/>
                </a:gradFill>
                <a:latin typeface="微软雅黑" pitchFamily="34" charset="-122"/>
                <a:ea typeface="微软雅黑" pitchFamily="34" charset="-122"/>
                <a:sym typeface="微软雅黑" pitchFamily="34" charset="-122"/>
              </a:rPr>
              <a:t>LOGO</a:t>
            </a:r>
          </a:p>
          <a:p>
            <a:pPr eaLnBrk="1" hangingPunct="1">
              <a:buFont typeface="Arial" pitchFamily="34" charset="0"/>
              <a:buNone/>
            </a:pPr>
            <a:r>
              <a:rPr lang="zh-CN" altLang="en-US" sz="1000" b="1" dirty="0">
                <a:gradFill>
                  <a:gsLst>
                    <a:gs pos="0">
                      <a:schemeClr val="accent2"/>
                    </a:gs>
                    <a:gs pos="100000">
                      <a:schemeClr val="accent1"/>
                    </a:gs>
                  </a:gsLst>
                  <a:lin ang="10800000" scaled="0"/>
                </a:gradFill>
                <a:latin typeface="微软雅黑" pitchFamily="34" charset="-122"/>
                <a:ea typeface="微软雅黑" pitchFamily="34" charset="-122"/>
                <a:sym typeface="微软雅黑" pitchFamily="34" charset="-122"/>
              </a:rPr>
              <a:t>  公司文字</a:t>
            </a:r>
          </a:p>
        </p:txBody>
      </p:sp>
    </p:spTree>
    <p:extLst>
      <p:ext uri="{BB962C8B-B14F-4D97-AF65-F5344CB8AC3E}">
        <p14:creationId xmlns:p14="http://schemas.microsoft.com/office/powerpoint/2010/main" val="466857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7" name="矩形 3"/>
          <p:cNvSpPr>
            <a:spLocks noChangeArrowheads="1"/>
          </p:cNvSpPr>
          <p:nvPr userDrawn="1"/>
        </p:nvSpPr>
        <p:spPr bwMode="auto">
          <a:xfrm>
            <a:off x="-7561" y="195486"/>
            <a:ext cx="440283" cy="536077"/>
          </a:xfrm>
          <a:prstGeom prst="rect">
            <a:avLst/>
          </a:prstGeom>
          <a:solidFill>
            <a:schemeClr val="accent1"/>
          </a:solidFill>
          <a:ln>
            <a:noFill/>
          </a:ln>
          <a:extLst/>
        </p:spPr>
        <p:txBody>
          <a:bodyPr anchor="ctr"/>
          <a:lstStyle/>
          <a:p>
            <a:pPr algn="ctr" eaLnBrk="1" hangingPunct="1">
              <a:buFont typeface="Arial" pitchFamily="34" charset="0"/>
              <a:buNone/>
            </a:pPr>
            <a:endParaRPr lang="zh-CN" altLang="zh-CN">
              <a:gradFill>
                <a:gsLst>
                  <a:gs pos="0">
                    <a:schemeClr val="accent2"/>
                  </a:gs>
                  <a:gs pos="100000">
                    <a:schemeClr val="accent1"/>
                  </a:gs>
                </a:gsLst>
                <a:lin ang="10800000" scaled="0"/>
              </a:gradFill>
              <a:latin typeface="宋体" pitchFamily="2" charset="-122"/>
              <a:sym typeface="宋体" pitchFamily="2" charset="-122"/>
            </a:endParaRPr>
          </a:p>
        </p:txBody>
      </p:sp>
      <p:sp>
        <p:nvSpPr>
          <p:cNvPr id="8" name="任意多边形 7"/>
          <p:cNvSpPr>
            <a:spLocks noChangeArrowheads="1"/>
          </p:cNvSpPr>
          <p:nvPr userDrawn="1"/>
        </p:nvSpPr>
        <p:spPr bwMode="auto">
          <a:xfrm>
            <a:off x="0" y="5092030"/>
            <a:ext cx="9144000" cy="86723"/>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a:extLst/>
        </p:spPr>
        <p:txBody>
          <a:bodyPr wrap="square" anchor="ctr">
            <a:noAutofit/>
          </a:bodyP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6" name="灯片编号占位符 5"/>
          <p:cNvSpPr>
            <a:spLocks noGrp="1"/>
          </p:cNvSpPr>
          <p:nvPr>
            <p:ph type="sldNum" sz="quarter" idx="12"/>
          </p:nvPr>
        </p:nvSpPr>
        <p:spPr>
          <a:xfrm>
            <a:off x="7010400" y="4933237"/>
            <a:ext cx="2133600" cy="273844"/>
          </a:xfrm>
        </p:spPr>
        <p:txBody>
          <a:bodyPr/>
          <a:lstStyle>
            <a:lvl1pPr>
              <a:defRPr>
                <a:solidFill>
                  <a:schemeClr val="bg1"/>
                </a:solidFill>
              </a:defRPr>
            </a:lvl1pPr>
          </a:lstStyle>
          <a:p>
            <a:fld id="{5B46943D-4D1A-4227-8E4A-4C0DFA2C8D4F}" type="slidenum">
              <a:rPr lang="zh-CN" altLang="en-US" smtClean="0"/>
              <a:pPr/>
              <a:t>‹#›</a:t>
            </a:fld>
            <a:endParaRPr lang="zh-CN" altLang="en-US" dirty="0"/>
          </a:p>
        </p:txBody>
      </p:sp>
      <p:sp>
        <p:nvSpPr>
          <p:cNvPr id="4" name="日期占位符 3"/>
          <p:cNvSpPr>
            <a:spLocks noGrp="1"/>
          </p:cNvSpPr>
          <p:nvPr>
            <p:ph type="dt" sz="half" idx="10"/>
          </p:nvPr>
        </p:nvSpPr>
        <p:spPr>
          <a:xfrm>
            <a:off x="37260" y="4941570"/>
            <a:ext cx="2133600" cy="273844"/>
          </a:xfrm>
        </p:spPr>
        <p:txBody>
          <a:bodyPr/>
          <a:lstStyle>
            <a:lvl1pPr>
              <a:defRPr>
                <a:solidFill>
                  <a:schemeClr val="bg1">
                    <a:lumMod val="95000"/>
                  </a:schemeClr>
                </a:solidFill>
              </a:defRPr>
            </a:lvl1pPr>
          </a:lstStyle>
          <a:p>
            <a:fld id="{A0F1D807-92CB-40E1-8909-FC53D865401B}" type="datetimeFigureOut">
              <a:rPr lang="zh-CN" altLang="en-US" smtClean="0"/>
              <a:pPr/>
              <a:t>2019/10/17</a:t>
            </a:fld>
            <a:endParaRPr lang="zh-CN" altLang="en-US"/>
          </a:p>
        </p:txBody>
      </p:sp>
      <p:cxnSp>
        <p:nvCxnSpPr>
          <p:cNvPr id="11" name="直接连接符 10"/>
          <p:cNvCxnSpPr/>
          <p:nvPr userDrawn="1"/>
        </p:nvCxnSpPr>
        <p:spPr>
          <a:xfrm>
            <a:off x="425102" y="722928"/>
            <a:ext cx="875541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7956376" y="192013"/>
            <a:ext cx="859531"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sz="1800" b="1" dirty="0">
                <a:gradFill>
                  <a:gsLst>
                    <a:gs pos="0">
                      <a:schemeClr val="accent2"/>
                    </a:gs>
                    <a:gs pos="100000">
                      <a:schemeClr val="accent1"/>
                    </a:gs>
                  </a:gsLst>
                  <a:lin ang="10800000" scaled="0"/>
                </a:gradFill>
                <a:latin typeface="微软雅黑" pitchFamily="34" charset="-122"/>
                <a:ea typeface="微软雅黑" pitchFamily="34" charset="-122"/>
                <a:sym typeface="微软雅黑" pitchFamily="34" charset="-122"/>
              </a:rPr>
              <a:t>LOGO</a:t>
            </a:r>
          </a:p>
          <a:p>
            <a:pPr eaLnBrk="1" hangingPunct="1">
              <a:buFont typeface="Arial" pitchFamily="34" charset="0"/>
              <a:buNone/>
            </a:pPr>
            <a:r>
              <a:rPr lang="zh-CN" altLang="en-US" sz="1000" b="1" dirty="0">
                <a:gradFill>
                  <a:gsLst>
                    <a:gs pos="0">
                      <a:schemeClr val="accent2"/>
                    </a:gs>
                    <a:gs pos="100000">
                      <a:schemeClr val="accent1"/>
                    </a:gs>
                  </a:gsLst>
                  <a:lin ang="10800000" scaled="0"/>
                </a:gradFill>
                <a:latin typeface="微软雅黑" pitchFamily="34" charset="-122"/>
                <a:ea typeface="微软雅黑" pitchFamily="34" charset="-122"/>
                <a:sym typeface="微软雅黑" pitchFamily="34" charset="-122"/>
              </a:rPr>
              <a:t>  公司文字</a:t>
            </a:r>
          </a:p>
        </p:txBody>
      </p:sp>
    </p:spTree>
    <p:extLst>
      <p:ext uri="{BB962C8B-B14F-4D97-AF65-F5344CB8AC3E}">
        <p14:creationId xmlns:p14="http://schemas.microsoft.com/office/powerpoint/2010/main" val="1025087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0F1D807-92CB-40E1-8909-FC53D865401B}" type="datetimeFigureOut">
              <a:rPr lang="zh-CN" altLang="en-US" smtClean="0"/>
              <a:t>2019/10/17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15062258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0F1D807-92CB-40E1-8909-FC53D865401B}" type="datetimeFigureOut">
              <a:rPr lang="zh-CN" altLang="en-US" smtClean="0"/>
              <a:t>2019/10/17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4291838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0F1D807-92CB-40E1-8909-FC53D865401B}" type="datetimeFigureOut">
              <a:rPr lang="zh-CN" altLang="en-US" smtClean="0"/>
              <a:t>2019/10/17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188742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0F1D807-92CB-40E1-8909-FC53D865401B}" type="datetimeFigureOut">
              <a:rPr lang="zh-CN" altLang="en-US" smtClean="0"/>
              <a:t>2019/10/17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1740709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0F1D807-92CB-40E1-8909-FC53D865401B}" type="datetimeFigureOut">
              <a:rPr lang="zh-CN" altLang="en-US" smtClean="0"/>
              <a:t>2019/10/17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17440750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0F1D807-92CB-40E1-8909-FC53D865401B}" type="datetimeFigureOut">
              <a:rPr lang="zh-CN" altLang="en-US" smtClean="0"/>
              <a:t>2019/10/17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1548949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0F1D807-92CB-40E1-8909-FC53D865401B}" type="datetimeFigureOut">
              <a:rPr lang="zh-CN" altLang="en-US" smtClean="0"/>
              <a:t>2019/10/17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3293900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0F1D807-92CB-40E1-8909-FC53D865401B}" type="datetimeFigureOut">
              <a:rPr lang="zh-CN" altLang="en-US" smtClean="0"/>
              <a:t>2019/10/17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23239873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0F1D807-92CB-40E1-8909-FC53D865401B}" type="datetimeFigureOut">
              <a:rPr lang="zh-CN" altLang="en-US" smtClean="0"/>
              <a:t>2019/10/17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2100378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0F1D807-92CB-40E1-8909-FC53D865401B}" type="datetimeFigureOut">
              <a:rPr lang="zh-CN" altLang="en-US" smtClean="0"/>
              <a:t>2019/10/17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2332411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740"/>
            <a:ext cx="8229600" cy="857250"/>
          </a:xfrm>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379AC49B-49DD-4668-8FC6-2EEB8142D508}" type="datetime1">
              <a:rPr lang="zh-CN" altLang="en-US"/>
              <a:pPr>
                <a:defRPr/>
              </a:pPr>
              <a:t>2019/10/17</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E52EAD02-0CEF-4C0F-8421-B0DABE306801}"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4182684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3F3F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96131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alphaModFix amt="44000"/>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0F1D807-92CB-40E1-8909-FC53D865401B}" type="datetimeFigureOut">
              <a:rPr lang="zh-CN" altLang="en-US" smtClean="0"/>
              <a:t>2019/10/17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B46943D-4D1A-4227-8E4A-4C0DFA2C8D4F}" type="slidenum">
              <a:rPr lang="zh-CN" altLang="en-US" smtClean="0"/>
              <a:t>‹#›</a:t>
            </a:fld>
            <a:endParaRPr lang="zh-CN" altLang="en-US"/>
          </a:p>
        </p:txBody>
      </p:sp>
    </p:spTree>
    <p:extLst>
      <p:ext uri="{BB962C8B-B14F-4D97-AF65-F5344CB8AC3E}">
        <p14:creationId xmlns:p14="http://schemas.microsoft.com/office/powerpoint/2010/main" val="3826728238"/>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5" r:id="rId13"/>
    <p:sldLayoutId id="2147483666" r:id="rId14"/>
  </p:sldLayoutIdLst>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2.png"/><Relationship Id="rId4" Type="http://schemas.openxmlformats.org/officeDocument/2006/relationships/tags" Target="../tags/tag5.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原创设计师QQ598969553      _2"/>
          <p:cNvSpPr/>
          <p:nvPr/>
        </p:nvSpPr>
        <p:spPr>
          <a:xfrm>
            <a:off x="-651634" y="3102646"/>
            <a:ext cx="5646203" cy="5646203"/>
          </a:xfrm>
          <a:prstGeom prst="ellipse">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8" name="原创设计师QQ598969553      _3"/>
          <p:cNvSpPr/>
          <p:nvPr/>
        </p:nvSpPr>
        <p:spPr>
          <a:xfrm>
            <a:off x="-2601084" y="2848420"/>
            <a:ext cx="5646203" cy="5646203"/>
          </a:xfrm>
          <a:prstGeom prst="ellipse">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9" name="原创设计师QQ598969553      _4"/>
          <p:cNvSpPr/>
          <p:nvPr/>
        </p:nvSpPr>
        <p:spPr>
          <a:xfrm>
            <a:off x="-5800691" y="-990506"/>
            <a:ext cx="7382360" cy="7382360"/>
          </a:xfrm>
          <a:prstGeom prst="ellipse">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0" name="原创设计师QQ598969553      _5"/>
          <p:cNvSpPr/>
          <p:nvPr/>
        </p:nvSpPr>
        <p:spPr>
          <a:xfrm flipH="1">
            <a:off x="1650440" y="2774894"/>
            <a:ext cx="657859" cy="657859"/>
          </a:xfrm>
          <a:prstGeom prst="ellipse">
            <a:avLst/>
          </a:prstGeom>
          <a:solidFill>
            <a:schemeClr val="accent2"/>
          </a:soli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71" name="原创设计师QQ598969553      _6"/>
          <p:cNvSpPr/>
          <p:nvPr/>
        </p:nvSpPr>
        <p:spPr>
          <a:xfrm>
            <a:off x="452833" y="2474958"/>
            <a:ext cx="599872" cy="599872"/>
          </a:xfrm>
          <a:prstGeom prst="ellipse">
            <a:avLst/>
          </a:prstGeom>
          <a:solidFill>
            <a:schemeClr val="accent1"/>
          </a:soli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72" name="原创设计师QQ598969553      _7"/>
          <p:cNvSpPr/>
          <p:nvPr/>
        </p:nvSpPr>
        <p:spPr>
          <a:xfrm>
            <a:off x="681432" y="1604171"/>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accent1"/>
                </a:solidFill>
                <a:ea typeface="微软雅黑" panose="020B0503020204020204" pitchFamily="34" charset="-122"/>
              </a:rPr>
              <a:t>LOGO</a:t>
            </a:r>
            <a:endParaRPr lang="zh-CN" altLang="en-US" sz="2400" dirty="0">
              <a:solidFill>
                <a:schemeClr val="accent1"/>
              </a:solidFill>
              <a:ea typeface="微软雅黑" panose="020B0503020204020204" pitchFamily="34" charset="-122"/>
            </a:endParaRPr>
          </a:p>
        </p:txBody>
      </p:sp>
      <p:sp>
        <p:nvSpPr>
          <p:cNvPr id="73" name="原创设计师QQ598969553      _8"/>
          <p:cNvSpPr txBox="1">
            <a:spLocks/>
          </p:cNvSpPr>
          <p:nvPr/>
        </p:nvSpPr>
        <p:spPr>
          <a:xfrm>
            <a:off x="3080763" y="1987556"/>
            <a:ext cx="5639771" cy="457013"/>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dirty="0">
                <a:solidFill>
                  <a:prstClr val="black">
                    <a:lumMod val="85000"/>
                    <a:lumOff val="15000"/>
                  </a:prstClr>
                </a:solidFill>
                <a:latin typeface="微软雅黑" panose="020B0503020204020204" pitchFamily="34" charset="-122"/>
                <a:ea typeface="微软雅黑" panose="020B0503020204020204" pitchFamily="34" charset="-122"/>
              </a:rPr>
              <a:t>美食产品介绍</a:t>
            </a:r>
            <a:r>
              <a:rPr lang="en-US" altLang="zh-CN" sz="3200" dirty="0" err="1">
                <a:solidFill>
                  <a:prstClr val="black">
                    <a:lumMod val="85000"/>
                    <a:lumOff val="15000"/>
                  </a:prstClr>
                </a:solidFill>
                <a:latin typeface="微软雅黑" panose="020B0503020204020204" pitchFamily="34" charset="-122"/>
                <a:ea typeface="微软雅黑" panose="020B0503020204020204" pitchFamily="34" charset="-122"/>
              </a:rPr>
              <a:t>ppt</a:t>
            </a:r>
            <a:r>
              <a:rPr lang="zh-CN" altLang="en-US" sz="3200" dirty="0">
                <a:solidFill>
                  <a:prstClr val="black">
                    <a:lumMod val="85000"/>
                    <a:lumOff val="15000"/>
                  </a:prstClr>
                </a:solidFill>
                <a:latin typeface="微软雅黑" panose="020B0503020204020204" pitchFamily="34" charset="-122"/>
                <a:ea typeface="微软雅黑" panose="020B0503020204020204" pitchFamily="34" charset="-122"/>
              </a:rPr>
              <a:t>模板</a:t>
            </a:r>
            <a:endParaRPr lang="en-US" altLang="ko-KR"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4" name="原创设计师QQ598969553      _9"/>
          <p:cNvSpPr txBox="1">
            <a:spLocks/>
          </p:cNvSpPr>
          <p:nvPr/>
        </p:nvSpPr>
        <p:spPr>
          <a:xfrm>
            <a:off x="3581926" y="946778"/>
            <a:ext cx="4637443" cy="1008613"/>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2800" b="1" kern="1200" baseline="0">
                <a:solidFill>
                  <a:schemeClr val="bg1"/>
                </a:solid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US" altLang="ko-KR" sz="6600" dirty="0">
              <a:solidFill>
                <a:schemeClr val="accent1"/>
              </a:solidFill>
              <a:effectLst>
                <a:outerShdw blurRad="63500" sx="102000" sy="102000" algn="ctr" rotWithShape="0">
                  <a:prstClr val="black">
                    <a:alpha val="40000"/>
                  </a:prstClr>
                </a:outerShdw>
              </a:effectLst>
              <a:latin typeface="Agency FB" panose="020B0503020202020204" pitchFamily="34" charset="0"/>
              <a:ea typeface="微软雅黑" panose="020B0503020204020204" pitchFamily="34" charset="-122"/>
            </a:endParaRPr>
          </a:p>
        </p:txBody>
      </p:sp>
      <p:cxnSp>
        <p:nvCxnSpPr>
          <p:cNvPr id="75" name="原创设计师QQ598969553      _10"/>
          <p:cNvCxnSpPr/>
          <p:nvPr/>
        </p:nvCxnSpPr>
        <p:spPr>
          <a:xfrm>
            <a:off x="3242787" y="2544989"/>
            <a:ext cx="533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6" name="原创设计师QQ598969553      _11"/>
          <p:cNvSpPr/>
          <p:nvPr/>
        </p:nvSpPr>
        <p:spPr>
          <a:xfrm>
            <a:off x="3149760" y="2643758"/>
            <a:ext cx="5501773" cy="230832"/>
          </a:xfrm>
          <a:prstGeom prst="rect">
            <a:avLst/>
          </a:prstGeom>
        </p:spPr>
        <p:txBody>
          <a:bodyPr wrap="square">
            <a:spAutoFit/>
          </a:bodyPr>
          <a:lstStyle/>
          <a:p>
            <a:pPr algn="ctr"/>
            <a:r>
              <a:rPr lang="zh-CN" altLang="en-US" sz="900" dirty="0" smtClean="0">
                <a:solidFill>
                  <a:prstClr val="black">
                    <a:lumMod val="85000"/>
                    <a:lumOff val="15000"/>
                  </a:prstClr>
                </a:solidFill>
                <a:latin typeface="微软雅黑" panose="020B0503020204020204" pitchFamily="34" charset="-122"/>
                <a:ea typeface="微软雅黑" panose="020B0503020204020204" pitchFamily="34" charset="-122"/>
              </a:rPr>
              <a:t>此</a:t>
            </a:r>
            <a:r>
              <a:rPr lang="zh-CN" altLang="en-US" sz="900" dirty="0">
                <a:solidFill>
                  <a:prstClr val="black">
                    <a:lumMod val="85000"/>
                    <a:lumOff val="15000"/>
                  </a:prstClr>
                </a:solidFill>
                <a:latin typeface="微软雅黑" panose="020B0503020204020204" pitchFamily="34" charset="-122"/>
                <a:ea typeface="微软雅黑" panose="020B0503020204020204" pitchFamily="34" charset="-122"/>
              </a:rPr>
              <a:t>处添加详细文本描述，建议与标题相关并符合整体语言风</a:t>
            </a:r>
            <a:r>
              <a:rPr lang="zh-CN" altLang="en-US" sz="900" dirty="0" smtClean="0">
                <a:solidFill>
                  <a:prstClr val="black">
                    <a:lumMod val="85000"/>
                    <a:lumOff val="15000"/>
                  </a:prstClr>
                </a:solidFill>
                <a:latin typeface="微软雅黑" panose="020B0503020204020204" pitchFamily="34" charset="-122"/>
                <a:ea typeface="微软雅黑" panose="020B0503020204020204" pitchFamily="34" charset="-122"/>
              </a:rPr>
              <a:t>格</a:t>
            </a:r>
            <a:endParaRPr lang="zh-CN" altLang="en-US" sz="900" dirty="0">
              <a:solidFill>
                <a:prstClr val="black">
                  <a:lumMod val="85000"/>
                  <a:lumOff val="15000"/>
                </a:prstClr>
              </a:solidFill>
              <a:latin typeface="微软雅黑" panose="020B0503020204020204" pitchFamily="34" charset="-122"/>
              <a:ea typeface="微软雅黑" panose="020B0503020204020204" pitchFamily="34" charset="-122"/>
            </a:endParaRPr>
          </a:p>
        </p:txBody>
      </p:sp>
      <p:pic>
        <p:nvPicPr>
          <p:cNvPr id="13"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847675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70"/>
                                        </p:tgtEl>
                                        <p:attrNameLst>
                                          <p:attrName>style.visibility</p:attrName>
                                        </p:attrNameLst>
                                      </p:cBhvr>
                                      <p:to>
                                        <p:strVal val="visible"/>
                                      </p:to>
                                    </p:set>
                                    <p:anim calcmode="lin" valueType="num">
                                      <p:cBhvr>
                                        <p:cTn id="12" dur="500" fill="hold"/>
                                        <p:tgtEl>
                                          <p:spTgt spid="70"/>
                                        </p:tgtEl>
                                        <p:attrNameLst>
                                          <p:attrName>ppt_w</p:attrName>
                                        </p:attrNameLst>
                                      </p:cBhvr>
                                      <p:tavLst>
                                        <p:tav tm="0">
                                          <p:val>
                                            <p:fltVal val="0"/>
                                          </p:val>
                                        </p:tav>
                                        <p:tav tm="100000">
                                          <p:val>
                                            <p:strVal val="#ppt_w"/>
                                          </p:val>
                                        </p:tav>
                                      </p:tavLst>
                                    </p:anim>
                                    <p:anim calcmode="lin" valueType="num">
                                      <p:cBhvr>
                                        <p:cTn id="13" dur="500" fill="hold"/>
                                        <p:tgtEl>
                                          <p:spTgt spid="70"/>
                                        </p:tgtEl>
                                        <p:attrNameLst>
                                          <p:attrName>ppt_h</p:attrName>
                                        </p:attrNameLst>
                                      </p:cBhvr>
                                      <p:tavLst>
                                        <p:tav tm="0">
                                          <p:val>
                                            <p:fltVal val="0"/>
                                          </p:val>
                                        </p:tav>
                                        <p:tav tm="100000">
                                          <p:val>
                                            <p:strVal val="#ppt_h"/>
                                          </p:val>
                                        </p:tav>
                                      </p:tavLst>
                                    </p:anim>
                                    <p:animEffect transition="in" filter="fade">
                                      <p:cBhvr>
                                        <p:cTn id="14" dur="500"/>
                                        <p:tgtEl>
                                          <p:spTgt spid="7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72"/>
                                        </p:tgtEl>
                                        <p:attrNameLst>
                                          <p:attrName>style.visibility</p:attrName>
                                        </p:attrNameLst>
                                      </p:cBhvr>
                                      <p:to>
                                        <p:strVal val="visible"/>
                                      </p:to>
                                    </p:set>
                                    <p:anim calcmode="lin" valueType="num">
                                      <p:cBhvr>
                                        <p:cTn id="17" dur="500" fill="hold"/>
                                        <p:tgtEl>
                                          <p:spTgt spid="72"/>
                                        </p:tgtEl>
                                        <p:attrNameLst>
                                          <p:attrName>ppt_w</p:attrName>
                                        </p:attrNameLst>
                                      </p:cBhvr>
                                      <p:tavLst>
                                        <p:tav tm="0">
                                          <p:val>
                                            <p:fltVal val="0"/>
                                          </p:val>
                                        </p:tav>
                                        <p:tav tm="100000">
                                          <p:val>
                                            <p:strVal val="#ppt_w"/>
                                          </p:val>
                                        </p:tav>
                                      </p:tavLst>
                                    </p:anim>
                                    <p:anim calcmode="lin" valueType="num">
                                      <p:cBhvr>
                                        <p:cTn id="18" dur="500" fill="hold"/>
                                        <p:tgtEl>
                                          <p:spTgt spid="72"/>
                                        </p:tgtEl>
                                        <p:attrNameLst>
                                          <p:attrName>ppt_h</p:attrName>
                                        </p:attrNameLst>
                                      </p:cBhvr>
                                      <p:tavLst>
                                        <p:tav tm="0">
                                          <p:val>
                                            <p:fltVal val="0"/>
                                          </p:val>
                                        </p:tav>
                                        <p:tav tm="100000">
                                          <p:val>
                                            <p:strVal val="#ppt_h"/>
                                          </p:val>
                                        </p:tav>
                                      </p:tavLst>
                                    </p:anim>
                                    <p:animEffect transition="in" filter="fade">
                                      <p:cBhvr>
                                        <p:cTn id="19" dur="500"/>
                                        <p:tgtEl>
                                          <p:spTgt spid="72"/>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fade">
                                      <p:cBhvr>
                                        <p:cTn id="26" dur="500"/>
                                        <p:tgtEl>
                                          <p:spTgt spid="6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childTnLst>
                          </p:cTn>
                        </p:par>
                        <p:par>
                          <p:cTn id="30" fill="hold">
                            <p:stCondLst>
                              <p:cond delay="1500"/>
                            </p:stCondLst>
                            <p:childTnLst>
                              <p:par>
                                <p:cTn id="31" presetID="23" presetClass="entr" presetSubtype="36" fill="hold" grpId="0" nodeType="afterEffect" nodePh="1">
                                  <p:stCondLst>
                                    <p:cond delay="0"/>
                                  </p:stCondLst>
                                  <p:endCondLst>
                                    <p:cond evt="begin" delay="0">
                                      <p:tn val="31"/>
                                    </p:cond>
                                  </p:endCondLst>
                                  <p:childTnLst>
                                    <p:set>
                                      <p:cBhvr>
                                        <p:cTn id="32" dur="1" fill="hold">
                                          <p:stCondLst>
                                            <p:cond delay="0"/>
                                          </p:stCondLst>
                                        </p:cTn>
                                        <p:tgtEl>
                                          <p:spTgt spid="74"/>
                                        </p:tgtEl>
                                        <p:attrNameLst>
                                          <p:attrName>style.visibility</p:attrName>
                                        </p:attrNameLst>
                                      </p:cBhvr>
                                      <p:to>
                                        <p:strVal val="visible"/>
                                      </p:to>
                                    </p:set>
                                    <p:anim calcmode="lin" valueType="num">
                                      <p:cBhvr>
                                        <p:cTn id="33" dur="500" fill="hold"/>
                                        <p:tgtEl>
                                          <p:spTgt spid="74"/>
                                        </p:tgtEl>
                                        <p:attrNameLst>
                                          <p:attrName>ppt_w</p:attrName>
                                        </p:attrNameLst>
                                      </p:cBhvr>
                                      <p:tavLst>
                                        <p:tav tm="0">
                                          <p:val>
                                            <p:strVal val="(6*min(max(#ppt_w*#ppt_h,.3),1)-7.4)/-.7*#ppt_w"/>
                                          </p:val>
                                        </p:tav>
                                        <p:tav tm="100000">
                                          <p:val>
                                            <p:strVal val="#ppt_w"/>
                                          </p:val>
                                        </p:tav>
                                      </p:tavLst>
                                    </p:anim>
                                    <p:anim calcmode="lin" valueType="num">
                                      <p:cBhvr>
                                        <p:cTn id="34" dur="500" fill="hold"/>
                                        <p:tgtEl>
                                          <p:spTgt spid="74"/>
                                        </p:tgtEl>
                                        <p:attrNameLst>
                                          <p:attrName>ppt_h</p:attrName>
                                        </p:attrNameLst>
                                      </p:cBhvr>
                                      <p:tavLst>
                                        <p:tav tm="0">
                                          <p:val>
                                            <p:strVal val="(6*min(max(#ppt_w*#ppt_h,.3),1)-7.4)/-.7*#ppt_h"/>
                                          </p:val>
                                        </p:tav>
                                        <p:tav tm="100000">
                                          <p:val>
                                            <p:strVal val="#ppt_h"/>
                                          </p:val>
                                        </p:tav>
                                      </p:tavLst>
                                    </p:anim>
                                    <p:anim calcmode="lin" valueType="num">
                                      <p:cBhvr>
                                        <p:cTn id="35" dur="500" fill="hold"/>
                                        <p:tgtEl>
                                          <p:spTgt spid="74"/>
                                        </p:tgtEl>
                                        <p:attrNameLst>
                                          <p:attrName>ppt_x</p:attrName>
                                        </p:attrNameLst>
                                      </p:cBhvr>
                                      <p:tavLst>
                                        <p:tav tm="0">
                                          <p:val>
                                            <p:fltVal val="0.5"/>
                                          </p:val>
                                        </p:tav>
                                        <p:tav tm="100000">
                                          <p:val>
                                            <p:strVal val="#ppt_x"/>
                                          </p:val>
                                        </p:tav>
                                      </p:tavLst>
                                    </p:anim>
                                    <p:anim calcmode="lin" valueType="num">
                                      <p:cBhvr>
                                        <p:cTn id="36" dur="500" fill="hold"/>
                                        <p:tgtEl>
                                          <p:spTgt spid="74"/>
                                        </p:tgtEl>
                                        <p:attrNameLst>
                                          <p:attrName>ppt_y</p:attrName>
                                        </p:attrNameLst>
                                      </p:cBhvr>
                                      <p:tavLst>
                                        <p:tav tm="0">
                                          <p:val>
                                            <p:strVal val="1+(6*min(max(#ppt_w*#ppt_h,.3),1)-7.4)/-.7*#ppt_h/2"/>
                                          </p:val>
                                        </p:tav>
                                        <p:tav tm="100000">
                                          <p:val>
                                            <p:strVal val="#ppt_y"/>
                                          </p:val>
                                        </p:tav>
                                      </p:tavLst>
                                    </p:anim>
                                  </p:childTnLst>
                                </p:cTn>
                              </p:par>
                            </p:childTnLst>
                          </p:cTn>
                        </p:par>
                        <p:par>
                          <p:cTn id="37" fill="hold">
                            <p:stCondLst>
                              <p:cond delay="2000"/>
                            </p:stCondLst>
                            <p:childTnLst>
                              <p:par>
                                <p:cTn id="38" presetID="23" presetClass="entr" presetSubtype="288" fill="hold" grpId="0" nodeType="afterEffect">
                                  <p:stCondLst>
                                    <p:cond delay="0"/>
                                  </p:stCondLst>
                                  <p:iterate type="lt">
                                    <p:tmPct val="10000"/>
                                  </p:iterate>
                                  <p:childTnLst>
                                    <p:set>
                                      <p:cBhvr>
                                        <p:cTn id="39" dur="1" fill="hold">
                                          <p:stCondLst>
                                            <p:cond delay="0"/>
                                          </p:stCondLst>
                                        </p:cTn>
                                        <p:tgtEl>
                                          <p:spTgt spid="73"/>
                                        </p:tgtEl>
                                        <p:attrNameLst>
                                          <p:attrName>style.visibility</p:attrName>
                                        </p:attrNameLst>
                                      </p:cBhvr>
                                      <p:to>
                                        <p:strVal val="visible"/>
                                      </p:to>
                                    </p:set>
                                    <p:anim calcmode="lin" valueType="num">
                                      <p:cBhvr>
                                        <p:cTn id="40" dur="500" fill="hold"/>
                                        <p:tgtEl>
                                          <p:spTgt spid="73"/>
                                        </p:tgtEl>
                                        <p:attrNameLst>
                                          <p:attrName>ppt_w</p:attrName>
                                        </p:attrNameLst>
                                      </p:cBhvr>
                                      <p:tavLst>
                                        <p:tav tm="0">
                                          <p:val>
                                            <p:strVal val="4/3*#ppt_w"/>
                                          </p:val>
                                        </p:tav>
                                        <p:tav tm="100000">
                                          <p:val>
                                            <p:strVal val="#ppt_w"/>
                                          </p:val>
                                        </p:tav>
                                      </p:tavLst>
                                    </p:anim>
                                    <p:anim calcmode="lin" valueType="num">
                                      <p:cBhvr>
                                        <p:cTn id="41" dur="500" fill="hold"/>
                                        <p:tgtEl>
                                          <p:spTgt spid="73"/>
                                        </p:tgtEl>
                                        <p:attrNameLst>
                                          <p:attrName>ppt_h</p:attrName>
                                        </p:attrNameLst>
                                      </p:cBhvr>
                                      <p:tavLst>
                                        <p:tav tm="0">
                                          <p:val>
                                            <p:strVal val="4/3*#ppt_h"/>
                                          </p:val>
                                        </p:tav>
                                        <p:tav tm="100000">
                                          <p:val>
                                            <p:strVal val="#ppt_h"/>
                                          </p:val>
                                        </p:tav>
                                      </p:tavLst>
                                    </p:anim>
                                  </p:childTnLst>
                                </p:cTn>
                              </p:par>
                            </p:childTnLst>
                          </p:cTn>
                        </p:par>
                        <p:par>
                          <p:cTn id="42" fill="hold">
                            <p:stCondLst>
                              <p:cond delay="3000"/>
                            </p:stCondLst>
                            <p:childTnLst>
                              <p:par>
                                <p:cTn id="43" presetID="22" presetClass="entr" presetSubtype="8" fill="hold" nodeType="after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wipe(left)">
                                      <p:cBhvr>
                                        <p:cTn id="45" dur="500"/>
                                        <p:tgtEl>
                                          <p:spTgt spid="75"/>
                                        </p:tgtEl>
                                      </p:cBhvr>
                                    </p:animEffect>
                                  </p:childTnLst>
                                </p:cTn>
                              </p:par>
                            </p:childTnLst>
                          </p:cTn>
                        </p:par>
                        <p:par>
                          <p:cTn id="46" fill="hold">
                            <p:stCondLst>
                              <p:cond delay="3500"/>
                            </p:stCondLst>
                            <p:childTnLst>
                              <p:par>
                                <p:cTn id="47" presetID="12" presetClass="entr" presetSubtype="1"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additive="base">
                                        <p:cTn id="49" dur="500"/>
                                        <p:tgtEl>
                                          <p:spTgt spid="76"/>
                                        </p:tgtEl>
                                        <p:attrNameLst>
                                          <p:attrName>ppt_y</p:attrName>
                                        </p:attrNameLst>
                                      </p:cBhvr>
                                      <p:tavLst>
                                        <p:tav tm="0">
                                          <p:val>
                                            <p:strVal val="#ppt_y-#ppt_h*1.125000"/>
                                          </p:val>
                                        </p:tav>
                                        <p:tav tm="100000">
                                          <p:val>
                                            <p:strVal val="#ppt_y"/>
                                          </p:val>
                                        </p:tav>
                                      </p:tavLst>
                                    </p:anim>
                                    <p:animEffect transition="in" filter="wipe(down)">
                                      <p:cBhvr>
                                        <p:cTn id="50"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3" grpId="0"/>
      <p:bldP spid="74" grpId="0"/>
      <p:bldP spid="7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原创设计师QQ598969553      _1"/>
          <p:cNvSpPr>
            <a:spLocks noChangeArrowheads="1"/>
          </p:cNvSpPr>
          <p:nvPr/>
        </p:nvSpPr>
        <p:spPr bwMode="auto">
          <a:xfrm>
            <a:off x="-1" y="238602"/>
            <a:ext cx="440283" cy="648653"/>
          </a:xfrm>
          <a:prstGeom prst="rect">
            <a:avLst/>
          </a:prstGeom>
          <a:solidFill>
            <a:schemeClr val="accent1"/>
          </a:solidFill>
          <a:ln>
            <a:noFill/>
          </a:ln>
          <a:extLst/>
        </p:spPr>
        <p:txBody>
          <a:bodyPr anchor="ctr"/>
          <a:lstStyle/>
          <a:p>
            <a:pPr algn="ctr" eaLnBrk="1" hangingPunct="1">
              <a:buFont typeface="Arial" pitchFamily="34" charset="0"/>
              <a:buNone/>
            </a:pPr>
            <a:endParaRPr lang="zh-CN" altLang="zh-CN">
              <a:gradFill>
                <a:gsLst>
                  <a:gs pos="0">
                    <a:schemeClr val="accent2"/>
                  </a:gs>
                  <a:gs pos="100000">
                    <a:schemeClr val="accent1"/>
                  </a:gs>
                </a:gsLst>
                <a:lin ang="10800000" scaled="0"/>
              </a:gradFill>
              <a:latin typeface="宋体" pitchFamily="2" charset="-122"/>
              <a:ea typeface="微软雅黑" panose="020B0503020204020204" pitchFamily="34" charset="-122"/>
              <a:sym typeface="宋体" pitchFamily="2" charset="-122"/>
            </a:endParaRPr>
          </a:p>
        </p:txBody>
      </p:sp>
      <p:sp>
        <p:nvSpPr>
          <p:cNvPr id="4099" name="原创设计师QQ598969553      _2"/>
          <p:cNvSpPr>
            <a:spLocks noChangeArrowheads="1"/>
          </p:cNvSpPr>
          <p:nvPr/>
        </p:nvSpPr>
        <p:spPr bwMode="auto">
          <a:xfrm>
            <a:off x="490912" y="168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3200" b="1" dirty="0">
                <a:gradFill>
                  <a:gsLst>
                    <a:gs pos="0">
                      <a:schemeClr val="accent2"/>
                    </a:gs>
                    <a:gs pos="100000">
                      <a:schemeClr val="accent1"/>
                    </a:gs>
                  </a:gsLst>
                  <a:lin ang="10800000" scaled="0"/>
                </a:gradFill>
                <a:latin typeface="微软雅黑" pitchFamily="34" charset="-122"/>
                <a:ea typeface="微软雅黑" panose="020B0503020204020204" pitchFamily="34" charset="-122"/>
                <a:sym typeface="微软雅黑" pitchFamily="34" charset="-122"/>
              </a:rPr>
              <a:t>目录</a:t>
            </a:r>
          </a:p>
        </p:txBody>
      </p:sp>
      <p:sp>
        <p:nvSpPr>
          <p:cNvPr id="4100" name="原创设计师QQ598969553      _3"/>
          <p:cNvSpPr>
            <a:spLocks noChangeArrowheads="1"/>
          </p:cNvSpPr>
          <p:nvPr/>
        </p:nvSpPr>
        <p:spPr bwMode="auto">
          <a:xfrm>
            <a:off x="468687" y="621884"/>
            <a:ext cx="11814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dirty="0">
                <a:solidFill>
                  <a:srgbClr val="7F7F7F"/>
                </a:solidFill>
                <a:latin typeface="微软雅黑" pitchFamily="34" charset="-122"/>
                <a:ea typeface="微软雅黑" pitchFamily="34" charset="-122"/>
                <a:sym typeface="微软雅黑" pitchFamily="34" charset="-122"/>
              </a:rPr>
              <a:t>Contents</a:t>
            </a:r>
            <a:endParaRPr lang="zh-CN" altLang="en-US" dirty="0">
              <a:solidFill>
                <a:srgbClr val="7F7F7F"/>
              </a:solidFill>
              <a:latin typeface="微软雅黑" pitchFamily="34" charset="-122"/>
              <a:ea typeface="微软雅黑" pitchFamily="34" charset="-122"/>
              <a:sym typeface="微软雅黑" pitchFamily="34" charset="-122"/>
            </a:endParaRPr>
          </a:p>
        </p:txBody>
      </p:sp>
      <p:grpSp>
        <p:nvGrpSpPr>
          <p:cNvPr id="57" name="原创设计师QQ598969553      _4"/>
          <p:cNvGrpSpPr/>
          <p:nvPr/>
        </p:nvGrpSpPr>
        <p:grpSpPr>
          <a:xfrm>
            <a:off x="6300192" y="339502"/>
            <a:ext cx="414516" cy="414516"/>
            <a:chOff x="3543574" y="4265651"/>
            <a:chExt cx="414516" cy="414516"/>
          </a:xfrm>
        </p:grpSpPr>
        <p:sp>
          <p:nvSpPr>
            <p:cNvPr id="58" name="椭圆 57"/>
            <p:cNvSpPr/>
            <p:nvPr/>
          </p:nvSpPr>
          <p:spPr>
            <a:xfrm>
              <a:off x="3543574" y="4265651"/>
              <a:ext cx="414516" cy="414516"/>
            </a:xfrm>
            <a:prstGeom prst="ellipse">
              <a:avLst/>
            </a:prstGeom>
            <a:gradFill>
              <a:gsLst>
                <a:gs pos="0">
                  <a:schemeClr val="accent2"/>
                </a:gs>
                <a:gs pos="100000">
                  <a:schemeClr val="accent1"/>
                </a:gs>
              </a:gsLst>
              <a:lin ang="12600000" scaled="0"/>
            </a:gra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微软雅黑" panose="020B0503020204020204" pitchFamily="34" charset="-122"/>
              </a:endParaRPr>
            </a:p>
          </p:txBody>
        </p:sp>
        <p:grpSp>
          <p:nvGrpSpPr>
            <p:cNvPr id="59" name="组合 58"/>
            <p:cNvGrpSpPr/>
            <p:nvPr/>
          </p:nvGrpSpPr>
          <p:grpSpPr>
            <a:xfrm>
              <a:off x="3629640" y="4325788"/>
              <a:ext cx="259976" cy="261734"/>
              <a:chOff x="5042691" y="2273922"/>
              <a:chExt cx="702937" cy="707690"/>
            </a:xfrm>
            <a:solidFill>
              <a:schemeClr val="bg1"/>
            </a:solidFill>
          </p:grpSpPr>
          <p:sp>
            <p:nvSpPr>
              <p:cNvPr id="60"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61"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grpSp>
      </p:grpSp>
      <p:grpSp>
        <p:nvGrpSpPr>
          <p:cNvPr id="62" name="原创设计师QQ598969553      _5"/>
          <p:cNvGrpSpPr/>
          <p:nvPr/>
        </p:nvGrpSpPr>
        <p:grpSpPr>
          <a:xfrm>
            <a:off x="6858743" y="339502"/>
            <a:ext cx="414516" cy="414516"/>
            <a:chOff x="4102125" y="4265651"/>
            <a:chExt cx="414516" cy="414516"/>
          </a:xfrm>
        </p:grpSpPr>
        <p:sp>
          <p:nvSpPr>
            <p:cNvPr id="63" name="椭圆 62"/>
            <p:cNvSpPr/>
            <p:nvPr/>
          </p:nvSpPr>
          <p:spPr>
            <a:xfrm>
              <a:off x="4102125" y="4265651"/>
              <a:ext cx="414516" cy="414516"/>
            </a:xfrm>
            <a:prstGeom prst="ellipse">
              <a:avLst/>
            </a:prstGeom>
            <a:gradFill>
              <a:gsLst>
                <a:gs pos="0">
                  <a:schemeClr val="accent2"/>
                </a:gs>
                <a:gs pos="100000">
                  <a:schemeClr val="accent1"/>
                </a:gs>
              </a:gsLst>
              <a:lin ang="12600000" scaled="0"/>
            </a:gra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微软雅黑" panose="020B0503020204020204" pitchFamily="34" charset="-122"/>
              </a:endParaRPr>
            </a:p>
          </p:txBody>
        </p:sp>
        <p:grpSp>
          <p:nvGrpSpPr>
            <p:cNvPr id="64" name="组合 63"/>
            <p:cNvGrpSpPr/>
            <p:nvPr/>
          </p:nvGrpSpPr>
          <p:grpSpPr>
            <a:xfrm>
              <a:off x="4199233" y="4358783"/>
              <a:ext cx="238761" cy="198211"/>
              <a:chOff x="3132963" y="3140191"/>
              <a:chExt cx="645573" cy="535933"/>
            </a:xfrm>
            <a:solidFill>
              <a:schemeClr val="bg1"/>
            </a:solidFill>
          </p:grpSpPr>
          <p:sp>
            <p:nvSpPr>
              <p:cNvPr id="65"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66"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67"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68"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69"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70"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grpSp>
      </p:grpSp>
      <p:grpSp>
        <p:nvGrpSpPr>
          <p:cNvPr id="71" name="原创设计师QQ598969553      _6"/>
          <p:cNvGrpSpPr/>
          <p:nvPr/>
        </p:nvGrpSpPr>
        <p:grpSpPr>
          <a:xfrm>
            <a:off x="7938104" y="339502"/>
            <a:ext cx="414516" cy="414516"/>
            <a:chOff x="5181486" y="4265651"/>
            <a:chExt cx="414516" cy="414516"/>
          </a:xfrm>
        </p:grpSpPr>
        <p:sp>
          <p:nvSpPr>
            <p:cNvPr id="72" name="椭圆 71"/>
            <p:cNvSpPr/>
            <p:nvPr/>
          </p:nvSpPr>
          <p:spPr>
            <a:xfrm>
              <a:off x="5181486" y="4265651"/>
              <a:ext cx="414516" cy="414516"/>
            </a:xfrm>
            <a:prstGeom prst="ellipse">
              <a:avLst/>
            </a:prstGeom>
            <a:gradFill>
              <a:gsLst>
                <a:gs pos="0">
                  <a:schemeClr val="accent2"/>
                </a:gs>
                <a:gs pos="100000">
                  <a:schemeClr val="accent1"/>
                </a:gs>
              </a:gsLst>
              <a:lin ang="12600000" scaled="0"/>
            </a:gra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微软雅黑" panose="020B0503020204020204" pitchFamily="34" charset="-122"/>
              </a:endParaRPr>
            </a:p>
          </p:txBody>
        </p:sp>
        <p:grpSp>
          <p:nvGrpSpPr>
            <p:cNvPr id="73" name="组合 72"/>
            <p:cNvGrpSpPr/>
            <p:nvPr/>
          </p:nvGrpSpPr>
          <p:grpSpPr>
            <a:xfrm>
              <a:off x="5287222" y="4375239"/>
              <a:ext cx="253419" cy="172633"/>
              <a:chOff x="4895160" y="4287159"/>
              <a:chExt cx="571418" cy="389258"/>
            </a:xfrm>
            <a:solidFill>
              <a:schemeClr val="bg1"/>
            </a:solidFill>
          </p:grpSpPr>
          <p:sp>
            <p:nvSpPr>
              <p:cNvPr id="74"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75"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76"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77"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78"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79"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80"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81"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sp>
            <p:nvSpPr>
              <p:cNvPr id="82"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panose="020B0503020204020204" pitchFamily="34" charset="-122"/>
                </a:endParaRPr>
              </a:p>
            </p:txBody>
          </p:sp>
        </p:grpSp>
      </p:grpSp>
      <p:grpSp>
        <p:nvGrpSpPr>
          <p:cNvPr id="83" name="原创设计师QQ598969553      _7"/>
          <p:cNvGrpSpPr/>
          <p:nvPr/>
        </p:nvGrpSpPr>
        <p:grpSpPr>
          <a:xfrm>
            <a:off x="7383055" y="339502"/>
            <a:ext cx="414516" cy="414516"/>
            <a:chOff x="4626437" y="4265651"/>
            <a:chExt cx="414516" cy="414516"/>
          </a:xfrm>
        </p:grpSpPr>
        <p:sp>
          <p:nvSpPr>
            <p:cNvPr id="84" name="椭圆 83"/>
            <p:cNvSpPr/>
            <p:nvPr/>
          </p:nvSpPr>
          <p:spPr>
            <a:xfrm>
              <a:off x="4626437" y="4265651"/>
              <a:ext cx="414516" cy="414516"/>
            </a:xfrm>
            <a:prstGeom prst="ellipse">
              <a:avLst/>
            </a:prstGeom>
            <a:gradFill>
              <a:gsLst>
                <a:gs pos="0">
                  <a:schemeClr val="accent2"/>
                </a:gs>
                <a:gs pos="100000">
                  <a:schemeClr val="accent1"/>
                </a:gs>
              </a:gsLst>
              <a:lin ang="12600000" scaled="0"/>
            </a:gra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bg1"/>
                </a:solidFill>
                <a:latin typeface="Calibri"/>
                <a:ea typeface="微软雅黑" panose="020B0503020204020204" pitchFamily="34" charset="-122"/>
              </a:endParaRPr>
            </a:p>
          </p:txBody>
        </p:sp>
        <p:grpSp>
          <p:nvGrpSpPr>
            <p:cNvPr id="85" name="组合 84"/>
            <p:cNvGrpSpPr/>
            <p:nvPr/>
          </p:nvGrpSpPr>
          <p:grpSpPr>
            <a:xfrm>
              <a:off x="4710891" y="4356960"/>
              <a:ext cx="232896" cy="199705"/>
              <a:chOff x="3546346" y="2339026"/>
              <a:chExt cx="897787" cy="769842"/>
            </a:xfrm>
            <a:solidFill>
              <a:schemeClr val="bg1"/>
            </a:solidFill>
          </p:grpSpPr>
          <p:sp>
            <p:nvSpPr>
              <p:cNvPr id="86"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sp>
            <p:nvSpPr>
              <p:cNvPr id="87"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sp>
            <p:nvSpPr>
              <p:cNvPr id="88"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sp>
            <p:nvSpPr>
              <p:cNvPr id="89"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sp>
            <p:nvSpPr>
              <p:cNvPr id="90"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sp>
            <p:nvSpPr>
              <p:cNvPr id="91"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sp>
            <p:nvSpPr>
              <p:cNvPr id="92"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a typeface="微软雅黑" panose="020B0503020204020204" pitchFamily="34" charset="-122"/>
                </a:endParaRPr>
              </a:p>
            </p:txBody>
          </p:sp>
        </p:grpSp>
      </p:grpSp>
      <p:cxnSp>
        <p:nvCxnSpPr>
          <p:cNvPr id="94" name="原创设计师QQ598969553      _8"/>
          <p:cNvCxnSpPr/>
          <p:nvPr/>
        </p:nvCxnSpPr>
        <p:spPr>
          <a:xfrm>
            <a:off x="1129809" y="2696384"/>
            <a:ext cx="6667325" cy="0"/>
          </a:xfrm>
          <a:prstGeom prst="line">
            <a:avLst/>
          </a:prstGeom>
          <a:ln w="22225">
            <a:solidFill>
              <a:schemeClr val="tx1">
                <a:lumMod val="50000"/>
                <a:lumOff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95" name="原创设计师QQ598969553      _9"/>
          <p:cNvSpPr/>
          <p:nvPr/>
        </p:nvSpPr>
        <p:spPr>
          <a:xfrm>
            <a:off x="999421" y="2427735"/>
            <a:ext cx="537297" cy="537296"/>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96" name="原创设计师QQ598969553      _10"/>
          <p:cNvSpPr/>
          <p:nvPr/>
        </p:nvSpPr>
        <p:spPr>
          <a:xfrm>
            <a:off x="2589139" y="2427735"/>
            <a:ext cx="537297" cy="537296"/>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97" name="原创设计师QQ598969553      _11"/>
          <p:cNvSpPr/>
          <p:nvPr/>
        </p:nvSpPr>
        <p:spPr>
          <a:xfrm>
            <a:off x="4043951" y="2427735"/>
            <a:ext cx="537297" cy="537296"/>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98" name="原创设计师QQ598969553      _12"/>
          <p:cNvSpPr/>
          <p:nvPr/>
        </p:nvSpPr>
        <p:spPr>
          <a:xfrm>
            <a:off x="5633669" y="2427735"/>
            <a:ext cx="537297" cy="537296"/>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99" name="原创设计师QQ598969553      _13"/>
          <p:cNvSpPr/>
          <p:nvPr/>
        </p:nvSpPr>
        <p:spPr>
          <a:xfrm>
            <a:off x="7593531" y="2427734"/>
            <a:ext cx="537297" cy="537296"/>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0" name="原创设计师QQ598969553      _14"/>
          <p:cNvSpPr txBox="1"/>
          <p:nvPr/>
        </p:nvSpPr>
        <p:spPr>
          <a:xfrm>
            <a:off x="682009" y="3095677"/>
            <a:ext cx="1172120" cy="307777"/>
          </a:xfrm>
          <a:prstGeom prst="rect">
            <a:avLst/>
          </a:prstGeom>
          <a:noFill/>
        </p:spPr>
        <p:txBody>
          <a:bodyPr wrap="square"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rPr>
              <a:t>PART 01</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01" name="原创设计师QQ598969553      _15"/>
          <p:cNvSpPr txBox="1"/>
          <p:nvPr/>
        </p:nvSpPr>
        <p:spPr>
          <a:xfrm>
            <a:off x="603709" y="3364324"/>
            <a:ext cx="1328719" cy="307777"/>
          </a:xfrm>
          <a:prstGeom prst="rect">
            <a:avLst/>
          </a:prstGeom>
          <a:noFill/>
        </p:spPr>
        <p:txBody>
          <a:bodyPr wrap="square" rtlCol="0">
            <a:spAutoFit/>
          </a:bodyPr>
          <a:lstStyle/>
          <a:p>
            <a:pPr algn="ctr"/>
            <a:r>
              <a:rPr lang="zh-CN" altLang="en-US" sz="1400" b="1" dirty="0">
                <a:latin typeface="微软雅黑" panose="020B0503020204020204" pitchFamily="34" charset="-122"/>
                <a:ea typeface="微软雅黑" panose="020B0503020204020204" pitchFamily="34" charset="-122"/>
              </a:rPr>
              <a:t>项目背景研究</a:t>
            </a:r>
          </a:p>
        </p:txBody>
      </p:sp>
      <p:sp>
        <p:nvSpPr>
          <p:cNvPr id="102" name="原创设计师QQ598969553      _16"/>
          <p:cNvSpPr txBox="1"/>
          <p:nvPr/>
        </p:nvSpPr>
        <p:spPr>
          <a:xfrm>
            <a:off x="2243254" y="3095677"/>
            <a:ext cx="1172120" cy="307777"/>
          </a:xfrm>
          <a:prstGeom prst="rect">
            <a:avLst/>
          </a:prstGeom>
          <a:noFill/>
        </p:spPr>
        <p:txBody>
          <a:bodyPr wrap="square"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rPr>
              <a:t>PART 02</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03" name="原创设计师QQ598969553      _17"/>
          <p:cNvSpPr txBox="1"/>
          <p:nvPr/>
        </p:nvSpPr>
        <p:spPr>
          <a:xfrm>
            <a:off x="2164954" y="3364324"/>
            <a:ext cx="1328719" cy="307777"/>
          </a:xfrm>
          <a:prstGeom prst="rect">
            <a:avLst/>
          </a:prstGeom>
          <a:noFill/>
        </p:spPr>
        <p:txBody>
          <a:bodyPr wrap="square" rtlCol="0">
            <a:spAutoFit/>
          </a:bodyPr>
          <a:lstStyle/>
          <a:p>
            <a:pPr algn="ctr"/>
            <a:r>
              <a:rPr lang="zh-CN" altLang="en-US" sz="1400" b="1" dirty="0">
                <a:latin typeface="微软雅黑" panose="020B0503020204020204" pitchFamily="34" charset="-122"/>
                <a:ea typeface="微软雅黑" panose="020B0503020204020204" pitchFamily="34" charset="-122"/>
              </a:rPr>
              <a:t>团队成员介绍</a:t>
            </a:r>
          </a:p>
        </p:txBody>
      </p:sp>
      <p:sp>
        <p:nvSpPr>
          <p:cNvPr id="104" name="原创设计师QQ598969553      _18"/>
          <p:cNvSpPr txBox="1"/>
          <p:nvPr/>
        </p:nvSpPr>
        <p:spPr>
          <a:xfrm>
            <a:off x="3726200" y="3095677"/>
            <a:ext cx="1172120" cy="307777"/>
          </a:xfrm>
          <a:prstGeom prst="rect">
            <a:avLst/>
          </a:prstGeom>
          <a:noFill/>
        </p:spPr>
        <p:txBody>
          <a:bodyPr wrap="square"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rPr>
              <a:t>PART 03</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05" name="原创设计师QQ598969553      _19"/>
          <p:cNvSpPr txBox="1"/>
          <p:nvPr/>
        </p:nvSpPr>
        <p:spPr>
          <a:xfrm>
            <a:off x="3647900" y="3364324"/>
            <a:ext cx="1328719" cy="307777"/>
          </a:xfrm>
          <a:prstGeom prst="rect">
            <a:avLst/>
          </a:prstGeom>
          <a:noFill/>
        </p:spPr>
        <p:txBody>
          <a:bodyPr wrap="square" rtlCol="0">
            <a:spAutoFit/>
          </a:bodyPr>
          <a:lstStyle/>
          <a:p>
            <a:pPr algn="ctr"/>
            <a:r>
              <a:rPr lang="zh-CN" altLang="en-US" sz="1400" b="1" dirty="0">
                <a:latin typeface="微软雅黑" panose="020B0503020204020204" pitchFamily="34" charset="-122"/>
                <a:ea typeface="微软雅黑" panose="020B0503020204020204" pitchFamily="34" charset="-122"/>
              </a:rPr>
              <a:t>项目特色展示</a:t>
            </a:r>
          </a:p>
        </p:txBody>
      </p:sp>
      <p:sp>
        <p:nvSpPr>
          <p:cNvPr id="106" name="原创设计师QQ598969553      _20"/>
          <p:cNvSpPr txBox="1"/>
          <p:nvPr/>
        </p:nvSpPr>
        <p:spPr>
          <a:xfrm>
            <a:off x="5292046" y="3095677"/>
            <a:ext cx="1172120" cy="307777"/>
          </a:xfrm>
          <a:prstGeom prst="rect">
            <a:avLst/>
          </a:prstGeom>
          <a:noFill/>
        </p:spPr>
        <p:txBody>
          <a:bodyPr wrap="square"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rPr>
              <a:t>PART 04</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07" name="原创设计师QQ598969553      _21"/>
          <p:cNvSpPr txBox="1"/>
          <p:nvPr/>
        </p:nvSpPr>
        <p:spPr>
          <a:xfrm>
            <a:off x="5213747" y="3364324"/>
            <a:ext cx="1328719" cy="307777"/>
          </a:xfrm>
          <a:prstGeom prst="rect">
            <a:avLst/>
          </a:prstGeom>
          <a:noFill/>
        </p:spPr>
        <p:txBody>
          <a:bodyPr wrap="square" rtlCol="0">
            <a:spAutoFit/>
          </a:bodyPr>
          <a:lstStyle/>
          <a:p>
            <a:pPr algn="ctr"/>
            <a:r>
              <a:rPr lang="zh-CN" altLang="en-US" sz="1400" b="1" dirty="0">
                <a:latin typeface="微软雅黑" panose="020B0503020204020204" pitchFamily="34" charset="-122"/>
                <a:ea typeface="微软雅黑" panose="020B0503020204020204" pitchFamily="34" charset="-122"/>
              </a:rPr>
              <a:t>市场评估分析</a:t>
            </a:r>
          </a:p>
        </p:txBody>
      </p:sp>
      <p:sp>
        <p:nvSpPr>
          <p:cNvPr id="108" name="原创设计师QQ598969553      _22"/>
          <p:cNvSpPr txBox="1"/>
          <p:nvPr/>
        </p:nvSpPr>
        <p:spPr>
          <a:xfrm>
            <a:off x="7289871" y="3095677"/>
            <a:ext cx="1172120" cy="307777"/>
          </a:xfrm>
          <a:prstGeom prst="rect">
            <a:avLst/>
          </a:prstGeom>
          <a:noFill/>
        </p:spPr>
        <p:txBody>
          <a:bodyPr wrap="square"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rPr>
              <a:t>PART 05</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09" name="原创设计师QQ598969553      _23"/>
          <p:cNvSpPr txBox="1"/>
          <p:nvPr/>
        </p:nvSpPr>
        <p:spPr>
          <a:xfrm>
            <a:off x="7211572" y="3364324"/>
            <a:ext cx="1328719" cy="307777"/>
          </a:xfrm>
          <a:prstGeom prst="rect">
            <a:avLst/>
          </a:prstGeom>
          <a:noFill/>
        </p:spPr>
        <p:txBody>
          <a:bodyPr wrap="square" rtlCol="0">
            <a:spAutoFit/>
          </a:bodyPr>
          <a:lstStyle/>
          <a:p>
            <a:pPr algn="ctr"/>
            <a:r>
              <a:rPr lang="zh-CN" altLang="en-US" sz="1400" b="1" dirty="0">
                <a:latin typeface="微软雅黑" panose="020B0503020204020204" pitchFamily="34" charset="-122"/>
                <a:ea typeface="微软雅黑" panose="020B0503020204020204" pitchFamily="34" charset="-122"/>
              </a:rPr>
              <a:t>财务计划报表</a:t>
            </a:r>
          </a:p>
        </p:txBody>
      </p:sp>
      <p:sp>
        <p:nvSpPr>
          <p:cNvPr id="110" name="原创设计师QQ598969553      _24"/>
          <p:cNvSpPr>
            <a:spLocks noEditPoints="1"/>
          </p:cNvSpPr>
          <p:nvPr/>
        </p:nvSpPr>
        <p:spPr bwMode="auto">
          <a:xfrm>
            <a:off x="1144777" y="2574906"/>
            <a:ext cx="246583" cy="257690"/>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a typeface="微软雅黑" panose="020B0503020204020204" pitchFamily="34" charset="-122"/>
            </a:endParaRPr>
          </a:p>
        </p:txBody>
      </p:sp>
      <p:sp>
        <p:nvSpPr>
          <p:cNvPr id="111" name="原创设计师QQ598969553      _25"/>
          <p:cNvSpPr>
            <a:spLocks noEditPoints="1"/>
          </p:cNvSpPr>
          <p:nvPr/>
        </p:nvSpPr>
        <p:spPr bwMode="auto">
          <a:xfrm>
            <a:off x="2701247" y="2597914"/>
            <a:ext cx="304894" cy="196935"/>
          </a:xfrm>
          <a:custGeom>
            <a:avLst/>
            <a:gdLst>
              <a:gd name="T0" fmla="*/ 72 w 116"/>
              <a:gd name="T1" fmla="*/ 27 h 75"/>
              <a:gd name="T2" fmla="*/ 69 w 116"/>
              <a:gd name="T3" fmla="*/ 19 h 75"/>
              <a:gd name="T4" fmla="*/ 65 w 116"/>
              <a:gd name="T5" fmla="*/ 20 h 75"/>
              <a:gd name="T6" fmla="*/ 46 w 116"/>
              <a:gd name="T7" fmla="*/ 18 h 75"/>
              <a:gd name="T8" fmla="*/ 46 w 116"/>
              <a:gd name="T9" fmla="*/ 29 h 75"/>
              <a:gd name="T10" fmla="*/ 79 w 116"/>
              <a:gd name="T11" fmla="*/ 9 h 75"/>
              <a:gd name="T12" fmla="*/ 72 w 116"/>
              <a:gd name="T13" fmla="*/ 29 h 75"/>
              <a:gd name="T14" fmla="*/ 7 w 116"/>
              <a:gd name="T15" fmla="*/ 23 h 75"/>
              <a:gd name="T16" fmla="*/ 29 w 116"/>
              <a:gd name="T17" fmla="*/ 36 h 75"/>
              <a:gd name="T18" fmla="*/ 18 w 116"/>
              <a:gd name="T19" fmla="*/ 46 h 75"/>
              <a:gd name="T20" fmla="*/ 10 w 116"/>
              <a:gd name="T21" fmla="*/ 42 h 75"/>
              <a:gd name="T22" fmla="*/ 25 w 116"/>
              <a:gd name="T23" fmla="*/ 46 h 75"/>
              <a:gd name="T24" fmla="*/ 4 w 116"/>
              <a:gd name="T25" fmla="*/ 48 h 75"/>
              <a:gd name="T26" fmla="*/ 3 w 116"/>
              <a:gd name="T27" fmla="*/ 48 h 75"/>
              <a:gd name="T28" fmla="*/ 0 w 116"/>
              <a:gd name="T29" fmla="*/ 62 h 75"/>
              <a:gd name="T30" fmla="*/ 1 w 116"/>
              <a:gd name="T31" fmla="*/ 63 h 75"/>
              <a:gd name="T32" fmla="*/ 26 w 116"/>
              <a:gd name="T33" fmla="*/ 73 h 75"/>
              <a:gd name="T34" fmla="*/ 28 w 116"/>
              <a:gd name="T35" fmla="*/ 75 h 75"/>
              <a:gd name="T36" fmla="*/ 92 w 116"/>
              <a:gd name="T37" fmla="*/ 75 h 75"/>
              <a:gd name="T38" fmla="*/ 92 w 116"/>
              <a:gd name="T39" fmla="*/ 63 h 75"/>
              <a:gd name="T40" fmla="*/ 116 w 116"/>
              <a:gd name="T41" fmla="*/ 63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8 h 75"/>
              <a:gd name="T62" fmla="*/ 56 w 116"/>
              <a:gd name="T63" fmla="*/ 48 h 75"/>
              <a:gd name="T64" fmla="*/ 57 w 116"/>
              <a:gd name="T65" fmla="*/ 54 h 75"/>
              <a:gd name="T66" fmla="*/ 49 w 116"/>
              <a:gd name="T67" fmla="*/ 50 h 75"/>
              <a:gd name="T68" fmla="*/ 46 w 116"/>
              <a:gd name="T69" fmla="*/ 45 h 75"/>
              <a:gd name="T70" fmla="*/ 33 w 116"/>
              <a:gd name="T71" fmla="*/ 48 h 75"/>
              <a:gd name="T72" fmla="*/ 87 w 116"/>
              <a:gd name="T73" fmla="*/ 36 h 75"/>
              <a:gd name="T74" fmla="*/ 109 w 116"/>
              <a:gd name="T75" fmla="*/ 21 h 75"/>
              <a:gd name="T76" fmla="*/ 105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8"/>
                  <a:pt x="72" y="27"/>
                </a:cubicBezTo>
                <a:cubicBezTo>
                  <a:pt x="72" y="19"/>
                  <a:pt x="72" y="19"/>
                  <a:pt x="72" y="19"/>
                </a:cubicBezTo>
                <a:cubicBezTo>
                  <a:pt x="71" y="19"/>
                  <a:pt x="70" y="19"/>
                  <a:pt x="69" y="19"/>
                </a:cubicBezTo>
                <a:cubicBezTo>
                  <a:pt x="68" y="14"/>
                  <a:pt x="68" y="14"/>
                  <a:pt x="68" y="14"/>
                </a:cubicBezTo>
                <a:cubicBezTo>
                  <a:pt x="65" y="20"/>
                  <a:pt x="65" y="20"/>
                  <a:pt x="65" y="20"/>
                </a:cubicBezTo>
                <a:cubicBezTo>
                  <a:pt x="60" y="21"/>
                  <a:pt x="56" y="22"/>
                  <a:pt x="47" y="18"/>
                </a:cubicBezTo>
                <a:cubicBezTo>
                  <a:pt x="46" y="18"/>
                  <a:pt x="46" y="18"/>
                  <a:pt x="46" y="18"/>
                </a:cubicBezTo>
                <a:cubicBezTo>
                  <a:pt x="46" y="27"/>
                  <a:pt x="46" y="27"/>
                  <a:pt x="46" y="27"/>
                </a:cubicBezTo>
                <a:cubicBezTo>
                  <a:pt x="46" y="28"/>
                  <a:pt x="46" y="28"/>
                  <a:pt x="46" y="29"/>
                </a:cubicBezTo>
                <a:cubicBezTo>
                  <a:pt x="38" y="23"/>
                  <a:pt x="41" y="20"/>
                  <a:pt x="39" y="9"/>
                </a:cubicBezTo>
                <a:cubicBezTo>
                  <a:pt x="44" y="0"/>
                  <a:pt x="75" y="0"/>
                  <a:pt x="79" y="9"/>
                </a:cubicBezTo>
                <a:cubicBezTo>
                  <a:pt x="78" y="17"/>
                  <a:pt x="79" y="24"/>
                  <a:pt x="72" y="29"/>
                </a:cubicBezTo>
                <a:cubicBezTo>
                  <a:pt x="72" y="29"/>
                  <a:pt x="72" y="29"/>
                  <a:pt x="72" y="29"/>
                </a:cubicBezTo>
                <a:close/>
                <a:moveTo>
                  <a:pt x="7" y="36"/>
                </a:moveTo>
                <a:cubicBezTo>
                  <a:pt x="7" y="30"/>
                  <a:pt x="7" y="27"/>
                  <a:pt x="7" y="23"/>
                </a:cubicBezTo>
                <a:cubicBezTo>
                  <a:pt x="17" y="25"/>
                  <a:pt x="20" y="16"/>
                  <a:pt x="29" y="23"/>
                </a:cubicBezTo>
                <a:cubicBezTo>
                  <a:pt x="30" y="27"/>
                  <a:pt x="29" y="32"/>
                  <a:pt x="29" y="36"/>
                </a:cubicBezTo>
                <a:cubicBezTo>
                  <a:pt x="28" y="38"/>
                  <a:pt x="27" y="40"/>
                  <a:pt x="26" y="42"/>
                </a:cubicBezTo>
                <a:cubicBezTo>
                  <a:pt x="24" y="44"/>
                  <a:pt x="21" y="46"/>
                  <a:pt x="18" y="46"/>
                </a:cubicBezTo>
                <a:cubicBezTo>
                  <a:pt x="18" y="46"/>
                  <a:pt x="18" y="46"/>
                  <a:pt x="18" y="46"/>
                </a:cubicBezTo>
                <a:cubicBezTo>
                  <a:pt x="15" y="46"/>
                  <a:pt x="12" y="44"/>
                  <a:pt x="10" y="42"/>
                </a:cubicBezTo>
                <a:cubicBezTo>
                  <a:pt x="9" y="40"/>
                  <a:pt x="8" y="38"/>
                  <a:pt x="7" y="36"/>
                </a:cubicBezTo>
                <a:close/>
                <a:moveTo>
                  <a:pt x="25" y="46"/>
                </a:moveTo>
                <a:cubicBezTo>
                  <a:pt x="22" y="52"/>
                  <a:pt x="14" y="52"/>
                  <a:pt x="11" y="46"/>
                </a:cubicBezTo>
                <a:cubicBezTo>
                  <a:pt x="4" y="48"/>
                  <a:pt x="4" y="48"/>
                  <a:pt x="4" y="48"/>
                </a:cubicBezTo>
                <a:cubicBezTo>
                  <a:pt x="3" y="48"/>
                  <a:pt x="3" y="48"/>
                  <a:pt x="3" y="48"/>
                </a:cubicBezTo>
                <a:cubicBezTo>
                  <a:pt x="3" y="48"/>
                  <a:pt x="3" y="48"/>
                  <a:pt x="3" y="48"/>
                </a:cubicBezTo>
                <a:cubicBezTo>
                  <a:pt x="2" y="50"/>
                  <a:pt x="1" y="52"/>
                  <a:pt x="0" y="54"/>
                </a:cubicBezTo>
                <a:cubicBezTo>
                  <a:pt x="0" y="56"/>
                  <a:pt x="0" y="58"/>
                  <a:pt x="0" y="62"/>
                </a:cubicBezTo>
                <a:cubicBezTo>
                  <a:pt x="0" y="63"/>
                  <a:pt x="0" y="63"/>
                  <a:pt x="0" y="63"/>
                </a:cubicBezTo>
                <a:cubicBezTo>
                  <a:pt x="1" y="63"/>
                  <a:pt x="1" y="63"/>
                  <a:pt x="1" y="63"/>
                </a:cubicBezTo>
                <a:cubicBezTo>
                  <a:pt x="25" y="63"/>
                  <a:pt x="25" y="63"/>
                  <a:pt x="25" y="63"/>
                </a:cubicBezTo>
                <a:cubicBezTo>
                  <a:pt x="25" y="66"/>
                  <a:pt x="25" y="69"/>
                  <a:pt x="26" y="73"/>
                </a:cubicBezTo>
                <a:cubicBezTo>
                  <a:pt x="26" y="75"/>
                  <a:pt x="26" y="75"/>
                  <a:pt x="26" y="75"/>
                </a:cubicBezTo>
                <a:cubicBezTo>
                  <a:pt x="28" y="75"/>
                  <a:pt x="28" y="75"/>
                  <a:pt x="28" y="75"/>
                </a:cubicBezTo>
                <a:cubicBezTo>
                  <a:pt x="90" y="75"/>
                  <a:pt x="90" y="75"/>
                  <a:pt x="90" y="75"/>
                </a:cubicBezTo>
                <a:cubicBezTo>
                  <a:pt x="92" y="75"/>
                  <a:pt x="92" y="75"/>
                  <a:pt x="92" y="75"/>
                </a:cubicBezTo>
                <a:cubicBezTo>
                  <a:pt x="92" y="73"/>
                  <a:pt x="92" y="73"/>
                  <a:pt x="92" y="73"/>
                </a:cubicBezTo>
                <a:cubicBezTo>
                  <a:pt x="92" y="69"/>
                  <a:pt x="93" y="66"/>
                  <a:pt x="92" y="63"/>
                </a:cubicBezTo>
                <a:cubicBezTo>
                  <a:pt x="115" y="63"/>
                  <a:pt x="115" y="63"/>
                  <a:pt x="115" y="63"/>
                </a:cubicBezTo>
                <a:cubicBezTo>
                  <a:pt x="116" y="63"/>
                  <a:pt x="116" y="63"/>
                  <a:pt x="116" y="63"/>
                </a:cubicBezTo>
                <a:cubicBezTo>
                  <a:pt x="116" y="62"/>
                  <a:pt x="116" y="62"/>
                  <a:pt x="116" y="62"/>
                </a:cubicBezTo>
                <a:cubicBezTo>
                  <a:pt x="116" y="59"/>
                  <a:pt x="116" y="57"/>
                  <a:pt x="116" y="55"/>
                </a:cubicBezTo>
                <a:cubicBezTo>
                  <a:pt x="115" y="52"/>
                  <a:pt x="115" y="50"/>
                  <a:pt x="113"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2" y="47"/>
                  <a:pt x="92" y="47"/>
                  <a:pt x="92"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1" y="54"/>
                  <a:pt x="61" y="54"/>
                  <a:pt x="61" y="54"/>
                </a:cubicBezTo>
                <a:cubicBezTo>
                  <a:pt x="64" y="52"/>
                  <a:pt x="64" y="52"/>
                  <a:pt x="64" y="52"/>
                </a:cubicBezTo>
                <a:cubicBezTo>
                  <a:pt x="62" y="48"/>
                  <a:pt x="62" y="48"/>
                  <a:pt x="62" y="48"/>
                </a:cubicBezTo>
                <a:cubicBezTo>
                  <a:pt x="60" y="48"/>
                  <a:pt x="60" y="48"/>
                  <a:pt x="60" y="48"/>
                </a:cubicBezTo>
                <a:cubicBezTo>
                  <a:pt x="58" y="48"/>
                  <a:pt x="58" y="48"/>
                  <a:pt x="58" y="48"/>
                </a:cubicBezTo>
                <a:cubicBezTo>
                  <a:pt x="56" y="48"/>
                  <a:pt x="56" y="48"/>
                  <a:pt x="56" y="48"/>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6" y="45"/>
                  <a:pt x="46" y="45"/>
                  <a:pt x="46" y="45"/>
                </a:cubicBezTo>
                <a:cubicBezTo>
                  <a:pt x="33" y="48"/>
                  <a:pt x="33" y="48"/>
                  <a:pt x="33" y="48"/>
                </a:cubicBezTo>
                <a:cubicBezTo>
                  <a:pt x="33" y="48"/>
                  <a:pt x="33" y="48"/>
                  <a:pt x="33" y="48"/>
                </a:cubicBezTo>
                <a:cubicBezTo>
                  <a:pt x="25" y="46"/>
                  <a:pt x="25" y="46"/>
                  <a:pt x="25" y="46"/>
                </a:cubicBezTo>
                <a:close/>
                <a:moveTo>
                  <a:pt x="87" y="36"/>
                </a:moveTo>
                <a:cubicBezTo>
                  <a:pt x="86" y="30"/>
                  <a:pt x="86" y="25"/>
                  <a:pt x="87" y="21"/>
                </a:cubicBezTo>
                <a:cubicBezTo>
                  <a:pt x="91" y="18"/>
                  <a:pt x="106" y="18"/>
                  <a:pt x="109" y="21"/>
                </a:cubicBezTo>
                <a:cubicBezTo>
                  <a:pt x="109" y="26"/>
                  <a:pt x="109" y="32"/>
                  <a:pt x="108" y="36"/>
                </a:cubicBezTo>
                <a:cubicBezTo>
                  <a:pt x="108" y="38"/>
                  <a:pt x="107" y="40"/>
                  <a:pt x="105" y="42"/>
                </a:cubicBezTo>
                <a:cubicBezTo>
                  <a:pt x="103" y="44"/>
                  <a:pt x="101" y="46"/>
                  <a:pt x="98" y="46"/>
                </a:cubicBezTo>
                <a:cubicBezTo>
                  <a:pt x="98" y="46"/>
                  <a:pt x="98" y="46"/>
                  <a:pt x="98" y="46"/>
                </a:cubicBezTo>
                <a:cubicBezTo>
                  <a:pt x="95" y="46"/>
                  <a:pt x="92" y="44"/>
                  <a:pt x="90" y="42"/>
                </a:cubicBezTo>
                <a:cubicBezTo>
                  <a:pt x="88" y="40"/>
                  <a:pt x="87" y="38"/>
                  <a:pt x="87" y="36"/>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a typeface="微软雅黑" panose="020B0503020204020204" pitchFamily="34" charset="-122"/>
            </a:endParaRPr>
          </a:p>
        </p:txBody>
      </p:sp>
      <p:sp>
        <p:nvSpPr>
          <p:cNvPr id="112" name="原创设计师QQ598969553      _26"/>
          <p:cNvSpPr>
            <a:spLocks noEditPoints="1"/>
          </p:cNvSpPr>
          <p:nvPr/>
        </p:nvSpPr>
        <p:spPr bwMode="auto">
          <a:xfrm>
            <a:off x="4180574" y="2597914"/>
            <a:ext cx="263371" cy="186258"/>
          </a:xfrm>
          <a:custGeom>
            <a:avLst/>
            <a:gdLst>
              <a:gd name="T0" fmla="*/ 18 w 222"/>
              <a:gd name="T1" fmla="*/ 113 h 157"/>
              <a:gd name="T2" fmla="*/ 94 w 222"/>
              <a:gd name="T3" fmla="*/ 113 h 157"/>
              <a:gd name="T4" fmla="*/ 107 w 222"/>
              <a:gd name="T5" fmla="*/ 157 h 157"/>
              <a:gd name="T6" fmla="*/ 5 w 222"/>
              <a:gd name="T7" fmla="*/ 157 h 157"/>
              <a:gd name="T8" fmla="*/ 18 w 222"/>
              <a:gd name="T9" fmla="*/ 113 h 157"/>
              <a:gd name="T10" fmla="*/ 18 w 222"/>
              <a:gd name="T11" fmla="*/ 113 h 157"/>
              <a:gd name="T12" fmla="*/ 209 w 222"/>
              <a:gd name="T13" fmla="*/ 73 h 157"/>
              <a:gd name="T14" fmla="*/ 209 w 222"/>
              <a:gd name="T15" fmla="*/ 86 h 157"/>
              <a:gd name="T16" fmla="*/ 220 w 222"/>
              <a:gd name="T17" fmla="*/ 95 h 157"/>
              <a:gd name="T18" fmla="*/ 207 w 222"/>
              <a:gd name="T19" fmla="*/ 95 h 157"/>
              <a:gd name="T20" fmla="*/ 200 w 222"/>
              <a:gd name="T21" fmla="*/ 106 h 157"/>
              <a:gd name="T22" fmla="*/ 200 w 222"/>
              <a:gd name="T23" fmla="*/ 93 h 157"/>
              <a:gd name="T24" fmla="*/ 187 w 222"/>
              <a:gd name="T25" fmla="*/ 84 h 157"/>
              <a:gd name="T26" fmla="*/ 200 w 222"/>
              <a:gd name="T27" fmla="*/ 86 h 157"/>
              <a:gd name="T28" fmla="*/ 209 w 222"/>
              <a:gd name="T29" fmla="*/ 73 h 157"/>
              <a:gd name="T30" fmla="*/ 209 w 222"/>
              <a:gd name="T31" fmla="*/ 73 h 157"/>
              <a:gd name="T32" fmla="*/ 20 w 222"/>
              <a:gd name="T33" fmla="*/ 84 h 157"/>
              <a:gd name="T34" fmla="*/ 14 w 222"/>
              <a:gd name="T35" fmla="*/ 95 h 157"/>
              <a:gd name="T36" fmla="*/ 0 w 222"/>
              <a:gd name="T37" fmla="*/ 95 h 157"/>
              <a:gd name="T38" fmla="*/ 11 w 222"/>
              <a:gd name="T39" fmla="*/ 102 h 157"/>
              <a:gd name="T40" fmla="*/ 11 w 222"/>
              <a:gd name="T41" fmla="*/ 115 h 157"/>
              <a:gd name="T42" fmla="*/ 18 w 222"/>
              <a:gd name="T43" fmla="*/ 104 h 157"/>
              <a:gd name="T44" fmla="*/ 34 w 222"/>
              <a:gd name="T45" fmla="*/ 104 h 157"/>
              <a:gd name="T46" fmla="*/ 20 w 222"/>
              <a:gd name="T47" fmla="*/ 97 h 157"/>
              <a:gd name="T48" fmla="*/ 20 w 222"/>
              <a:gd name="T49" fmla="*/ 84 h 157"/>
              <a:gd name="T50" fmla="*/ 20 w 222"/>
              <a:gd name="T51" fmla="*/ 84 h 157"/>
              <a:gd name="T52" fmla="*/ 82 w 222"/>
              <a:gd name="T53" fmla="*/ 0 h 157"/>
              <a:gd name="T54" fmla="*/ 80 w 222"/>
              <a:gd name="T55" fmla="*/ 26 h 157"/>
              <a:gd name="T56" fmla="*/ 105 w 222"/>
              <a:gd name="T57" fmla="*/ 42 h 157"/>
              <a:gd name="T58" fmla="*/ 78 w 222"/>
              <a:gd name="T59" fmla="*/ 39 h 157"/>
              <a:gd name="T60" fmla="*/ 62 w 222"/>
              <a:gd name="T61" fmla="*/ 64 h 157"/>
              <a:gd name="T62" fmla="*/ 65 w 222"/>
              <a:gd name="T63" fmla="*/ 37 h 157"/>
              <a:gd name="T64" fmla="*/ 40 w 222"/>
              <a:gd name="T65" fmla="*/ 22 h 157"/>
              <a:gd name="T66" fmla="*/ 67 w 222"/>
              <a:gd name="T67" fmla="*/ 22 h 157"/>
              <a:gd name="T68" fmla="*/ 82 w 222"/>
              <a:gd name="T69" fmla="*/ 0 h 157"/>
              <a:gd name="T70" fmla="*/ 82 w 222"/>
              <a:gd name="T71" fmla="*/ 0 h 157"/>
              <a:gd name="T72" fmla="*/ 133 w 222"/>
              <a:gd name="T73" fmla="*/ 113 h 157"/>
              <a:gd name="T74" fmla="*/ 209 w 222"/>
              <a:gd name="T75" fmla="*/ 113 h 157"/>
              <a:gd name="T76" fmla="*/ 222 w 222"/>
              <a:gd name="T77" fmla="*/ 157 h 157"/>
              <a:gd name="T78" fmla="*/ 120 w 222"/>
              <a:gd name="T79" fmla="*/ 157 h 157"/>
              <a:gd name="T80" fmla="*/ 133 w 222"/>
              <a:gd name="T81" fmla="*/ 113 h 157"/>
              <a:gd name="T82" fmla="*/ 133 w 222"/>
              <a:gd name="T83" fmla="*/ 113 h 157"/>
              <a:gd name="T84" fmla="*/ 74 w 222"/>
              <a:gd name="T85" fmla="*/ 55 h 157"/>
              <a:gd name="T86" fmla="*/ 60 w 222"/>
              <a:gd name="T87" fmla="*/ 99 h 157"/>
              <a:gd name="T88" fmla="*/ 162 w 222"/>
              <a:gd name="T89" fmla="*/ 99 h 157"/>
              <a:gd name="T90" fmla="*/ 149 w 222"/>
              <a:gd name="T91" fmla="*/ 55 h 157"/>
              <a:gd name="T92" fmla="*/ 74 w 222"/>
              <a:gd name="T93" fmla="*/ 5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2" h="157">
                <a:moveTo>
                  <a:pt x="18" y="113"/>
                </a:moveTo>
                <a:lnTo>
                  <a:pt x="94" y="113"/>
                </a:lnTo>
                <a:lnTo>
                  <a:pt x="107" y="157"/>
                </a:lnTo>
                <a:lnTo>
                  <a:pt x="5" y="157"/>
                </a:lnTo>
                <a:lnTo>
                  <a:pt x="18" y="113"/>
                </a:lnTo>
                <a:lnTo>
                  <a:pt x="18" y="113"/>
                </a:lnTo>
                <a:close/>
                <a:moveTo>
                  <a:pt x="209" y="73"/>
                </a:moveTo>
                <a:lnTo>
                  <a:pt x="209" y="86"/>
                </a:lnTo>
                <a:lnTo>
                  <a:pt x="220" y="95"/>
                </a:lnTo>
                <a:lnTo>
                  <a:pt x="207" y="95"/>
                </a:lnTo>
                <a:lnTo>
                  <a:pt x="200" y="106"/>
                </a:lnTo>
                <a:lnTo>
                  <a:pt x="200" y="93"/>
                </a:lnTo>
                <a:lnTo>
                  <a:pt x="187" y="84"/>
                </a:lnTo>
                <a:lnTo>
                  <a:pt x="200" y="86"/>
                </a:lnTo>
                <a:lnTo>
                  <a:pt x="209" y="73"/>
                </a:lnTo>
                <a:lnTo>
                  <a:pt x="209" y="73"/>
                </a:lnTo>
                <a:close/>
                <a:moveTo>
                  <a:pt x="20" y="84"/>
                </a:moveTo>
                <a:lnTo>
                  <a:pt x="14" y="95"/>
                </a:lnTo>
                <a:lnTo>
                  <a:pt x="0" y="95"/>
                </a:lnTo>
                <a:lnTo>
                  <a:pt x="11" y="102"/>
                </a:lnTo>
                <a:lnTo>
                  <a:pt x="11" y="115"/>
                </a:lnTo>
                <a:lnTo>
                  <a:pt x="18" y="104"/>
                </a:lnTo>
                <a:lnTo>
                  <a:pt x="34" y="104"/>
                </a:lnTo>
                <a:lnTo>
                  <a:pt x="20" y="97"/>
                </a:lnTo>
                <a:lnTo>
                  <a:pt x="20" y="84"/>
                </a:lnTo>
                <a:lnTo>
                  <a:pt x="20" y="84"/>
                </a:lnTo>
                <a:close/>
                <a:moveTo>
                  <a:pt x="82" y="0"/>
                </a:moveTo>
                <a:lnTo>
                  <a:pt x="80" y="26"/>
                </a:lnTo>
                <a:lnTo>
                  <a:pt x="105" y="42"/>
                </a:lnTo>
                <a:lnTo>
                  <a:pt x="78" y="39"/>
                </a:lnTo>
                <a:lnTo>
                  <a:pt x="62" y="64"/>
                </a:lnTo>
                <a:lnTo>
                  <a:pt x="65" y="37"/>
                </a:lnTo>
                <a:lnTo>
                  <a:pt x="40" y="22"/>
                </a:lnTo>
                <a:lnTo>
                  <a:pt x="67" y="22"/>
                </a:lnTo>
                <a:lnTo>
                  <a:pt x="82" y="0"/>
                </a:lnTo>
                <a:lnTo>
                  <a:pt x="82" y="0"/>
                </a:lnTo>
                <a:close/>
                <a:moveTo>
                  <a:pt x="133" y="113"/>
                </a:moveTo>
                <a:lnTo>
                  <a:pt x="209" y="113"/>
                </a:lnTo>
                <a:lnTo>
                  <a:pt x="222" y="157"/>
                </a:lnTo>
                <a:lnTo>
                  <a:pt x="120" y="157"/>
                </a:lnTo>
                <a:lnTo>
                  <a:pt x="133" y="113"/>
                </a:lnTo>
                <a:lnTo>
                  <a:pt x="133" y="113"/>
                </a:lnTo>
                <a:close/>
                <a:moveTo>
                  <a:pt x="74" y="55"/>
                </a:moveTo>
                <a:lnTo>
                  <a:pt x="60" y="99"/>
                </a:lnTo>
                <a:lnTo>
                  <a:pt x="162" y="99"/>
                </a:lnTo>
                <a:lnTo>
                  <a:pt x="149" y="55"/>
                </a:lnTo>
                <a:lnTo>
                  <a:pt x="74" y="5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a typeface="微软雅黑" panose="020B0503020204020204" pitchFamily="34" charset="-122"/>
            </a:endParaRPr>
          </a:p>
        </p:txBody>
      </p:sp>
      <p:sp>
        <p:nvSpPr>
          <p:cNvPr id="113" name="原创设计师QQ598969553      _27"/>
          <p:cNvSpPr>
            <a:spLocks noEditPoints="1"/>
          </p:cNvSpPr>
          <p:nvPr/>
        </p:nvSpPr>
        <p:spPr bwMode="auto">
          <a:xfrm>
            <a:off x="5763356" y="2597914"/>
            <a:ext cx="255067" cy="196935"/>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a typeface="微软雅黑" panose="020B0503020204020204" pitchFamily="34" charset="-122"/>
            </a:endParaRPr>
          </a:p>
        </p:txBody>
      </p:sp>
      <p:sp>
        <p:nvSpPr>
          <p:cNvPr id="114" name="原创设计师QQ598969553      _28"/>
          <p:cNvSpPr>
            <a:spLocks noEditPoints="1"/>
          </p:cNvSpPr>
          <p:nvPr/>
        </p:nvSpPr>
        <p:spPr bwMode="auto">
          <a:xfrm>
            <a:off x="7749584" y="2578590"/>
            <a:ext cx="252694" cy="250321"/>
          </a:xfrm>
          <a:custGeom>
            <a:avLst/>
            <a:gdLst>
              <a:gd name="T0" fmla="*/ 41 w 96"/>
              <a:gd name="T1" fmla="*/ 67 h 95"/>
              <a:gd name="T2" fmla="*/ 49 w 96"/>
              <a:gd name="T3" fmla="*/ 80 h 95"/>
              <a:gd name="T4" fmla="*/ 43 w 96"/>
              <a:gd name="T5" fmla="*/ 91 h 95"/>
              <a:gd name="T6" fmla="*/ 5 w 96"/>
              <a:gd name="T7" fmla="*/ 91 h 95"/>
              <a:gd name="T8" fmla="*/ 9 w 96"/>
              <a:gd name="T9" fmla="*/ 78 h 95"/>
              <a:gd name="T10" fmla="*/ 1 w 96"/>
              <a:gd name="T11" fmla="*/ 68 h 95"/>
              <a:gd name="T12" fmla="*/ 9 w 96"/>
              <a:gd name="T13" fmla="*/ 55 h 95"/>
              <a:gd name="T14" fmla="*/ 7 w 96"/>
              <a:gd name="T15" fmla="*/ 43 h 95"/>
              <a:gd name="T16" fmla="*/ 1 w 96"/>
              <a:gd name="T17" fmla="*/ 29 h 95"/>
              <a:gd name="T18" fmla="*/ 39 w 96"/>
              <a:gd name="T19" fmla="*/ 29 h 95"/>
              <a:gd name="T20" fmla="*/ 41 w 96"/>
              <a:gd name="T21" fmla="*/ 41 h 95"/>
              <a:gd name="T22" fmla="*/ 47 w 96"/>
              <a:gd name="T23" fmla="*/ 56 h 95"/>
              <a:gd name="T24" fmla="*/ 60 w 96"/>
              <a:gd name="T25" fmla="*/ 1 h 95"/>
              <a:gd name="T26" fmla="*/ 54 w 96"/>
              <a:gd name="T27" fmla="*/ 15 h 95"/>
              <a:gd name="T28" fmla="*/ 47 w 96"/>
              <a:gd name="T29" fmla="*/ 20 h 95"/>
              <a:gd name="T30" fmla="*/ 55 w 96"/>
              <a:gd name="T31" fmla="*/ 33 h 95"/>
              <a:gd name="T32" fmla="*/ 54 w 96"/>
              <a:gd name="T33" fmla="*/ 45 h 95"/>
              <a:gd name="T34" fmla="*/ 54 w 96"/>
              <a:gd name="T35" fmla="*/ 58 h 95"/>
              <a:gd name="T36" fmla="*/ 57 w 96"/>
              <a:gd name="T37" fmla="*/ 64 h 95"/>
              <a:gd name="T38" fmla="*/ 55 w 96"/>
              <a:gd name="T39" fmla="*/ 77 h 95"/>
              <a:gd name="T40" fmla="*/ 61 w 96"/>
              <a:gd name="T41" fmla="*/ 92 h 95"/>
              <a:gd name="T42" fmla="*/ 94 w 96"/>
              <a:gd name="T43" fmla="*/ 88 h 95"/>
              <a:gd name="T44" fmla="*/ 95 w 96"/>
              <a:gd name="T45" fmla="*/ 75 h 95"/>
              <a:gd name="T46" fmla="*/ 91 w 96"/>
              <a:gd name="T47" fmla="*/ 61 h 95"/>
              <a:gd name="T48" fmla="*/ 93 w 96"/>
              <a:gd name="T49" fmla="*/ 48 h 95"/>
              <a:gd name="T50" fmla="*/ 93 w 96"/>
              <a:gd name="T51" fmla="*/ 35 h 95"/>
              <a:gd name="T52" fmla="*/ 86 w 96"/>
              <a:gd name="T53" fmla="*/ 30 h 95"/>
              <a:gd name="T54" fmla="*/ 85 w 96"/>
              <a:gd name="T55" fmla="*/ 18 h 95"/>
              <a:gd name="T56" fmla="*/ 93 w 96"/>
              <a:gd name="T57" fmla="*/ 5 h 95"/>
              <a:gd name="T58" fmla="*/ 78 w 96"/>
              <a:gd name="T59" fmla="*/ 18 h 95"/>
              <a:gd name="T60" fmla="*/ 67 w 96"/>
              <a:gd name="T61" fmla="*/ 21 h 95"/>
              <a:gd name="T62" fmla="*/ 63 w 96"/>
              <a:gd name="T63" fmla="*/ 18 h 95"/>
              <a:gd name="T64" fmla="*/ 88 w 96"/>
              <a:gd name="T65" fmla="*/ 5 h 95"/>
              <a:gd name="T66" fmla="*/ 58 w 96"/>
              <a:gd name="T67" fmla="*/ 5 h 95"/>
              <a:gd name="T68" fmla="*/ 78 w 96"/>
              <a:gd name="T69" fmla="*/ 33 h 95"/>
              <a:gd name="T70" fmla="*/ 73 w 96"/>
              <a:gd name="T71" fmla="*/ 36 h 95"/>
              <a:gd name="T72" fmla="*/ 63 w 96"/>
              <a:gd name="T73" fmla="*/ 33 h 95"/>
              <a:gd name="T74" fmla="*/ 86 w 96"/>
              <a:gd name="T75" fmla="*/ 48 h 95"/>
              <a:gd name="T76" fmla="*/ 62 w 96"/>
              <a:gd name="T77" fmla="*/ 50 h 95"/>
              <a:gd name="T78" fmla="*/ 73 w 96"/>
              <a:gd name="T79" fmla="*/ 48 h 95"/>
              <a:gd name="T80" fmla="*/ 92 w 96"/>
              <a:gd name="T81" fmla="*/ 64 h 95"/>
              <a:gd name="T82" fmla="*/ 62 w 96"/>
              <a:gd name="T83" fmla="*/ 64 h 95"/>
              <a:gd name="T84" fmla="*/ 83 w 96"/>
              <a:gd name="T85" fmla="*/ 63 h 95"/>
              <a:gd name="T86" fmla="*/ 86 w 96"/>
              <a:gd name="T87" fmla="*/ 79 h 95"/>
              <a:gd name="T88" fmla="*/ 62 w 96"/>
              <a:gd name="T89" fmla="*/ 78 h 95"/>
              <a:gd name="T90" fmla="*/ 9 w 96"/>
              <a:gd name="T91" fmla="*/ 81 h 95"/>
              <a:gd name="T92" fmla="*/ 40 w 96"/>
              <a:gd name="T93" fmla="*/ 70 h 95"/>
              <a:gd name="T94" fmla="*/ 41 w 96"/>
              <a:gd name="T95" fmla="*/ 71 h 95"/>
              <a:gd name="T96" fmla="*/ 33 w 96"/>
              <a:gd name="T97" fmla="*/ 43 h 95"/>
              <a:gd name="T98" fmla="*/ 13 w 96"/>
              <a:gd name="T99" fmla="*/ 45 h 95"/>
              <a:gd name="T100" fmla="*/ 43 w 96"/>
              <a:gd name="T101" fmla="*/ 45 h 95"/>
              <a:gd name="T102" fmla="*/ 20 w 96"/>
              <a:gd name="T103" fmla="*/ 29 h 95"/>
              <a:gd name="T104" fmla="*/ 20 w 96"/>
              <a:gd name="T105" fmla="*/ 32 h 95"/>
              <a:gd name="T106" fmla="*/ 34 w 96"/>
              <a:gd name="T107" fmla="*/ 59 h 95"/>
              <a:gd name="T108" fmla="*/ 9 w 96"/>
              <a:gd name="T109" fmla="*/ 58 h 95"/>
              <a:gd name="T110" fmla="*/ 33 w 96"/>
              <a:gd name="T11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 h="95">
                <a:moveTo>
                  <a:pt x="40" y="58"/>
                </a:moveTo>
                <a:cubicBezTo>
                  <a:pt x="40" y="58"/>
                  <a:pt x="40" y="58"/>
                  <a:pt x="40" y="58"/>
                </a:cubicBezTo>
                <a:cubicBezTo>
                  <a:pt x="41" y="59"/>
                  <a:pt x="41" y="59"/>
                  <a:pt x="41" y="60"/>
                </a:cubicBezTo>
                <a:cubicBezTo>
                  <a:pt x="41" y="67"/>
                  <a:pt x="41" y="67"/>
                  <a:pt x="41" y="67"/>
                </a:cubicBezTo>
                <a:cubicBezTo>
                  <a:pt x="41" y="67"/>
                  <a:pt x="41" y="67"/>
                  <a:pt x="42" y="67"/>
                </a:cubicBezTo>
                <a:cubicBezTo>
                  <a:pt x="45" y="68"/>
                  <a:pt x="47" y="69"/>
                  <a:pt x="48" y="70"/>
                </a:cubicBezTo>
                <a:cubicBezTo>
                  <a:pt x="48" y="70"/>
                  <a:pt x="49" y="71"/>
                  <a:pt x="49" y="71"/>
                </a:cubicBezTo>
                <a:cubicBezTo>
                  <a:pt x="49" y="74"/>
                  <a:pt x="49" y="77"/>
                  <a:pt x="49" y="80"/>
                </a:cubicBezTo>
                <a:cubicBezTo>
                  <a:pt x="48" y="81"/>
                  <a:pt x="48" y="81"/>
                  <a:pt x="48" y="81"/>
                </a:cubicBezTo>
                <a:cubicBezTo>
                  <a:pt x="47" y="82"/>
                  <a:pt x="46" y="83"/>
                  <a:pt x="44" y="83"/>
                </a:cubicBezTo>
                <a:cubicBezTo>
                  <a:pt x="44" y="90"/>
                  <a:pt x="44" y="90"/>
                  <a:pt x="44" y="90"/>
                </a:cubicBezTo>
                <a:cubicBezTo>
                  <a:pt x="44" y="91"/>
                  <a:pt x="44" y="91"/>
                  <a:pt x="43" y="91"/>
                </a:cubicBezTo>
                <a:cubicBezTo>
                  <a:pt x="42" y="92"/>
                  <a:pt x="40" y="93"/>
                  <a:pt x="37" y="94"/>
                </a:cubicBezTo>
                <a:cubicBezTo>
                  <a:pt x="34" y="94"/>
                  <a:pt x="29" y="95"/>
                  <a:pt x="24" y="95"/>
                </a:cubicBezTo>
                <a:cubicBezTo>
                  <a:pt x="19" y="95"/>
                  <a:pt x="15" y="94"/>
                  <a:pt x="11" y="94"/>
                </a:cubicBezTo>
                <a:cubicBezTo>
                  <a:pt x="8" y="93"/>
                  <a:pt x="6" y="92"/>
                  <a:pt x="5" y="91"/>
                </a:cubicBezTo>
                <a:cubicBezTo>
                  <a:pt x="5" y="91"/>
                  <a:pt x="4" y="91"/>
                  <a:pt x="4" y="90"/>
                </a:cubicBezTo>
                <a:cubicBezTo>
                  <a:pt x="4" y="87"/>
                  <a:pt x="4" y="84"/>
                  <a:pt x="4" y="81"/>
                </a:cubicBezTo>
                <a:cubicBezTo>
                  <a:pt x="4" y="81"/>
                  <a:pt x="4" y="80"/>
                  <a:pt x="5" y="80"/>
                </a:cubicBezTo>
                <a:cubicBezTo>
                  <a:pt x="6" y="79"/>
                  <a:pt x="7" y="78"/>
                  <a:pt x="9" y="78"/>
                </a:cubicBezTo>
                <a:cubicBezTo>
                  <a:pt x="9" y="72"/>
                  <a:pt x="9" y="72"/>
                  <a:pt x="9" y="72"/>
                </a:cubicBezTo>
                <a:cubicBezTo>
                  <a:pt x="9" y="72"/>
                  <a:pt x="8" y="72"/>
                  <a:pt x="8" y="72"/>
                </a:cubicBezTo>
                <a:cubicBezTo>
                  <a:pt x="5" y="72"/>
                  <a:pt x="3" y="71"/>
                  <a:pt x="2" y="70"/>
                </a:cubicBezTo>
                <a:cubicBezTo>
                  <a:pt x="1" y="69"/>
                  <a:pt x="1" y="69"/>
                  <a:pt x="1" y="68"/>
                </a:cubicBezTo>
                <a:cubicBezTo>
                  <a:pt x="1" y="65"/>
                  <a:pt x="1" y="62"/>
                  <a:pt x="1" y="60"/>
                </a:cubicBezTo>
                <a:cubicBezTo>
                  <a:pt x="1" y="59"/>
                  <a:pt x="1" y="59"/>
                  <a:pt x="2" y="58"/>
                </a:cubicBezTo>
                <a:cubicBezTo>
                  <a:pt x="3" y="57"/>
                  <a:pt x="5" y="56"/>
                  <a:pt x="8" y="56"/>
                </a:cubicBezTo>
                <a:cubicBezTo>
                  <a:pt x="8" y="56"/>
                  <a:pt x="9" y="56"/>
                  <a:pt x="9" y="55"/>
                </a:cubicBezTo>
                <a:cubicBezTo>
                  <a:pt x="9" y="55"/>
                  <a:pt x="8" y="55"/>
                  <a:pt x="8" y="54"/>
                </a:cubicBezTo>
                <a:cubicBezTo>
                  <a:pt x="8" y="51"/>
                  <a:pt x="8" y="48"/>
                  <a:pt x="8" y="45"/>
                </a:cubicBezTo>
                <a:cubicBezTo>
                  <a:pt x="8" y="45"/>
                  <a:pt x="9" y="44"/>
                  <a:pt x="9" y="44"/>
                </a:cubicBezTo>
                <a:cubicBezTo>
                  <a:pt x="8" y="44"/>
                  <a:pt x="8" y="44"/>
                  <a:pt x="7" y="43"/>
                </a:cubicBezTo>
                <a:cubicBezTo>
                  <a:pt x="4" y="43"/>
                  <a:pt x="2" y="42"/>
                  <a:pt x="1" y="41"/>
                </a:cubicBezTo>
                <a:cubicBezTo>
                  <a:pt x="0" y="41"/>
                  <a:pt x="0" y="40"/>
                  <a:pt x="0" y="39"/>
                </a:cubicBezTo>
                <a:cubicBezTo>
                  <a:pt x="0" y="37"/>
                  <a:pt x="0" y="34"/>
                  <a:pt x="0" y="31"/>
                </a:cubicBezTo>
                <a:cubicBezTo>
                  <a:pt x="0" y="30"/>
                  <a:pt x="0" y="30"/>
                  <a:pt x="1" y="29"/>
                </a:cubicBezTo>
                <a:cubicBezTo>
                  <a:pt x="2" y="28"/>
                  <a:pt x="4" y="27"/>
                  <a:pt x="7" y="27"/>
                </a:cubicBezTo>
                <a:cubicBezTo>
                  <a:pt x="10" y="26"/>
                  <a:pt x="15" y="26"/>
                  <a:pt x="20" y="26"/>
                </a:cubicBezTo>
                <a:cubicBezTo>
                  <a:pt x="25" y="26"/>
                  <a:pt x="29" y="26"/>
                  <a:pt x="33" y="27"/>
                </a:cubicBezTo>
                <a:cubicBezTo>
                  <a:pt x="36" y="27"/>
                  <a:pt x="38" y="28"/>
                  <a:pt x="39" y="29"/>
                </a:cubicBezTo>
                <a:cubicBezTo>
                  <a:pt x="39" y="30"/>
                  <a:pt x="40" y="30"/>
                  <a:pt x="40" y="31"/>
                </a:cubicBezTo>
                <a:cubicBezTo>
                  <a:pt x="40" y="34"/>
                  <a:pt x="40" y="37"/>
                  <a:pt x="40" y="39"/>
                </a:cubicBezTo>
                <a:cubicBezTo>
                  <a:pt x="39" y="40"/>
                  <a:pt x="39" y="41"/>
                  <a:pt x="39" y="41"/>
                </a:cubicBezTo>
                <a:cubicBezTo>
                  <a:pt x="40" y="41"/>
                  <a:pt x="40" y="41"/>
                  <a:pt x="41" y="41"/>
                </a:cubicBezTo>
                <a:cubicBezTo>
                  <a:pt x="44" y="42"/>
                  <a:pt x="46" y="43"/>
                  <a:pt x="47" y="44"/>
                </a:cubicBezTo>
                <a:cubicBezTo>
                  <a:pt x="48" y="44"/>
                  <a:pt x="48" y="45"/>
                  <a:pt x="48" y="45"/>
                </a:cubicBezTo>
                <a:cubicBezTo>
                  <a:pt x="48" y="48"/>
                  <a:pt x="48" y="51"/>
                  <a:pt x="48" y="54"/>
                </a:cubicBezTo>
                <a:cubicBezTo>
                  <a:pt x="48" y="55"/>
                  <a:pt x="48" y="55"/>
                  <a:pt x="47" y="56"/>
                </a:cubicBezTo>
                <a:cubicBezTo>
                  <a:pt x="46" y="56"/>
                  <a:pt x="44" y="57"/>
                  <a:pt x="41" y="58"/>
                </a:cubicBezTo>
                <a:cubicBezTo>
                  <a:pt x="41" y="58"/>
                  <a:pt x="40" y="58"/>
                  <a:pt x="40" y="58"/>
                </a:cubicBezTo>
                <a:close/>
                <a:moveTo>
                  <a:pt x="73" y="0"/>
                </a:moveTo>
                <a:cubicBezTo>
                  <a:pt x="68" y="0"/>
                  <a:pt x="64" y="1"/>
                  <a:pt x="60" y="1"/>
                </a:cubicBezTo>
                <a:cubicBezTo>
                  <a:pt x="58" y="2"/>
                  <a:pt x="55" y="3"/>
                  <a:pt x="54" y="4"/>
                </a:cubicBezTo>
                <a:cubicBezTo>
                  <a:pt x="54" y="4"/>
                  <a:pt x="54" y="4"/>
                  <a:pt x="54" y="5"/>
                </a:cubicBezTo>
                <a:cubicBezTo>
                  <a:pt x="54" y="8"/>
                  <a:pt x="54" y="11"/>
                  <a:pt x="54" y="14"/>
                </a:cubicBezTo>
                <a:cubicBezTo>
                  <a:pt x="54" y="14"/>
                  <a:pt x="54" y="15"/>
                  <a:pt x="54" y="15"/>
                </a:cubicBezTo>
                <a:cubicBezTo>
                  <a:pt x="55" y="16"/>
                  <a:pt x="55" y="16"/>
                  <a:pt x="55" y="16"/>
                </a:cubicBezTo>
                <a:cubicBezTo>
                  <a:pt x="55" y="16"/>
                  <a:pt x="55" y="16"/>
                  <a:pt x="54" y="16"/>
                </a:cubicBezTo>
                <a:cubicBezTo>
                  <a:pt x="51" y="17"/>
                  <a:pt x="49" y="17"/>
                  <a:pt x="48" y="18"/>
                </a:cubicBezTo>
                <a:cubicBezTo>
                  <a:pt x="48" y="19"/>
                  <a:pt x="47" y="19"/>
                  <a:pt x="47" y="20"/>
                </a:cubicBezTo>
                <a:cubicBezTo>
                  <a:pt x="47" y="23"/>
                  <a:pt x="47" y="26"/>
                  <a:pt x="47" y="28"/>
                </a:cubicBezTo>
                <a:cubicBezTo>
                  <a:pt x="47" y="29"/>
                  <a:pt x="48" y="30"/>
                  <a:pt x="48" y="30"/>
                </a:cubicBezTo>
                <a:cubicBezTo>
                  <a:pt x="49" y="31"/>
                  <a:pt x="51" y="32"/>
                  <a:pt x="54" y="32"/>
                </a:cubicBezTo>
                <a:cubicBezTo>
                  <a:pt x="54" y="32"/>
                  <a:pt x="55" y="33"/>
                  <a:pt x="55" y="33"/>
                </a:cubicBezTo>
                <a:cubicBezTo>
                  <a:pt x="54" y="33"/>
                  <a:pt x="54" y="33"/>
                  <a:pt x="54" y="33"/>
                </a:cubicBezTo>
                <a:cubicBezTo>
                  <a:pt x="53" y="34"/>
                  <a:pt x="53" y="34"/>
                  <a:pt x="53" y="35"/>
                </a:cubicBezTo>
                <a:cubicBezTo>
                  <a:pt x="53" y="38"/>
                  <a:pt x="53" y="41"/>
                  <a:pt x="53" y="43"/>
                </a:cubicBezTo>
                <a:cubicBezTo>
                  <a:pt x="53" y="44"/>
                  <a:pt x="53" y="44"/>
                  <a:pt x="54" y="45"/>
                </a:cubicBezTo>
                <a:cubicBezTo>
                  <a:pt x="55" y="46"/>
                  <a:pt x="56" y="46"/>
                  <a:pt x="57" y="47"/>
                </a:cubicBezTo>
                <a:cubicBezTo>
                  <a:pt x="56" y="47"/>
                  <a:pt x="55" y="48"/>
                  <a:pt x="55" y="48"/>
                </a:cubicBezTo>
                <a:cubicBezTo>
                  <a:pt x="54" y="49"/>
                  <a:pt x="54" y="49"/>
                  <a:pt x="54" y="50"/>
                </a:cubicBezTo>
                <a:cubicBezTo>
                  <a:pt x="54" y="52"/>
                  <a:pt x="54" y="55"/>
                  <a:pt x="54" y="58"/>
                </a:cubicBezTo>
                <a:cubicBezTo>
                  <a:pt x="54" y="59"/>
                  <a:pt x="54" y="59"/>
                  <a:pt x="55" y="60"/>
                </a:cubicBezTo>
                <a:cubicBezTo>
                  <a:pt x="56" y="61"/>
                  <a:pt x="57" y="61"/>
                  <a:pt x="59" y="62"/>
                </a:cubicBezTo>
                <a:cubicBezTo>
                  <a:pt x="59" y="62"/>
                  <a:pt x="58" y="62"/>
                  <a:pt x="58" y="63"/>
                </a:cubicBezTo>
                <a:cubicBezTo>
                  <a:pt x="57" y="63"/>
                  <a:pt x="57" y="64"/>
                  <a:pt x="57" y="64"/>
                </a:cubicBezTo>
                <a:cubicBezTo>
                  <a:pt x="57" y="67"/>
                  <a:pt x="57" y="70"/>
                  <a:pt x="57" y="73"/>
                </a:cubicBezTo>
                <a:cubicBezTo>
                  <a:pt x="57" y="74"/>
                  <a:pt x="57" y="74"/>
                  <a:pt x="58" y="75"/>
                </a:cubicBezTo>
                <a:cubicBezTo>
                  <a:pt x="58" y="75"/>
                  <a:pt x="58" y="75"/>
                  <a:pt x="59" y="76"/>
                </a:cubicBezTo>
                <a:cubicBezTo>
                  <a:pt x="57" y="76"/>
                  <a:pt x="56" y="77"/>
                  <a:pt x="55" y="77"/>
                </a:cubicBezTo>
                <a:cubicBezTo>
                  <a:pt x="54" y="78"/>
                  <a:pt x="54" y="78"/>
                  <a:pt x="54" y="79"/>
                </a:cubicBezTo>
                <a:cubicBezTo>
                  <a:pt x="54" y="82"/>
                  <a:pt x="54" y="85"/>
                  <a:pt x="54" y="88"/>
                </a:cubicBezTo>
                <a:cubicBezTo>
                  <a:pt x="54" y="88"/>
                  <a:pt x="54" y="89"/>
                  <a:pt x="55" y="89"/>
                </a:cubicBezTo>
                <a:cubicBezTo>
                  <a:pt x="56" y="90"/>
                  <a:pt x="58" y="91"/>
                  <a:pt x="61" y="92"/>
                </a:cubicBezTo>
                <a:cubicBezTo>
                  <a:pt x="64" y="92"/>
                  <a:pt x="69" y="92"/>
                  <a:pt x="74" y="92"/>
                </a:cubicBezTo>
                <a:cubicBezTo>
                  <a:pt x="79" y="92"/>
                  <a:pt x="84" y="92"/>
                  <a:pt x="87" y="92"/>
                </a:cubicBezTo>
                <a:cubicBezTo>
                  <a:pt x="90" y="91"/>
                  <a:pt x="92" y="90"/>
                  <a:pt x="93" y="89"/>
                </a:cubicBezTo>
                <a:cubicBezTo>
                  <a:pt x="93" y="89"/>
                  <a:pt x="94" y="89"/>
                  <a:pt x="94" y="88"/>
                </a:cubicBezTo>
                <a:cubicBezTo>
                  <a:pt x="94" y="85"/>
                  <a:pt x="94" y="82"/>
                  <a:pt x="94" y="79"/>
                </a:cubicBezTo>
                <a:cubicBezTo>
                  <a:pt x="94" y="78"/>
                  <a:pt x="94" y="78"/>
                  <a:pt x="93" y="77"/>
                </a:cubicBezTo>
                <a:cubicBezTo>
                  <a:pt x="93" y="77"/>
                  <a:pt x="92" y="77"/>
                  <a:pt x="92" y="76"/>
                </a:cubicBezTo>
                <a:cubicBezTo>
                  <a:pt x="93" y="76"/>
                  <a:pt x="95" y="75"/>
                  <a:pt x="95" y="75"/>
                </a:cubicBezTo>
                <a:cubicBezTo>
                  <a:pt x="96" y="74"/>
                  <a:pt x="96" y="74"/>
                  <a:pt x="96" y="73"/>
                </a:cubicBezTo>
                <a:cubicBezTo>
                  <a:pt x="96" y="70"/>
                  <a:pt x="96" y="67"/>
                  <a:pt x="96" y="64"/>
                </a:cubicBezTo>
                <a:cubicBezTo>
                  <a:pt x="96" y="64"/>
                  <a:pt x="96" y="63"/>
                  <a:pt x="96" y="63"/>
                </a:cubicBezTo>
                <a:cubicBezTo>
                  <a:pt x="95" y="62"/>
                  <a:pt x="93" y="61"/>
                  <a:pt x="91" y="61"/>
                </a:cubicBezTo>
                <a:cubicBezTo>
                  <a:pt x="92" y="61"/>
                  <a:pt x="92" y="60"/>
                  <a:pt x="93" y="60"/>
                </a:cubicBezTo>
                <a:cubicBezTo>
                  <a:pt x="93" y="59"/>
                  <a:pt x="94" y="59"/>
                  <a:pt x="94" y="58"/>
                </a:cubicBezTo>
                <a:cubicBezTo>
                  <a:pt x="94" y="55"/>
                  <a:pt x="94" y="52"/>
                  <a:pt x="94" y="50"/>
                </a:cubicBezTo>
                <a:cubicBezTo>
                  <a:pt x="94" y="49"/>
                  <a:pt x="94" y="49"/>
                  <a:pt x="93" y="48"/>
                </a:cubicBezTo>
                <a:cubicBezTo>
                  <a:pt x="92" y="47"/>
                  <a:pt x="91" y="47"/>
                  <a:pt x="90" y="46"/>
                </a:cubicBezTo>
                <a:cubicBezTo>
                  <a:pt x="91" y="46"/>
                  <a:pt x="91" y="46"/>
                  <a:pt x="92" y="45"/>
                </a:cubicBezTo>
                <a:cubicBezTo>
                  <a:pt x="92" y="45"/>
                  <a:pt x="93" y="44"/>
                  <a:pt x="93" y="43"/>
                </a:cubicBezTo>
                <a:cubicBezTo>
                  <a:pt x="93" y="41"/>
                  <a:pt x="93" y="38"/>
                  <a:pt x="93" y="35"/>
                </a:cubicBezTo>
                <a:cubicBezTo>
                  <a:pt x="93" y="34"/>
                  <a:pt x="92" y="34"/>
                  <a:pt x="92" y="33"/>
                </a:cubicBezTo>
                <a:cubicBezTo>
                  <a:pt x="91" y="32"/>
                  <a:pt x="89" y="31"/>
                  <a:pt x="86" y="31"/>
                </a:cubicBezTo>
                <a:cubicBezTo>
                  <a:pt x="86" y="31"/>
                  <a:pt x="85" y="31"/>
                  <a:pt x="85" y="31"/>
                </a:cubicBezTo>
                <a:cubicBezTo>
                  <a:pt x="86" y="31"/>
                  <a:pt x="86" y="30"/>
                  <a:pt x="86" y="30"/>
                </a:cubicBezTo>
                <a:cubicBezTo>
                  <a:pt x="87" y="30"/>
                  <a:pt x="87" y="29"/>
                  <a:pt x="87" y="28"/>
                </a:cubicBezTo>
                <a:cubicBezTo>
                  <a:pt x="87" y="26"/>
                  <a:pt x="87" y="23"/>
                  <a:pt x="87" y="20"/>
                </a:cubicBezTo>
                <a:cubicBezTo>
                  <a:pt x="87" y="19"/>
                  <a:pt x="87" y="19"/>
                  <a:pt x="86" y="18"/>
                </a:cubicBezTo>
                <a:cubicBezTo>
                  <a:pt x="86" y="18"/>
                  <a:pt x="86" y="18"/>
                  <a:pt x="85" y="18"/>
                </a:cubicBezTo>
                <a:cubicBezTo>
                  <a:pt x="86" y="18"/>
                  <a:pt x="86" y="18"/>
                  <a:pt x="86" y="18"/>
                </a:cubicBezTo>
                <a:cubicBezTo>
                  <a:pt x="89" y="17"/>
                  <a:pt x="91" y="16"/>
                  <a:pt x="92" y="15"/>
                </a:cubicBezTo>
                <a:cubicBezTo>
                  <a:pt x="93" y="15"/>
                  <a:pt x="93" y="15"/>
                  <a:pt x="93" y="14"/>
                </a:cubicBezTo>
                <a:cubicBezTo>
                  <a:pt x="93" y="11"/>
                  <a:pt x="93" y="8"/>
                  <a:pt x="93" y="5"/>
                </a:cubicBezTo>
                <a:cubicBezTo>
                  <a:pt x="93" y="5"/>
                  <a:pt x="93" y="4"/>
                  <a:pt x="92" y="3"/>
                </a:cubicBezTo>
                <a:cubicBezTo>
                  <a:pt x="91" y="2"/>
                  <a:pt x="89" y="2"/>
                  <a:pt x="86" y="1"/>
                </a:cubicBezTo>
                <a:cubicBezTo>
                  <a:pt x="83" y="1"/>
                  <a:pt x="78" y="0"/>
                  <a:pt x="73" y="0"/>
                </a:cubicBezTo>
                <a:close/>
                <a:moveTo>
                  <a:pt x="78" y="18"/>
                </a:moveTo>
                <a:cubicBezTo>
                  <a:pt x="78" y="19"/>
                  <a:pt x="79" y="19"/>
                  <a:pt x="79" y="19"/>
                </a:cubicBezTo>
                <a:cubicBezTo>
                  <a:pt x="81" y="19"/>
                  <a:pt x="82" y="19"/>
                  <a:pt x="82" y="19"/>
                </a:cubicBezTo>
                <a:cubicBezTo>
                  <a:pt x="82" y="20"/>
                  <a:pt x="81" y="20"/>
                  <a:pt x="79" y="20"/>
                </a:cubicBezTo>
                <a:cubicBezTo>
                  <a:pt x="76" y="21"/>
                  <a:pt x="72" y="21"/>
                  <a:pt x="67" y="21"/>
                </a:cubicBezTo>
                <a:cubicBezTo>
                  <a:pt x="62" y="21"/>
                  <a:pt x="58" y="21"/>
                  <a:pt x="55" y="20"/>
                </a:cubicBezTo>
                <a:cubicBezTo>
                  <a:pt x="53" y="20"/>
                  <a:pt x="52" y="20"/>
                  <a:pt x="52" y="19"/>
                </a:cubicBezTo>
                <a:cubicBezTo>
                  <a:pt x="52" y="19"/>
                  <a:pt x="53" y="19"/>
                  <a:pt x="55" y="19"/>
                </a:cubicBezTo>
                <a:cubicBezTo>
                  <a:pt x="57" y="18"/>
                  <a:pt x="60" y="18"/>
                  <a:pt x="63" y="18"/>
                </a:cubicBezTo>
                <a:cubicBezTo>
                  <a:pt x="66" y="18"/>
                  <a:pt x="69" y="19"/>
                  <a:pt x="73" y="19"/>
                </a:cubicBezTo>
                <a:cubicBezTo>
                  <a:pt x="75" y="19"/>
                  <a:pt x="76" y="19"/>
                  <a:pt x="78" y="18"/>
                </a:cubicBezTo>
                <a:close/>
                <a:moveTo>
                  <a:pt x="85" y="4"/>
                </a:moveTo>
                <a:cubicBezTo>
                  <a:pt x="87" y="4"/>
                  <a:pt x="88" y="4"/>
                  <a:pt x="88" y="5"/>
                </a:cubicBezTo>
                <a:cubicBezTo>
                  <a:pt x="88" y="5"/>
                  <a:pt x="87" y="5"/>
                  <a:pt x="85" y="5"/>
                </a:cubicBezTo>
                <a:cubicBezTo>
                  <a:pt x="82" y="6"/>
                  <a:pt x="78" y="6"/>
                  <a:pt x="73" y="6"/>
                </a:cubicBezTo>
                <a:cubicBezTo>
                  <a:pt x="69" y="6"/>
                  <a:pt x="64" y="6"/>
                  <a:pt x="61" y="5"/>
                </a:cubicBezTo>
                <a:cubicBezTo>
                  <a:pt x="59" y="5"/>
                  <a:pt x="58" y="5"/>
                  <a:pt x="58" y="5"/>
                </a:cubicBezTo>
                <a:cubicBezTo>
                  <a:pt x="58" y="4"/>
                  <a:pt x="59" y="4"/>
                  <a:pt x="61" y="4"/>
                </a:cubicBezTo>
                <a:cubicBezTo>
                  <a:pt x="64" y="3"/>
                  <a:pt x="69" y="3"/>
                  <a:pt x="73" y="3"/>
                </a:cubicBezTo>
                <a:cubicBezTo>
                  <a:pt x="78" y="3"/>
                  <a:pt x="82" y="3"/>
                  <a:pt x="85" y="4"/>
                </a:cubicBezTo>
                <a:close/>
                <a:moveTo>
                  <a:pt x="78" y="33"/>
                </a:moveTo>
                <a:cubicBezTo>
                  <a:pt x="80" y="33"/>
                  <a:pt x="83" y="33"/>
                  <a:pt x="85" y="34"/>
                </a:cubicBezTo>
                <a:cubicBezTo>
                  <a:pt x="87" y="34"/>
                  <a:pt x="88" y="34"/>
                  <a:pt x="88" y="34"/>
                </a:cubicBezTo>
                <a:cubicBezTo>
                  <a:pt x="88" y="35"/>
                  <a:pt x="87" y="35"/>
                  <a:pt x="85" y="35"/>
                </a:cubicBezTo>
                <a:cubicBezTo>
                  <a:pt x="82" y="36"/>
                  <a:pt x="78" y="36"/>
                  <a:pt x="73" y="36"/>
                </a:cubicBezTo>
                <a:cubicBezTo>
                  <a:pt x="68" y="36"/>
                  <a:pt x="64" y="36"/>
                  <a:pt x="61" y="35"/>
                </a:cubicBezTo>
                <a:cubicBezTo>
                  <a:pt x="59" y="35"/>
                  <a:pt x="58" y="35"/>
                  <a:pt x="58" y="34"/>
                </a:cubicBezTo>
                <a:cubicBezTo>
                  <a:pt x="58" y="34"/>
                  <a:pt x="59" y="34"/>
                  <a:pt x="61" y="34"/>
                </a:cubicBezTo>
                <a:cubicBezTo>
                  <a:pt x="61" y="33"/>
                  <a:pt x="62" y="33"/>
                  <a:pt x="63" y="33"/>
                </a:cubicBezTo>
                <a:cubicBezTo>
                  <a:pt x="64" y="33"/>
                  <a:pt x="66" y="33"/>
                  <a:pt x="67" y="33"/>
                </a:cubicBezTo>
                <a:cubicBezTo>
                  <a:pt x="71" y="33"/>
                  <a:pt x="75" y="33"/>
                  <a:pt x="78" y="33"/>
                </a:cubicBezTo>
                <a:close/>
                <a:moveTo>
                  <a:pt x="82" y="48"/>
                </a:moveTo>
                <a:cubicBezTo>
                  <a:pt x="83" y="48"/>
                  <a:pt x="85" y="48"/>
                  <a:pt x="86" y="48"/>
                </a:cubicBezTo>
                <a:cubicBezTo>
                  <a:pt x="88" y="49"/>
                  <a:pt x="89" y="49"/>
                  <a:pt x="89" y="49"/>
                </a:cubicBezTo>
                <a:cubicBezTo>
                  <a:pt x="89" y="49"/>
                  <a:pt x="88" y="50"/>
                  <a:pt x="86" y="50"/>
                </a:cubicBezTo>
                <a:cubicBezTo>
                  <a:pt x="83" y="50"/>
                  <a:pt x="79" y="51"/>
                  <a:pt x="74" y="51"/>
                </a:cubicBezTo>
                <a:cubicBezTo>
                  <a:pt x="69" y="51"/>
                  <a:pt x="65" y="50"/>
                  <a:pt x="62" y="50"/>
                </a:cubicBezTo>
                <a:cubicBezTo>
                  <a:pt x="60" y="50"/>
                  <a:pt x="59" y="49"/>
                  <a:pt x="59" y="49"/>
                </a:cubicBezTo>
                <a:cubicBezTo>
                  <a:pt x="59" y="49"/>
                  <a:pt x="60" y="49"/>
                  <a:pt x="62" y="48"/>
                </a:cubicBezTo>
                <a:cubicBezTo>
                  <a:pt x="63" y="48"/>
                  <a:pt x="64" y="48"/>
                  <a:pt x="65" y="48"/>
                </a:cubicBezTo>
                <a:cubicBezTo>
                  <a:pt x="68" y="48"/>
                  <a:pt x="70" y="48"/>
                  <a:pt x="73" y="48"/>
                </a:cubicBezTo>
                <a:cubicBezTo>
                  <a:pt x="76" y="48"/>
                  <a:pt x="79" y="48"/>
                  <a:pt x="82" y="48"/>
                </a:cubicBezTo>
                <a:close/>
                <a:moveTo>
                  <a:pt x="83" y="63"/>
                </a:moveTo>
                <a:cubicBezTo>
                  <a:pt x="85" y="63"/>
                  <a:pt x="87" y="63"/>
                  <a:pt x="89" y="63"/>
                </a:cubicBezTo>
                <a:cubicBezTo>
                  <a:pt x="91" y="64"/>
                  <a:pt x="92" y="64"/>
                  <a:pt x="92" y="64"/>
                </a:cubicBezTo>
                <a:cubicBezTo>
                  <a:pt x="92" y="64"/>
                  <a:pt x="91" y="64"/>
                  <a:pt x="89" y="65"/>
                </a:cubicBezTo>
                <a:cubicBezTo>
                  <a:pt x="86" y="65"/>
                  <a:pt x="81" y="66"/>
                  <a:pt x="77" y="66"/>
                </a:cubicBezTo>
                <a:cubicBezTo>
                  <a:pt x="72" y="66"/>
                  <a:pt x="68" y="65"/>
                  <a:pt x="65" y="65"/>
                </a:cubicBezTo>
                <a:cubicBezTo>
                  <a:pt x="62" y="64"/>
                  <a:pt x="62" y="64"/>
                  <a:pt x="62" y="64"/>
                </a:cubicBezTo>
                <a:cubicBezTo>
                  <a:pt x="62" y="64"/>
                  <a:pt x="62" y="64"/>
                  <a:pt x="65" y="63"/>
                </a:cubicBezTo>
                <a:cubicBezTo>
                  <a:pt x="65" y="63"/>
                  <a:pt x="66" y="63"/>
                  <a:pt x="67" y="63"/>
                </a:cubicBezTo>
                <a:cubicBezTo>
                  <a:pt x="69" y="63"/>
                  <a:pt x="72" y="63"/>
                  <a:pt x="74" y="63"/>
                </a:cubicBezTo>
                <a:cubicBezTo>
                  <a:pt x="77" y="63"/>
                  <a:pt x="81" y="63"/>
                  <a:pt x="83" y="63"/>
                </a:cubicBezTo>
                <a:close/>
                <a:moveTo>
                  <a:pt x="84" y="78"/>
                </a:moveTo>
                <a:cubicBezTo>
                  <a:pt x="85" y="78"/>
                  <a:pt x="85" y="78"/>
                  <a:pt x="86" y="78"/>
                </a:cubicBezTo>
                <a:cubicBezTo>
                  <a:pt x="88" y="78"/>
                  <a:pt x="89" y="78"/>
                  <a:pt x="89" y="79"/>
                </a:cubicBezTo>
                <a:cubicBezTo>
                  <a:pt x="89" y="79"/>
                  <a:pt x="88" y="79"/>
                  <a:pt x="86" y="79"/>
                </a:cubicBezTo>
                <a:cubicBezTo>
                  <a:pt x="83" y="80"/>
                  <a:pt x="79" y="80"/>
                  <a:pt x="74" y="80"/>
                </a:cubicBezTo>
                <a:cubicBezTo>
                  <a:pt x="69" y="80"/>
                  <a:pt x="65" y="80"/>
                  <a:pt x="62" y="79"/>
                </a:cubicBezTo>
                <a:cubicBezTo>
                  <a:pt x="60" y="79"/>
                  <a:pt x="59" y="79"/>
                  <a:pt x="59" y="79"/>
                </a:cubicBezTo>
                <a:cubicBezTo>
                  <a:pt x="59" y="78"/>
                  <a:pt x="60" y="78"/>
                  <a:pt x="62" y="78"/>
                </a:cubicBezTo>
                <a:cubicBezTo>
                  <a:pt x="63" y="78"/>
                  <a:pt x="65" y="77"/>
                  <a:pt x="66" y="77"/>
                </a:cubicBezTo>
                <a:cubicBezTo>
                  <a:pt x="69" y="78"/>
                  <a:pt x="73" y="78"/>
                  <a:pt x="77" y="78"/>
                </a:cubicBezTo>
                <a:cubicBezTo>
                  <a:pt x="79" y="78"/>
                  <a:pt x="82" y="78"/>
                  <a:pt x="84" y="78"/>
                </a:cubicBezTo>
                <a:close/>
                <a:moveTo>
                  <a:pt x="9" y="81"/>
                </a:moveTo>
                <a:cubicBezTo>
                  <a:pt x="9" y="81"/>
                  <a:pt x="9" y="81"/>
                  <a:pt x="9" y="81"/>
                </a:cubicBezTo>
                <a:cubicBezTo>
                  <a:pt x="9" y="81"/>
                  <a:pt x="9" y="81"/>
                  <a:pt x="9" y="81"/>
                </a:cubicBezTo>
                <a:cubicBezTo>
                  <a:pt x="9" y="81"/>
                  <a:pt x="9" y="81"/>
                  <a:pt x="9" y="81"/>
                </a:cubicBezTo>
                <a:close/>
                <a:moveTo>
                  <a:pt x="40" y="70"/>
                </a:moveTo>
                <a:cubicBezTo>
                  <a:pt x="40" y="70"/>
                  <a:pt x="40" y="70"/>
                  <a:pt x="40" y="70"/>
                </a:cubicBezTo>
                <a:cubicBezTo>
                  <a:pt x="39" y="71"/>
                  <a:pt x="37" y="72"/>
                  <a:pt x="34" y="72"/>
                </a:cubicBezTo>
                <a:cubicBezTo>
                  <a:pt x="34" y="72"/>
                  <a:pt x="33" y="72"/>
                  <a:pt x="33" y="72"/>
                </a:cubicBezTo>
                <a:cubicBezTo>
                  <a:pt x="36" y="72"/>
                  <a:pt x="39" y="72"/>
                  <a:pt x="41" y="71"/>
                </a:cubicBezTo>
                <a:cubicBezTo>
                  <a:pt x="43" y="71"/>
                  <a:pt x="44" y="71"/>
                  <a:pt x="44" y="71"/>
                </a:cubicBezTo>
                <a:cubicBezTo>
                  <a:pt x="44" y="71"/>
                  <a:pt x="43" y="70"/>
                  <a:pt x="41" y="70"/>
                </a:cubicBezTo>
                <a:cubicBezTo>
                  <a:pt x="41" y="70"/>
                  <a:pt x="40" y="70"/>
                  <a:pt x="40" y="70"/>
                </a:cubicBezTo>
                <a:close/>
                <a:moveTo>
                  <a:pt x="33" y="43"/>
                </a:moveTo>
                <a:cubicBezTo>
                  <a:pt x="33" y="43"/>
                  <a:pt x="33" y="43"/>
                  <a:pt x="33" y="43"/>
                </a:cubicBezTo>
                <a:cubicBezTo>
                  <a:pt x="29" y="44"/>
                  <a:pt x="25" y="44"/>
                  <a:pt x="20" y="44"/>
                </a:cubicBezTo>
                <a:cubicBezTo>
                  <a:pt x="18" y="44"/>
                  <a:pt x="17" y="44"/>
                  <a:pt x="15" y="44"/>
                </a:cubicBezTo>
                <a:cubicBezTo>
                  <a:pt x="14" y="44"/>
                  <a:pt x="13" y="45"/>
                  <a:pt x="13" y="45"/>
                </a:cubicBezTo>
                <a:cubicBezTo>
                  <a:pt x="13" y="45"/>
                  <a:pt x="14" y="45"/>
                  <a:pt x="16" y="46"/>
                </a:cubicBezTo>
                <a:cubicBezTo>
                  <a:pt x="19" y="46"/>
                  <a:pt x="23" y="46"/>
                  <a:pt x="28" y="46"/>
                </a:cubicBezTo>
                <a:cubicBezTo>
                  <a:pt x="33" y="46"/>
                  <a:pt x="37" y="46"/>
                  <a:pt x="40" y="46"/>
                </a:cubicBezTo>
                <a:cubicBezTo>
                  <a:pt x="42" y="45"/>
                  <a:pt x="43" y="45"/>
                  <a:pt x="43" y="45"/>
                </a:cubicBezTo>
                <a:cubicBezTo>
                  <a:pt x="43" y="45"/>
                  <a:pt x="42" y="44"/>
                  <a:pt x="40" y="44"/>
                </a:cubicBezTo>
                <a:cubicBezTo>
                  <a:pt x="38" y="44"/>
                  <a:pt x="36" y="43"/>
                  <a:pt x="33" y="43"/>
                </a:cubicBezTo>
                <a:close/>
                <a:moveTo>
                  <a:pt x="32" y="30"/>
                </a:moveTo>
                <a:cubicBezTo>
                  <a:pt x="29" y="29"/>
                  <a:pt x="25" y="29"/>
                  <a:pt x="20" y="29"/>
                </a:cubicBezTo>
                <a:cubicBezTo>
                  <a:pt x="15" y="29"/>
                  <a:pt x="11" y="29"/>
                  <a:pt x="8" y="30"/>
                </a:cubicBezTo>
                <a:cubicBezTo>
                  <a:pt x="6" y="30"/>
                  <a:pt x="5" y="30"/>
                  <a:pt x="5" y="30"/>
                </a:cubicBezTo>
                <a:cubicBezTo>
                  <a:pt x="5" y="31"/>
                  <a:pt x="6" y="31"/>
                  <a:pt x="8" y="31"/>
                </a:cubicBezTo>
                <a:cubicBezTo>
                  <a:pt x="11" y="32"/>
                  <a:pt x="15" y="32"/>
                  <a:pt x="20" y="32"/>
                </a:cubicBezTo>
                <a:cubicBezTo>
                  <a:pt x="25" y="32"/>
                  <a:pt x="29" y="32"/>
                  <a:pt x="32" y="31"/>
                </a:cubicBezTo>
                <a:cubicBezTo>
                  <a:pt x="34" y="31"/>
                  <a:pt x="35" y="31"/>
                  <a:pt x="35" y="30"/>
                </a:cubicBezTo>
                <a:cubicBezTo>
                  <a:pt x="35" y="30"/>
                  <a:pt x="34" y="30"/>
                  <a:pt x="32" y="30"/>
                </a:cubicBezTo>
                <a:close/>
                <a:moveTo>
                  <a:pt x="34" y="59"/>
                </a:moveTo>
                <a:cubicBezTo>
                  <a:pt x="32" y="59"/>
                  <a:pt x="30" y="59"/>
                  <a:pt x="28" y="59"/>
                </a:cubicBezTo>
                <a:cubicBezTo>
                  <a:pt x="23" y="59"/>
                  <a:pt x="19" y="58"/>
                  <a:pt x="15" y="58"/>
                </a:cubicBezTo>
                <a:cubicBezTo>
                  <a:pt x="15" y="58"/>
                  <a:pt x="15" y="58"/>
                  <a:pt x="15" y="58"/>
                </a:cubicBezTo>
                <a:cubicBezTo>
                  <a:pt x="13" y="58"/>
                  <a:pt x="11" y="58"/>
                  <a:pt x="9" y="58"/>
                </a:cubicBezTo>
                <a:cubicBezTo>
                  <a:pt x="7" y="59"/>
                  <a:pt x="6" y="59"/>
                  <a:pt x="6" y="59"/>
                </a:cubicBezTo>
                <a:cubicBezTo>
                  <a:pt x="6" y="59"/>
                  <a:pt x="7" y="60"/>
                  <a:pt x="9" y="60"/>
                </a:cubicBezTo>
                <a:cubicBezTo>
                  <a:pt x="12" y="60"/>
                  <a:pt x="16" y="61"/>
                  <a:pt x="21" y="61"/>
                </a:cubicBezTo>
                <a:cubicBezTo>
                  <a:pt x="26" y="61"/>
                  <a:pt x="30" y="60"/>
                  <a:pt x="33" y="60"/>
                </a:cubicBezTo>
                <a:cubicBezTo>
                  <a:pt x="35" y="60"/>
                  <a:pt x="36" y="59"/>
                  <a:pt x="36" y="59"/>
                </a:cubicBezTo>
                <a:cubicBezTo>
                  <a:pt x="36" y="59"/>
                  <a:pt x="35" y="59"/>
                  <a:pt x="34" y="59"/>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a typeface="微软雅黑" panose="020B0503020204020204" pitchFamily="34" charset="-122"/>
            </a:endParaRPr>
          </a:p>
        </p:txBody>
      </p:sp>
      <p:pic>
        <p:nvPicPr>
          <p:cNvPr id="93"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8757795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500"/>
                                        <p:tgtEl>
                                          <p:spTgt spid="2"/>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099"/>
                                        </p:tgtEl>
                                        <p:attrNameLst>
                                          <p:attrName>style.visibility</p:attrName>
                                        </p:attrNameLst>
                                      </p:cBhvr>
                                      <p:to>
                                        <p:strVal val="visible"/>
                                      </p:to>
                                    </p:set>
                                    <p:animEffect transition="in" filter="fade">
                                      <p:cBhvr>
                                        <p:cTn id="11" dur="1000"/>
                                        <p:tgtEl>
                                          <p:spTgt spid="4099"/>
                                        </p:tgtEl>
                                      </p:cBhvr>
                                    </p:animEffect>
                                    <p:anim calcmode="lin" valueType="num">
                                      <p:cBhvr>
                                        <p:cTn id="12" dur="1000" fill="hold"/>
                                        <p:tgtEl>
                                          <p:spTgt spid="4099"/>
                                        </p:tgtEl>
                                        <p:attrNameLst>
                                          <p:attrName>ppt_x</p:attrName>
                                        </p:attrNameLst>
                                      </p:cBhvr>
                                      <p:tavLst>
                                        <p:tav tm="0">
                                          <p:val>
                                            <p:strVal val="#ppt_x"/>
                                          </p:val>
                                        </p:tav>
                                        <p:tav tm="100000">
                                          <p:val>
                                            <p:strVal val="#ppt_x"/>
                                          </p:val>
                                        </p:tav>
                                      </p:tavLst>
                                    </p:anim>
                                    <p:anim calcmode="lin" valueType="num">
                                      <p:cBhvr>
                                        <p:cTn id="13" dur="1000" fill="hold"/>
                                        <p:tgtEl>
                                          <p:spTgt spid="409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4100"/>
                                        </p:tgtEl>
                                        <p:attrNameLst>
                                          <p:attrName>style.visibility</p:attrName>
                                        </p:attrNameLst>
                                      </p:cBhvr>
                                      <p:to>
                                        <p:strVal val="visible"/>
                                      </p:to>
                                    </p:set>
                                    <p:anim calcmode="lin" valueType="num">
                                      <p:cBhvr>
                                        <p:cTn id="17" dur="500" fill="hold"/>
                                        <p:tgtEl>
                                          <p:spTgt spid="410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4100"/>
                                        </p:tgtEl>
                                        <p:attrNameLst>
                                          <p:attrName>ppt_y</p:attrName>
                                        </p:attrNameLst>
                                      </p:cBhvr>
                                      <p:tavLst>
                                        <p:tav tm="0">
                                          <p:val>
                                            <p:strVal val="#ppt_y"/>
                                          </p:val>
                                        </p:tav>
                                        <p:tav tm="100000">
                                          <p:val>
                                            <p:strVal val="#ppt_y"/>
                                          </p:val>
                                        </p:tav>
                                      </p:tavLst>
                                    </p:anim>
                                    <p:anim calcmode="lin" valueType="num">
                                      <p:cBhvr>
                                        <p:cTn id="19" dur="500" fill="hold"/>
                                        <p:tgtEl>
                                          <p:spTgt spid="410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4100"/>
                                        </p:tgtEl>
                                        <p:attrNameLst>
                                          <p:attrName>ppt_w</p:attrName>
                                        </p:attrNameLst>
                                      </p:cBhvr>
                                      <p:tavLst>
                                        <p:tav tm="0">
                                          <p:val>
                                            <p:strVal val="#ppt_w/10"/>
                                          </p:val>
                                        </p:tav>
                                        <p:tav tm="50000">
                                          <p:val>
                                            <p:strVal val="#ppt_w+.01"/>
                                          </p:val>
                                        </p:tav>
                                        <p:tav tm="100000">
                                          <p:val>
                                            <p:strVal val="#ppt_w"/>
                                          </p:val>
                                        </p:tav>
                                      </p:tavLst>
                                    </p:anim>
                                    <p:animEffect>
                                      <p:cBhvr>
                                        <p:cTn id="21" dur="500" tmFilter="0,0; .5, 1; 1, 1"/>
                                        <p:tgtEl>
                                          <p:spTgt spid="4100"/>
                                        </p:tgtEl>
                                      </p:cBhvr>
                                    </p:animEffect>
                                  </p:childTnLst>
                                </p:cTn>
                              </p:par>
                            </p:childTnLst>
                          </p:cTn>
                        </p:par>
                        <p:par>
                          <p:cTn id="22" fill="hold">
                            <p:stCondLst>
                              <p:cond delay="2350"/>
                            </p:stCondLst>
                            <p:childTnLst>
                              <p:par>
                                <p:cTn id="23" presetID="53" presetClass="entr" presetSubtype="16"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Effect transition="in" filter="fade">
                                      <p:cBhvr>
                                        <p:cTn id="27" dur="500"/>
                                        <p:tgtEl>
                                          <p:spTgt spid="57"/>
                                        </p:tgtEl>
                                      </p:cBhvr>
                                    </p:animEffect>
                                  </p:childTnLst>
                                </p:cTn>
                              </p:par>
                              <p:par>
                                <p:cTn id="28" presetID="53" presetClass="entr" presetSubtype="16" fill="hold" nodeType="withEffect">
                                  <p:stCondLst>
                                    <p:cond delay="300"/>
                                  </p:stCondLst>
                                  <p:childTnLst>
                                    <p:set>
                                      <p:cBhvr>
                                        <p:cTn id="29" dur="1" fill="hold">
                                          <p:stCondLst>
                                            <p:cond delay="0"/>
                                          </p:stCondLst>
                                        </p:cTn>
                                        <p:tgtEl>
                                          <p:spTgt spid="62"/>
                                        </p:tgtEl>
                                        <p:attrNameLst>
                                          <p:attrName>style.visibility</p:attrName>
                                        </p:attrNameLst>
                                      </p:cBhvr>
                                      <p:to>
                                        <p:strVal val="visible"/>
                                      </p:to>
                                    </p:set>
                                    <p:anim calcmode="lin" valueType="num">
                                      <p:cBhvr>
                                        <p:cTn id="30" dur="500" fill="hold"/>
                                        <p:tgtEl>
                                          <p:spTgt spid="62"/>
                                        </p:tgtEl>
                                        <p:attrNameLst>
                                          <p:attrName>ppt_w</p:attrName>
                                        </p:attrNameLst>
                                      </p:cBhvr>
                                      <p:tavLst>
                                        <p:tav tm="0">
                                          <p:val>
                                            <p:fltVal val="0"/>
                                          </p:val>
                                        </p:tav>
                                        <p:tav tm="100000">
                                          <p:val>
                                            <p:strVal val="#ppt_w"/>
                                          </p:val>
                                        </p:tav>
                                      </p:tavLst>
                                    </p:anim>
                                    <p:anim calcmode="lin" valueType="num">
                                      <p:cBhvr>
                                        <p:cTn id="31" dur="500" fill="hold"/>
                                        <p:tgtEl>
                                          <p:spTgt spid="62"/>
                                        </p:tgtEl>
                                        <p:attrNameLst>
                                          <p:attrName>ppt_h</p:attrName>
                                        </p:attrNameLst>
                                      </p:cBhvr>
                                      <p:tavLst>
                                        <p:tav tm="0">
                                          <p:val>
                                            <p:fltVal val="0"/>
                                          </p:val>
                                        </p:tav>
                                        <p:tav tm="100000">
                                          <p:val>
                                            <p:strVal val="#ppt_h"/>
                                          </p:val>
                                        </p:tav>
                                      </p:tavLst>
                                    </p:anim>
                                    <p:animEffect transition="in" filter="fade">
                                      <p:cBhvr>
                                        <p:cTn id="32" dur="500"/>
                                        <p:tgtEl>
                                          <p:spTgt spid="62"/>
                                        </p:tgtEl>
                                      </p:cBhvr>
                                    </p:animEffect>
                                  </p:childTnLst>
                                </p:cTn>
                              </p:par>
                              <p:par>
                                <p:cTn id="33" presetID="53" presetClass="entr" presetSubtype="16" fill="hold" nodeType="withEffect">
                                  <p:stCondLst>
                                    <p:cond delay="600"/>
                                  </p:stCondLst>
                                  <p:childTnLst>
                                    <p:set>
                                      <p:cBhvr>
                                        <p:cTn id="34" dur="1" fill="hold">
                                          <p:stCondLst>
                                            <p:cond delay="0"/>
                                          </p:stCondLst>
                                        </p:cTn>
                                        <p:tgtEl>
                                          <p:spTgt spid="83"/>
                                        </p:tgtEl>
                                        <p:attrNameLst>
                                          <p:attrName>style.visibility</p:attrName>
                                        </p:attrNameLst>
                                      </p:cBhvr>
                                      <p:to>
                                        <p:strVal val="visible"/>
                                      </p:to>
                                    </p:set>
                                    <p:anim calcmode="lin" valueType="num">
                                      <p:cBhvr>
                                        <p:cTn id="35" dur="500" fill="hold"/>
                                        <p:tgtEl>
                                          <p:spTgt spid="83"/>
                                        </p:tgtEl>
                                        <p:attrNameLst>
                                          <p:attrName>ppt_w</p:attrName>
                                        </p:attrNameLst>
                                      </p:cBhvr>
                                      <p:tavLst>
                                        <p:tav tm="0">
                                          <p:val>
                                            <p:fltVal val="0"/>
                                          </p:val>
                                        </p:tav>
                                        <p:tav tm="100000">
                                          <p:val>
                                            <p:strVal val="#ppt_w"/>
                                          </p:val>
                                        </p:tav>
                                      </p:tavLst>
                                    </p:anim>
                                    <p:anim calcmode="lin" valueType="num">
                                      <p:cBhvr>
                                        <p:cTn id="36" dur="500" fill="hold"/>
                                        <p:tgtEl>
                                          <p:spTgt spid="83"/>
                                        </p:tgtEl>
                                        <p:attrNameLst>
                                          <p:attrName>ppt_h</p:attrName>
                                        </p:attrNameLst>
                                      </p:cBhvr>
                                      <p:tavLst>
                                        <p:tav tm="0">
                                          <p:val>
                                            <p:fltVal val="0"/>
                                          </p:val>
                                        </p:tav>
                                        <p:tav tm="100000">
                                          <p:val>
                                            <p:strVal val="#ppt_h"/>
                                          </p:val>
                                        </p:tav>
                                      </p:tavLst>
                                    </p:anim>
                                    <p:animEffect transition="in" filter="fade">
                                      <p:cBhvr>
                                        <p:cTn id="37" dur="500"/>
                                        <p:tgtEl>
                                          <p:spTgt spid="83"/>
                                        </p:tgtEl>
                                      </p:cBhvr>
                                    </p:animEffect>
                                  </p:childTnLst>
                                </p:cTn>
                              </p:par>
                              <p:par>
                                <p:cTn id="38" presetID="53" presetClass="entr" presetSubtype="16" fill="hold" nodeType="withEffect">
                                  <p:stCondLst>
                                    <p:cond delay="900"/>
                                  </p:stCondLst>
                                  <p:childTnLst>
                                    <p:set>
                                      <p:cBhvr>
                                        <p:cTn id="39" dur="1" fill="hold">
                                          <p:stCondLst>
                                            <p:cond delay="0"/>
                                          </p:stCondLst>
                                        </p:cTn>
                                        <p:tgtEl>
                                          <p:spTgt spid="71"/>
                                        </p:tgtEl>
                                        <p:attrNameLst>
                                          <p:attrName>style.visibility</p:attrName>
                                        </p:attrNameLst>
                                      </p:cBhvr>
                                      <p:to>
                                        <p:strVal val="visible"/>
                                      </p:to>
                                    </p:set>
                                    <p:anim calcmode="lin" valueType="num">
                                      <p:cBhvr>
                                        <p:cTn id="40" dur="500" fill="hold"/>
                                        <p:tgtEl>
                                          <p:spTgt spid="71"/>
                                        </p:tgtEl>
                                        <p:attrNameLst>
                                          <p:attrName>ppt_w</p:attrName>
                                        </p:attrNameLst>
                                      </p:cBhvr>
                                      <p:tavLst>
                                        <p:tav tm="0">
                                          <p:val>
                                            <p:fltVal val="0"/>
                                          </p:val>
                                        </p:tav>
                                        <p:tav tm="100000">
                                          <p:val>
                                            <p:strVal val="#ppt_w"/>
                                          </p:val>
                                        </p:tav>
                                      </p:tavLst>
                                    </p:anim>
                                    <p:anim calcmode="lin" valueType="num">
                                      <p:cBhvr>
                                        <p:cTn id="41" dur="500" fill="hold"/>
                                        <p:tgtEl>
                                          <p:spTgt spid="71"/>
                                        </p:tgtEl>
                                        <p:attrNameLst>
                                          <p:attrName>ppt_h</p:attrName>
                                        </p:attrNameLst>
                                      </p:cBhvr>
                                      <p:tavLst>
                                        <p:tav tm="0">
                                          <p:val>
                                            <p:fltVal val="0"/>
                                          </p:val>
                                        </p:tav>
                                        <p:tav tm="100000">
                                          <p:val>
                                            <p:strVal val="#ppt_h"/>
                                          </p:val>
                                        </p:tav>
                                      </p:tavLst>
                                    </p:anim>
                                    <p:animEffect transition="in" filter="fade">
                                      <p:cBhvr>
                                        <p:cTn id="4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4099" grpId="0"/>
      <p:bldP spid="4100"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原创设计师QQ598969553      _1"/>
          <p:cNvSpPr/>
          <p:nvPr/>
        </p:nvSpPr>
        <p:spPr>
          <a:xfrm>
            <a:off x="2843808" y="906574"/>
            <a:ext cx="3330351" cy="3330351"/>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46" name="原创设计师QQ598969553      _2"/>
          <p:cNvGrpSpPr/>
          <p:nvPr/>
        </p:nvGrpSpPr>
        <p:grpSpPr>
          <a:xfrm>
            <a:off x="2950008" y="1033703"/>
            <a:ext cx="2606803" cy="2585874"/>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sp>
        <p:nvSpPr>
          <p:cNvPr id="49" name="原创设计师QQ598969553      _3"/>
          <p:cNvSpPr txBox="1"/>
          <p:nvPr/>
        </p:nvSpPr>
        <p:spPr>
          <a:xfrm>
            <a:off x="3702996" y="2219376"/>
            <a:ext cx="1568450" cy="400110"/>
          </a:xfrm>
          <a:prstGeom prst="rect">
            <a:avLst/>
          </a:prstGeom>
          <a:noFill/>
        </p:spPr>
        <p:txBody>
          <a:bodyPr wrap="square" rtlCol="0">
            <a:spAutoFit/>
          </a:bodyPr>
          <a:lstStyle/>
          <a:p>
            <a:pPr algn="ctr"/>
            <a:r>
              <a:rPr lang="en-US" altLang="zh-CN" sz="2000" dirty="0">
                <a:solidFill>
                  <a:schemeClr val="accent1"/>
                </a:solidFill>
                <a:ea typeface="微软雅黑" panose="020B0503020204020204" pitchFamily="34" charset="-122"/>
              </a:rPr>
              <a:t>PART 01</a:t>
            </a:r>
            <a:endParaRPr lang="zh-CN" altLang="en-US" sz="2000" dirty="0">
              <a:solidFill>
                <a:schemeClr val="accent1"/>
              </a:solidFill>
              <a:ea typeface="微软雅黑" panose="020B0503020204020204" pitchFamily="34" charset="-122"/>
            </a:endParaRPr>
          </a:p>
        </p:txBody>
      </p:sp>
      <p:sp>
        <p:nvSpPr>
          <p:cNvPr id="50" name="原创设计师QQ598969553      _4"/>
          <p:cNvSpPr txBox="1"/>
          <p:nvPr/>
        </p:nvSpPr>
        <p:spPr>
          <a:xfrm>
            <a:off x="3598221" y="2578861"/>
            <a:ext cx="1778000" cy="400110"/>
          </a:xfrm>
          <a:prstGeom prst="rect">
            <a:avLst/>
          </a:prstGeom>
          <a:noFill/>
        </p:spPr>
        <p:txBody>
          <a:bodyPr wrap="square" rtlCol="0">
            <a:spAutoFit/>
          </a:bodyPr>
          <a:lstStyle/>
          <a:p>
            <a:pPr algn="ctr"/>
            <a:r>
              <a:rPr lang="zh-CN" altLang="en-US" sz="2000" b="1" dirty="0">
                <a:latin typeface="微软雅黑" panose="020B0503020204020204" pitchFamily="34" charset="-122"/>
                <a:ea typeface="微软雅黑" panose="020B0503020204020204" pitchFamily="34" charset="-122"/>
              </a:rPr>
              <a:t>项目背景研究</a:t>
            </a:r>
          </a:p>
        </p:txBody>
      </p:sp>
      <p:sp>
        <p:nvSpPr>
          <p:cNvPr id="51" name="原创设计师QQ598969553      _5"/>
          <p:cNvSpPr>
            <a:spLocks noEditPoints="1"/>
          </p:cNvSpPr>
          <p:nvPr/>
        </p:nvSpPr>
        <p:spPr bwMode="auto">
          <a:xfrm>
            <a:off x="3161522" y="1179101"/>
            <a:ext cx="329960" cy="344823"/>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a typeface="微软雅黑" panose="020B0503020204020204" pitchFamily="34" charset="-122"/>
            </a:endParaRPr>
          </a:p>
        </p:txBody>
      </p:sp>
      <p:pic>
        <p:nvPicPr>
          <p:cNvPr id="9"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423093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原创设计师QQ598969553      _2" descr="C:\Users\Administrator\Desktop\2010年中粮面业漯河有限公司.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629" y="1486453"/>
            <a:ext cx="3828883" cy="1782802"/>
          </a:xfrm>
          <a:prstGeom prst="rect">
            <a:avLst/>
          </a:prstGeom>
          <a:noFill/>
          <a:extLst>
            <a:ext uri="{909E8E84-426E-40DD-AFC4-6F175D3DCCD1}">
              <a14:hiddenFill xmlns:a14="http://schemas.microsoft.com/office/drawing/2010/main">
                <a:solidFill>
                  <a:srgbClr val="FFFFFF"/>
                </a:solidFill>
              </a14:hiddenFill>
            </a:ext>
          </a:extLst>
        </p:spPr>
      </p:pic>
      <p:sp>
        <p:nvSpPr>
          <p:cNvPr id="109" name="原创设计师QQ598969553      _3"/>
          <p:cNvSpPr>
            <a:spLocks noChangeArrowheads="1"/>
          </p:cNvSpPr>
          <p:nvPr/>
        </p:nvSpPr>
        <p:spPr bwMode="auto">
          <a:xfrm>
            <a:off x="4863511" y="1483702"/>
            <a:ext cx="3339904" cy="1772840"/>
          </a:xfrm>
          <a:prstGeom prst="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endParaRPr lang="zh-CN" altLang="zh-CN" sz="1350" dirty="0">
              <a:solidFill>
                <a:prstClr val="black"/>
              </a:solidFill>
              <a:ea typeface="微软雅黑" panose="020B0503020204020204" pitchFamily="34" charset="-122"/>
              <a:sym typeface="宋体" pitchFamily="2" charset="-122"/>
            </a:endParaRPr>
          </a:p>
        </p:txBody>
      </p:sp>
      <p:sp>
        <p:nvSpPr>
          <p:cNvPr id="110" name="原创设计师QQ598969553      _4"/>
          <p:cNvSpPr>
            <a:spLocks noChangeArrowheads="1"/>
          </p:cNvSpPr>
          <p:nvPr/>
        </p:nvSpPr>
        <p:spPr bwMode="auto">
          <a:xfrm>
            <a:off x="5062342" y="1684597"/>
            <a:ext cx="2881470" cy="13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45" tIns="34272" rIns="68545" bIns="34272">
            <a:spAutoFit/>
          </a:bodyPr>
          <a:lstStyle/>
          <a:p>
            <a:pPr defTabSz="604484">
              <a:lnSpc>
                <a:spcPct val="130000"/>
              </a:lnSpc>
              <a:spcAft>
                <a:spcPts val="375"/>
              </a:spcAft>
              <a:defRPr/>
            </a:pPr>
            <a:r>
              <a:rPr lang="zh-CN" altLang="en-US" sz="825" kern="0" dirty="0">
                <a:solidFill>
                  <a:sysClr val="window" lastClr="FFFFFF"/>
                </a:solidFill>
                <a:latin typeface="微软雅黑" pitchFamily="34" charset="-122"/>
                <a:ea typeface="微软雅黑" pitchFamily="34" charset="-122"/>
                <a:sym typeface="方正兰亭黑_GBK" pitchFamily="2" charset="-122"/>
              </a:rPr>
              <a:t>       右键点击图片选择设置图片格式可直接替换图片。</a:t>
            </a:r>
            <a:endParaRPr lang="en-US" sz="825" kern="0" dirty="0">
              <a:solidFill>
                <a:sysClr val="window" lastClr="FFFFFF"/>
              </a:solidFill>
              <a:latin typeface="微软雅黑" pitchFamily="34" charset="-122"/>
              <a:ea typeface="微软雅黑" pitchFamily="34" charset="-122"/>
              <a:sym typeface="方正兰亭黑_GBK" pitchFamily="2" charset="-122"/>
            </a:endParaRPr>
          </a:p>
          <a:p>
            <a:pPr defTabSz="604484">
              <a:lnSpc>
                <a:spcPct val="130000"/>
              </a:lnSpc>
              <a:spcAft>
                <a:spcPts val="375"/>
              </a:spcAft>
              <a:defRPr/>
            </a:pPr>
            <a:r>
              <a:rPr lang="zh-CN" altLang="en-US" sz="825" kern="0" dirty="0">
                <a:solidFill>
                  <a:sysClr val="window" lastClr="FFFFFF"/>
                </a:solidFill>
                <a:latin typeface="微软雅黑" pitchFamily="34" charset="-122"/>
                <a:ea typeface="微软雅黑" pitchFamily="34" charset="-122"/>
                <a:sym typeface="方正兰亭黑_GBK" pitchFamily="2" charset="-122"/>
              </a:rPr>
              <a:t>您可以点击文字框输入您的描述说明，或者通过复制粘贴，在此录入上述图表的综合描述说明。</a:t>
            </a:r>
            <a:endParaRPr lang="en-US" sz="825" kern="0" dirty="0">
              <a:solidFill>
                <a:sysClr val="window" lastClr="FFFFFF"/>
              </a:solidFill>
              <a:latin typeface="微软雅黑" pitchFamily="34" charset="-122"/>
              <a:ea typeface="微软雅黑" pitchFamily="34" charset="-122"/>
              <a:sym typeface="方正兰亭黑_GBK" pitchFamily="2" charset="-122"/>
            </a:endParaRPr>
          </a:p>
          <a:p>
            <a:pPr defTabSz="604484">
              <a:lnSpc>
                <a:spcPct val="130000"/>
              </a:lnSpc>
              <a:spcAft>
                <a:spcPts val="375"/>
              </a:spcAft>
              <a:defRPr/>
            </a:pPr>
            <a:r>
              <a:rPr lang="zh-CN" altLang="en-US" sz="825" kern="0" dirty="0">
                <a:solidFill>
                  <a:sysClr val="window" lastClr="FFFFFF"/>
                </a:solidFill>
                <a:latin typeface="微软雅黑" pitchFamily="34" charset="-122"/>
                <a:ea typeface="微软雅黑" pitchFamily="34" charset="-122"/>
                <a:sym typeface="方正兰亭黑_GBK" pitchFamily="2" charset="-122"/>
              </a:rPr>
              <a:t>       在此录入上述图表的综合描述说明，在此录入上述图表的综合描述说明，在此录入上述图表的综合描述说明，在此录入上述图表的综合描述说明，在此录入上述图表的综合描述说明 。</a:t>
            </a:r>
            <a:endParaRPr lang="en-US" sz="825" kern="0" dirty="0">
              <a:solidFill>
                <a:sysClr val="window" lastClr="FFFFFF"/>
              </a:solidFill>
              <a:latin typeface="微软雅黑" pitchFamily="34" charset="-122"/>
              <a:ea typeface="微软雅黑" pitchFamily="34" charset="-122"/>
              <a:sym typeface="方正兰亭黑_GBK" pitchFamily="2" charset="-122"/>
            </a:endParaRPr>
          </a:p>
        </p:txBody>
      </p:sp>
      <p:sp>
        <p:nvSpPr>
          <p:cNvPr id="111" name="原创设计师QQ598969553      _5"/>
          <p:cNvSpPr>
            <a:spLocks noChangeArrowheads="1"/>
          </p:cNvSpPr>
          <p:nvPr/>
        </p:nvSpPr>
        <p:spPr bwMode="auto">
          <a:xfrm>
            <a:off x="1063308" y="3605614"/>
            <a:ext cx="7134026" cy="60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5" tIns="34272" rIns="68545" bIns="34272">
            <a:spAutoFit/>
          </a:bodyPr>
          <a:lstStyle/>
          <a:p>
            <a:pPr algn="ctr" defTabSz="604484">
              <a:lnSpc>
                <a:spcPct val="130000"/>
              </a:lnSpc>
              <a:defRPr/>
            </a:pPr>
            <a:r>
              <a:rPr lang="zh-CN" altLang="en-US" sz="900" kern="0" dirty="0">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sz="900" kern="0" dirty="0">
              <a:latin typeface="微软雅黑" pitchFamily="34" charset="-122"/>
              <a:ea typeface="微软雅黑" pitchFamily="34" charset="-122"/>
              <a:sym typeface="方正兰亭黑_GBK" pitchFamily="2" charset="-122"/>
            </a:endParaRPr>
          </a:p>
          <a:p>
            <a:pPr algn="ctr" defTabSz="604484">
              <a:lnSpc>
                <a:spcPct val="130000"/>
              </a:lnSpc>
              <a:defRPr/>
            </a:pPr>
            <a:r>
              <a:rPr lang="zh-CN" altLang="en-US" sz="900" kern="0" dirty="0">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grpSp>
        <p:nvGrpSpPr>
          <p:cNvPr id="112" name="原创设计师QQ598969553      _6"/>
          <p:cNvGrpSpPr>
            <a:grpSpLocks/>
          </p:cNvGrpSpPr>
          <p:nvPr/>
        </p:nvGrpSpPr>
        <p:grpSpPr bwMode="auto">
          <a:xfrm>
            <a:off x="2982978" y="1749668"/>
            <a:ext cx="165094" cy="260327"/>
            <a:chOff x="0" y="0"/>
            <a:chExt cx="474034" cy="743490"/>
          </a:xfrm>
        </p:grpSpPr>
        <p:grpSp>
          <p:nvGrpSpPr>
            <p:cNvPr id="113" name="组合 15"/>
            <p:cNvGrpSpPr>
              <a:grpSpLocks/>
            </p:cNvGrpSpPr>
            <p:nvPr/>
          </p:nvGrpSpPr>
          <p:grpSpPr bwMode="auto">
            <a:xfrm>
              <a:off x="0" y="0"/>
              <a:ext cx="474034" cy="743490"/>
              <a:chOff x="0" y="0"/>
              <a:chExt cx="474034" cy="743490"/>
            </a:xfrm>
          </p:grpSpPr>
          <p:sp>
            <p:nvSpPr>
              <p:cNvPr id="117" name="同心圆 17"/>
              <p:cNvSpPr>
                <a:spLocks noChangeArrowheads="1"/>
              </p:cNvSpPr>
              <p:nvPr/>
            </p:nvSpPr>
            <p:spPr bwMode="auto">
              <a:xfrm>
                <a:off x="0" y="0"/>
                <a:ext cx="474034" cy="47403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defTabSz="604484">
                  <a:defRPr/>
                </a:pPr>
                <a:endParaRPr lang="zh-CN" altLang="zh-CN" kern="0" dirty="0">
                  <a:solidFill>
                    <a:sysClr val="windowText" lastClr="000000">
                      <a:lumMod val="65000"/>
                      <a:lumOff val="35000"/>
                    </a:sysClr>
                  </a:solidFill>
                  <a:latin typeface="微软雅黑" pitchFamily="34" charset="-122"/>
                  <a:ea typeface="微软雅黑" panose="020B0503020204020204" pitchFamily="34" charset="-122"/>
                  <a:sym typeface="宋体" pitchFamily="2" charset="-122"/>
                </a:endParaRPr>
              </a:p>
            </p:txBody>
          </p:sp>
          <p:sp>
            <p:nvSpPr>
              <p:cNvPr id="118" name="等腰三角形 18"/>
              <p:cNvSpPr>
                <a:spLocks noChangeArrowheads="1"/>
              </p:cNvSpPr>
              <p:nvPr/>
            </p:nvSpPr>
            <p:spPr bwMode="auto">
              <a:xfrm rot="10800000">
                <a:off x="28216" y="351576"/>
                <a:ext cx="417601" cy="391914"/>
              </a:xfrm>
              <a:prstGeom prst="triangle">
                <a:avLst>
                  <a:gd name="adj" fmla="val 50000"/>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defTabSz="604484">
                  <a:defRPr/>
                </a:pPr>
                <a:endParaRPr lang="zh-CN" altLang="zh-CN" kern="0" dirty="0">
                  <a:solidFill>
                    <a:sysClr val="windowText" lastClr="000000">
                      <a:lumMod val="65000"/>
                      <a:lumOff val="35000"/>
                    </a:sysClr>
                  </a:solidFill>
                  <a:latin typeface="微软雅黑" pitchFamily="34" charset="-122"/>
                  <a:ea typeface="微软雅黑" panose="020B0503020204020204" pitchFamily="34" charset="-122"/>
                  <a:sym typeface="宋体" pitchFamily="2" charset="-122"/>
                </a:endParaRPr>
              </a:p>
            </p:txBody>
          </p:sp>
        </p:grpSp>
        <p:sp>
          <p:nvSpPr>
            <p:cNvPr id="116" name="椭圆 16"/>
            <p:cNvSpPr>
              <a:spLocks noChangeArrowheads="1"/>
            </p:cNvSpPr>
            <p:nvPr/>
          </p:nvSpPr>
          <p:spPr bwMode="auto">
            <a:xfrm>
              <a:off x="165009" y="165009"/>
              <a:ext cx="144016" cy="144016"/>
            </a:xfrm>
            <a:prstGeom prst="ellipse">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defTabSz="604484">
                <a:defRPr/>
              </a:pPr>
              <a:endParaRPr lang="zh-CN" altLang="zh-CN" kern="0" dirty="0">
                <a:solidFill>
                  <a:sysClr val="windowText" lastClr="000000">
                    <a:lumMod val="65000"/>
                    <a:lumOff val="35000"/>
                  </a:sysClr>
                </a:solidFill>
                <a:latin typeface="微软雅黑" pitchFamily="34" charset="-122"/>
                <a:ea typeface="微软雅黑" panose="020B0503020204020204" pitchFamily="34" charset="-122"/>
                <a:sym typeface="宋体" pitchFamily="2" charset="-122"/>
              </a:endParaRPr>
            </a:p>
          </p:txBody>
        </p:sp>
      </p:grpSp>
      <p:pic>
        <p:nvPicPr>
          <p:cNvPr id="12"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1809140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up)">
                                      <p:cBhvr>
                                        <p:cTn id="7" dur="500"/>
                                        <p:tgtEl>
                                          <p:spTgt spid="108"/>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12"/>
                                        </p:tgtEl>
                                        <p:attrNameLst>
                                          <p:attrName>style.visibility</p:attrName>
                                        </p:attrNameLst>
                                      </p:cBhvr>
                                      <p:to>
                                        <p:strVal val="visible"/>
                                      </p:to>
                                    </p:set>
                                    <p:animEffect transition="in" filter="fade">
                                      <p:cBhvr>
                                        <p:cTn id="11" dur="1000"/>
                                        <p:tgtEl>
                                          <p:spTgt spid="112"/>
                                        </p:tgtEl>
                                      </p:cBhvr>
                                    </p:animEffect>
                                    <p:anim calcmode="lin" valueType="num">
                                      <p:cBhvr>
                                        <p:cTn id="12" dur="1000" fill="hold"/>
                                        <p:tgtEl>
                                          <p:spTgt spid="112"/>
                                        </p:tgtEl>
                                        <p:attrNameLst>
                                          <p:attrName>ppt_x</p:attrName>
                                        </p:attrNameLst>
                                      </p:cBhvr>
                                      <p:tavLst>
                                        <p:tav tm="0">
                                          <p:val>
                                            <p:strVal val="#ppt_x"/>
                                          </p:val>
                                        </p:tav>
                                        <p:tav tm="100000">
                                          <p:val>
                                            <p:strVal val="#ppt_x"/>
                                          </p:val>
                                        </p:tav>
                                      </p:tavLst>
                                    </p:anim>
                                    <p:anim calcmode="lin" valueType="num">
                                      <p:cBhvr>
                                        <p:cTn id="13" dur="1000" fill="hold"/>
                                        <p:tgtEl>
                                          <p:spTgt spid="1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09"/>
                                        </p:tgtEl>
                                        <p:attrNameLst>
                                          <p:attrName>style.visibility</p:attrName>
                                        </p:attrNameLst>
                                      </p:cBhvr>
                                      <p:to>
                                        <p:strVal val="visible"/>
                                      </p:to>
                                    </p:set>
                                    <p:animEffect transition="in" filter="wipe(left)">
                                      <p:cBhvr>
                                        <p:cTn id="17" dur="500"/>
                                        <p:tgtEl>
                                          <p:spTgt spid="109"/>
                                        </p:tgtEl>
                                      </p:cBhvr>
                                    </p:animEffect>
                                  </p:childTnLst>
                                </p:cTn>
                              </p:par>
                            </p:childTnLst>
                          </p:cTn>
                        </p:par>
                        <p:par>
                          <p:cTn id="18" fill="hold">
                            <p:stCondLst>
                              <p:cond delay="2000"/>
                            </p:stCondLst>
                            <p:childTnLst>
                              <p:par>
                                <p:cTn id="19" presetID="26" presetClass="emph" presetSubtype="0" fill="hold" nodeType="afterEffect">
                                  <p:stCondLst>
                                    <p:cond delay="0"/>
                                  </p:stCondLst>
                                  <p:childTnLst>
                                    <p:animEffect>
                                      <p:cBhvr>
                                        <p:cTn id="20" dur="500" tmFilter="0, 0; .2, .5; .8, .5; 1, 0"/>
                                        <p:tgtEl>
                                          <p:spTgt spid="112"/>
                                        </p:tgtEl>
                                      </p:cBhvr>
                                    </p:animEffect>
                                    <p:animScale>
                                      <p:cBhvr>
                                        <p:cTn id="21" dur="250" autoRev="1" fill="hold"/>
                                        <p:tgtEl>
                                          <p:spTgt spid="112"/>
                                        </p:tgtEl>
                                      </p:cBhvr>
                                      <p:by x="105000" y="105000"/>
                                    </p:animScale>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randombar(horizontal)">
                                      <p:cBhvr>
                                        <p:cTn id="25" dur="500"/>
                                        <p:tgtEl>
                                          <p:spTgt spid="110"/>
                                        </p:tgtEl>
                                      </p:cBhvr>
                                    </p:animEffect>
                                  </p:childTnLst>
                                </p:cTn>
                              </p:par>
                            </p:childTnLst>
                          </p:cTn>
                        </p:par>
                        <p:par>
                          <p:cTn id="26" fill="hold">
                            <p:stCondLst>
                              <p:cond delay="3000"/>
                            </p:stCondLst>
                            <p:childTnLst>
                              <p:par>
                                <p:cTn id="27" presetID="16" presetClass="entr" presetSubtype="37" fill="hold" grpId="0" nodeType="afterEffect">
                                  <p:stCondLst>
                                    <p:cond delay="0"/>
                                  </p:stCondLst>
                                  <p:childTnLst>
                                    <p:set>
                                      <p:cBhvr>
                                        <p:cTn id="28" dur="1" fill="hold">
                                          <p:stCondLst>
                                            <p:cond delay="0"/>
                                          </p:stCondLst>
                                        </p:cTn>
                                        <p:tgtEl>
                                          <p:spTgt spid="111"/>
                                        </p:tgtEl>
                                        <p:attrNameLst>
                                          <p:attrName>style.visibility</p:attrName>
                                        </p:attrNameLst>
                                      </p:cBhvr>
                                      <p:to>
                                        <p:strVal val="visible"/>
                                      </p:to>
                                    </p:set>
                                    <p:animEffect transition="in" filter="barn(outVertical)">
                                      <p:cBhvr>
                                        <p:cTn id="2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bldLvl="0" autoUpdateAnimBg="0"/>
      <p:bldP spid="111"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原创设计师QQ598969553      _1"/>
          <p:cNvGrpSpPr/>
          <p:nvPr/>
        </p:nvGrpSpPr>
        <p:grpSpPr>
          <a:xfrm>
            <a:off x="2986201" y="1290518"/>
            <a:ext cx="4796939" cy="799142"/>
            <a:chOff x="3980318" y="1721089"/>
            <a:chExt cx="6397399" cy="1065769"/>
          </a:xfrm>
        </p:grpSpPr>
        <p:cxnSp>
          <p:nvCxnSpPr>
            <p:cNvPr id="85" name="直接连接符 84"/>
            <p:cNvCxnSpPr/>
            <p:nvPr/>
          </p:nvCxnSpPr>
          <p:spPr>
            <a:xfrm>
              <a:off x="3980318" y="2251530"/>
              <a:ext cx="122872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左中括号 85"/>
            <p:cNvSpPr/>
            <p:nvPr/>
          </p:nvSpPr>
          <p:spPr>
            <a:xfrm>
              <a:off x="5264605" y="1744778"/>
              <a:ext cx="123825" cy="1042080"/>
            </a:xfrm>
            <a:prstGeom prst="leftBracket">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endParaRPr>
            </a:p>
          </p:txBody>
        </p:sp>
        <p:sp>
          <p:nvSpPr>
            <p:cNvPr id="87" name="Rectangle 5"/>
            <p:cNvSpPr>
              <a:spLocks/>
            </p:cNvSpPr>
            <p:nvPr/>
          </p:nvSpPr>
          <p:spPr bwMode="auto">
            <a:xfrm>
              <a:off x="5580519" y="1721089"/>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latin typeface="微软雅黑" panose="020B0503020204020204" pitchFamily="34" charset="-122"/>
                  <a:ea typeface="微软雅黑" panose="020B0503020204020204" pitchFamily="34" charset="-122"/>
                  <a:sym typeface="Gill Sans" charset="0"/>
                </a:rPr>
                <a:t>200</a:t>
              </a:r>
              <a:r>
                <a:rPr lang="zh-CN" altLang="en-US" sz="1050" dirty="0">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latin typeface="微软雅黑" panose="020B0503020204020204" pitchFamily="34" charset="-122"/>
                  <a:ea typeface="微软雅黑" panose="020B0503020204020204" pitchFamily="34" charset="-122"/>
                  <a:sym typeface="Gill Sans" charset="0"/>
                </a:rPr>
                <a:t>5</a:t>
              </a:r>
              <a:r>
                <a:rPr lang="zh-CN" altLang="en-US" sz="1050" dirty="0">
                  <a:latin typeface="微软雅黑" panose="020B0503020204020204" pitchFamily="34" charset="-122"/>
                  <a:ea typeface="微软雅黑" panose="020B0503020204020204" pitchFamily="34" charset="-122"/>
                  <a:sym typeface="Gill Sans" charset="0"/>
                </a:rPr>
                <a:t>分钟之内。</a:t>
              </a:r>
              <a:endParaRPr lang="en-US" altLang="zh-CN" sz="1050" dirty="0">
                <a:latin typeface="微软雅黑" panose="020B0503020204020204" pitchFamily="34" charset="-122"/>
                <a:ea typeface="微软雅黑" panose="020B0503020204020204" pitchFamily="34" charset="-122"/>
                <a:cs typeface="Lato Light" charset="0"/>
                <a:sym typeface="Lato Light" charset="0"/>
              </a:endParaRPr>
            </a:p>
          </p:txBody>
        </p:sp>
      </p:grpSp>
      <p:sp>
        <p:nvSpPr>
          <p:cNvPr id="65" name="原创设计师QQ598969553      _3"/>
          <p:cNvSpPr/>
          <p:nvPr/>
        </p:nvSpPr>
        <p:spPr bwMode="blackWhite">
          <a:xfrm>
            <a:off x="2492440" y="3489640"/>
            <a:ext cx="941926" cy="941926"/>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66" name="原创设计师QQ598969553      _4"/>
          <p:cNvSpPr/>
          <p:nvPr/>
        </p:nvSpPr>
        <p:spPr bwMode="blackWhite">
          <a:xfrm>
            <a:off x="3153699" y="2333160"/>
            <a:ext cx="941926" cy="941926"/>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67" name="原创设计师QQ598969553      _5"/>
          <p:cNvSpPr/>
          <p:nvPr/>
        </p:nvSpPr>
        <p:spPr bwMode="blackWhite">
          <a:xfrm>
            <a:off x="2560015" y="1247053"/>
            <a:ext cx="941926" cy="941926"/>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68" name="原创设计师QQ598969553      _6"/>
          <p:cNvSpPr/>
          <p:nvPr/>
        </p:nvSpPr>
        <p:spPr bwMode="blackWhite">
          <a:xfrm>
            <a:off x="825888" y="1962888"/>
            <a:ext cx="1703388" cy="1703388"/>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cxnSp>
        <p:nvCxnSpPr>
          <p:cNvPr id="69" name="原创设计师QQ598969553      _7"/>
          <p:cNvCxnSpPr>
            <a:stCxn id="68" idx="6"/>
            <a:endCxn id="66" idx="2"/>
          </p:cNvCxnSpPr>
          <p:nvPr/>
        </p:nvCxnSpPr>
        <p:spPr>
          <a:xfrm flipV="1">
            <a:off x="2529277" y="2804123"/>
            <a:ext cx="624422" cy="10459"/>
          </a:xfrm>
          <a:prstGeom prst="straightConnector1">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原创设计师QQ598969553      _8"/>
          <p:cNvCxnSpPr/>
          <p:nvPr/>
        </p:nvCxnSpPr>
        <p:spPr>
          <a:xfrm>
            <a:off x="2313955" y="1742755"/>
            <a:ext cx="0" cy="0"/>
          </a:xfrm>
          <a:prstGeom prst="line">
            <a:avLst/>
          </a:prstGeom>
          <a:ln w="19050">
            <a:solidFill>
              <a:srgbClr val="F7D9D3"/>
            </a:solidFill>
          </a:ln>
        </p:spPr>
        <p:style>
          <a:lnRef idx="1">
            <a:schemeClr val="accent1"/>
          </a:lnRef>
          <a:fillRef idx="0">
            <a:schemeClr val="accent1"/>
          </a:fillRef>
          <a:effectRef idx="0">
            <a:schemeClr val="accent1"/>
          </a:effectRef>
          <a:fontRef idx="minor">
            <a:schemeClr val="tx1"/>
          </a:fontRef>
        </p:style>
      </p:cxnSp>
      <p:grpSp>
        <p:nvGrpSpPr>
          <p:cNvPr id="71" name="原创设计师QQ598969553      _9"/>
          <p:cNvGrpSpPr/>
          <p:nvPr/>
        </p:nvGrpSpPr>
        <p:grpSpPr>
          <a:xfrm>
            <a:off x="2121118" y="1712996"/>
            <a:ext cx="438049" cy="263068"/>
            <a:chOff x="2132468" y="2251530"/>
            <a:chExt cx="584200" cy="350838"/>
          </a:xfrm>
        </p:grpSpPr>
        <p:cxnSp>
          <p:nvCxnSpPr>
            <p:cNvPr id="72" name="直接连接符 71"/>
            <p:cNvCxnSpPr/>
            <p:nvPr/>
          </p:nvCxnSpPr>
          <p:spPr bwMode="auto">
            <a:xfrm flipV="1">
              <a:off x="2132468" y="2251530"/>
              <a:ext cx="265112" cy="3508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bwMode="auto">
            <a:xfrm>
              <a:off x="2389643" y="2251530"/>
              <a:ext cx="32702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5" name="原创设计师QQ598969553      _10"/>
          <p:cNvGrpSpPr/>
          <p:nvPr/>
        </p:nvGrpSpPr>
        <p:grpSpPr>
          <a:xfrm>
            <a:off x="2668824" y="1363933"/>
            <a:ext cx="718971" cy="718971"/>
            <a:chOff x="2862912" y="1786005"/>
            <a:chExt cx="958850" cy="958850"/>
          </a:xfrm>
        </p:grpSpPr>
        <p:sp>
          <p:nvSpPr>
            <p:cNvPr id="76" name="椭圆 75"/>
            <p:cNvSpPr/>
            <p:nvPr/>
          </p:nvSpPr>
          <p:spPr bwMode="auto">
            <a:xfrm>
              <a:off x="2862912" y="1786005"/>
              <a:ext cx="958850"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sp>
          <p:nvSpPr>
            <p:cNvPr id="77" name="文本框 11"/>
            <p:cNvSpPr txBox="1"/>
            <p:nvPr/>
          </p:nvSpPr>
          <p:spPr>
            <a:xfrm>
              <a:off x="3013966" y="1980923"/>
              <a:ext cx="656744" cy="615696"/>
            </a:xfrm>
            <a:prstGeom prst="rect">
              <a:avLst/>
            </a:prstGeom>
            <a:noFill/>
          </p:spPr>
          <p:txBody>
            <a:bodyPr wrap="none" rtlCol="0">
              <a:spAutoFit/>
            </a:bodyPr>
            <a:lstStyle/>
            <a:p>
              <a:pPr algn="ctr">
                <a:spcBef>
                  <a:spcPct val="0"/>
                </a:spcBef>
              </a:pPr>
              <a:r>
                <a:rPr lang="zh-CN" altLang="en-US" sz="1200" b="1" dirty="0">
                  <a:solidFill>
                    <a:schemeClr val="accent2"/>
                  </a:solidFill>
                  <a:ea typeface="微软雅黑" panose="020B0503020204020204" pitchFamily="34" charset="-122"/>
                  <a:sym typeface="微软雅黑" pitchFamily="34" charset="-122"/>
                </a:rPr>
                <a:t>添加</a:t>
              </a:r>
              <a:endParaRPr lang="en-US" altLang="zh-CN" sz="1200" b="1" dirty="0">
                <a:solidFill>
                  <a:schemeClr val="accent2"/>
                </a:solidFill>
                <a:ea typeface="微软雅黑" panose="020B0503020204020204" pitchFamily="34" charset="-122"/>
                <a:sym typeface="微软雅黑" pitchFamily="34" charset="-122"/>
              </a:endParaRPr>
            </a:p>
            <a:p>
              <a:pPr algn="ctr">
                <a:spcBef>
                  <a:spcPct val="0"/>
                </a:spcBef>
              </a:pPr>
              <a:r>
                <a:rPr lang="zh-CN" altLang="en-US" sz="1200" b="1" dirty="0">
                  <a:solidFill>
                    <a:schemeClr val="accent2"/>
                  </a:solidFill>
                  <a:ea typeface="微软雅黑" panose="020B0503020204020204" pitchFamily="34" charset="-122"/>
                  <a:sym typeface="微软雅黑" pitchFamily="34" charset="-122"/>
                </a:rPr>
                <a:t>文字</a:t>
              </a:r>
            </a:p>
          </p:txBody>
        </p:sp>
      </p:grpSp>
      <p:grpSp>
        <p:nvGrpSpPr>
          <p:cNvPr id="78" name="原创设计师QQ598969553      _11"/>
          <p:cNvGrpSpPr/>
          <p:nvPr/>
        </p:nvGrpSpPr>
        <p:grpSpPr>
          <a:xfrm>
            <a:off x="3269504" y="2444638"/>
            <a:ext cx="718971" cy="718971"/>
            <a:chOff x="4358143" y="3260272"/>
            <a:chExt cx="958850" cy="958850"/>
          </a:xfrm>
        </p:grpSpPr>
        <p:sp>
          <p:nvSpPr>
            <p:cNvPr id="79" name="椭圆 78"/>
            <p:cNvSpPr/>
            <p:nvPr/>
          </p:nvSpPr>
          <p:spPr bwMode="auto">
            <a:xfrm>
              <a:off x="4358143" y="3260272"/>
              <a:ext cx="958850"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sp>
          <p:nvSpPr>
            <p:cNvPr id="80" name="文本框 15"/>
            <p:cNvSpPr txBox="1"/>
            <p:nvPr/>
          </p:nvSpPr>
          <p:spPr>
            <a:xfrm>
              <a:off x="4503425" y="3461257"/>
              <a:ext cx="656744" cy="615696"/>
            </a:xfrm>
            <a:prstGeom prst="rect">
              <a:avLst/>
            </a:prstGeom>
            <a:noFill/>
          </p:spPr>
          <p:txBody>
            <a:bodyPr wrap="none" rtlCol="0">
              <a:spAutoFit/>
            </a:bodyPr>
            <a:lstStyle/>
            <a:p>
              <a:pPr algn="ctr">
                <a:spcBef>
                  <a:spcPct val="0"/>
                </a:spcBef>
              </a:pPr>
              <a:r>
                <a:rPr lang="zh-CN" altLang="en-US" sz="1200" b="1" dirty="0">
                  <a:solidFill>
                    <a:schemeClr val="accent2"/>
                  </a:solidFill>
                  <a:ea typeface="微软雅黑" panose="020B0503020204020204" pitchFamily="34" charset="-122"/>
                  <a:sym typeface="微软雅黑" pitchFamily="34" charset="-122"/>
                </a:rPr>
                <a:t>添加</a:t>
              </a:r>
              <a:endParaRPr lang="en-US" altLang="zh-CN" sz="1200" b="1" dirty="0">
                <a:solidFill>
                  <a:schemeClr val="accent2"/>
                </a:solidFill>
                <a:ea typeface="微软雅黑" panose="020B0503020204020204" pitchFamily="34" charset="-122"/>
                <a:sym typeface="微软雅黑" pitchFamily="34" charset="-122"/>
              </a:endParaRPr>
            </a:p>
            <a:p>
              <a:pPr algn="ctr">
                <a:spcBef>
                  <a:spcPct val="0"/>
                </a:spcBef>
              </a:pPr>
              <a:r>
                <a:rPr lang="zh-CN" altLang="en-US" sz="1200" b="1" dirty="0">
                  <a:solidFill>
                    <a:schemeClr val="accent2"/>
                  </a:solidFill>
                  <a:ea typeface="微软雅黑" panose="020B0503020204020204" pitchFamily="34" charset="-122"/>
                  <a:sym typeface="微软雅黑" pitchFamily="34" charset="-122"/>
                </a:rPr>
                <a:t>文字</a:t>
              </a:r>
            </a:p>
          </p:txBody>
        </p:sp>
      </p:grpSp>
      <p:grpSp>
        <p:nvGrpSpPr>
          <p:cNvPr id="81" name="原创设计师QQ598969553      _12"/>
          <p:cNvGrpSpPr/>
          <p:nvPr/>
        </p:nvGrpSpPr>
        <p:grpSpPr>
          <a:xfrm>
            <a:off x="2609283" y="3588354"/>
            <a:ext cx="717780" cy="718971"/>
            <a:chOff x="3224213" y="4823962"/>
            <a:chExt cx="957262" cy="958850"/>
          </a:xfrm>
        </p:grpSpPr>
        <p:sp>
          <p:nvSpPr>
            <p:cNvPr id="82" name="椭圆 81"/>
            <p:cNvSpPr/>
            <p:nvPr/>
          </p:nvSpPr>
          <p:spPr bwMode="auto">
            <a:xfrm>
              <a:off x="3224213" y="4823962"/>
              <a:ext cx="957262"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sp>
          <p:nvSpPr>
            <p:cNvPr id="83" name="文本框 19"/>
            <p:cNvSpPr txBox="1"/>
            <p:nvPr/>
          </p:nvSpPr>
          <p:spPr>
            <a:xfrm>
              <a:off x="3381085" y="5028020"/>
              <a:ext cx="656744" cy="615696"/>
            </a:xfrm>
            <a:prstGeom prst="rect">
              <a:avLst/>
            </a:prstGeom>
            <a:noFill/>
          </p:spPr>
          <p:txBody>
            <a:bodyPr wrap="none" rtlCol="0">
              <a:spAutoFit/>
            </a:bodyPr>
            <a:lstStyle/>
            <a:p>
              <a:pPr algn="ctr">
                <a:spcBef>
                  <a:spcPct val="0"/>
                </a:spcBef>
              </a:pPr>
              <a:r>
                <a:rPr lang="zh-CN" altLang="en-US" sz="1200" b="1" dirty="0">
                  <a:solidFill>
                    <a:schemeClr val="accent2"/>
                  </a:solidFill>
                  <a:ea typeface="微软雅黑" panose="020B0503020204020204" pitchFamily="34" charset="-122"/>
                  <a:sym typeface="微软雅黑" pitchFamily="34" charset="-122"/>
                </a:rPr>
                <a:t>添加</a:t>
              </a:r>
              <a:endParaRPr lang="en-US" altLang="zh-CN" sz="1200" b="1" dirty="0">
                <a:solidFill>
                  <a:schemeClr val="accent2"/>
                </a:solidFill>
                <a:ea typeface="微软雅黑" panose="020B0503020204020204" pitchFamily="34" charset="-122"/>
                <a:sym typeface="微软雅黑" pitchFamily="34" charset="-122"/>
              </a:endParaRPr>
            </a:p>
            <a:p>
              <a:pPr algn="ctr">
                <a:spcBef>
                  <a:spcPct val="0"/>
                </a:spcBef>
              </a:pPr>
              <a:r>
                <a:rPr lang="zh-CN" altLang="en-US" sz="1200" b="1" dirty="0">
                  <a:solidFill>
                    <a:schemeClr val="accent2"/>
                  </a:solidFill>
                  <a:ea typeface="微软雅黑" panose="020B0503020204020204" pitchFamily="34" charset="-122"/>
                  <a:sym typeface="微软雅黑" pitchFamily="34" charset="-122"/>
                </a:rPr>
                <a:t>文字</a:t>
              </a:r>
            </a:p>
          </p:txBody>
        </p:sp>
      </p:grpSp>
      <p:grpSp>
        <p:nvGrpSpPr>
          <p:cNvPr id="88" name="原创设计师QQ598969553      _13"/>
          <p:cNvGrpSpPr/>
          <p:nvPr/>
        </p:nvGrpSpPr>
        <p:grpSpPr>
          <a:xfrm>
            <a:off x="4090846" y="2474405"/>
            <a:ext cx="4421468" cy="758415"/>
            <a:chOff x="5453518" y="3299971"/>
            <a:chExt cx="5896655" cy="1011454"/>
          </a:xfrm>
        </p:grpSpPr>
        <p:cxnSp>
          <p:nvCxnSpPr>
            <p:cNvPr id="89" name="直接连接符 88"/>
            <p:cNvCxnSpPr/>
            <p:nvPr/>
          </p:nvCxnSpPr>
          <p:spPr>
            <a:xfrm flipH="1">
              <a:off x="5453518" y="3806372"/>
              <a:ext cx="89376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0" name="左中括号 89"/>
            <p:cNvSpPr/>
            <p:nvPr/>
          </p:nvSpPr>
          <p:spPr>
            <a:xfrm>
              <a:off x="6411915" y="3309485"/>
              <a:ext cx="123825" cy="989920"/>
            </a:xfrm>
            <a:prstGeom prst="leftBracke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endParaRPr>
            </a:p>
          </p:txBody>
        </p:sp>
        <p:sp>
          <p:nvSpPr>
            <p:cNvPr id="91" name="Rectangle 5"/>
            <p:cNvSpPr>
              <a:spLocks/>
            </p:cNvSpPr>
            <p:nvPr/>
          </p:nvSpPr>
          <p:spPr bwMode="auto">
            <a:xfrm>
              <a:off x="6654802" y="3299971"/>
              <a:ext cx="4695371"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latin typeface="微软雅黑" panose="020B0503020204020204" pitchFamily="34" charset="-122"/>
                  <a:ea typeface="微软雅黑" panose="020B0503020204020204" pitchFamily="34" charset="-122"/>
                  <a:sym typeface="Gill Sans" charset="0"/>
                </a:rPr>
                <a:t>200</a:t>
              </a:r>
              <a:r>
                <a:rPr lang="zh-CN" altLang="en-US" sz="1050" dirty="0">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latin typeface="微软雅黑" panose="020B0503020204020204" pitchFamily="34" charset="-122"/>
                  <a:ea typeface="微软雅黑" panose="020B0503020204020204" pitchFamily="34" charset="-122"/>
                  <a:sym typeface="Gill Sans" charset="0"/>
                </a:rPr>
                <a:t>5</a:t>
              </a:r>
              <a:r>
                <a:rPr lang="zh-CN" altLang="en-US" sz="1050" dirty="0">
                  <a:latin typeface="微软雅黑" panose="020B0503020204020204" pitchFamily="34" charset="-122"/>
                  <a:ea typeface="微软雅黑" panose="020B0503020204020204" pitchFamily="34" charset="-122"/>
                  <a:sym typeface="Gill Sans" charset="0"/>
                </a:rPr>
                <a:t>分钟之内。</a:t>
              </a:r>
              <a:endParaRPr lang="en-US" altLang="zh-CN" sz="1050" dirty="0">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92" name="原创设计师QQ598969553      _14"/>
          <p:cNvGrpSpPr/>
          <p:nvPr/>
        </p:nvGrpSpPr>
        <p:grpSpPr>
          <a:xfrm>
            <a:off x="3441337" y="3619257"/>
            <a:ext cx="4586247" cy="773773"/>
            <a:chOff x="4333875" y="4865176"/>
            <a:chExt cx="6116412" cy="1031936"/>
          </a:xfrm>
        </p:grpSpPr>
        <p:cxnSp>
          <p:nvCxnSpPr>
            <p:cNvPr id="93" name="直接连接符 92"/>
            <p:cNvCxnSpPr/>
            <p:nvPr/>
          </p:nvCxnSpPr>
          <p:spPr>
            <a:xfrm flipH="1">
              <a:off x="4333875" y="5361443"/>
              <a:ext cx="89376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4" name="左中括号 93"/>
            <p:cNvSpPr/>
            <p:nvPr/>
          </p:nvSpPr>
          <p:spPr>
            <a:xfrm>
              <a:off x="5327650" y="4865176"/>
              <a:ext cx="123825" cy="992534"/>
            </a:xfrm>
            <a:prstGeom prst="leftBracket">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endParaRPr>
            </a:p>
          </p:txBody>
        </p:sp>
        <p:sp>
          <p:nvSpPr>
            <p:cNvPr id="95" name="Rectangle 5"/>
            <p:cNvSpPr>
              <a:spLocks/>
            </p:cNvSpPr>
            <p:nvPr/>
          </p:nvSpPr>
          <p:spPr bwMode="auto">
            <a:xfrm>
              <a:off x="5653089" y="4885658"/>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latin typeface="微软雅黑" panose="020B0503020204020204" pitchFamily="34" charset="-122"/>
                  <a:ea typeface="微软雅黑" panose="020B0503020204020204" pitchFamily="34" charset="-122"/>
                  <a:sym typeface="Gill Sans" charset="0"/>
                </a:rPr>
                <a:t>200</a:t>
              </a:r>
              <a:r>
                <a:rPr lang="zh-CN" altLang="en-US" sz="1050" dirty="0">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latin typeface="微软雅黑" panose="020B0503020204020204" pitchFamily="34" charset="-122"/>
                  <a:ea typeface="微软雅黑" panose="020B0503020204020204" pitchFamily="34" charset="-122"/>
                  <a:sym typeface="Gill Sans" charset="0"/>
                </a:rPr>
                <a:t>5</a:t>
              </a:r>
              <a:r>
                <a:rPr lang="zh-CN" altLang="en-US" sz="1050" dirty="0">
                  <a:latin typeface="微软雅黑" panose="020B0503020204020204" pitchFamily="34" charset="-122"/>
                  <a:ea typeface="微软雅黑" panose="020B0503020204020204" pitchFamily="34" charset="-122"/>
                  <a:sym typeface="Gill Sans" charset="0"/>
                </a:rPr>
                <a:t>分钟之内。</a:t>
              </a:r>
              <a:endParaRPr lang="en-US" altLang="zh-CN" sz="1050" dirty="0">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96" name="原创设计师QQ598969553      _15"/>
          <p:cNvGrpSpPr/>
          <p:nvPr/>
        </p:nvGrpSpPr>
        <p:grpSpPr>
          <a:xfrm>
            <a:off x="1021786" y="2152579"/>
            <a:ext cx="1321797" cy="1321797"/>
            <a:chOff x="1360492" y="2870770"/>
            <a:chExt cx="1762804" cy="1762804"/>
          </a:xfrm>
        </p:grpSpPr>
        <p:sp>
          <p:nvSpPr>
            <p:cNvPr id="97" name="椭圆 96"/>
            <p:cNvSpPr/>
            <p:nvPr/>
          </p:nvSpPr>
          <p:spPr>
            <a:xfrm>
              <a:off x="1360492" y="2870770"/>
              <a:ext cx="1762804" cy="1762804"/>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99" name="矩形 98"/>
            <p:cNvSpPr/>
            <p:nvPr/>
          </p:nvSpPr>
          <p:spPr>
            <a:xfrm>
              <a:off x="1771777" y="3338146"/>
              <a:ext cx="866251" cy="861974"/>
            </a:xfrm>
            <a:prstGeom prst="rect">
              <a:avLst/>
            </a:prstGeom>
          </p:spPr>
          <p:txBody>
            <a:bodyPr wrap="none">
              <a:spAutoFit/>
            </a:bodyPr>
            <a:lstStyle/>
            <a:p>
              <a:pPr algn="ctr">
                <a:spcBef>
                  <a:spcPct val="0"/>
                </a:spcBef>
              </a:pPr>
              <a:r>
                <a:rPr lang="zh-CN" altLang="en-US" b="1" dirty="0">
                  <a:solidFill>
                    <a:schemeClr val="bg1"/>
                  </a:solidFill>
                  <a:ea typeface="微软雅黑" panose="020B0503020204020204" pitchFamily="34" charset="-122"/>
                  <a:sym typeface="微软雅黑" pitchFamily="34" charset="-122"/>
                </a:rPr>
                <a:t>工作</a:t>
              </a:r>
              <a:endParaRPr lang="en-US" altLang="zh-CN" b="1" dirty="0">
                <a:solidFill>
                  <a:schemeClr val="bg1"/>
                </a:solidFill>
                <a:ea typeface="微软雅黑" panose="020B0503020204020204" pitchFamily="34" charset="-122"/>
                <a:sym typeface="微软雅黑" pitchFamily="34" charset="-122"/>
              </a:endParaRPr>
            </a:p>
            <a:p>
              <a:pPr algn="ctr">
                <a:spcBef>
                  <a:spcPct val="0"/>
                </a:spcBef>
              </a:pPr>
              <a:r>
                <a:rPr lang="zh-CN" altLang="en-US" b="1" dirty="0">
                  <a:solidFill>
                    <a:schemeClr val="bg1"/>
                  </a:solidFill>
                  <a:ea typeface="微软雅黑" panose="020B0503020204020204" pitchFamily="34" charset="-122"/>
                  <a:sym typeface="微软雅黑" pitchFamily="34" charset="-122"/>
                </a:rPr>
                <a:t>概述</a:t>
              </a:r>
            </a:p>
          </p:txBody>
        </p:sp>
      </p:grpSp>
      <p:grpSp>
        <p:nvGrpSpPr>
          <p:cNvPr id="105" name="原创设计师QQ598969553      _16"/>
          <p:cNvGrpSpPr/>
          <p:nvPr/>
        </p:nvGrpSpPr>
        <p:grpSpPr>
          <a:xfrm flipV="1">
            <a:off x="2061344" y="3619257"/>
            <a:ext cx="438049" cy="263068"/>
            <a:chOff x="2132468" y="2251530"/>
            <a:chExt cx="584200" cy="350838"/>
          </a:xfrm>
        </p:grpSpPr>
        <p:cxnSp>
          <p:nvCxnSpPr>
            <p:cNvPr id="106" name="直接连接符 105"/>
            <p:cNvCxnSpPr/>
            <p:nvPr/>
          </p:nvCxnSpPr>
          <p:spPr bwMode="auto">
            <a:xfrm flipV="1">
              <a:off x="2132468" y="2251530"/>
              <a:ext cx="265112" cy="3508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bwMode="auto">
            <a:xfrm>
              <a:off x="2389643" y="2251530"/>
              <a:ext cx="32702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9"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438631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p:cTn id="11" dur="500" fill="hold"/>
                                        <p:tgtEl>
                                          <p:spTgt spid="96"/>
                                        </p:tgtEl>
                                        <p:attrNameLst>
                                          <p:attrName>ppt_w</p:attrName>
                                        </p:attrNameLst>
                                      </p:cBhvr>
                                      <p:tavLst>
                                        <p:tav tm="0">
                                          <p:val>
                                            <p:fltVal val="0"/>
                                          </p:val>
                                        </p:tav>
                                        <p:tav tm="100000">
                                          <p:val>
                                            <p:strVal val="#ppt_w"/>
                                          </p:val>
                                        </p:tav>
                                      </p:tavLst>
                                    </p:anim>
                                    <p:anim calcmode="lin" valueType="num">
                                      <p:cBhvr>
                                        <p:cTn id="12" dur="500" fill="hold"/>
                                        <p:tgtEl>
                                          <p:spTgt spid="96"/>
                                        </p:tgtEl>
                                        <p:attrNameLst>
                                          <p:attrName>ppt_h</p:attrName>
                                        </p:attrNameLst>
                                      </p:cBhvr>
                                      <p:tavLst>
                                        <p:tav tm="0">
                                          <p:val>
                                            <p:fltVal val="0"/>
                                          </p:val>
                                        </p:tav>
                                        <p:tav tm="100000">
                                          <p:val>
                                            <p:strVal val="#ppt_h"/>
                                          </p:val>
                                        </p:tav>
                                      </p:tavLst>
                                    </p:anim>
                                    <p:animEffect transition="in" filter="fade">
                                      <p:cBhvr>
                                        <p:cTn id="13" dur="500"/>
                                        <p:tgtEl>
                                          <p:spTgt spid="96"/>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wipe(left)">
                                      <p:cBhvr>
                                        <p:cTn id="17" dur="500"/>
                                        <p:tgtEl>
                                          <p:spTgt spid="7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fade">
                                      <p:cBhvr>
                                        <p:cTn id="21" dur="500"/>
                                        <p:tgtEl>
                                          <p:spTgt spid="67"/>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up)">
                                      <p:cBhvr>
                                        <p:cTn id="35" dur="300"/>
                                        <p:tgtEl>
                                          <p:spTgt spid="69"/>
                                        </p:tgtEl>
                                      </p:cBhvr>
                                    </p:animEffect>
                                  </p:childTnLst>
                                </p:cTn>
                              </p:par>
                            </p:childTnLst>
                          </p:cTn>
                        </p:par>
                        <p:par>
                          <p:cTn id="36" fill="hold">
                            <p:stCondLst>
                              <p:cond delay="3300"/>
                            </p:stCondLst>
                            <p:childTnLst>
                              <p:par>
                                <p:cTn id="37" presetID="10" presetClass="entr" presetSubtype="0"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par>
                          <p:cTn id="40" fill="hold">
                            <p:stCondLst>
                              <p:cond delay="3800"/>
                            </p:stCondLst>
                            <p:childTnLst>
                              <p:par>
                                <p:cTn id="41" presetID="53" presetClass="entr" presetSubtype="16" fill="hold"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p:cTn id="43" dur="500" fill="hold"/>
                                        <p:tgtEl>
                                          <p:spTgt spid="78"/>
                                        </p:tgtEl>
                                        <p:attrNameLst>
                                          <p:attrName>ppt_w</p:attrName>
                                        </p:attrNameLst>
                                      </p:cBhvr>
                                      <p:tavLst>
                                        <p:tav tm="0">
                                          <p:val>
                                            <p:fltVal val="0"/>
                                          </p:val>
                                        </p:tav>
                                        <p:tav tm="100000">
                                          <p:val>
                                            <p:strVal val="#ppt_w"/>
                                          </p:val>
                                        </p:tav>
                                      </p:tavLst>
                                    </p:anim>
                                    <p:anim calcmode="lin" valueType="num">
                                      <p:cBhvr>
                                        <p:cTn id="44" dur="500" fill="hold"/>
                                        <p:tgtEl>
                                          <p:spTgt spid="78"/>
                                        </p:tgtEl>
                                        <p:attrNameLst>
                                          <p:attrName>ppt_h</p:attrName>
                                        </p:attrNameLst>
                                      </p:cBhvr>
                                      <p:tavLst>
                                        <p:tav tm="0">
                                          <p:val>
                                            <p:fltVal val="0"/>
                                          </p:val>
                                        </p:tav>
                                        <p:tav tm="100000">
                                          <p:val>
                                            <p:strVal val="#ppt_h"/>
                                          </p:val>
                                        </p:tav>
                                      </p:tavLst>
                                    </p:anim>
                                    <p:animEffect transition="in" filter="fade">
                                      <p:cBhvr>
                                        <p:cTn id="45" dur="500"/>
                                        <p:tgtEl>
                                          <p:spTgt spid="78"/>
                                        </p:tgtEl>
                                      </p:cBhvr>
                                    </p:animEffect>
                                  </p:childTnLst>
                                </p:cTn>
                              </p:par>
                              <p:par>
                                <p:cTn id="46" presetID="22" presetClass="entr" presetSubtype="8" fill="hold" nodeType="with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wipe(left)">
                                      <p:cBhvr>
                                        <p:cTn id="48" dur="500"/>
                                        <p:tgtEl>
                                          <p:spTgt spid="88"/>
                                        </p:tgtEl>
                                      </p:cBhvr>
                                    </p:animEffect>
                                  </p:childTnLst>
                                </p:cTn>
                              </p:par>
                            </p:childTnLst>
                          </p:cTn>
                        </p:par>
                        <p:par>
                          <p:cTn id="49" fill="hold">
                            <p:stCondLst>
                              <p:cond delay="4300"/>
                            </p:stCondLst>
                            <p:childTnLst>
                              <p:par>
                                <p:cTn id="50" presetID="22" presetClass="entr" presetSubtype="8" fill="hold" nodeType="after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wipe(left)">
                                      <p:cBhvr>
                                        <p:cTn id="52" dur="500"/>
                                        <p:tgtEl>
                                          <p:spTgt spid="105"/>
                                        </p:tgtEl>
                                      </p:cBhvr>
                                    </p:animEffect>
                                  </p:childTnLst>
                                </p:cTn>
                              </p:par>
                            </p:childTnLst>
                          </p:cTn>
                        </p:par>
                        <p:par>
                          <p:cTn id="53" fill="hold">
                            <p:stCondLst>
                              <p:cond delay="4800"/>
                            </p:stCondLst>
                            <p:childTnLst>
                              <p:par>
                                <p:cTn id="54" presetID="10" presetClass="entr" presetSubtype="0" fill="hold" grpId="0"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fade">
                                      <p:cBhvr>
                                        <p:cTn id="56" dur="500"/>
                                        <p:tgtEl>
                                          <p:spTgt spid="65"/>
                                        </p:tgtEl>
                                      </p:cBhvr>
                                    </p:animEffect>
                                  </p:childTnLst>
                                </p:cTn>
                              </p:par>
                            </p:childTnLst>
                          </p:cTn>
                        </p:par>
                        <p:par>
                          <p:cTn id="57" fill="hold">
                            <p:stCondLst>
                              <p:cond delay="5300"/>
                            </p:stCondLst>
                            <p:childTnLst>
                              <p:par>
                                <p:cTn id="58" presetID="53" presetClass="entr" presetSubtype="16" fill="hold" nodeType="afterEffect">
                                  <p:stCondLst>
                                    <p:cond delay="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fltVal val="0"/>
                                          </p:val>
                                        </p:tav>
                                        <p:tav tm="100000">
                                          <p:val>
                                            <p:strVal val="#ppt_w"/>
                                          </p:val>
                                        </p:tav>
                                      </p:tavLst>
                                    </p:anim>
                                    <p:anim calcmode="lin" valueType="num">
                                      <p:cBhvr>
                                        <p:cTn id="61" dur="500" fill="hold"/>
                                        <p:tgtEl>
                                          <p:spTgt spid="81"/>
                                        </p:tgtEl>
                                        <p:attrNameLst>
                                          <p:attrName>ppt_h</p:attrName>
                                        </p:attrNameLst>
                                      </p:cBhvr>
                                      <p:tavLst>
                                        <p:tav tm="0">
                                          <p:val>
                                            <p:fltVal val="0"/>
                                          </p:val>
                                        </p:tav>
                                        <p:tav tm="100000">
                                          <p:val>
                                            <p:strVal val="#ppt_h"/>
                                          </p:val>
                                        </p:tav>
                                      </p:tavLst>
                                    </p:anim>
                                    <p:animEffect transition="in" filter="fade">
                                      <p:cBhvr>
                                        <p:cTn id="62" dur="500"/>
                                        <p:tgtEl>
                                          <p:spTgt spid="81"/>
                                        </p:tgtEl>
                                      </p:cBhvr>
                                    </p:animEffect>
                                  </p:childTnLst>
                                </p:cTn>
                              </p:par>
                            </p:childTnLst>
                          </p:cTn>
                        </p:par>
                        <p:par>
                          <p:cTn id="63" fill="hold">
                            <p:stCondLst>
                              <p:cond delay="5800"/>
                            </p:stCondLst>
                            <p:childTnLst>
                              <p:par>
                                <p:cTn id="64" presetID="22" presetClass="entr" presetSubtype="8" fill="hold" nodeType="after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wipe(left)">
                                      <p:cBhvr>
                                        <p:cTn id="66"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原创设计师QQ598969553      _1"/>
          <p:cNvSpPr>
            <a:spLocks/>
          </p:cNvSpPr>
          <p:nvPr/>
        </p:nvSpPr>
        <p:spPr bwMode="auto">
          <a:xfrm>
            <a:off x="2057831" y="1126894"/>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52" name="原创设计师QQ598969553      _2"/>
          <p:cNvSpPr/>
          <p:nvPr/>
        </p:nvSpPr>
        <p:spPr>
          <a:xfrm>
            <a:off x="1654" y="2916384"/>
            <a:ext cx="9140694" cy="3669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620" tIns="51810" rIns="103620" bIns="51810" rtlCol="0" anchor="ctr"/>
          <a:lstStyle/>
          <a:p>
            <a:pPr algn="ctr"/>
            <a:endParaRPr lang="zh-CN" altLang="en-US" sz="1350">
              <a:ea typeface="微软雅黑" panose="020B0503020204020204" pitchFamily="34" charset="-122"/>
            </a:endParaRPr>
          </a:p>
        </p:txBody>
      </p:sp>
      <p:sp>
        <p:nvSpPr>
          <p:cNvPr id="53" name="原创设计师QQ598969553      _3"/>
          <p:cNvSpPr/>
          <p:nvPr>
            <p:custDataLst>
              <p:tags r:id="rId1"/>
            </p:custDataLst>
          </p:nvPr>
        </p:nvSpPr>
        <p:spPr>
          <a:xfrm flipV="1">
            <a:off x="1558945" y="2845800"/>
            <a:ext cx="205393" cy="214564"/>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54" name="原创设计师QQ598969553      _4"/>
          <p:cNvCxnSpPr/>
          <p:nvPr/>
        </p:nvCxnSpPr>
        <p:spPr>
          <a:xfrm flipV="1">
            <a:off x="1661641" y="1431694"/>
            <a:ext cx="0" cy="1414106"/>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57" name="原创设计师QQ598969553      _5"/>
          <p:cNvGrpSpPr/>
          <p:nvPr/>
        </p:nvGrpSpPr>
        <p:grpSpPr>
          <a:xfrm>
            <a:off x="1387664" y="1059933"/>
            <a:ext cx="575107" cy="558900"/>
            <a:chOff x="4508674" y="2118116"/>
            <a:chExt cx="2204282" cy="2204282"/>
          </a:xfrm>
        </p:grpSpPr>
        <p:grpSp>
          <p:nvGrpSpPr>
            <p:cNvPr id="58" name="组合 57"/>
            <p:cNvGrpSpPr/>
            <p:nvPr/>
          </p:nvGrpSpPr>
          <p:grpSpPr>
            <a:xfrm>
              <a:off x="4508674" y="2118116"/>
              <a:ext cx="2204282" cy="2204282"/>
              <a:chOff x="1517331" y="1125257"/>
              <a:chExt cx="2204282" cy="2204282"/>
            </a:xfrm>
          </p:grpSpPr>
          <p:sp>
            <p:nvSpPr>
              <p:cNvPr id="60" name="椭圆 5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61" name="椭圆 60"/>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59" name="TextBox 58"/>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2009</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64" name="原创设计师QQ598969553      _6"/>
          <p:cNvSpPr>
            <a:spLocks/>
          </p:cNvSpPr>
          <p:nvPr/>
        </p:nvSpPr>
        <p:spPr bwMode="auto">
          <a:xfrm>
            <a:off x="2933590" y="349518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5" name="原创设计师QQ598969553      _7"/>
          <p:cNvSpPr/>
          <p:nvPr>
            <p:custDataLst>
              <p:tags r:id="rId2"/>
            </p:custDataLst>
          </p:nvPr>
        </p:nvSpPr>
        <p:spPr>
          <a:xfrm flipV="1">
            <a:off x="2417185" y="2845800"/>
            <a:ext cx="205393" cy="214564"/>
          </a:xfrm>
          <a:prstGeom prst="ellipse">
            <a:avLst/>
          </a:prstGeom>
          <a:solidFill>
            <a:schemeClr val="bg1">
              <a:lumMod val="95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66" name="原创设计师QQ598969553      _8"/>
          <p:cNvCxnSpPr/>
          <p:nvPr/>
        </p:nvCxnSpPr>
        <p:spPr>
          <a:xfrm>
            <a:off x="2519881" y="3060363"/>
            <a:ext cx="0" cy="882352"/>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67" name="原创设计师QQ598969553      _9"/>
          <p:cNvGrpSpPr/>
          <p:nvPr/>
        </p:nvGrpSpPr>
        <p:grpSpPr>
          <a:xfrm>
            <a:off x="2245904" y="3570954"/>
            <a:ext cx="575107" cy="558900"/>
            <a:chOff x="4508674" y="2118116"/>
            <a:chExt cx="2204282" cy="2204282"/>
          </a:xfrm>
        </p:grpSpPr>
        <p:grpSp>
          <p:nvGrpSpPr>
            <p:cNvPr id="68" name="组合 67"/>
            <p:cNvGrpSpPr/>
            <p:nvPr/>
          </p:nvGrpSpPr>
          <p:grpSpPr>
            <a:xfrm>
              <a:off x="4508674" y="2118116"/>
              <a:ext cx="2204282" cy="2204282"/>
              <a:chOff x="1517331" y="1125257"/>
              <a:chExt cx="2204282" cy="2204282"/>
            </a:xfrm>
          </p:grpSpPr>
          <p:sp>
            <p:nvSpPr>
              <p:cNvPr id="70" name="椭圆 6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71" name="椭圆 70"/>
              <p:cNvSpPr/>
              <p:nvPr/>
            </p:nvSpPr>
            <p:spPr>
              <a:xfrm>
                <a:off x="1719372" y="1327298"/>
                <a:ext cx="1800200" cy="1800200"/>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69" name="TextBox 68"/>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2010</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74" name="原创设计师QQ598969553      _10"/>
          <p:cNvSpPr>
            <a:spLocks/>
          </p:cNvSpPr>
          <p:nvPr/>
        </p:nvSpPr>
        <p:spPr bwMode="auto">
          <a:xfrm>
            <a:off x="3892331" y="156760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5" name="原创设计师QQ598969553      _11"/>
          <p:cNvSpPr/>
          <p:nvPr>
            <p:custDataLst>
              <p:tags r:id="rId3"/>
            </p:custDataLst>
          </p:nvPr>
        </p:nvSpPr>
        <p:spPr>
          <a:xfrm flipV="1">
            <a:off x="3393444" y="2845800"/>
            <a:ext cx="205393" cy="214564"/>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76" name="原创设计师QQ598969553      _12"/>
          <p:cNvCxnSpPr/>
          <p:nvPr/>
        </p:nvCxnSpPr>
        <p:spPr>
          <a:xfrm flipV="1">
            <a:off x="3496140" y="1780093"/>
            <a:ext cx="0" cy="1065707"/>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77" name="原创设计师QQ598969553      _13"/>
          <p:cNvGrpSpPr/>
          <p:nvPr/>
        </p:nvGrpSpPr>
        <p:grpSpPr>
          <a:xfrm>
            <a:off x="3222163" y="1500644"/>
            <a:ext cx="575107" cy="558900"/>
            <a:chOff x="4508674" y="2118116"/>
            <a:chExt cx="2204282" cy="2204282"/>
          </a:xfrm>
        </p:grpSpPr>
        <p:grpSp>
          <p:nvGrpSpPr>
            <p:cNvPr id="78" name="组合 77"/>
            <p:cNvGrpSpPr/>
            <p:nvPr/>
          </p:nvGrpSpPr>
          <p:grpSpPr>
            <a:xfrm>
              <a:off x="4508674" y="2118116"/>
              <a:ext cx="2204282" cy="2204282"/>
              <a:chOff x="1517331" y="1125257"/>
              <a:chExt cx="2204282" cy="2204282"/>
            </a:xfrm>
          </p:grpSpPr>
          <p:sp>
            <p:nvSpPr>
              <p:cNvPr id="80" name="椭圆 7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81" name="椭圆 80"/>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79" name="TextBox 78"/>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2011</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82" name="原创设计师QQ598969553      _14"/>
          <p:cNvSpPr>
            <a:spLocks/>
          </p:cNvSpPr>
          <p:nvPr/>
        </p:nvSpPr>
        <p:spPr bwMode="auto">
          <a:xfrm>
            <a:off x="4768090" y="413969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3" name="原创设计师QQ598969553      _15"/>
          <p:cNvSpPr/>
          <p:nvPr>
            <p:custDataLst>
              <p:tags r:id="rId4"/>
            </p:custDataLst>
          </p:nvPr>
        </p:nvSpPr>
        <p:spPr>
          <a:xfrm flipV="1">
            <a:off x="4251684" y="2845800"/>
            <a:ext cx="205393" cy="214564"/>
          </a:xfrm>
          <a:prstGeom prst="ellipse">
            <a:avLst/>
          </a:prstGeom>
          <a:solidFill>
            <a:schemeClr val="bg1">
              <a:lumMod val="95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84" name="原创设计师QQ598969553      _16"/>
          <p:cNvCxnSpPr/>
          <p:nvPr/>
        </p:nvCxnSpPr>
        <p:spPr>
          <a:xfrm>
            <a:off x="4354380" y="3060363"/>
            <a:ext cx="0" cy="1434550"/>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85" name="原创设计师QQ598969553      _17"/>
          <p:cNvGrpSpPr/>
          <p:nvPr/>
        </p:nvGrpSpPr>
        <p:grpSpPr>
          <a:xfrm>
            <a:off x="4080403" y="4215464"/>
            <a:ext cx="575107" cy="558900"/>
            <a:chOff x="4508674" y="2118116"/>
            <a:chExt cx="2204282" cy="2204282"/>
          </a:xfrm>
        </p:grpSpPr>
        <p:grpSp>
          <p:nvGrpSpPr>
            <p:cNvPr id="86" name="组合 85"/>
            <p:cNvGrpSpPr/>
            <p:nvPr/>
          </p:nvGrpSpPr>
          <p:grpSpPr>
            <a:xfrm>
              <a:off x="4508674" y="2118116"/>
              <a:ext cx="2204282" cy="2204282"/>
              <a:chOff x="1517331" y="1125257"/>
              <a:chExt cx="2204282" cy="2204282"/>
            </a:xfrm>
          </p:grpSpPr>
          <p:sp>
            <p:nvSpPr>
              <p:cNvPr id="88" name="椭圆 8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89" name="椭圆 88"/>
              <p:cNvSpPr/>
              <p:nvPr/>
            </p:nvSpPr>
            <p:spPr>
              <a:xfrm>
                <a:off x="1719372" y="1327298"/>
                <a:ext cx="1800200" cy="1800200"/>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87" name="TextBox 86"/>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2012</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92" name="原创设计师QQ598969553      _18"/>
          <p:cNvSpPr>
            <a:spLocks/>
          </p:cNvSpPr>
          <p:nvPr/>
        </p:nvSpPr>
        <p:spPr bwMode="auto">
          <a:xfrm>
            <a:off x="5669094" y="1126894"/>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3" name="原创设计师QQ598969553      _19"/>
          <p:cNvSpPr/>
          <p:nvPr>
            <p:custDataLst>
              <p:tags r:id="rId5"/>
            </p:custDataLst>
          </p:nvPr>
        </p:nvSpPr>
        <p:spPr>
          <a:xfrm flipV="1">
            <a:off x="5170208" y="2845800"/>
            <a:ext cx="205393" cy="214564"/>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94" name="原创设计师QQ598969553      _20"/>
          <p:cNvCxnSpPr/>
          <p:nvPr/>
        </p:nvCxnSpPr>
        <p:spPr>
          <a:xfrm flipV="1">
            <a:off x="5272904" y="1431694"/>
            <a:ext cx="0" cy="1414106"/>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95" name="原创设计师QQ598969553      _21"/>
          <p:cNvGrpSpPr/>
          <p:nvPr/>
        </p:nvGrpSpPr>
        <p:grpSpPr>
          <a:xfrm>
            <a:off x="4998927" y="1059933"/>
            <a:ext cx="575107" cy="558900"/>
            <a:chOff x="4508674" y="2118116"/>
            <a:chExt cx="2204282" cy="2204282"/>
          </a:xfrm>
        </p:grpSpPr>
        <p:grpSp>
          <p:nvGrpSpPr>
            <p:cNvPr id="96" name="组合 95"/>
            <p:cNvGrpSpPr/>
            <p:nvPr/>
          </p:nvGrpSpPr>
          <p:grpSpPr>
            <a:xfrm>
              <a:off x="4508674" y="2118116"/>
              <a:ext cx="2204282" cy="2204282"/>
              <a:chOff x="1517331" y="1125257"/>
              <a:chExt cx="2204282" cy="2204282"/>
            </a:xfrm>
          </p:grpSpPr>
          <p:sp>
            <p:nvSpPr>
              <p:cNvPr id="98" name="椭圆 9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99" name="椭圆 98"/>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97" name="TextBox 96"/>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2013</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100" name="原创设计师QQ598969553      _22"/>
          <p:cNvSpPr>
            <a:spLocks/>
          </p:cNvSpPr>
          <p:nvPr/>
        </p:nvSpPr>
        <p:spPr bwMode="auto">
          <a:xfrm>
            <a:off x="6544854" y="349518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1" name="原创设计师QQ598969553      _23"/>
          <p:cNvSpPr/>
          <p:nvPr>
            <p:custDataLst>
              <p:tags r:id="rId6"/>
            </p:custDataLst>
          </p:nvPr>
        </p:nvSpPr>
        <p:spPr>
          <a:xfrm flipV="1">
            <a:off x="6028448" y="2845800"/>
            <a:ext cx="205393" cy="214564"/>
          </a:xfrm>
          <a:prstGeom prst="ellipse">
            <a:avLst/>
          </a:prstGeom>
          <a:solidFill>
            <a:schemeClr val="bg1">
              <a:lumMod val="95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102" name="原创设计师QQ598969553      _24"/>
          <p:cNvCxnSpPr/>
          <p:nvPr/>
        </p:nvCxnSpPr>
        <p:spPr>
          <a:xfrm>
            <a:off x="6131144" y="3060363"/>
            <a:ext cx="0" cy="882352"/>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03" name="原创设计师QQ598969553      _25"/>
          <p:cNvGrpSpPr/>
          <p:nvPr/>
        </p:nvGrpSpPr>
        <p:grpSpPr>
          <a:xfrm>
            <a:off x="5857167" y="3570954"/>
            <a:ext cx="575107" cy="558900"/>
            <a:chOff x="4508674" y="2118116"/>
            <a:chExt cx="2204282" cy="2204282"/>
          </a:xfrm>
        </p:grpSpPr>
        <p:grpSp>
          <p:nvGrpSpPr>
            <p:cNvPr id="104" name="组合 103"/>
            <p:cNvGrpSpPr/>
            <p:nvPr/>
          </p:nvGrpSpPr>
          <p:grpSpPr>
            <a:xfrm>
              <a:off x="4508674" y="2118116"/>
              <a:ext cx="2204282" cy="2204282"/>
              <a:chOff x="1517331" y="1125257"/>
              <a:chExt cx="2204282" cy="2204282"/>
            </a:xfrm>
          </p:grpSpPr>
          <p:sp>
            <p:nvSpPr>
              <p:cNvPr id="106" name="椭圆 10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107" name="椭圆 106"/>
              <p:cNvSpPr/>
              <p:nvPr/>
            </p:nvSpPr>
            <p:spPr>
              <a:xfrm>
                <a:off x="1719372" y="1327298"/>
                <a:ext cx="1800200" cy="1800200"/>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105" name="TextBox 104"/>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2014</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108" name="原创设计师QQ598969553      _26"/>
          <p:cNvSpPr>
            <a:spLocks/>
          </p:cNvSpPr>
          <p:nvPr/>
        </p:nvSpPr>
        <p:spPr bwMode="auto">
          <a:xfrm>
            <a:off x="7583068" y="156760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9" name="原创设计师QQ598969553      _27"/>
          <p:cNvSpPr/>
          <p:nvPr>
            <p:custDataLst>
              <p:tags r:id="rId7"/>
            </p:custDataLst>
          </p:nvPr>
        </p:nvSpPr>
        <p:spPr>
          <a:xfrm flipV="1">
            <a:off x="7084182" y="2845800"/>
            <a:ext cx="205393" cy="214564"/>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110" name="原创设计师QQ598969553      _28"/>
          <p:cNvCxnSpPr/>
          <p:nvPr/>
        </p:nvCxnSpPr>
        <p:spPr>
          <a:xfrm flipV="1">
            <a:off x="7186878" y="1780093"/>
            <a:ext cx="0" cy="1065707"/>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11" name="原创设计师QQ598969553      _29"/>
          <p:cNvGrpSpPr/>
          <p:nvPr/>
        </p:nvGrpSpPr>
        <p:grpSpPr>
          <a:xfrm>
            <a:off x="6912901" y="1500644"/>
            <a:ext cx="575107" cy="558900"/>
            <a:chOff x="4508674" y="2118116"/>
            <a:chExt cx="2204282" cy="2204282"/>
          </a:xfrm>
        </p:grpSpPr>
        <p:grpSp>
          <p:nvGrpSpPr>
            <p:cNvPr id="112" name="组合 111"/>
            <p:cNvGrpSpPr/>
            <p:nvPr/>
          </p:nvGrpSpPr>
          <p:grpSpPr>
            <a:xfrm>
              <a:off x="4508674" y="2118116"/>
              <a:ext cx="2204282" cy="2204282"/>
              <a:chOff x="1517331" y="1125257"/>
              <a:chExt cx="2204282" cy="2204282"/>
            </a:xfrm>
          </p:grpSpPr>
          <p:sp>
            <p:nvSpPr>
              <p:cNvPr id="114" name="椭圆 11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115" name="椭圆 114"/>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grpSp>
        <p:sp>
          <p:nvSpPr>
            <p:cNvPr id="113" name="TextBox 112"/>
            <p:cNvSpPr txBox="1"/>
            <p:nvPr/>
          </p:nvSpPr>
          <p:spPr>
            <a:xfrm>
              <a:off x="4923738" y="2856186"/>
              <a:ext cx="1648565" cy="819355"/>
            </a:xfrm>
            <a:prstGeom prst="rect">
              <a:avLst/>
            </a:prstGeom>
            <a:noFill/>
          </p:spPr>
          <p:txBody>
            <a:bodyPr wrap="square" rtlCol="0">
              <a:spAutoFit/>
            </a:bodyPr>
            <a:lstStyle/>
            <a:p>
              <a:r>
                <a:rPr lang="en-US" altLang="zh-CN" sz="750" dirty="0">
                  <a:solidFill>
                    <a:schemeClr val="bg1"/>
                  </a:solidFill>
                  <a:latin typeface="微软雅黑" panose="020B0503020204020204" pitchFamily="34" charset="-122"/>
                  <a:ea typeface="微软雅黑" panose="020B0503020204020204" pitchFamily="34" charset="-122"/>
                </a:rPr>
                <a:t>2015</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pic>
        <p:nvPicPr>
          <p:cNvPr id="62" name="Picture 64"/>
          <p:cNvPicPr>
            <a:picLocks noGrp="1" noSelect="1" noRot="1" noChangeAspect="1" noMove="1" noResize="1" noChangeShapeType="1"/>
          </p:cNvPicPr>
          <p:nvPr/>
        </p:nvPicPr>
        <p:blipFill>
          <a:blip r:embed="rId10"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186918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1000"/>
                                        <p:tgtEl>
                                          <p:spTgt spid="5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700"/>
                                        <p:tgtEl>
                                          <p:spTgt spid="53"/>
                                        </p:tgtEl>
                                      </p:cBhvr>
                                    </p:animEffect>
                                  </p:childTnLst>
                                </p:cTn>
                              </p:par>
                            </p:childTnLst>
                          </p:cTn>
                        </p:par>
                        <p:par>
                          <p:cTn id="12" fill="hold">
                            <p:stCondLst>
                              <p:cond delay="1700"/>
                            </p:stCondLst>
                            <p:childTnLst>
                              <p:par>
                                <p:cTn id="13" presetID="22" presetClass="entr" presetSubtype="4"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wipe(down)">
                                      <p:cBhvr>
                                        <p:cTn id="15" dur="500"/>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78"/>
                                        </p:tgtEl>
                                        <p:attrNameLst>
                                          <p:attrName>style.visibility</p:attrName>
                                        </p:attrNameLst>
                                      </p:cBhvr>
                                      <p:to>
                                        <p:strVal val="visible"/>
                                      </p:to>
                                    </p:set>
                                    <p:animEffect transition="in" filter="wipe(left)">
                                      <p:cBhvr>
                                        <p:cTn id="23" dur="500"/>
                                        <p:tgtEl>
                                          <p:spTgt spid="178"/>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700"/>
                                        <p:tgtEl>
                                          <p:spTgt spid="65"/>
                                        </p:tgtEl>
                                      </p:cBhvr>
                                    </p:animEffect>
                                  </p:childTnLst>
                                </p:cTn>
                              </p:par>
                            </p:childTnLst>
                          </p:cTn>
                        </p:par>
                        <p:par>
                          <p:cTn id="28" fill="hold">
                            <p:stCondLst>
                              <p:cond delay="1200"/>
                            </p:stCondLst>
                            <p:childTnLst>
                              <p:par>
                                <p:cTn id="29" presetID="22" presetClass="entr" presetSubtype="1"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up)">
                                      <p:cBhvr>
                                        <p:cTn id="31" dur="500"/>
                                        <p:tgtEl>
                                          <p:spTgt spid="6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fade">
                                      <p:cBhvr>
                                        <p:cTn id="36" dur="500"/>
                                        <p:tgtEl>
                                          <p:spTgt spid="67"/>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left)">
                                      <p:cBhvr>
                                        <p:cTn id="39" dur="500"/>
                                        <p:tgtEl>
                                          <p:spTgt spid="64"/>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700"/>
                                        <p:tgtEl>
                                          <p:spTgt spid="75"/>
                                        </p:tgtEl>
                                      </p:cBhvr>
                                    </p:animEffect>
                                  </p:childTnLst>
                                </p:cTn>
                              </p:par>
                            </p:childTnLst>
                          </p:cTn>
                        </p:par>
                        <p:par>
                          <p:cTn id="44" fill="hold">
                            <p:stCondLst>
                              <p:cond delay="1200"/>
                            </p:stCondLst>
                            <p:childTnLst>
                              <p:par>
                                <p:cTn id="45" presetID="22" presetClass="entr" presetSubtype="4" fill="hold" nodeType="after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down)">
                                      <p:cBhvr>
                                        <p:cTn id="47" dur="500"/>
                                        <p:tgtEl>
                                          <p:spTgt spid="7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500"/>
                                        <p:tgtEl>
                                          <p:spTgt spid="7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wipe(left)">
                                      <p:cBhvr>
                                        <p:cTn id="55" dur="500"/>
                                        <p:tgtEl>
                                          <p:spTgt spid="74"/>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700"/>
                                        <p:tgtEl>
                                          <p:spTgt spid="83"/>
                                        </p:tgtEl>
                                      </p:cBhvr>
                                    </p:animEffect>
                                  </p:childTnLst>
                                </p:cTn>
                              </p:par>
                            </p:childTnLst>
                          </p:cTn>
                        </p:par>
                        <p:par>
                          <p:cTn id="60" fill="hold">
                            <p:stCondLst>
                              <p:cond delay="1200"/>
                            </p:stCondLst>
                            <p:childTnLst>
                              <p:par>
                                <p:cTn id="61" presetID="22" presetClass="entr" presetSubtype="1" fill="hold"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wipe(up)">
                                      <p:cBhvr>
                                        <p:cTn id="63" dur="500"/>
                                        <p:tgtEl>
                                          <p:spTgt spid="8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fade">
                                      <p:cBhvr>
                                        <p:cTn id="68" dur="500"/>
                                        <p:tgtEl>
                                          <p:spTgt spid="85"/>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wipe(left)">
                                      <p:cBhvr>
                                        <p:cTn id="71" dur="500"/>
                                        <p:tgtEl>
                                          <p:spTgt spid="82"/>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93"/>
                                        </p:tgtEl>
                                        <p:attrNameLst>
                                          <p:attrName>style.visibility</p:attrName>
                                        </p:attrNameLst>
                                      </p:cBhvr>
                                      <p:to>
                                        <p:strVal val="visible"/>
                                      </p:to>
                                    </p:set>
                                    <p:animEffect transition="in" filter="fade">
                                      <p:cBhvr>
                                        <p:cTn id="75" dur="700"/>
                                        <p:tgtEl>
                                          <p:spTgt spid="93"/>
                                        </p:tgtEl>
                                      </p:cBhvr>
                                    </p:animEffect>
                                  </p:childTnLst>
                                </p:cTn>
                              </p:par>
                            </p:childTnLst>
                          </p:cTn>
                        </p:par>
                        <p:par>
                          <p:cTn id="76" fill="hold">
                            <p:stCondLst>
                              <p:cond delay="1200"/>
                            </p:stCondLst>
                            <p:childTnLst>
                              <p:par>
                                <p:cTn id="77" presetID="22" presetClass="entr" presetSubtype="4" fill="hold"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down)">
                                      <p:cBhvr>
                                        <p:cTn id="79" dur="500"/>
                                        <p:tgtEl>
                                          <p:spTgt spid="9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95"/>
                                        </p:tgtEl>
                                        <p:attrNameLst>
                                          <p:attrName>style.visibility</p:attrName>
                                        </p:attrNameLst>
                                      </p:cBhvr>
                                      <p:to>
                                        <p:strVal val="visible"/>
                                      </p:to>
                                    </p:set>
                                    <p:animEffect transition="in" filter="fade">
                                      <p:cBhvr>
                                        <p:cTn id="84" dur="500"/>
                                        <p:tgtEl>
                                          <p:spTgt spid="9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Effect transition="in" filter="wipe(left)">
                                      <p:cBhvr>
                                        <p:cTn id="87" dur="500"/>
                                        <p:tgtEl>
                                          <p:spTgt spid="92"/>
                                        </p:tgtEl>
                                      </p:cBhvr>
                                    </p:animEffec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fade">
                                      <p:cBhvr>
                                        <p:cTn id="91" dur="700"/>
                                        <p:tgtEl>
                                          <p:spTgt spid="101"/>
                                        </p:tgtEl>
                                      </p:cBhvr>
                                    </p:animEffect>
                                  </p:childTnLst>
                                </p:cTn>
                              </p:par>
                            </p:childTnLst>
                          </p:cTn>
                        </p:par>
                        <p:par>
                          <p:cTn id="92" fill="hold">
                            <p:stCondLst>
                              <p:cond delay="1200"/>
                            </p:stCondLst>
                            <p:childTnLst>
                              <p:par>
                                <p:cTn id="93" presetID="22" presetClass="entr" presetSubtype="1" fill="hold" nodeType="afterEffect">
                                  <p:stCondLst>
                                    <p:cond delay="0"/>
                                  </p:stCondLst>
                                  <p:childTnLst>
                                    <p:set>
                                      <p:cBhvr>
                                        <p:cTn id="94" dur="1" fill="hold">
                                          <p:stCondLst>
                                            <p:cond delay="0"/>
                                          </p:stCondLst>
                                        </p:cTn>
                                        <p:tgtEl>
                                          <p:spTgt spid="102"/>
                                        </p:tgtEl>
                                        <p:attrNameLst>
                                          <p:attrName>style.visibility</p:attrName>
                                        </p:attrNameLst>
                                      </p:cBhvr>
                                      <p:to>
                                        <p:strVal val="visible"/>
                                      </p:to>
                                    </p:set>
                                    <p:animEffect transition="in" filter="wipe(up)">
                                      <p:cBhvr>
                                        <p:cTn id="95" dur="500"/>
                                        <p:tgtEl>
                                          <p:spTgt spid="102"/>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103"/>
                                        </p:tgtEl>
                                        <p:attrNameLst>
                                          <p:attrName>style.visibility</p:attrName>
                                        </p:attrNameLst>
                                      </p:cBhvr>
                                      <p:to>
                                        <p:strVal val="visible"/>
                                      </p:to>
                                    </p:set>
                                    <p:animEffect transition="in" filter="fade">
                                      <p:cBhvr>
                                        <p:cTn id="100" dur="500"/>
                                        <p:tgtEl>
                                          <p:spTgt spid="103"/>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00"/>
                                        </p:tgtEl>
                                        <p:attrNameLst>
                                          <p:attrName>style.visibility</p:attrName>
                                        </p:attrNameLst>
                                      </p:cBhvr>
                                      <p:to>
                                        <p:strVal val="visible"/>
                                      </p:to>
                                    </p:set>
                                    <p:animEffect transition="in" filter="wipe(left)">
                                      <p:cBhvr>
                                        <p:cTn id="103" dur="500"/>
                                        <p:tgtEl>
                                          <p:spTgt spid="100"/>
                                        </p:tgtEl>
                                      </p:cBhvr>
                                    </p:animEffect>
                                  </p:childTnLst>
                                </p:cTn>
                              </p:par>
                            </p:childTnLst>
                          </p:cTn>
                        </p:par>
                        <p:par>
                          <p:cTn id="104" fill="hold">
                            <p:stCondLst>
                              <p:cond delay="500"/>
                            </p:stCondLst>
                            <p:childTnLst>
                              <p:par>
                                <p:cTn id="105" presetID="10" presetClass="entr" presetSubtype="0" fill="hold" grpId="0" nodeType="afterEffect">
                                  <p:stCondLst>
                                    <p:cond delay="0"/>
                                  </p:stCondLst>
                                  <p:childTnLst>
                                    <p:set>
                                      <p:cBhvr>
                                        <p:cTn id="106" dur="1" fill="hold">
                                          <p:stCondLst>
                                            <p:cond delay="0"/>
                                          </p:stCondLst>
                                        </p:cTn>
                                        <p:tgtEl>
                                          <p:spTgt spid="109"/>
                                        </p:tgtEl>
                                        <p:attrNameLst>
                                          <p:attrName>style.visibility</p:attrName>
                                        </p:attrNameLst>
                                      </p:cBhvr>
                                      <p:to>
                                        <p:strVal val="visible"/>
                                      </p:to>
                                    </p:set>
                                    <p:animEffect transition="in" filter="fade">
                                      <p:cBhvr>
                                        <p:cTn id="107" dur="700"/>
                                        <p:tgtEl>
                                          <p:spTgt spid="109"/>
                                        </p:tgtEl>
                                      </p:cBhvr>
                                    </p:animEffect>
                                  </p:childTnLst>
                                </p:cTn>
                              </p:par>
                            </p:childTnLst>
                          </p:cTn>
                        </p:par>
                        <p:par>
                          <p:cTn id="108" fill="hold">
                            <p:stCondLst>
                              <p:cond delay="1200"/>
                            </p:stCondLst>
                            <p:childTnLst>
                              <p:par>
                                <p:cTn id="109" presetID="22" presetClass="entr" presetSubtype="4" fill="hold" nodeType="afterEffect">
                                  <p:stCondLst>
                                    <p:cond delay="0"/>
                                  </p:stCondLst>
                                  <p:childTnLst>
                                    <p:set>
                                      <p:cBhvr>
                                        <p:cTn id="110" dur="1" fill="hold">
                                          <p:stCondLst>
                                            <p:cond delay="0"/>
                                          </p:stCondLst>
                                        </p:cTn>
                                        <p:tgtEl>
                                          <p:spTgt spid="110"/>
                                        </p:tgtEl>
                                        <p:attrNameLst>
                                          <p:attrName>style.visibility</p:attrName>
                                        </p:attrNameLst>
                                      </p:cBhvr>
                                      <p:to>
                                        <p:strVal val="visible"/>
                                      </p:to>
                                    </p:set>
                                    <p:animEffect transition="in" filter="wipe(down)">
                                      <p:cBhvr>
                                        <p:cTn id="111" dur="500"/>
                                        <p:tgtEl>
                                          <p:spTgt spid="110"/>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111"/>
                                        </p:tgtEl>
                                        <p:attrNameLst>
                                          <p:attrName>style.visibility</p:attrName>
                                        </p:attrNameLst>
                                      </p:cBhvr>
                                      <p:to>
                                        <p:strVal val="visible"/>
                                      </p:to>
                                    </p:set>
                                    <p:animEffect transition="in" filter="fade">
                                      <p:cBhvr>
                                        <p:cTn id="116" dur="500"/>
                                        <p:tgtEl>
                                          <p:spTgt spid="111"/>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108"/>
                                        </p:tgtEl>
                                        <p:attrNameLst>
                                          <p:attrName>style.visibility</p:attrName>
                                        </p:attrNameLst>
                                      </p:cBhvr>
                                      <p:to>
                                        <p:strVal val="visible"/>
                                      </p:to>
                                    </p:set>
                                    <p:animEffect transition="in" filter="wipe(left)">
                                      <p:cBhvr>
                                        <p:cTn id="119"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52" grpId="0" animBg="1"/>
      <p:bldP spid="53" grpId="0" animBg="1"/>
      <p:bldP spid="64" grpId="0"/>
      <p:bldP spid="65" grpId="0" animBg="1"/>
      <p:bldP spid="74" grpId="0"/>
      <p:bldP spid="75" grpId="0" animBg="1"/>
      <p:bldP spid="82" grpId="0"/>
      <p:bldP spid="83" grpId="0" animBg="1"/>
      <p:bldP spid="92" grpId="0"/>
      <p:bldP spid="93" grpId="0" animBg="1"/>
      <p:bldP spid="100" grpId="0"/>
      <p:bldP spid="101" grpId="0" animBg="1"/>
      <p:bldP spid="108" grpId="0"/>
      <p:bldP spid="10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原创设计师QQ598969553      _1"/>
          <p:cNvSpPr/>
          <p:nvPr/>
        </p:nvSpPr>
        <p:spPr>
          <a:xfrm>
            <a:off x="6148792" y="3461294"/>
            <a:ext cx="1824799" cy="1297332"/>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617">
              <a:defRPr/>
            </a:pPr>
            <a:endParaRPr lang="en-US" sz="1050" kern="0">
              <a:latin typeface="Agency FB"/>
              <a:ea typeface="微软雅黑" panose="020B0503020204020204" pitchFamily="34" charset="-122"/>
            </a:endParaRPr>
          </a:p>
        </p:txBody>
      </p:sp>
      <p:sp>
        <p:nvSpPr>
          <p:cNvPr id="89" name="原创设计师QQ598969553      _2"/>
          <p:cNvSpPr/>
          <p:nvPr/>
        </p:nvSpPr>
        <p:spPr>
          <a:xfrm>
            <a:off x="3836484" y="3461294"/>
            <a:ext cx="1824799" cy="1297332"/>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617">
              <a:defRPr/>
            </a:pPr>
            <a:endParaRPr lang="en-US" sz="1050" kern="0">
              <a:latin typeface="Agency FB"/>
              <a:ea typeface="微软雅黑" panose="020B0503020204020204" pitchFamily="34" charset="-122"/>
            </a:endParaRPr>
          </a:p>
        </p:txBody>
      </p:sp>
      <p:sp>
        <p:nvSpPr>
          <p:cNvPr id="88" name="原创设计师QQ598969553      _3"/>
          <p:cNvSpPr/>
          <p:nvPr/>
        </p:nvSpPr>
        <p:spPr>
          <a:xfrm>
            <a:off x="1494371" y="3461294"/>
            <a:ext cx="1824799" cy="1297332"/>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617">
              <a:defRPr/>
            </a:pPr>
            <a:endParaRPr lang="en-US" sz="1050" kern="0">
              <a:latin typeface="Agency FB"/>
              <a:ea typeface="微软雅黑" panose="020B0503020204020204" pitchFamily="34" charset="-122"/>
            </a:endParaRPr>
          </a:p>
        </p:txBody>
      </p:sp>
      <p:grpSp>
        <p:nvGrpSpPr>
          <p:cNvPr id="5" name="原创设计师QQ598969553      _5"/>
          <p:cNvGrpSpPr/>
          <p:nvPr/>
        </p:nvGrpSpPr>
        <p:grpSpPr>
          <a:xfrm>
            <a:off x="1537979" y="1174972"/>
            <a:ext cx="1604485" cy="1604485"/>
            <a:chOff x="1466435" y="1566992"/>
            <a:chExt cx="2139809" cy="2139809"/>
          </a:xfrm>
        </p:grpSpPr>
        <p:sp>
          <p:nvSpPr>
            <p:cNvPr id="32" name="椭圆 31"/>
            <p:cNvSpPr/>
            <p:nvPr/>
          </p:nvSpPr>
          <p:spPr bwMode="blackWhite">
            <a:xfrm>
              <a:off x="1466435" y="1566992"/>
              <a:ext cx="2139809" cy="2139809"/>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34" name="椭圆 33"/>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pic>
          <p:nvPicPr>
            <p:cNvPr id="44" name="图片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857" y="1829622"/>
              <a:ext cx="1632964" cy="1614547"/>
            </a:xfrm>
            <a:prstGeom prst="ellipse">
              <a:avLst/>
            </a:prstGeom>
            <a:solidFill>
              <a:schemeClr val="bg1"/>
            </a:solidFill>
            <a:ln>
              <a:noFill/>
            </a:ln>
            <a:effectLst>
              <a:innerShdw blurRad="63500" dist="50800" dir="13500000">
                <a:prstClr val="black">
                  <a:alpha val="50000"/>
                </a:prstClr>
              </a:innerShdw>
            </a:effectLst>
          </p:spPr>
        </p:pic>
      </p:grpSp>
      <p:grpSp>
        <p:nvGrpSpPr>
          <p:cNvPr id="60" name="原创设计师QQ598969553      _6"/>
          <p:cNvGrpSpPr/>
          <p:nvPr/>
        </p:nvGrpSpPr>
        <p:grpSpPr>
          <a:xfrm>
            <a:off x="1783454" y="3003694"/>
            <a:ext cx="1276690" cy="313084"/>
            <a:chOff x="1793812" y="4421987"/>
            <a:chExt cx="1702648" cy="417543"/>
          </a:xfrm>
        </p:grpSpPr>
        <p:sp>
          <p:nvSpPr>
            <p:cNvPr id="61" name="圆角矩形 60"/>
            <p:cNvSpPr/>
            <p:nvPr/>
          </p:nvSpPr>
          <p:spPr>
            <a:xfrm>
              <a:off x="1793812" y="4421987"/>
              <a:ext cx="1702648" cy="404014"/>
            </a:xfrm>
            <a:prstGeom prst="round1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62" name="文本框 48"/>
            <p:cNvSpPr txBox="1"/>
            <p:nvPr/>
          </p:nvSpPr>
          <p:spPr>
            <a:xfrm>
              <a:off x="2065738" y="4439328"/>
              <a:ext cx="1181135" cy="400202"/>
            </a:xfrm>
            <a:prstGeom prst="round1Rect">
              <a:avLst/>
            </a:prstGeom>
            <a:noFill/>
          </p:spPr>
          <p:txBody>
            <a:bodyPr wrap="none" rtlCol="0">
              <a:spAutoFit/>
            </a:bodyPr>
            <a:lstStyle/>
            <a:p>
              <a:r>
                <a:rPr lang="zh-CN" altLang="en-US" sz="1350" dirty="0">
                  <a:solidFill>
                    <a:schemeClr val="bg1"/>
                  </a:solidFill>
                  <a:ea typeface="微软雅黑" panose="020B0503020204020204" pitchFamily="34" charset="-122"/>
                </a:rPr>
                <a:t>添加姓名</a:t>
              </a:r>
            </a:p>
          </p:txBody>
        </p:sp>
      </p:grpSp>
      <p:grpSp>
        <p:nvGrpSpPr>
          <p:cNvPr id="63" name="原创设计师QQ598969553      _7"/>
          <p:cNvGrpSpPr/>
          <p:nvPr/>
        </p:nvGrpSpPr>
        <p:grpSpPr>
          <a:xfrm>
            <a:off x="4087990" y="3003694"/>
            <a:ext cx="1276690" cy="313084"/>
            <a:chOff x="4128769" y="4421987"/>
            <a:chExt cx="1702648" cy="417543"/>
          </a:xfrm>
        </p:grpSpPr>
        <p:sp>
          <p:nvSpPr>
            <p:cNvPr id="64" name="圆角矩形 63"/>
            <p:cNvSpPr/>
            <p:nvPr/>
          </p:nvSpPr>
          <p:spPr>
            <a:xfrm flipH="1">
              <a:off x="4128769" y="4421987"/>
              <a:ext cx="1702648" cy="404014"/>
            </a:xfrm>
            <a:prstGeom prst="round1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65" name="文本框 49"/>
            <p:cNvSpPr txBox="1"/>
            <p:nvPr/>
          </p:nvSpPr>
          <p:spPr>
            <a:xfrm>
              <a:off x="4426095" y="4439328"/>
              <a:ext cx="1181135" cy="400202"/>
            </a:xfrm>
            <a:prstGeom prst="round1Rect">
              <a:avLst/>
            </a:prstGeom>
            <a:noFill/>
          </p:spPr>
          <p:txBody>
            <a:bodyPr wrap="none" rtlCol="0">
              <a:spAutoFit/>
            </a:bodyPr>
            <a:lstStyle/>
            <a:p>
              <a:r>
                <a:rPr lang="zh-CN" altLang="en-US" sz="1350" dirty="0">
                  <a:solidFill>
                    <a:schemeClr val="bg1"/>
                  </a:solidFill>
                  <a:ea typeface="微软雅黑" panose="020B0503020204020204" pitchFamily="34" charset="-122"/>
                </a:rPr>
                <a:t>添加姓名</a:t>
              </a:r>
            </a:p>
          </p:txBody>
        </p:sp>
      </p:grpSp>
      <p:grpSp>
        <p:nvGrpSpPr>
          <p:cNvPr id="66" name="原创设计师QQ598969553      _8"/>
          <p:cNvGrpSpPr/>
          <p:nvPr/>
        </p:nvGrpSpPr>
        <p:grpSpPr>
          <a:xfrm>
            <a:off x="6319070" y="3003694"/>
            <a:ext cx="1276690" cy="313084"/>
            <a:chOff x="6463726" y="4421987"/>
            <a:chExt cx="1702648" cy="417543"/>
          </a:xfrm>
        </p:grpSpPr>
        <p:sp>
          <p:nvSpPr>
            <p:cNvPr id="67" name="圆角矩形 66"/>
            <p:cNvSpPr/>
            <p:nvPr/>
          </p:nvSpPr>
          <p:spPr>
            <a:xfrm>
              <a:off x="6463726" y="4421987"/>
              <a:ext cx="1702648" cy="404014"/>
            </a:xfrm>
            <a:prstGeom prst="round1Rect">
              <a:avLst/>
            </a:prstGeom>
            <a:gradFill>
              <a:gsLst>
                <a:gs pos="100000">
                  <a:schemeClr val="accent3"/>
                </a:gs>
                <a:gs pos="0">
                  <a:schemeClr val="accent3">
                    <a:lumMod val="75000"/>
                  </a:schemeClr>
                </a:gs>
              </a:gsLst>
              <a:lin ang="5400000" scaled="1"/>
            </a:gradFill>
            <a:ln w="28575" cap="flat">
              <a:gradFill>
                <a:gsLst>
                  <a:gs pos="0">
                    <a:schemeClr val="accent3"/>
                  </a:gs>
                  <a:gs pos="100000">
                    <a:schemeClr val="accent3">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68" name="文本框 50"/>
            <p:cNvSpPr txBox="1"/>
            <p:nvPr/>
          </p:nvSpPr>
          <p:spPr>
            <a:xfrm>
              <a:off x="6761052" y="4439328"/>
              <a:ext cx="1181135" cy="400202"/>
            </a:xfrm>
            <a:prstGeom prst="round1Rect">
              <a:avLst/>
            </a:prstGeom>
            <a:noFill/>
          </p:spPr>
          <p:txBody>
            <a:bodyPr wrap="none" rtlCol="0">
              <a:spAutoFit/>
            </a:bodyPr>
            <a:lstStyle/>
            <a:p>
              <a:r>
                <a:rPr lang="zh-CN" altLang="en-US" sz="1350" dirty="0">
                  <a:solidFill>
                    <a:schemeClr val="bg1"/>
                  </a:solidFill>
                  <a:ea typeface="微软雅黑" panose="020B0503020204020204" pitchFamily="34" charset="-122"/>
                </a:rPr>
                <a:t>添加姓名</a:t>
              </a:r>
            </a:p>
          </p:txBody>
        </p:sp>
      </p:grpSp>
      <p:sp>
        <p:nvSpPr>
          <p:cNvPr id="72" name="原创设计师QQ598969553      _9"/>
          <p:cNvSpPr/>
          <p:nvPr/>
        </p:nvSpPr>
        <p:spPr>
          <a:xfrm>
            <a:off x="1694613" y="3669471"/>
            <a:ext cx="1473557"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造字工房悦黑（非商用）常规体"/>
                <a:ea typeface="微软雅黑" panose="020B0503020204020204" pitchFamily="34" charset="-122"/>
                <a:sym typeface="Gill Sans" charset="0"/>
              </a:rPr>
              <a:t>此处添加详细文本描述，建议与标题相关并符合整体语言风格，语言描述尽量简洁生动。</a:t>
            </a:r>
            <a:endParaRPr lang="zh-CN" altLang="en-US" sz="1350" dirty="0">
              <a:ea typeface="微软雅黑" panose="020B0503020204020204" pitchFamily="34" charset="-122"/>
            </a:endParaRPr>
          </a:p>
        </p:txBody>
      </p:sp>
      <p:sp>
        <p:nvSpPr>
          <p:cNvPr id="73" name="原创设计师QQ598969553      _10"/>
          <p:cNvSpPr/>
          <p:nvPr/>
        </p:nvSpPr>
        <p:spPr>
          <a:xfrm>
            <a:off x="4016333" y="3669471"/>
            <a:ext cx="1473557"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造字工房悦黑（非商用）常规体"/>
                <a:ea typeface="微软雅黑" panose="020B0503020204020204" pitchFamily="34" charset="-122"/>
                <a:sym typeface="Gill Sans" charset="0"/>
              </a:rPr>
              <a:t>此处添加详细文本描述，建议与标题相关并符合整体语言风格，语言描述尽量简洁生动。</a:t>
            </a:r>
            <a:endParaRPr lang="zh-CN" altLang="en-US" sz="1350" dirty="0">
              <a:ea typeface="微软雅黑" panose="020B0503020204020204" pitchFamily="34" charset="-122"/>
            </a:endParaRPr>
          </a:p>
        </p:txBody>
      </p:sp>
      <p:sp>
        <p:nvSpPr>
          <p:cNvPr id="74" name="原创设计师QQ598969553      _11"/>
          <p:cNvSpPr/>
          <p:nvPr/>
        </p:nvSpPr>
        <p:spPr>
          <a:xfrm>
            <a:off x="6336966" y="3659940"/>
            <a:ext cx="1473557"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造字工房悦黑（非商用）常规体"/>
                <a:ea typeface="微软雅黑" panose="020B0503020204020204" pitchFamily="34" charset="-122"/>
                <a:sym typeface="Gill Sans" charset="0"/>
              </a:rPr>
              <a:t>此处添加详细文本描述，建议与标题相关并符合整体语言风格，语言描述尽量简洁生动。</a:t>
            </a:r>
            <a:endParaRPr lang="zh-CN" altLang="en-US" sz="1350" dirty="0">
              <a:ea typeface="微软雅黑" panose="020B0503020204020204" pitchFamily="34" charset="-122"/>
            </a:endParaRPr>
          </a:p>
        </p:txBody>
      </p:sp>
      <p:grpSp>
        <p:nvGrpSpPr>
          <p:cNvPr id="76" name="原创设计师QQ598969553      _12"/>
          <p:cNvGrpSpPr/>
          <p:nvPr/>
        </p:nvGrpSpPr>
        <p:grpSpPr>
          <a:xfrm>
            <a:off x="3913969" y="1174972"/>
            <a:ext cx="1604485" cy="1604485"/>
            <a:chOff x="1466435" y="1566992"/>
            <a:chExt cx="2139809" cy="2139809"/>
          </a:xfrm>
        </p:grpSpPr>
        <p:sp>
          <p:nvSpPr>
            <p:cNvPr id="77" name="椭圆 76"/>
            <p:cNvSpPr/>
            <p:nvPr/>
          </p:nvSpPr>
          <p:spPr bwMode="blackWhite">
            <a:xfrm>
              <a:off x="1466435" y="1566992"/>
              <a:ext cx="2139809" cy="2139809"/>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78" name="椭圆 77"/>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pic>
          <p:nvPicPr>
            <p:cNvPr id="79" name="图片 7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857" y="1829622"/>
              <a:ext cx="1632964" cy="1614547"/>
            </a:xfrm>
            <a:prstGeom prst="ellipse">
              <a:avLst/>
            </a:prstGeom>
            <a:solidFill>
              <a:schemeClr val="bg1"/>
            </a:solidFill>
            <a:ln>
              <a:noFill/>
            </a:ln>
            <a:effectLst>
              <a:innerShdw blurRad="63500" dist="50800" dir="13500000">
                <a:prstClr val="black">
                  <a:alpha val="50000"/>
                </a:prstClr>
              </a:innerShdw>
            </a:effectLst>
          </p:spPr>
        </p:pic>
      </p:grpSp>
      <p:grpSp>
        <p:nvGrpSpPr>
          <p:cNvPr id="80" name="原创设计师QQ598969553      _13"/>
          <p:cNvGrpSpPr/>
          <p:nvPr/>
        </p:nvGrpSpPr>
        <p:grpSpPr>
          <a:xfrm>
            <a:off x="6206037" y="1174972"/>
            <a:ext cx="1604485" cy="1604485"/>
            <a:chOff x="1466435" y="1566992"/>
            <a:chExt cx="2139809" cy="2139809"/>
          </a:xfrm>
        </p:grpSpPr>
        <p:sp>
          <p:nvSpPr>
            <p:cNvPr id="81" name="椭圆 80"/>
            <p:cNvSpPr/>
            <p:nvPr/>
          </p:nvSpPr>
          <p:spPr bwMode="blackWhite">
            <a:xfrm>
              <a:off x="1466435" y="1566992"/>
              <a:ext cx="2139809" cy="2139809"/>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82" name="椭圆 81"/>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pic>
          <p:nvPicPr>
            <p:cNvPr id="83" name="图片 8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857" y="1829622"/>
              <a:ext cx="1632964" cy="1614547"/>
            </a:xfrm>
            <a:prstGeom prst="ellipse">
              <a:avLst/>
            </a:prstGeom>
            <a:solidFill>
              <a:schemeClr val="bg1"/>
            </a:solidFill>
            <a:ln>
              <a:noFill/>
            </a:ln>
            <a:effectLst>
              <a:innerShdw blurRad="63500" dist="50800" dir="13500000">
                <a:prstClr val="black">
                  <a:alpha val="50000"/>
                </a:prstClr>
              </a:innerShdw>
            </a:effectLst>
          </p:spPr>
        </p:pic>
      </p:grpSp>
      <p:pic>
        <p:nvPicPr>
          <p:cNvPr id="30"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6819738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500" fill="hold"/>
                                        <p:tgtEl>
                                          <p:spTgt spid="76"/>
                                        </p:tgtEl>
                                        <p:attrNameLst>
                                          <p:attrName>ppt_x</p:attrName>
                                        </p:attrNameLst>
                                      </p:cBhvr>
                                      <p:tavLst>
                                        <p:tav tm="0">
                                          <p:val>
                                            <p:strVal val="#ppt_x"/>
                                          </p:val>
                                        </p:tav>
                                        <p:tav tm="100000">
                                          <p:val>
                                            <p:strVal val="#ppt_x"/>
                                          </p:val>
                                        </p:tav>
                                      </p:tavLst>
                                    </p:anim>
                                    <p:anim calcmode="lin" valueType="num">
                                      <p:cBhvr additive="base">
                                        <p:cTn id="12" dur="500" fill="hold"/>
                                        <p:tgtEl>
                                          <p:spTgt spid="7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7" presetClass="entr" presetSubtype="0" fill="hold"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500"/>
                                        <p:tgtEl>
                                          <p:spTgt spid="60"/>
                                        </p:tgtEl>
                                      </p:cBhvr>
                                    </p:animEffect>
                                    <p:anim calcmode="lin" valueType="num">
                                      <p:cBhvr>
                                        <p:cTn id="21" dur="500" fill="hold"/>
                                        <p:tgtEl>
                                          <p:spTgt spid="60"/>
                                        </p:tgtEl>
                                        <p:attrNameLst>
                                          <p:attrName>ppt_x</p:attrName>
                                        </p:attrNameLst>
                                      </p:cBhvr>
                                      <p:tavLst>
                                        <p:tav tm="0">
                                          <p:val>
                                            <p:strVal val="#ppt_x"/>
                                          </p:val>
                                        </p:tav>
                                        <p:tav tm="100000">
                                          <p:val>
                                            <p:strVal val="#ppt_x"/>
                                          </p:val>
                                        </p:tav>
                                      </p:tavLst>
                                    </p:anim>
                                    <p:anim calcmode="lin" valueType="num">
                                      <p:cBhvr>
                                        <p:cTn id="22" dur="500" fill="hold"/>
                                        <p:tgtEl>
                                          <p:spTgt spid="60"/>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88"/>
                                        </p:tgtEl>
                                        <p:attrNameLst>
                                          <p:attrName>style.visibility</p:attrName>
                                        </p:attrNameLst>
                                      </p:cBhvr>
                                      <p:to>
                                        <p:strVal val="visible"/>
                                      </p:to>
                                    </p:set>
                                    <p:animEffect transition="in" filter="fade">
                                      <p:cBhvr>
                                        <p:cTn id="26" dur="500"/>
                                        <p:tgtEl>
                                          <p:spTgt spid="88"/>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wipe(up)">
                                      <p:cBhvr>
                                        <p:cTn id="30" dur="500"/>
                                        <p:tgtEl>
                                          <p:spTgt spid="72"/>
                                        </p:tgtEl>
                                      </p:cBhvr>
                                    </p:animEffect>
                                  </p:childTnLst>
                                </p:cTn>
                              </p:par>
                            </p:childTnLst>
                          </p:cTn>
                        </p:par>
                        <p:par>
                          <p:cTn id="31" fill="hold">
                            <p:stCondLst>
                              <p:cond delay="2000"/>
                            </p:stCondLst>
                            <p:childTnLst>
                              <p:par>
                                <p:cTn id="32" presetID="47" presetClass="entr" presetSubtype="0" fill="hold" nodeType="after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fade">
                                      <p:cBhvr>
                                        <p:cTn id="34" dur="500"/>
                                        <p:tgtEl>
                                          <p:spTgt spid="63"/>
                                        </p:tgtEl>
                                      </p:cBhvr>
                                    </p:animEffect>
                                    <p:anim calcmode="lin" valueType="num">
                                      <p:cBhvr>
                                        <p:cTn id="35" dur="500" fill="hold"/>
                                        <p:tgtEl>
                                          <p:spTgt spid="63"/>
                                        </p:tgtEl>
                                        <p:attrNameLst>
                                          <p:attrName>ppt_x</p:attrName>
                                        </p:attrNameLst>
                                      </p:cBhvr>
                                      <p:tavLst>
                                        <p:tav tm="0">
                                          <p:val>
                                            <p:strVal val="#ppt_x"/>
                                          </p:val>
                                        </p:tav>
                                        <p:tav tm="100000">
                                          <p:val>
                                            <p:strVal val="#ppt_x"/>
                                          </p:val>
                                        </p:tav>
                                      </p:tavLst>
                                    </p:anim>
                                    <p:anim calcmode="lin" valueType="num">
                                      <p:cBhvr>
                                        <p:cTn id="36" dur="500" fill="hold"/>
                                        <p:tgtEl>
                                          <p:spTgt spid="63"/>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fade">
                                      <p:cBhvr>
                                        <p:cTn id="40" dur="500"/>
                                        <p:tgtEl>
                                          <p:spTgt spid="89"/>
                                        </p:tgtEl>
                                      </p:cBhvr>
                                    </p:animEffect>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up)">
                                      <p:cBhvr>
                                        <p:cTn id="44" dur="500"/>
                                        <p:tgtEl>
                                          <p:spTgt spid="73"/>
                                        </p:tgtEl>
                                      </p:cBhvr>
                                    </p:animEffect>
                                  </p:childTnLst>
                                </p:cTn>
                              </p:par>
                            </p:childTnLst>
                          </p:cTn>
                        </p:par>
                        <p:par>
                          <p:cTn id="45" fill="hold">
                            <p:stCondLst>
                              <p:cond delay="3500"/>
                            </p:stCondLst>
                            <p:childTnLst>
                              <p:par>
                                <p:cTn id="46" presetID="47" presetClass="entr" presetSubtype="0" fill="hold"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fade">
                                      <p:cBhvr>
                                        <p:cTn id="48" dur="500"/>
                                        <p:tgtEl>
                                          <p:spTgt spid="66"/>
                                        </p:tgtEl>
                                      </p:cBhvr>
                                    </p:animEffect>
                                    <p:anim calcmode="lin" valueType="num">
                                      <p:cBhvr>
                                        <p:cTn id="49" dur="500" fill="hold"/>
                                        <p:tgtEl>
                                          <p:spTgt spid="66"/>
                                        </p:tgtEl>
                                        <p:attrNameLst>
                                          <p:attrName>ppt_x</p:attrName>
                                        </p:attrNameLst>
                                      </p:cBhvr>
                                      <p:tavLst>
                                        <p:tav tm="0">
                                          <p:val>
                                            <p:strVal val="#ppt_x"/>
                                          </p:val>
                                        </p:tav>
                                        <p:tav tm="100000">
                                          <p:val>
                                            <p:strVal val="#ppt_x"/>
                                          </p:val>
                                        </p:tav>
                                      </p:tavLst>
                                    </p:anim>
                                    <p:anim calcmode="lin" valueType="num">
                                      <p:cBhvr>
                                        <p:cTn id="50" dur="500" fill="hold"/>
                                        <p:tgtEl>
                                          <p:spTgt spid="66"/>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90"/>
                                        </p:tgtEl>
                                        <p:attrNameLst>
                                          <p:attrName>style.visibility</p:attrName>
                                        </p:attrNameLst>
                                      </p:cBhvr>
                                      <p:to>
                                        <p:strVal val="visible"/>
                                      </p:to>
                                    </p:set>
                                    <p:animEffect transition="in" filter="fade">
                                      <p:cBhvr>
                                        <p:cTn id="54" dur="500"/>
                                        <p:tgtEl>
                                          <p:spTgt spid="90"/>
                                        </p:tgtEl>
                                      </p:cBhvr>
                                    </p:animEffect>
                                  </p:childTnLst>
                                </p:cTn>
                              </p:par>
                            </p:childTnLst>
                          </p:cTn>
                        </p:par>
                        <p:par>
                          <p:cTn id="55" fill="hold">
                            <p:stCondLst>
                              <p:cond delay="4500"/>
                            </p:stCondLst>
                            <p:childTnLst>
                              <p:par>
                                <p:cTn id="56" presetID="22" presetClass="entr" presetSubtype="1" fill="hold" grpId="0" nodeType="afterEffect">
                                  <p:stCondLst>
                                    <p:cond delay="0"/>
                                  </p:stCondLst>
                                  <p:childTnLst>
                                    <p:set>
                                      <p:cBhvr>
                                        <p:cTn id="57" dur="1" fill="hold">
                                          <p:stCondLst>
                                            <p:cond delay="0"/>
                                          </p:stCondLst>
                                        </p:cTn>
                                        <p:tgtEl>
                                          <p:spTgt spid="74"/>
                                        </p:tgtEl>
                                        <p:attrNameLst>
                                          <p:attrName>style.visibility</p:attrName>
                                        </p:attrNameLst>
                                      </p:cBhvr>
                                      <p:to>
                                        <p:strVal val="visible"/>
                                      </p:to>
                                    </p:set>
                                    <p:animEffect transition="in" filter="wipe(up)">
                                      <p:cBhvr>
                                        <p:cTn id="5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89" grpId="0" animBg="1"/>
      <p:bldP spid="88" grpId="0" animBg="1"/>
      <p:bldP spid="72" grpId="0"/>
      <p:bldP spid="73" grpId="0"/>
      <p:bldP spid="7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原创设计师QQ598969553      _1"/>
          <p:cNvSpPr/>
          <p:nvPr/>
        </p:nvSpPr>
        <p:spPr>
          <a:xfrm>
            <a:off x="3459473" y="3708372"/>
            <a:ext cx="4861620" cy="974156"/>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617">
              <a:defRPr/>
            </a:pPr>
            <a:endParaRPr lang="en-US" sz="1050" kern="0">
              <a:latin typeface="Agency FB"/>
              <a:ea typeface="微软雅黑" panose="020B0503020204020204" pitchFamily="34" charset="-122"/>
            </a:endParaRPr>
          </a:p>
        </p:txBody>
      </p:sp>
      <p:sp>
        <p:nvSpPr>
          <p:cNvPr id="90" name="原创设计师QQ598969553      _3"/>
          <p:cNvSpPr txBox="1">
            <a:spLocks noChangeArrowheads="1"/>
          </p:cNvSpPr>
          <p:nvPr/>
        </p:nvSpPr>
        <p:spPr bwMode="auto">
          <a:xfrm>
            <a:off x="1084479" y="4195450"/>
            <a:ext cx="1597749" cy="32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200" dirty="0">
                <a:solidFill>
                  <a:schemeClr val="bg2"/>
                </a:solidFill>
                <a:latin typeface="微软雅黑" panose="020B0503020204020204" pitchFamily="34" charset="-122"/>
              </a:rPr>
              <a:t>此处可填写职位</a:t>
            </a:r>
          </a:p>
        </p:txBody>
      </p:sp>
      <p:sp>
        <p:nvSpPr>
          <p:cNvPr id="120" name="原创设计师QQ598969553      _4"/>
          <p:cNvSpPr txBox="1">
            <a:spLocks noChangeArrowheads="1"/>
          </p:cNvSpPr>
          <p:nvPr/>
        </p:nvSpPr>
        <p:spPr bwMode="auto">
          <a:xfrm>
            <a:off x="3654111" y="3759607"/>
            <a:ext cx="4421840" cy="108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6" tIns="47783" rIns="95566" bIns="47783"/>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fontAlgn="base">
              <a:lnSpc>
                <a:spcPct val="150000"/>
              </a:lnSpc>
              <a:spcBef>
                <a:spcPts val="900"/>
              </a:spcBef>
              <a:spcAft>
                <a:spcPct val="0"/>
              </a:spcAft>
            </a:pPr>
            <a:r>
              <a:rPr lang="zh-CN" altLang="en-US" sz="1050" dirty="0">
                <a:solidFill>
                  <a:prstClr val="black">
                    <a:lumMod val="50000"/>
                    <a:lumOff val="50000"/>
                  </a:prst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solidFill>
                  <a:prstClr val="black">
                    <a:lumMod val="50000"/>
                    <a:lumOff val="50000"/>
                  </a:prstClr>
                </a:solidFill>
                <a:latin typeface="微软雅黑" panose="020B0503020204020204" pitchFamily="34" charset="-122"/>
                <a:sym typeface="Gill Sans" charset="0"/>
              </a:rPr>
              <a:t>200</a:t>
            </a:r>
            <a:r>
              <a:rPr lang="zh-CN" altLang="en-US" sz="1050" dirty="0">
                <a:solidFill>
                  <a:prstClr val="black">
                    <a:lumMod val="50000"/>
                    <a:lumOff val="50000"/>
                  </a:prstClr>
                </a:solidFill>
                <a:latin typeface="微软雅黑" panose="020B0503020204020204" pitchFamily="34" charset="-122"/>
                <a:sym typeface="Gill Sans" charset="0"/>
              </a:rPr>
              <a:t>字以内，据统计每页幻灯片的最好控制在</a:t>
            </a:r>
            <a:r>
              <a:rPr lang="en-US" altLang="zh-CN" sz="1050" dirty="0">
                <a:solidFill>
                  <a:prstClr val="black">
                    <a:lumMod val="50000"/>
                    <a:lumOff val="50000"/>
                  </a:prstClr>
                </a:solidFill>
                <a:latin typeface="微软雅黑" panose="020B0503020204020204" pitchFamily="34" charset="-122"/>
                <a:sym typeface="Gill Sans" charset="0"/>
              </a:rPr>
              <a:t>5</a:t>
            </a:r>
            <a:r>
              <a:rPr lang="zh-CN" altLang="en-US" sz="1050" dirty="0">
                <a:solidFill>
                  <a:prstClr val="black">
                    <a:lumMod val="50000"/>
                    <a:lumOff val="50000"/>
                  </a:prstClr>
                </a:solidFill>
                <a:latin typeface="微软雅黑" panose="020B0503020204020204" pitchFamily="34" charset="-122"/>
                <a:sym typeface="Gill Sans" charset="0"/>
              </a:rPr>
              <a:t>分钟之内。</a:t>
            </a:r>
            <a:endParaRPr lang="en-US" altLang="zh-CN" sz="1050" dirty="0">
              <a:solidFill>
                <a:prstClr val="black">
                  <a:lumMod val="50000"/>
                  <a:lumOff val="50000"/>
                </a:prstClr>
              </a:solidFill>
              <a:latin typeface="微软雅黑" panose="020B0503020204020204" pitchFamily="34" charset="-122"/>
              <a:sym typeface="Gill Sans" charset="0"/>
            </a:endParaRPr>
          </a:p>
        </p:txBody>
      </p:sp>
      <p:grpSp>
        <p:nvGrpSpPr>
          <p:cNvPr id="41" name="原创设计师QQ598969553      _5"/>
          <p:cNvGrpSpPr/>
          <p:nvPr/>
        </p:nvGrpSpPr>
        <p:grpSpPr>
          <a:xfrm>
            <a:off x="1225963" y="3784518"/>
            <a:ext cx="1276690" cy="313084"/>
            <a:chOff x="1793812" y="4421987"/>
            <a:chExt cx="1702648" cy="417543"/>
          </a:xfrm>
        </p:grpSpPr>
        <p:sp>
          <p:nvSpPr>
            <p:cNvPr id="42" name="圆角矩形 41"/>
            <p:cNvSpPr/>
            <p:nvPr/>
          </p:nvSpPr>
          <p:spPr>
            <a:xfrm>
              <a:off x="1793812" y="4421987"/>
              <a:ext cx="1702648" cy="404014"/>
            </a:xfrm>
            <a:prstGeom prst="roundRect">
              <a:avLst>
                <a:gd name="adj" fmla="val 50000"/>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43" name="文本框 48"/>
            <p:cNvSpPr txBox="1"/>
            <p:nvPr/>
          </p:nvSpPr>
          <p:spPr>
            <a:xfrm>
              <a:off x="2065738" y="4439328"/>
              <a:ext cx="1169822" cy="400202"/>
            </a:xfrm>
            <a:prstGeom prst="rect">
              <a:avLst/>
            </a:prstGeom>
            <a:noFill/>
          </p:spPr>
          <p:txBody>
            <a:bodyPr wrap="none" rtlCol="0">
              <a:spAutoFit/>
            </a:bodyPr>
            <a:lstStyle/>
            <a:p>
              <a:r>
                <a:rPr lang="zh-CN" altLang="en-US" sz="1350" dirty="0">
                  <a:solidFill>
                    <a:schemeClr val="bg1"/>
                  </a:solidFill>
                  <a:ea typeface="微软雅黑" panose="020B0503020204020204" pitchFamily="34" charset="-122"/>
                </a:rPr>
                <a:t>添加姓名</a:t>
              </a:r>
            </a:p>
          </p:txBody>
        </p:sp>
      </p:grpSp>
      <p:grpSp>
        <p:nvGrpSpPr>
          <p:cNvPr id="32" name="原创设计师QQ598969553      _6"/>
          <p:cNvGrpSpPr/>
          <p:nvPr/>
        </p:nvGrpSpPr>
        <p:grpSpPr>
          <a:xfrm>
            <a:off x="673544" y="995133"/>
            <a:ext cx="2343102" cy="2343102"/>
            <a:chOff x="1466435" y="1566992"/>
            <a:chExt cx="2139809" cy="2139809"/>
          </a:xfrm>
        </p:grpSpPr>
        <p:sp>
          <p:nvSpPr>
            <p:cNvPr id="33" name="椭圆 32"/>
            <p:cNvSpPr/>
            <p:nvPr/>
          </p:nvSpPr>
          <p:spPr bwMode="blackWhite">
            <a:xfrm>
              <a:off x="1466435" y="1566992"/>
              <a:ext cx="2139809" cy="2139809"/>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34" name="椭圆 33"/>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prstTxWarp prst="textNoShape">
                <a:avLst/>
              </a:prstTxWarp>
            </a:bodyPr>
            <a:lstStyle/>
            <a:p>
              <a:endParaRPr lang="zh-CN" altLang="en-US" sz="1350" dirty="0">
                <a:solidFill>
                  <a:prstClr val="black"/>
                </a:solidFill>
                <a:ea typeface="微软雅黑" panose="020B0503020204020204" pitchFamily="34" charset="-122"/>
              </a:endParaRPr>
            </a:p>
          </p:txBody>
        </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857" y="1829622"/>
              <a:ext cx="1632964" cy="1614547"/>
            </a:xfrm>
            <a:prstGeom prst="ellipse">
              <a:avLst/>
            </a:prstGeom>
            <a:solidFill>
              <a:schemeClr val="bg1"/>
            </a:solidFill>
            <a:ln>
              <a:noFill/>
            </a:ln>
            <a:effectLst>
              <a:innerShdw blurRad="63500" dist="50800" dir="13500000">
                <a:prstClr val="black">
                  <a:alpha val="50000"/>
                </a:prstClr>
              </a:innerShdw>
            </a:effectLst>
          </p:spPr>
        </p:pic>
      </p:grpSp>
      <p:sp>
        <p:nvSpPr>
          <p:cNvPr id="40" name="原创设计师QQ598969553      _7"/>
          <p:cNvSpPr/>
          <p:nvPr/>
        </p:nvSpPr>
        <p:spPr>
          <a:xfrm>
            <a:off x="3555574" y="1267612"/>
            <a:ext cx="4142225" cy="188021"/>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44" name="原创设计师QQ598969553      _8"/>
          <p:cNvSpPr/>
          <p:nvPr/>
        </p:nvSpPr>
        <p:spPr>
          <a:xfrm>
            <a:off x="3555574" y="2608971"/>
            <a:ext cx="4142225" cy="188021"/>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45" name="原创设计师QQ598969553      _9"/>
          <p:cNvSpPr/>
          <p:nvPr/>
        </p:nvSpPr>
        <p:spPr>
          <a:xfrm>
            <a:off x="3555574" y="3279649"/>
            <a:ext cx="4142225" cy="188021"/>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dirty="0">
              <a:ea typeface="微软雅黑" panose="020B0503020204020204" pitchFamily="34" charset="-122"/>
            </a:endParaRPr>
          </a:p>
        </p:txBody>
      </p:sp>
      <p:sp>
        <p:nvSpPr>
          <p:cNvPr id="46" name="原创设计师QQ598969553      _10"/>
          <p:cNvSpPr/>
          <p:nvPr/>
        </p:nvSpPr>
        <p:spPr>
          <a:xfrm>
            <a:off x="3555574" y="1938292"/>
            <a:ext cx="4142225" cy="188021"/>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198">
              <a:ea typeface="微软雅黑" panose="020B0503020204020204" pitchFamily="34" charset="-122"/>
            </a:endParaRPr>
          </a:p>
        </p:txBody>
      </p:sp>
      <p:sp>
        <p:nvSpPr>
          <p:cNvPr id="47" name="原创设计师QQ598969553      _11"/>
          <p:cNvSpPr/>
          <p:nvPr/>
        </p:nvSpPr>
        <p:spPr>
          <a:xfrm>
            <a:off x="3555573" y="1267612"/>
            <a:ext cx="2528245" cy="188021"/>
          </a:xfrm>
          <a:prstGeom prst="homePlat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48" name="原创设计师QQ598969553      _12"/>
          <p:cNvSpPr/>
          <p:nvPr/>
        </p:nvSpPr>
        <p:spPr>
          <a:xfrm>
            <a:off x="3555573" y="1938292"/>
            <a:ext cx="1901659" cy="188021"/>
          </a:xfrm>
          <a:prstGeom prst="homePlat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49" name="原创设计师QQ598969553      _13"/>
          <p:cNvSpPr/>
          <p:nvPr/>
        </p:nvSpPr>
        <p:spPr>
          <a:xfrm>
            <a:off x="3555576" y="2608971"/>
            <a:ext cx="2334708" cy="188021"/>
          </a:xfrm>
          <a:prstGeom prst="homePlat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50" name="原创设计师QQ598969553      _14"/>
          <p:cNvSpPr/>
          <p:nvPr/>
        </p:nvSpPr>
        <p:spPr>
          <a:xfrm>
            <a:off x="3555573" y="3279649"/>
            <a:ext cx="1167356" cy="188021"/>
          </a:xfrm>
          <a:prstGeom prst="homePlat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51" name="原创设计师QQ598969553      _15"/>
          <p:cNvSpPr txBox="1"/>
          <p:nvPr/>
        </p:nvSpPr>
        <p:spPr>
          <a:xfrm>
            <a:off x="7698261" y="1168727"/>
            <a:ext cx="979180" cy="350415"/>
          </a:xfrm>
          <a:prstGeom prst="rect">
            <a:avLst/>
          </a:prstGeom>
          <a:noFill/>
        </p:spPr>
        <p:txBody>
          <a:bodyPr wrap="square" lIns="95566" tIns="47783" rIns="95566" bIns="47783" rtlCol="0">
            <a:spAutoFit/>
          </a:bodyPr>
          <a:lstStyle/>
          <a:p>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rPr>
              <a:t>65%</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endParaRPr>
          </a:p>
        </p:txBody>
      </p:sp>
      <p:sp>
        <p:nvSpPr>
          <p:cNvPr id="52" name="原创设计师QQ598969553      _16"/>
          <p:cNvSpPr txBox="1"/>
          <p:nvPr/>
        </p:nvSpPr>
        <p:spPr>
          <a:xfrm>
            <a:off x="7698261" y="1839407"/>
            <a:ext cx="979180" cy="350415"/>
          </a:xfrm>
          <a:prstGeom prst="rect">
            <a:avLst/>
          </a:prstGeom>
          <a:noFill/>
        </p:spPr>
        <p:txBody>
          <a:bodyPr wrap="square" lIns="95566" tIns="47783" rIns="95566" bIns="47783" rtlCol="0">
            <a:spAutoFit/>
          </a:bodyPr>
          <a:lstStyle/>
          <a:p>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rPr>
              <a:t>45%</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endParaRPr>
          </a:p>
        </p:txBody>
      </p:sp>
      <p:sp>
        <p:nvSpPr>
          <p:cNvPr id="53" name="原创设计师QQ598969553      _17"/>
          <p:cNvSpPr txBox="1"/>
          <p:nvPr/>
        </p:nvSpPr>
        <p:spPr>
          <a:xfrm>
            <a:off x="7698261" y="2510087"/>
            <a:ext cx="979180" cy="350415"/>
          </a:xfrm>
          <a:prstGeom prst="rect">
            <a:avLst/>
          </a:prstGeom>
          <a:noFill/>
        </p:spPr>
        <p:txBody>
          <a:bodyPr wrap="square" lIns="95566" tIns="47783" rIns="95566" bIns="47783" rtlCol="0">
            <a:spAutoFit/>
          </a:bodyPr>
          <a:lstStyle/>
          <a:p>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rPr>
              <a:t>50%</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endParaRPr>
          </a:p>
        </p:txBody>
      </p:sp>
      <p:sp>
        <p:nvSpPr>
          <p:cNvPr id="54" name="原创设计师QQ598969553      _18"/>
          <p:cNvSpPr txBox="1"/>
          <p:nvPr/>
        </p:nvSpPr>
        <p:spPr>
          <a:xfrm>
            <a:off x="7698261" y="3180764"/>
            <a:ext cx="979180" cy="350415"/>
          </a:xfrm>
          <a:prstGeom prst="rect">
            <a:avLst/>
          </a:prstGeom>
          <a:noFill/>
        </p:spPr>
        <p:txBody>
          <a:bodyPr wrap="square" lIns="95566" tIns="47783" rIns="95566" bIns="47783" rtlCol="0">
            <a:spAutoFit/>
          </a:bodyPr>
          <a:lstStyle/>
          <a:p>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rPr>
              <a:t>15%</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itchFamily="34" charset="-122"/>
            </a:endParaRPr>
          </a:p>
        </p:txBody>
      </p:sp>
      <p:sp>
        <p:nvSpPr>
          <p:cNvPr id="55" name="原创设计师QQ598969553      _19"/>
          <p:cNvSpPr txBox="1"/>
          <p:nvPr/>
        </p:nvSpPr>
        <p:spPr>
          <a:xfrm>
            <a:off x="3555575" y="932738"/>
            <a:ext cx="979180" cy="292707"/>
          </a:xfrm>
          <a:prstGeom prst="rect">
            <a:avLst/>
          </a:prstGeom>
          <a:noFill/>
        </p:spPr>
        <p:txBody>
          <a:bodyPr wrap="square" lIns="95566" tIns="47783" rIns="95566" bIns="47783" rtlCol="0">
            <a:spAutoFit/>
          </a:bodyPr>
          <a:lstStyle/>
          <a:p>
            <a:r>
              <a:rPr lang="zh-CN" altLang="en-US" sz="1275" dirty="0">
                <a:solidFill>
                  <a:schemeClr val="tx1">
                    <a:lumMod val="75000"/>
                    <a:lumOff val="25000"/>
                  </a:schemeClr>
                </a:solidFill>
                <a:latin typeface="微软雅黑" pitchFamily="34" charset="-122"/>
                <a:ea typeface="微软雅黑" panose="020B0503020204020204" pitchFamily="34" charset="-122"/>
              </a:rPr>
              <a:t>领导力</a:t>
            </a:r>
          </a:p>
        </p:txBody>
      </p:sp>
      <p:sp>
        <p:nvSpPr>
          <p:cNvPr id="56" name="原创设计师QQ598969553      _20"/>
          <p:cNvSpPr txBox="1"/>
          <p:nvPr/>
        </p:nvSpPr>
        <p:spPr>
          <a:xfrm>
            <a:off x="3555574" y="1586667"/>
            <a:ext cx="1280466" cy="292707"/>
          </a:xfrm>
          <a:prstGeom prst="homePlate">
            <a:avLst/>
          </a:prstGeom>
          <a:noFill/>
        </p:spPr>
        <p:txBody>
          <a:bodyPr wrap="square" lIns="95566" tIns="47783" rIns="95566" bIns="47783" rtlCol="0">
            <a:spAutoFit/>
          </a:bodyPr>
          <a:lstStyle/>
          <a:p>
            <a:r>
              <a:rPr lang="zh-CN" altLang="en-US" sz="1275" dirty="0">
                <a:solidFill>
                  <a:schemeClr val="tx1">
                    <a:lumMod val="75000"/>
                    <a:lumOff val="25000"/>
                  </a:schemeClr>
                </a:solidFill>
                <a:latin typeface="微软雅黑" pitchFamily="34" charset="-122"/>
                <a:ea typeface="微软雅黑" panose="020B0503020204020204" pitchFamily="34" charset="-122"/>
              </a:rPr>
              <a:t>创作激情</a:t>
            </a:r>
          </a:p>
        </p:txBody>
      </p:sp>
      <p:sp>
        <p:nvSpPr>
          <p:cNvPr id="57" name="原创设计师QQ598969553      _21"/>
          <p:cNvSpPr txBox="1"/>
          <p:nvPr/>
        </p:nvSpPr>
        <p:spPr>
          <a:xfrm>
            <a:off x="3555575" y="2264200"/>
            <a:ext cx="979180" cy="292707"/>
          </a:xfrm>
          <a:prstGeom prst="homePlate">
            <a:avLst/>
          </a:prstGeom>
          <a:noFill/>
        </p:spPr>
        <p:txBody>
          <a:bodyPr wrap="square" lIns="95566" tIns="47783" rIns="95566" bIns="47783" rtlCol="0">
            <a:spAutoFit/>
          </a:bodyPr>
          <a:lstStyle/>
          <a:p>
            <a:r>
              <a:rPr lang="zh-CN" altLang="en-US" sz="1275" dirty="0">
                <a:solidFill>
                  <a:schemeClr val="tx1">
                    <a:lumMod val="75000"/>
                    <a:lumOff val="25000"/>
                  </a:schemeClr>
                </a:solidFill>
                <a:latin typeface="微软雅黑" pitchFamily="34" charset="-122"/>
                <a:ea typeface="微软雅黑" panose="020B0503020204020204" pitchFamily="34" charset="-122"/>
              </a:rPr>
              <a:t>运动量</a:t>
            </a:r>
          </a:p>
        </p:txBody>
      </p:sp>
      <p:sp>
        <p:nvSpPr>
          <p:cNvPr id="58" name="原创设计师QQ598969553      _22"/>
          <p:cNvSpPr txBox="1"/>
          <p:nvPr/>
        </p:nvSpPr>
        <p:spPr>
          <a:xfrm>
            <a:off x="3555574" y="2941153"/>
            <a:ext cx="1280466" cy="292707"/>
          </a:xfrm>
          <a:prstGeom prst="homePlate">
            <a:avLst/>
          </a:prstGeom>
          <a:noFill/>
        </p:spPr>
        <p:txBody>
          <a:bodyPr wrap="square" lIns="95566" tIns="47783" rIns="95566" bIns="47783" rtlCol="0">
            <a:spAutoFit/>
          </a:bodyPr>
          <a:lstStyle/>
          <a:p>
            <a:r>
              <a:rPr lang="zh-CN" altLang="en-US" sz="1275" dirty="0">
                <a:solidFill>
                  <a:schemeClr val="tx1">
                    <a:lumMod val="75000"/>
                    <a:lumOff val="25000"/>
                  </a:schemeClr>
                </a:solidFill>
                <a:latin typeface="微软雅黑" pitchFamily="34" charset="-122"/>
                <a:ea typeface="微软雅黑" panose="020B0503020204020204" pitchFamily="34" charset="-122"/>
              </a:rPr>
              <a:t>工作热情</a:t>
            </a:r>
          </a:p>
        </p:txBody>
      </p:sp>
      <p:pic>
        <p:nvPicPr>
          <p:cNvPr id="29"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444824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anim calcmode="lin" valueType="num">
                                      <p:cBhvr>
                                        <p:cTn id="12" dur="500" fill="hold"/>
                                        <p:tgtEl>
                                          <p:spTgt spid="41"/>
                                        </p:tgtEl>
                                        <p:attrNameLst>
                                          <p:attrName>ppt_x</p:attrName>
                                        </p:attrNameLst>
                                      </p:cBhvr>
                                      <p:tavLst>
                                        <p:tav tm="0">
                                          <p:val>
                                            <p:strVal val="#ppt_x"/>
                                          </p:val>
                                        </p:tav>
                                        <p:tav tm="100000">
                                          <p:val>
                                            <p:strVal val="#ppt_x"/>
                                          </p:val>
                                        </p:tav>
                                      </p:tavLst>
                                    </p:anim>
                                    <p:anim calcmode="lin" valueType="num">
                                      <p:cBhvr>
                                        <p:cTn id="13" dur="500" fill="hold"/>
                                        <p:tgtEl>
                                          <p:spTgt spid="41"/>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90">
                                            <p:txEl>
                                              <p:pRg st="0" end="0"/>
                                            </p:txEl>
                                          </p:spTgt>
                                        </p:tgtEl>
                                        <p:attrNameLst>
                                          <p:attrName>style.visibility</p:attrName>
                                        </p:attrNameLst>
                                      </p:cBhvr>
                                      <p:to>
                                        <p:strVal val="visible"/>
                                      </p:to>
                                    </p:set>
                                    <p:animEffect transition="in" filter="fade">
                                      <p:cBhvr>
                                        <p:cTn id="17" dur="500"/>
                                        <p:tgtEl>
                                          <p:spTgt spid="90">
                                            <p:txEl>
                                              <p:pRg st="0" end="0"/>
                                            </p:txEl>
                                          </p:spTgt>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20"/>
                                        </p:tgtEl>
                                        <p:attrNameLst>
                                          <p:attrName>style.visibility</p:attrName>
                                        </p:attrNameLst>
                                      </p:cBhvr>
                                      <p:to>
                                        <p:strVal val="visible"/>
                                      </p:to>
                                    </p:set>
                                    <p:animEffect transition="in" filter="wipe(left)">
                                      <p:cBhvr>
                                        <p:cTn id="25" dur="500"/>
                                        <p:tgtEl>
                                          <p:spTgt spid="120"/>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750"/>
                                        <p:tgtEl>
                                          <p:spTgt spid="40"/>
                                        </p:tgtEl>
                                      </p:cBhvr>
                                    </p:animEffect>
                                  </p:childTnLst>
                                </p:cTn>
                              </p:par>
                              <p:par>
                                <p:cTn id="30" presetID="22" presetClass="entr" presetSubtype="8" fill="hold" grpId="0" nodeType="withEffect">
                                  <p:stCondLst>
                                    <p:cond delay="15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750"/>
                                        <p:tgtEl>
                                          <p:spTgt spid="47"/>
                                        </p:tgtEl>
                                      </p:cBhvr>
                                    </p:animEffect>
                                  </p:childTnLst>
                                </p:cTn>
                              </p:par>
                              <p:par>
                                <p:cTn id="33" presetID="22" presetClass="entr" presetSubtype="8" fill="hold" grpId="0" nodeType="withEffect">
                                  <p:stCondLst>
                                    <p:cond delay="15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grpId="0" nodeType="withEffect">
                                  <p:stCondLst>
                                    <p:cond delay="150"/>
                                  </p:stCondLst>
                                  <p:childTnLst>
                                    <p:set>
                                      <p:cBhvr>
                                        <p:cTn id="37" dur="1" fill="hold">
                                          <p:stCondLst>
                                            <p:cond delay="0"/>
                                          </p:stCondLst>
                                        </p:cTn>
                                        <p:tgtEl>
                                          <p:spTgt spid="51"/>
                                        </p:tgtEl>
                                        <p:attrNameLst>
                                          <p:attrName>style.visibility</p:attrName>
                                        </p:attrNameLst>
                                      </p:cBhvr>
                                      <p:to>
                                        <p:strVal val="visible"/>
                                      </p:to>
                                    </p:set>
                                    <p:animEffect transition="in" filter="wipe(left)">
                                      <p:cBhvr>
                                        <p:cTn id="38" dur="500"/>
                                        <p:tgtEl>
                                          <p:spTgt spid="51"/>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750"/>
                                        <p:tgtEl>
                                          <p:spTgt spid="46"/>
                                        </p:tgtEl>
                                      </p:cBhvr>
                                    </p:animEffect>
                                  </p:childTnLst>
                                </p:cTn>
                              </p:par>
                              <p:par>
                                <p:cTn id="42" presetID="22" presetClass="entr" presetSubtype="8" fill="hold" grpId="0" nodeType="withEffect">
                                  <p:stCondLst>
                                    <p:cond delay="40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750"/>
                                        <p:tgtEl>
                                          <p:spTgt spid="48"/>
                                        </p:tgtEl>
                                      </p:cBhvr>
                                    </p:animEffect>
                                  </p:childTnLst>
                                </p:cTn>
                              </p:par>
                              <p:par>
                                <p:cTn id="45" presetID="22" presetClass="entr" presetSubtype="8" fill="hold" grpId="0" nodeType="withEffect">
                                  <p:stCondLst>
                                    <p:cond delay="40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500"/>
                                        <p:tgtEl>
                                          <p:spTgt spid="56"/>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52"/>
                                        </p:tgtEl>
                                        <p:attrNameLst>
                                          <p:attrName>style.visibility</p:attrName>
                                        </p:attrNameLst>
                                      </p:cBhvr>
                                      <p:to>
                                        <p:strVal val="visible"/>
                                      </p:to>
                                    </p:set>
                                    <p:animEffect transition="in" filter="wipe(left)">
                                      <p:cBhvr>
                                        <p:cTn id="50" dur="500"/>
                                        <p:tgtEl>
                                          <p:spTgt spid="52"/>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44"/>
                                        </p:tgtEl>
                                        <p:attrNameLst>
                                          <p:attrName>style.visibility</p:attrName>
                                        </p:attrNameLst>
                                      </p:cBhvr>
                                      <p:to>
                                        <p:strVal val="visible"/>
                                      </p:to>
                                    </p:set>
                                    <p:animEffect transition="in" filter="wipe(left)">
                                      <p:cBhvr>
                                        <p:cTn id="53" dur="750"/>
                                        <p:tgtEl>
                                          <p:spTgt spid="44"/>
                                        </p:tgtEl>
                                      </p:cBhvr>
                                    </p:animEffect>
                                  </p:childTnLst>
                                </p:cTn>
                              </p:par>
                              <p:par>
                                <p:cTn id="54" presetID="22" presetClass="entr" presetSubtype="8" fill="hold" grpId="0" nodeType="withEffect">
                                  <p:stCondLst>
                                    <p:cond delay="650"/>
                                  </p:stCondLst>
                                  <p:childTnLst>
                                    <p:set>
                                      <p:cBhvr>
                                        <p:cTn id="55" dur="1" fill="hold">
                                          <p:stCondLst>
                                            <p:cond delay="0"/>
                                          </p:stCondLst>
                                        </p:cTn>
                                        <p:tgtEl>
                                          <p:spTgt spid="49"/>
                                        </p:tgtEl>
                                        <p:attrNameLst>
                                          <p:attrName>style.visibility</p:attrName>
                                        </p:attrNameLst>
                                      </p:cBhvr>
                                      <p:to>
                                        <p:strVal val="visible"/>
                                      </p:to>
                                    </p:set>
                                    <p:animEffect transition="in" filter="wipe(left)">
                                      <p:cBhvr>
                                        <p:cTn id="56" dur="750"/>
                                        <p:tgtEl>
                                          <p:spTgt spid="49"/>
                                        </p:tgtEl>
                                      </p:cBhvr>
                                    </p:animEffect>
                                  </p:childTnLst>
                                </p:cTn>
                              </p:par>
                              <p:par>
                                <p:cTn id="57" presetID="22" presetClass="entr" presetSubtype="8" fill="hold" grpId="0" nodeType="withEffect">
                                  <p:stCondLst>
                                    <p:cond delay="650"/>
                                  </p:stCondLst>
                                  <p:childTnLst>
                                    <p:set>
                                      <p:cBhvr>
                                        <p:cTn id="58" dur="1" fill="hold">
                                          <p:stCondLst>
                                            <p:cond delay="0"/>
                                          </p:stCondLst>
                                        </p:cTn>
                                        <p:tgtEl>
                                          <p:spTgt spid="57"/>
                                        </p:tgtEl>
                                        <p:attrNameLst>
                                          <p:attrName>style.visibility</p:attrName>
                                        </p:attrNameLst>
                                      </p:cBhvr>
                                      <p:to>
                                        <p:strVal val="visible"/>
                                      </p:to>
                                    </p:set>
                                    <p:animEffect transition="in" filter="wipe(left)">
                                      <p:cBhvr>
                                        <p:cTn id="59" dur="500"/>
                                        <p:tgtEl>
                                          <p:spTgt spid="57"/>
                                        </p:tgtEl>
                                      </p:cBhvr>
                                    </p:animEffect>
                                  </p:childTnLst>
                                </p:cTn>
                              </p:par>
                              <p:par>
                                <p:cTn id="60" presetID="22" presetClass="entr" presetSubtype="8" fill="hold" grpId="0" nodeType="withEffect">
                                  <p:stCondLst>
                                    <p:cond delay="650"/>
                                  </p:stCondLst>
                                  <p:childTnLst>
                                    <p:set>
                                      <p:cBhvr>
                                        <p:cTn id="61" dur="1" fill="hold">
                                          <p:stCondLst>
                                            <p:cond delay="0"/>
                                          </p:stCondLst>
                                        </p:cTn>
                                        <p:tgtEl>
                                          <p:spTgt spid="53"/>
                                        </p:tgtEl>
                                        <p:attrNameLst>
                                          <p:attrName>style.visibility</p:attrName>
                                        </p:attrNameLst>
                                      </p:cBhvr>
                                      <p:to>
                                        <p:strVal val="visible"/>
                                      </p:to>
                                    </p:set>
                                    <p:animEffect transition="in" filter="wipe(left)">
                                      <p:cBhvr>
                                        <p:cTn id="62" dur="500"/>
                                        <p:tgtEl>
                                          <p:spTgt spid="53"/>
                                        </p:tgtEl>
                                      </p:cBhvr>
                                    </p:animEffect>
                                  </p:childTnLst>
                                </p:cTn>
                              </p:par>
                              <p:par>
                                <p:cTn id="63" presetID="22" presetClass="entr" presetSubtype="8" fill="hold" grpId="0" nodeType="withEffect">
                                  <p:stCondLst>
                                    <p:cond delay="75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750"/>
                                        <p:tgtEl>
                                          <p:spTgt spid="45"/>
                                        </p:tgtEl>
                                      </p:cBhvr>
                                    </p:animEffect>
                                  </p:childTnLst>
                                </p:cTn>
                              </p:par>
                              <p:par>
                                <p:cTn id="66" presetID="22" presetClass="entr" presetSubtype="8" fill="hold" grpId="0" nodeType="withEffect">
                                  <p:stCondLst>
                                    <p:cond delay="900"/>
                                  </p:stCondLst>
                                  <p:childTnLst>
                                    <p:set>
                                      <p:cBhvr>
                                        <p:cTn id="67" dur="1" fill="hold">
                                          <p:stCondLst>
                                            <p:cond delay="0"/>
                                          </p:stCondLst>
                                        </p:cTn>
                                        <p:tgtEl>
                                          <p:spTgt spid="50"/>
                                        </p:tgtEl>
                                        <p:attrNameLst>
                                          <p:attrName>style.visibility</p:attrName>
                                        </p:attrNameLst>
                                      </p:cBhvr>
                                      <p:to>
                                        <p:strVal val="visible"/>
                                      </p:to>
                                    </p:set>
                                    <p:animEffect transition="in" filter="wipe(left)">
                                      <p:cBhvr>
                                        <p:cTn id="68" dur="750"/>
                                        <p:tgtEl>
                                          <p:spTgt spid="50"/>
                                        </p:tgtEl>
                                      </p:cBhvr>
                                    </p:animEffect>
                                  </p:childTnLst>
                                </p:cTn>
                              </p:par>
                              <p:par>
                                <p:cTn id="69" presetID="22" presetClass="entr" presetSubtype="8" fill="hold" grpId="0" nodeType="withEffect">
                                  <p:stCondLst>
                                    <p:cond delay="900"/>
                                  </p:stCondLst>
                                  <p:childTnLst>
                                    <p:set>
                                      <p:cBhvr>
                                        <p:cTn id="70" dur="1" fill="hold">
                                          <p:stCondLst>
                                            <p:cond delay="0"/>
                                          </p:stCondLst>
                                        </p:cTn>
                                        <p:tgtEl>
                                          <p:spTgt spid="58"/>
                                        </p:tgtEl>
                                        <p:attrNameLst>
                                          <p:attrName>style.visibility</p:attrName>
                                        </p:attrNameLst>
                                      </p:cBhvr>
                                      <p:to>
                                        <p:strVal val="visible"/>
                                      </p:to>
                                    </p:set>
                                    <p:animEffect transition="in" filter="wipe(left)">
                                      <p:cBhvr>
                                        <p:cTn id="71" dur="500"/>
                                        <p:tgtEl>
                                          <p:spTgt spid="58"/>
                                        </p:tgtEl>
                                      </p:cBhvr>
                                    </p:animEffect>
                                  </p:childTnLst>
                                </p:cTn>
                              </p:par>
                              <p:par>
                                <p:cTn id="72" presetID="22" presetClass="entr" presetSubtype="8" fill="hold" grpId="0" nodeType="withEffect">
                                  <p:stCondLst>
                                    <p:cond delay="90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120" grpId="0"/>
      <p:bldP spid="40" grpId="0" animBg="1"/>
      <p:bldP spid="44" grpId="0" animBg="1"/>
      <p:bldP spid="45" grpId="0" animBg="1"/>
      <p:bldP spid="46" grpId="0" animBg="1"/>
      <p:bldP spid="47" grpId="0" animBg="1"/>
      <p:bldP spid="48" grpId="0" animBg="1"/>
      <p:bldP spid="49" grpId="0" animBg="1"/>
      <p:bldP spid="50" grpId="0" animBg="1"/>
      <p:bldP spid="51" grpId="0"/>
      <p:bldP spid="52" grpId="0"/>
      <p:bldP spid="53" grpId="0"/>
      <p:bldP spid="54" grpId="0"/>
      <p:bldP spid="55" grpId="0"/>
      <p:bldP spid="56" grpId="0"/>
      <p:bldP spid="57"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原创设计师QQ598969553      _1"/>
          <p:cNvSpPr/>
          <p:nvPr/>
        </p:nvSpPr>
        <p:spPr>
          <a:xfrm rot="16200000">
            <a:off x="259271" y="2367422"/>
            <a:ext cx="1575784"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95" name="原创设计师QQ598969553      _2"/>
          <p:cNvSpPr/>
          <p:nvPr/>
        </p:nvSpPr>
        <p:spPr>
          <a:xfrm rot="16200000">
            <a:off x="1212167" y="2681464"/>
            <a:ext cx="947697" cy="566869"/>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113" name="原创设计师QQ598969553      _3"/>
          <p:cNvSpPr/>
          <p:nvPr/>
        </p:nvSpPr>
        <p:spPr>
          <a:xfrm rot="16200000">
            <a:off x="1625657" y="2456106"/>
            <a:ext cx="1398419"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114" name="原创设计师QQ598969553      _4"/>
          <p:cNvSpPr/>
          <p:nvPr/>
        </p:nvSpPr>
        <p:spPr>
          <a:xfrm rot="16200000">
            <a:off x="2413312" y="2593063"/>
            <a:ext cx="1124503"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115" name="原创设计师QQ598969553      _5"/>
          <p:cNvSpPr/>
          <p:nvPr/>
        </p:nvSpPr>
        <p:spPr>
          <a:xfrm rot="16200000">
            <a:off x="2908983" y="2456106"/>
            <a:ext cx="1398417" cy="566869"/>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116" name="原创设计师QQ598969553      _6"/>
          <p:cNvSpPr/>
          <p:nvPr/>
        </p:nvSpPr>
        <p:spPr>
          <a:xfrm rot="16200000">
            <a:off x="3245861" y="2147741"/>
            <a:ext cx="2015148"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119" name="原创设计师QQ598969553      _7"/>
          <p:cNvSpPr txBox="1"/>
          <p:nvPr/>
        </p:nvSpPr>
        <p:spPr>
          <a:xfrm>
            <a:off x="792615" y="1497454"/>
            <a:ext cx="60093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0" name="原创设计师QQ598969553      _8"/>
          <p:cNvSpPr txBox="1"/>
          <p:nvPr/>
        </p:nvSpPr>
        <p:spPr>
          <a:xfrm>
            <a:off x="1402579" y="2119658"/>
            <a:ext cx="60093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2</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6" name="原创设计师QQ598969553      _9"/>
          <p:cNvSpPr txBox="1"/>
          <p:nvPr/>
        </p:nvSpPr>
        <p:spPr>
          <a:xfrm>
            <a:off x="2062791" y="1640899"/>
            <a:ext cx="60093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3</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7" name="原创设计师QQ598969553      _10"/>
          <p:cNvSpPr txBox="1"/>
          <p:nvPr/>
        </p:nvSpPr>
        <p:spPr>
          <a:xfrm>
            <a:off x="2692129" y="1884573"/>
            <a:ext cx="715508"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4</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8" name="原创设计师QQ598969553      _11"/>
          <p:cNvSpPr txBox="1"/>
          <p:nvPr/>
        </p:nvSpPr>
        <p:spPr>
          <a:xfrm>
            <a:off x="3307724" y="1640899"/>
            <a:ext cx="657417"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9" name="原创设计师QQ598969553      _12"/>
          <p:cNvSpPr txBox="1"/>
          <p:nvPr/>
        </p:nvSpPr>
        <p:spPr>
          <a:xfrm>
            <a:off x="3965138" y="1041943"/>
            <a:ext cx="70220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6</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30" name="原创设计师QQ598969553      _13"/>
          <p:cNvSpPr>
            <a:spLocks noChangeArrowheads="1"/>
          </p:cNvSpPr>
          <p:nvPr/>
        </p:nvSpPr>
        <p:spPr bwMode="auto">
          <a:xfrm>
            <a:off x="2950226" y="3835184"/>
            <a:ext cx="5579379" cy="824043"/>
          </a:xfrm>
          <a:prstGeom prst="rect">
            <a:avLst/>
          </a:prstGeom>
          <a:noFill/>
          <a:ln w="9525">
            <a:noFill/>
            <a:miter lim="800000"/>
            <a:headEnd/>
            <a:tailEnd/>
          </a:ln>
        </p:spPr>
        <p:txBody>
          <a:bodyPr wrap="square" lIns="102841" tIns="51421" rIns="102841" bIns="51421">
            <a:spAutoFit/>
          </a:bodyPr>
          <a:lstStyle/>
          <a:p>
            <a:pPr>
              <a:lnSpc>
                <a:spcPct val="130000"/>
              </a:lnSpc>
            </a:pP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900" dirty="0">
              <a:solidFill>
                <a:schemeClr val="bg2"/>
              </a:solidFill>
              <a:latin typeface="微软雅黑" pitchFamily="34" charset="-122"/>
              <a:ea typeface="微软雅黑" pitchFamily="34" charset="-122"/>
            </a:endParaRPr>
          </a:p>
        </p:txBody>
      </p:sp>
      <p:grpSp>
        <p:nvGrpSpPr>
          <p:cNvPr id="131" name="原创设计师QQ598969553      _14"/>
          <p:cNvGrpSpPr/>
          <p:nvPr/>
        </p:nvGrpSpPr>
        <p:grpSpPr>
          <a:xfrm>
            <a:off x="998469" y="3813601"/>
            <a:ext cx="1771396" cy="868606"/>
            <a:chOff x="1244794" y="1445952"/>
            <a:chExt cx="1772036" cy="868603"/>
          </a:xfrm>
        </p:grpSpPr>
        <p:cxnSp>
          <p:nvCxnSpPr>
            <p:cNvPr id="132" name="Straight Connector 38"/>
            <p:cNvCxnSpPr/>
            <p:nvPr/>
          </p:nvCxnSpPr>
          <p:spPr bwMode="auto">
            <a:xfrm flipH="1" flipV="1">
              <a:off x="2998903" y="1445952"/>
              <a:ext cx="17927" cy="845456"/>
            </a:xfrm>
            <a:prstGeom prst="line">
              <a:avLst/>
            </a:prstGeom>
            <a:ln w="635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33" name="组合 132"/>
            <p:cNvGrpSpPr/>
            <p:nvPr/>
          </p:nvGrpSpPr>
          <p:grpSpPr>
            <a:xfrm>
              <a:off x="1244794" y="1463818"/>
              <a:ext cx="1584422" cy="850737"/>
              <a:chOff x="1244794" y="1463818"/>
              <a:chExt cx="1584422" cy="850737"/>
            </a:xfrm>
          </p:grpSpPr>
          <p:sp>
            <p:nvSpPr>
              <p:cNvPr id="134" name="Rounded Rectangle 43"/>
              <p:cNvSpPr/>
              <p:nvPr/>
            </p:nvSpPr>
            <p:spPr>
              <a:xfrm>
                <a:off x="1244794" y="1463818"/>
                <a:ext cx="1427324" cy="483482"/>
              </a:xfrm>
              <a:prstGeom prst="roundRect">
                <a:avLst>
                  <a:gd name="adj" fmla="val 46832"/>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id-ID" sz="1350">
                  <a:solidFill>
                    <a:prstClr val="black"/>
                  </a:solidFill>
                  <a:ea typeface="微软雅黑" panose="020B0503020204020204" pitchFamily="34" charset="-122"/>
                </a:endParaRPr>
              </a:p>
            </p:txBody>
          </p:sp>
          <p:sp>
            <p:nvSpPr>
              <p:cNvPr id="135" name="TextBox 134"/>
              <p:cNvSpPr txBox="1"/>
              <p:nvPr/>
            </p:nvSpPr>
            <p:spPr>
              <a:xfrm>
                <a:off x="1496257" y="1567092"/>
                <a:ext cx="915967" cy="323164"/>
              </a:xfrm>
              <a:prstGeom prst="rect">
                <a:avLst/>
              </a:prstGeom>
              <a:noFill/>
            </p:spPr>
            <p:txBody>
              <a:bodyPr wrap="none" rtlCol="0">
                <a:spAutoFit/>
              </a:bodyPr>
              <a:lstStyle/>
              <a:p>
                <a:pPr algn="ctr"/>
                <a:r>
                  <a:rPr lang="zh-CN" altLang="en-US" sz="1350" dirty="0">
                    <a:solidFill>
                      <a:schemeClr val="bg1"/>
                    </a:solidFill>
                    <a:latin typeface="微软雅黑" panose="020B0503020204020204" pitchFamily="34" charset="-122"/>
                    <a:ea typeface="微软雅黑" panose="020B0503020204020204" pitchFamily="34" charset="-122"/>
                  </a:rPr>
                  <a:t>添加</a:t>
                </a:r>
                <a:r>
                  <a:rPr lang="zh-CN" altLang="en-US" sz="1500" dirty="0">
                    <a:solidFill>
                      <a:schemeClr val="bg1"/>
                    </a:solidFill>
                    <a:latin typeface="微软雅黑" panose="020B0503020204020204" pitchFamily="34" charset="-122"/>
                    <a:ea typeface="微软雅黑" panose="020B0503020204020204" pitchFamily="34" charset="-122"/>
                  </a:rPr>
                  <a:t>内容</a:t>
                </a:r>
                <a:endParaRPr lang="id-ID" sz="1350" dirty="0">
                  <a:solidFill>
                    <a:schemeClr val="bg1"/>
                  </a:solidFill>
                  <a:latin typeface="微软雅黑" panose="020B0503020204020204" pitchFamily="34" charset="-122"/>
                  <a:ea typeface="微软雅黑" panose="020B0503020204020204" pitchFamily="34" charset="-122"/>
                </a:endParaRPr>
              </a:p>
            </p:txBody>
          </p:sp>
          <p:sp>
            <p:nvSpPr>
              <p:cNvPr id="136" name="TextBox 135"/>
              <p:cNvSpPr txBox="1"/>
              <p:nvPr/>
            </p:nvSpPr>
            <p:spPr>
              <a:xfrm>
                <a:off x="1379144" y="2014474"/>
                <a:ext cx="1450072" cy="300081"/>
              </a:xfrm>
              <a:prstGeom prst="rect">
                <a:avLst/>
              </a:prstGeom>
              <a:noFill/>
            </p:spPr>
            <p:txBody>
              <a:bodyPr wrap="square" rtlCol="0">
                <a:spAutoFit/>
              </a:bodyPr>
              <a:lstStyle/>
              <a:p>
                <a:r>
                  <a:rPr lang="en-US" altLang="zh-CN" sz="1350" dirty="0">
                    <a:solidFill>
                      <a:schemeClr val="tx1">
                        <a:lumMod val="75000"/>
                        <a:lumOff val="25000"/>
                      </a:schemeClr>
                    </a:solidFill>
                    <a:latin typeface="微软雅黑" panose="020B0503020204020204" pitchFamily="34" charset="-122"/>
                    <a:ea typeface="微软雅黑" panose="020B0503020204020204" pitchFamily="34" charset="-122"/>
                  </a:rPr>
                  <a:t>Add Content</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
        <p:nvSpPr>
          <p:cNvPr id="137" name="原创设计师QQ598969553      _15"/>
          <p:cNvSpPr txBox="1"/>
          <p:nvPr/>
        </p:nvSpPr>
        <p:spPr>
          <a:xfrm>
            <a:off x="770137"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30%</a:t>
            </a:r>
            <a:endParaRPr lang="zh-CN" altLang="en-US" sz="1350" dirty="0">
              <a:solidFill>
                <a:schemeClr val="bg1"/>
              </a:solidFill>
              <a:ea typeface="微软雅黑" panose="020B0503020204020204" pitchFamily="34" charset="-122"/>
            </a:endParaRPr>
          </a:p>
        </p:txBody>
      </p:sp>
      <p:sp>
        <p:nvSpPr>
          <p:cNvPr id="138" name="原创设计师QQ598969553      _16"/>
          <p:cNvSpPr txBox="1"/>
          <p:nvPr/>
        </p:nvSpPr>
        <p:spPr>
          <a:xfrm>
            <a:off x="1420193"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40%</a:t>
            </a:r>
            <a:endParaRPr lang="zh-CN" altLang="en-US" sz="1350" dirty="0">
              <a:solidFill>
                <a:schemeClr val="bg1"/>
              </a:solidFill>
              <a:ea typeface="微软雅黑" panose="020B0503020204020204" pitchFamily="34" charset="-122"/>
            </a:endParaRPr>
          </a:p>
        </p:txBody>
      </p:sp>
      <p:sp>
        <p:nvSpPr>
          <p:cNvPr id="139" name="原创设计师QQ598969553      _17"/>
          <p:cNvSpPr txBox="1"/>
          <p:nvPr/>
        </p:nvSpPr>
        <p:spPr>
          <a:xfrm>
            <a:off x="2077995"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65%</a:t>
            </a:r>
            <a:endParaRPr lang="zh-CN" altLang="en-US" sz="1350" dirty="0">
              <a:solidFill>
                <a:schemeClr val="bg1"/>
              </a:solidFill>
              <a:ea typeface="微软雅黑" panose="020B0503020204020204" pitchFamily="34" charset="-122"/>
            </a:endParaRPr>
          </a:p>
        </p:txBody>
      </p:sp>
      <p:sp>
        <p:nvSpPr>
          <p:cNvPr id="140" name="原创设计师QQ598969553      _18"/>
          <p:cNvSpPr txBox="1"/>
          <p:nvPr/>
        </p:nvSpPr>
        <p:spPr>
          <a:xfrm>
            <a:off x="2728131"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50%</a:t>
            </a:r>
            <a:endParaRPr lang="zh-CN" altLang="en-US" sz="1350" dirty="0">
              <a:solidFill>
                <a:schemeClr val="bg1"/>
              </a:solidFill>
              <a:ea typeface="微软雅黑" panose="020B0503020204020204" pitchFamily="34" charset="-122"/>
            </a:endParaRPr>
          </a:p>
        </p:txBody>
      </p:sp>
      <p:sp>
        <p:nvSpPr>
          <p:cNvPr id="141" name="原创设计师QQ598969553      _19"/>
          <p:cNvSpPr txBox="1"/>
          <p:nvPr/>
        </p:nvSpPr>
        <p:spPr>
          <a:xfrm>
            <a:off x="3353579"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63%</a:t>
            </a:r>
            <a:endParaRPr lang="zh-CN" altLang="en-US" sz="1350" dirty="0">
              <a:solidFill>
                <a:schemeClr val="bg1"/>
              </a:solidFill>
              <a:ea typeface="微软雅黑" panose="020B0503020204020204" pitchFamily="34" charset="-122"/>
            </a:endParaRPr>
          </a:p>
        </p:txBody>
      </p:sp>
      <p:sp>
        <p:nvSpPr>
          <p:cNvPr id="142" name="原创设计师QQ598969553      _20"/>
          <p:cNvSpPr txBox="1"/>
          <p:nvPr/>
        </p:nvSpPr>
        <p:spPr>
          <a:xfrm>
            <a:off x="3991346"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80%</a:t>
            </a:r>
            <a:endParaRPr lang="zh-CN" altLang="en-US" sz="1350" dirty="0">
              <a:solidFill>
                <a:schemeClr val="bg1"/>
              </a:solidFill>
              <a:ea typeface="微软雅黑" panose="020B0503020204020204" pitchFamily="34" charset="-122"/>
            </a:endParaRPr>
          </a:p>
        </p:txBody>
      </p:sp>
      <p:sp>
        <p:nvSpPr>
          <p:cNvPr id="33" name="原创设计师QQ598969553      _21"/>
          <p:cNvSpPr/>
          <p:nvPr/>
        </p:nvSpPr>
        <p:spPr>
          <a:xfrm rot="16200000">
            <a:off x="4121536" y="2367422"/>
            <a:ext cx="1575784"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4" name="原创设计师QQ598969553      _22"/>
          <p:cNvSpPr/>
          <p:nvPr/>
        </p:nvSpPr>
        <p:spPr>
          <a:xfrm rot="16200000">
            <a:off x="5074432" y="2681464"/>
            <a:ext cx="947697" cy="566869"/>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5" name="原创设计师QQ598969553      _23"/>
          <p:cNvSpPr/>
          <p:nvPr/>
        </p:nvSpPr>
        <p:spPr>
          <a:xfrm rot="16200000">
            <a:off x="5487922" y="2456106"/>
            <a:ext cx="1398419"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6" name="原创设计师QQ598969553      _24"/>
          <p:cNvSpPr/>
          <p:nvPr/>
        </p:nvSpPr>
        <p:spPr>
          <a:xfrm rot="16200000">
            <a:off x="6275577" y="2593063"/>
            <a:ext cx="1124503"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7" name="原创设计师QQ598969553      _25"/>
          <p:cNvSpPr/>
          <p:nvPr/>
        </p:nvSpPr>
        <p:spPr>
          <a:xfrm rot="16200000">
            <a:off x="6771248" y="2456106"/>
            <a:ext cx="1398417" cy="566869"/>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8" name="原创设计师QQ598969553      _26"/>
          <p:cNvSpPr/>
          <p:nvPr/>
        </p:nvSpPr>
        <p:spPr>
          <a:xfrm rot="16200000">
            <a:off x="7108127" y="2147741"/>
            <a:ext cx="2015148" cy="566869"/>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9" name="原创设计师QQ598969553      _27"/>
          <p:cNvSpPr txBox="1"/>
          <p:nvPr/>
        </p:nvSpPr>
        <p:spPr>
          <a:xfrm>
            <a:off x="4654881" y="1497454"/>
            <a:ext cx="60093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7</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0" name="原创设计师QQ598969553      _28"/>
          <p:cNvSpPr txBox="1"/>
          <p:nvPr/>
        </p:nvSpPr>
        <p:spPr>
          <a:xfrm>
            <a:off x="5264844" y="2119658"/>
            <a:ext cx="60093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8</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1" name="原创设计师QQ598969553      _29"/>
          <p:cNvSpPr txBox="1"/>
          <p:nvPr/>
        </p:nvSpPr>
        <p:spPr>
          <a:xfrm>
            <a:off x="5925056" y="1640899"/>
            <a:ext cx="60093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9</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2" name="原创设计师QQ598969553      _30"/>
          <p:cNvSpPr txBox="1"/>
          <p:nvPr/>
        </p:nvSpPr>
        <p:spPr>
          <a:xfrm>
            <a:off x="6554394" y="1884573"/>
            <a:ext cx="715508"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3" name="原创设计师QQ598969553      _31"/>
          <p:cNvSpPr txBox="1"/>
          <p:nvPr/>
        </p:nvSpPr>
        <p:spPr>
          <a:xfrm>
            <a:off x="7169989" y="1640899"/>
            <a:ext cx="657417"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11</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4" name="原创设计师QQ598969553      _32"/>
          <p:cNvSpPr txBox="1"/>
          <p:nvPr/>
        </p:nvSpPr>
        <p:spPr>
          <a:xfrm>
            <a:off x="7827403" y="1041943"/>
            <a:ext cx="702202" cy="311555"/>
          </a:xfrm>
          <a:prstGeom prst="rect">
            <a:avLst/>
          </a:prstGeom>
          <a:noFill/>
        </p:spPr>
        <p:txBody>
          <a:bodyPr wrap="square" lIns="91372" tIns="45686" rIns="91372" bIns="45686" rtlCol="0">
            <a:spAutoFit/>
          </a:bodyPr>
          <a:lstStyle/>
          <a:p>
            <a:r>
              <a:rPr lang="en-US" altLang="zh-CN" sz="1425" dirty="0">
                <a:solidFill>
                  <a:schemeClr val="tx1">
                    <a:lumMod val="65000"/>
                    <a:lumOff val="35000"/>
                  </a:schemeClr>
                </a:solidFill>
                <a:latin typeface="微软雅黑" panose="020B0503020204020204" pitchFamily="34" charset="-122"/>
                <a:ea typeface="微软雅黑" panose="020B0503020204020204" pitchFamily="34" charset="-122"/>
              </a:rPr>
              <a:t>12</a:t>
            </a:r>
            <a:r>
              <a:rPr lang="zh-CN" altLang="en-US" sz="1425"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5" name="原创设计师QQ598969553      _33"/>
          <p:cNvSpPr txBox="1"/>
          <p:nvPr/>
        </p:nvSpPr>
        <p:spPr>
          <a:xfrm>
            <a:off x="4632402"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30%</a:t>
            </a:r>
            <a:endParaRPr lang="zh-CN" altLang="en-US" sz="1350" dirty="0">
              <a:solidFill>
                <a:schemeClr val="bg1"/>
              </a:solidFill>
              <a:ea typeface="微软雅黑" panose="020B0503020204020204" pitchFamily="34" charset="-122"/>
            </a:endParaRPr>
          </a:p>
        </p:txBody>
      </p:sp>
      <p:sp>
        <p:nvSpPr>
          <p:cNvPr id="46" name="原创设计师QQ598969553      _34"/>
          <p:cNvSpPr txBox="1"/>
          <p:nvPr/>
        </p:nvSpPr>
        <p:spPr>
          <a:xfrm>
            <a:off x="5282458"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40%</a:t>
            </a:r>
            <a:endParaRPr lang="zh-CN" altLang="en-US" sz="1350" dirty="0">
              <a:solidFill>
                <a:schemeClr val="bg1"/>
              </a:solidFill>
              <a:ea typeface="微软雅黑" panose="020B0503020204020204" pitchFamily="34" charset="-122"/>
            </a:endParaRPr>
          </a:p>
        </p:txBody>
      </p:sp>
      <p:sp>
        <p:nvSpPr>
          <p:cNvPr id="47" name="原创设计师QQ598969553      _35"/>
          <p:cNvSpPr txBox="1"/>
          <p:nvPr/>
        </p:nvSpPr>
        <p:spPr>
          <a:xfrm>
            <a:off x="5940261"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65%</a:t>
            </a:r>
            <a:endParaRPr lang="zh-CN" altLang="en-US" sz="1350" dirty="0">
              <a:solidFill>
                <a:schemeClr val="bg1"/>
              </a:solidFill>
              <a:ea typeface="微软雅黑" panose="020B0503020204020204" pitchFamily="34" charset="-122"/>
            </a:endParaRPr>
          </a:p>
        </p:txBody>
      </p:sp>
      <p:sp>
        <p:nvSpPr>
          <p:cNvPr id="48" name="原创设计师QQ598969553      _36"/>
          <p:cNvSpPr txBox="1"/>
          <p:nvPr/>
        </p:nvSpPr>
        <p:spPr>
          <a:xfrm>
            <a:off x="6590396"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50%</a:t>
            </a:r>
            <a:endParaRPr lang="zh-CN" altLang="en-US" sz="1350" dirty="0">
              <a:solidFill>
                <a:schemeClr val="bg1"/>
              </a:solidFill>
              <a:ea typeface="微软雅黑" panose="020B0503020204020204" pitchFamily="34" charset="-122"/>
            </a:endParaRPr>
          </a:p>
        </p:txBody>
      </p:sp>
      <p:sp>
        <p:nvSpPr>
          <p:cNvPr id="49" name="原创设计师QQ598969553      _37"/>
          <p:cNvSpPr txBox="1"/>
          <p:nvPr/>
        </p:nvSpPr>
        <p:spPr>
          <a:xfrm>
            <a:off x="7215844"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63%</a:t>
            </a:r>
            <a:endParaRPr lang="zh-CN" altLang="en-US" sz="1350" dirty="0">
              <a:solidFill>
                <a:schemeClr val="bg1"/>
              </a:solidFill>
              <a:ea typeface="微软雅黑" panose="020B0503020204020204" pitchFamily="34" charset="-122"/>
            </a:endParaRPr>
          </a:p>
        </p:txBody>
      </p:sp>
      <p:sp>
        <p:nvSpPr>
          <p:cNvPr id="50" name="原创设计师QQ598969553      _38"/>
          <p:cNvSpPr txBox="1"/>
          <p:nvPr/>
        </p:nvSpPr>
        <p:spPr>
          <a:xfrm>
            <a:off x="7853611" y="3047782"/>
            <a:ext cx="565701" cy="300013"/>
          </a:xfrm>
          <a:prstGeom prst="rect">
            <a:avLst/>
          </a:prstGeom>
          <a:noFill/>
        </p:spPr>
        <p:txBody>
          <a:bodyPr wrap="square" lIns="91372" tIns="45686" rIns="91372" bIns="45686" rtlCol="0">
            <a:spAutoFit/>
          </a:bodyPr>
          <a:lstStyle/>
          <a:p>
            <a:r>
              <a:rPr lang="en-US" altLang="zh-CN" sz="1350" dirty="0">
                <a:solidFill>
                  <a:schemeClr val="bg1"/>
                </a:solidFill>
                <a:ea typeface="微软雅黑" panose="020B0503020204020204" pitchFamily="34" charset="-122"/>
              </a:rPr>
              <a:t>80%</a:t>
            </a:r>
            <a:endParaRPr lang="zh-CN" altLang="en-US" sz="1350" dirty="0">
              <a:solidFill>
                <a:schemeClr val="bg1"/>
              </a:solidFill>
              <a:ea typeface="微软雅黑" panose="020B0503020204020204" pitchFamily="34" charset="-122"/>
            </a:endParaRPr>
          </a:p>
        </p:txBody>
      </p:sp>
      <p:pic>
        <p:nvPicPr>
          <p:cNvPr id="51"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9363847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300"/>
                                        <p:tgtEl>
                                          <p:spTgt spid="94"/>
                                        </p:tgtEl>
                                        <p:attrNameLst>
                                          <p:attrName>ppt_y</p:attrName>
                                        </p:attrNameLst>
                                      </p:cBhvr>
                                      <p:tavLst>
                                        <p:tav tm="0">
                                          <p:val>
                                            <p:strVal val="#ppt_y+#ppt_h*1.125000"/>
                                          </p:val>
                                        </p:tav>
                                        <p:tav tm="100000">
                                          <p:val>
                                            <p:strVal val="#ppt_y"/>
                                          </p:val>
                                        </p:tav>
                                      </p:tavLst>
                                    </p:anim>
                                    <p:animEffect transition="in" filter="wipe(up)">
                                      <p:cBhvr>
                                        <p:cTn id="8" dur="300"/>
                                        <p:tgtEl>
                                          <p:spTgt spid="9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37"/>
                                        </p:tgtEl>
                                        <p:attrNameLst>
                                          <p:attrName>style.visibility</p:attrName>
                                        </p:attrNameLst>
                                      </p:cBhvr>
                                      <p:to>
                                        <p:strVal val="visible"/>
                                      </p:to>
                                    </p:set>
                                    <p:animEffect transition="in" filter="fade">
                                      <p:cBhvr>
                                        <p:cTn id="11" dur="500"/>
                                        <p:tgtEl>
                                          <p:spTgt spid="137"/>
                                        </p:tgtEl>
                                      </p:cBhvr>
                                    </p:animEffect>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95"/>
                                        </p:tgtEl>
                                        <p:attrNameLst>
                                          <p:attrName>style.visibility</p:attrName>
                                        </p:attrNameLst>
                                      </p:cBhvr>
                                      <p:to>
                                        <p:strVal val="visible"/>
                                      </p:to>
                                    </p:set>
                                    <p:anim calcmode="lin" valueType="num">
                                      <p:cBhvr additive="base">
                                        <p:cTn id="15" dur="300"/>
                                        <p:tgtEl>
                                          <p:spTgt spid="95"/>
                                        </p:tgtEl>
                                        <p:attrNameLst>
                                          <p:attrName>ppt_y</p:attrName>
                                        </p:attrNameLst>
                                      </p:cBhvr>
                                      <p:tavLst>
                                        <p:tav tm="0">
                                          <p:val>
                                            <p:strVal val="#ppt_y+#ppt_h*1.125000"/>
                                          </p:val>
                                        </p:tav>
                                        <p:tav tm="100000">
                                          <p:val>
                                            <p:strVal val="#ppt_y"/>
                                          </p:val>
                                        </p:tav>
                                      </p:tavLst>
                                    </p:anim>
                                    <p:animEffect transition="in" filter="wipe(up)">
                                      <p:cBhvr>
                                        <p:cTn id="16" dur="300"/>
                                        <p:tgtEl>
                                          <p:spTgt spid="9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8"/>
                                        </p:tgtEl>
                                        <p:attrNameLst>
                                          <p:attrName>style.visibility</p:attrName>
                                        </p:attrNameLst>
                                      </p:cBhvr>
                                      <p:to>
                                        <p:strVal val="visible"/>
                                      </p:to>
                                    </p:set>
                                    <p:animEffect transition="in" filter="fade">
                                      <p:cBhvr>
                                        <p:cTn id="19" dur="500"/>
                                        <p:tgtEl>
                                          <p:spTgt spid="138"/>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113"/>
                                        </p:tgtEl>
                                        <p:attrNameLst>
                                          <p:attrName>style.visibility</p:attrName>
                                        </p:attrNameLst>
                                      </p:cBhvr>
                                      <p:to>
                                        <p:strVal val="visible"/>
                                      </p:to>
                                    </p:set>
                                    <p:anim calcmode="lin" valueType="num">
                                      <p:cBhvr additive="base">
                                        <p:cTn id="23" dur="300"/>
                                        <p:tgtEl>
                                          <p:spTgt spid="113"/>
                                        </p:tgtEl>
                                        <p:attrNameLst>
                                          <p:attrName>ppt_y</p:attrName>
                                        </p:attrNameLst>
                                      </p:cBhvr>
                                      <p:tavLst>
                                        <p:tav tm="0">
                                          <p:val>
                                            <p:strVal val="#ppt_y+#ppt_h*1.125000"/>
                                          </p:val>
                                        </p:tav>
                                        <p:tav tm="100000">
                                          <p:val>
                                            <p:strVal val="#ppt_y"/>
                                          </p:val>
                                        </p:tav>
                                      </p:tavLst>
                                    </p:anim>
                                    <p:animEffect transition="in" filter="wipe(up)">
                                      <p:cBhvr>
                                        <p:cTn id="24" dur="300"/>
                                        <p:tgtEl>
                                          <p:spTgt spid="1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9"/>
                                        </p:tgtEl>
                                        <p:attrNameLst>
                                          <p:attrName>style.visibility</p:attrName>
                                        </p:attrNameLst>
                                      </p:cBhvr>
                                      <p:to>
                                        <p:strVal val="visible"/>
                                      </p:to>
                                    </p:set>
                                    <p:animEffect transition="in" filter="fade">
                                      <p:cBhvr>
                                        <p:cTn id="27" dur="500"/>
                                        <p:tgtEl>
                                          <p:spTgt spid="139"/>
                                        </p:tgtEl>
                                      </p:cBhvr>
                                    </p:animEffect>
                                  </p:childTnLst>
                                </p:cTn>
                              </p:par>
                            </p:childTnLst>
                          </p:cTn>
                        </p:par>
                        <p:par>
                          <p:cTn id="28" fill="hold">
                            <p:stCondLst>
                              <p:cond delay="1500"/>
                            </p:stCondLst>
                            <p:childTnLst>
                              <p:par>
                                <p:cTn id="29" presetID="12" presetClass="entr" presetSubtype="4" fill="hold" grpId="0" nodeType="afterEffect">
                                  <p:stCondLst>
                                    <p:cond delay="0"/>
                                  </p:stCondLst>
                                  <p:childTnLst>
                                    <p:set>
                                      <p:cBhvr>
                                        <p:cTn id="30" dur="1" fill="hold">
                                          <p:stCondLst>
                                            <p:cond delay="0"/>
                                          </p:stCondLst>
                                        </p:cTn>
                                        <p:tgtEl>
                                          <p:spTgt spid="114"/>
                                        </p:tgtEl>
                                        <p:attrNameLst>
                                          <p:attrName>style.visibility</p:attrName>
                                        </p:attrNameLst>
                                      </p:cBhvr>
                                      <p:to>
                                        <p:strVal val="visible"/>
                                      </p:to>
                                    </p:set>
                                    <p:anim calcmode="lin" valueType="num">
                                      <p:cBhvr additive="base">
                                        <p:cTn id="31" dur="300"/>
                                        <p:tgtEl>
                                          <p:spTgt spid="114"/>
                                        </p:tgtEl>
                                        <p:attrNameLst>
                                          <p:attrName>ppt_y</p:attrName>
                                        </p:attrNameLst>
                                      </p:cBhvr>
                                      <p:tavLst>
                                        <p:tav tm="0">
                                          <p:val>
                                            <p:strVal val="#ppt_y+#ppt_h*1.125000"/>
                                          </p:val>
                                        </p:tav>
                                        <p:tav tm="100000">
                                          <p:val>
                                            <p:strVal val="#ppt_y"/>
                                          </p:val>
                                        </p:tav>
                                      </p:tavLst>
                                    </p:anim>
                                    <p:animEffect transition="in" filter="wipe(up)">
                                      <p:cBhvr>
                                        <p:cTn id="32" dur="300"/>
                                        <p:tgtEl>
                                          <p:spTgt spid="1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0"/>
                                        </p:tgtEl>
                                        <p:attrNameLst>
                                          <p:attrName>style.visibility</p:attrName>
                                        </p:attrNameLst>
                                      </p:cBhvr>
                                      <p:to>
                                        <p:strVal val="visible"/>
                                      </p:to>
                                    </p:set>
                                    <p:animEffect transition="in" filter="fade">
                                      <p:cBhvr>
                                        <p:cTn id="35" dur="500"/>
                                        <p:tgtEl>
                                          <p:spTgt spid="140"/>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additive="base">
                                        <p:cTn id="39" dur="300"/>
                                        <p:tgtEl>
                                          <p:spTgt spid="115"/>
                                        </p:tgtEl>
                                        <p:attrNameLst>
                                          <p:attrName>ppt_y</p:attrName>
                                        </p:attrNameLst>
                                      </p:cBhvr>
                                      <p:tavLst>
                                        <p:tav tm="0">
                                          <p:val>
                                            <p:strVal val="#ppt_y+#ppt_h*1.125000"/>
                                          </p:val>
                                        </p:tav>
                                        <p:tav tm="100000">
                                          <p:val>
                                            <p:strVal val="#ppt_y"/>
                                          </p:val>
                                        </p:tav>
                                      </p:tavLst>
                                    </p:anim>
                                    <p:animEffect transition="in" filter="wipe(up)">
                                      <p:cBhvr>
                                        <p:cTn id="40" dur="300"/>
                                        <p:tgtEl>
                                          <p:spTgt spid="1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1"/>
                                        </p:tgtEl>
                                        <p:attrNameLst>
                                          <p:attrName>style.visibility</p:attrName>
                                        </p:attrNameLst>
                                      </p:cBhvr>
                                      <p:to>
                                        <p:strVal val="visible"/>
                                      </p:to>
                                    </p:set>
                                    <p:animEffect transition="in" filter="fade">
                                      <p:cBhvr>
                                        <p:cTn id="43" dur="500"/>
                                        <p:tgtEl>
                                          <p:spTgt spid="141"/>
                                        </p:tgtEl>
                                      </p:cBhvr>
                                    </p:animEffect>
                                  </p:childTnLst>
                                </p:cTn>
                              </p:par>
                            </p:childTnLst>
                          </p:cTn>
                        </p:par>
                        <p:par>
                          <p:cTn id="44" fill="hold">
                            <p:stCondLst>
                              <p:cond delay="2500"/>
                            </p:stCondLst>
                            <p:childTnLst>
                              <p:par>
                                <p:cTn id="45" presetID="12" presetClass="entr" presetSubtype="4" fill="hold" grpId="0" nodeType="afterEffect">
                                  <p:stCondLst>
                                    <p:cond delay="0"/>
                                  </p:stCondLst>
                                  <p:childTnLst>
                                    <p:set>
                                      <p:cBhvr>
                                        <p:cTn id="46" dur="1" fill="hold">
                                          <p:stCondLst>
                                            <p:cond delay="0"/>
                                          </p:stCondLst>
                                        </p:cTn>
                                        <p:tgtEl>
                                          <p:spTgt spid="116"/>
                                        </p:tgtEl>
                                        <p:attrNameLst>
                                          <p:attrName>style.visibility</p:attrName>
                                        </p:attrNameLst>
                                      </p:cBhvr>
                                      <p:to>
                                        <p:strVal val="visible"/>
                                      </p:to>
                                    </p:set>
                                    <p:anim calcmode="lin" valueType="num">
                                      <p:cBhvr additive="base">
                                        <p:cTn id="47" dur="300"/>
                                        <p:tgtEl>
                                          <p:spTgt spid="116"/>
                                        </p:tgtEl>
                                        <p:attrNameLst>
                                          <p:attrName>ppt_y</p:attrName>
                                        </p:attrNameLst>
                                      </p:cBhvr>
                                      <p:tavLst>
                                        <p:tav tm="0">
                                          <p:val>
                                            <p:strVal val="#ppt_y+#ppt_h*1.125000"/>
                                          </p:val>
                                        </p:tav>
                                        <p:tav tm="100000">
                                          <p:val>
                                            <p:strVal val="#ppt_y"/>
                                          </p:val>
                                        </p:tav>
                                      </p:tavLst>
                                    </p:anim>
                                    <p:animEffect transition="in" filter="wipe(up)">
                                      <p:cBhvr>
                                        <p:cTn id="48" dur="300"/>
                                        <p:tgtEl>
                                          <p:spTgt spid="1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2"/>
                                        </p:tgtEl>
                                        <p:attrNameLst>
                                          <p:attrName>style.visibility</p:attrName>
                                        </p:attrNameLst>
                                      </p:cBhvr>
                                      <p:to>
                                        <p:strVal val="visible"/>
                                      </p:to>
                                    </p:set>
                                    <p:animEffect transition="in" filter="fade">
                                      <p:cBhvr>
                                        <p:cTn id="51" dur="500"/>
                                        <p:tgtEl>
                                          <p:spTgt spid="142"/>
                                        </p:tgtEl>
                                      </p:cBhvr>
                                    </p:animEffect>
                                  </p:childTnLst>
                                </p:cTn>
                              </p:par>
                            </p:childTnLst>
                          </p:cTn>
                        </p:par>
                        <p:par>
                          <p:cTn id="52" fill="hold">
                            <p:stCondLst>
                              <p:cond delay="3000"/>
                            </p:stCondLst>
                            <p:childTnLst>
                              <p:par>
                                <p:cTn id="53" presetID="12" presetClass="entr" presetSubtype="4"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additive="base">
                                        <p:cTn id="55" dur="300"/>
                                        <p:tgtEl>
                                          <p:spTgt spid="33"/>
                                        </p:tgtEl>
                                        <p:attrNameLst>
                                          <p:attrName>ppt_y</p:attrName>
                                        </p:attrNameLst>
                                      </p:cBhvr>
                                      <p:tavLst>
                                        <p:tav tm="0">
                                          <p:val>
                                            <p:strVal val="#ppt_y+#ppt_h*1.125000"/>
                                          </p:val>
                                        </p:tav>
                                        <p:tav tm="100000">
                                          <p:val>
                                            <p:strVal val="#ppt_y"/>
                                          </p:val>
                                        </p:tav>
                                      </p:tavLst>
                                    </p:anim>
                                    <p:animEffect transition="in" filter="wipe(up)">
                                      <p:cBhvr>
                                        <p:cTn id="56" dur="300"/>
                                        <p:tgtEl>
                                          <p:spTgt spid="3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500"/>
                                        <p:tgtEl>
                                          <p:spTgt spid="45"/>
                                        </p:tgtEl>
                                      </p:cBhvr>
                                    </p:animEffect>
                                  </p:childTnLst>
                                </p:cTn>
                              </p:par>
                            </p:childTnLst>
                          </p:cTn>
                        </p:par>
                        <p:par>
                          <p:cTn id="60" fill="hold">
                            <p:stCondLst>
                              <p:cond delay="3500"/>
                            </p:stCondLst>
                            <p:childTnLst>
                              <p:par>
                                <p:cTn id="61" presetID="12" presetClass="entr" presetSubtype="4"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300"/>
                                        <p:tgtEl>
                                          <p:spTgt spid="34"/>
                                        </p:tgtEl>
                                        <p:attrNameLst>
                                          <p:attrName>ppt_y</p:attrName>
                                        </p:attrNameLst>
                                      </p:cBhvr>
                                      <p:tavLst>
                                        <p:tav tm="0">
                                          <p:val>
                                            <p:strVal val="#ppt_y+#ppt_h*1.125000"/>
                                          </p:val>
                                        </p:tav>
                                        <p:tav tm="100000">
                                          <p:val>
                                            <p:strVal val="#ppt_y"/>
                                          </p:val>
                                        </p:tav>
                                      </p:tavLst>
                                    </p:anim>
                                    <p:animEffect transition="in" filter="wipe(up)">
                                      <p:cBhvr>
                                        <p:cTn id="64" dur="300"/>
                                        <p:tgtEl>
                                          <p:spTgt spid="3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500"/>
                                        <p:tgtEl>
                                          <p:spTgt spid="46"/>
                                        </p:tgtEl>
                                      </p:cBhvr>
                                    </p:animEffect>
                                  </p:childTnLst>
                                </p:cTn>
                              </p:par>
                            </p:childTnLst>
                          </p:cTn>
                        </p:par>
                        <p:par>
                          <p:cTn id="68" fill="hold">
                            <p:stCondLst>
                              <p:cond delay="4000"/>
                            </p:stCondLst>
                            <p:childTnLst>
                              <p:par>
                                <p:cTn id="69" presetID="12" presetClass="entr" presetSubtype="4" fill="hold" grpId="0" nodeType="after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additive="base">
                                        <p:cTn id="71" dur="300"/>
                                        <p:tgtEl>
                                          <p:spTgt spid="35"/>
                                        </p:tgtEl>
                                        <p:attrNameLst>
                                          <p:attrName>ppt_y</p:attrName>
                                        </p:attrNameLst>
                                      </p:cBhvr>
                                      <p:tavLst>
                                        <p:tav tm="0">
                                          <p:val>
                                            <p:strVal val="#ppt_y+#ppt_h*1.125000"/>
                                          </p:val>
                                        </p:tav>
                                        <p:tav tm="100000">
                                          <p:val>
                                            <p:strVal val="#ppt_y"/>
                                          </p:val>
                                        </p:tav>
                                      </p:tavLst>
                                    </p:anim>
                                    <p:animEffect transition="in" filter="wipe(up)">
                                      <p:cBhvr>
                                        <p:cTn id="72" dur="300"/>
                                        <p:tgtEl>
                                          <p:spTgt spid="3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fade">
                                      <p:cBhvr>
                                        <p:cTn id="75" dur="500"/>
                                        <p:tgtEl>
                                          <p:spTgt spid="47"/>
                                        </p:tgtEl>
                                      </p:cBhvr>
                                    </p:animEffect>
                                  </p:childTnLst>
                                </p:cTn>
                              </p:par>
                            </p:childTnLst>
                          </p:cTn>
                        </p:par>
                        <p:par>
                          <p:cTn id="76" fill="hold">
                            <p:stCondLst>
                              <p:cond delay="4500"/>
                            </p:stCondLst>
                            <p:childTnLst>
                              <p:par>
                                <p:cTn id="77" presetID="12" presetClass="entr" presetSubtype="4"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300"/>
                                        <p:tgtEl>
                                          <p:spTgt spid="36"/>
                                        </p:tgtEl>
                                        <p:attrNameLst>
                                          <p:attrName>ppt_y</p:attrName>
                                        </p:attrNameLst>
                                      </p:cBhvr>
                                      <p:tavLst>
                                        <p:tav tm="0">
                                          <p:val>
                                            <p:strVal val="#ppt_y+#ppt_h*1.125000"/>
                                          </p:val>
                                        </p:tav>
                                        <p:tav tm="100000">
                                          <p:val>
                                            <p:strVal val="#ppt_y"/>
                                          </p:val>
                                        </p:tav>
                                      </p:tavLst>
                                    </p:anim>
                                    <p:animEffect transition="in" filter="wipe(up)">
                                      <p:cBhvr>
                                        <p:cTn id="80" dur="300"/>
                                        <p:tgtEl>
                                          <p:spTgt spid="3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fade">
                                      <p:cBhvr>
                                        <p:cTn id="83" dur="500"/>
                                        <p:tgtEl>
                                          <p:spTgt spid="48"/>
                                        </p:tgtEl>
                                      </p:cBhvr>
                                    </p:animEffect>
                                  </p:childTnLst>
                                </p:cTn>
                              </p:par>
                            </p:childTnLst>
                          </p:cTn>
                        </p:par>
                        <p:par>
                          <p:cTn id="84" fill="hold">
                            <p:stCondLst>
                              <p:cond delay="5000"/>
                            </p:stCondLst>
                            <p:childTnLst>
                              <p:par>
                                <p:cTn id="85" presetID="12" presetClass="entr" presetSubtype="4"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300"/>
                                        <p:tgtEl>
                                          <p:spTgt spid="37"/>
                                        </p:tgtEl>
                                        <p:attrNameLst>
                                          <p:attrName>ppt_y</p:attrName>
                                        </p:attrNameLst>
                                      </p:cBhvr>
                                      <p:tavLst>
                                        <p:tav tm="0">
                                          <p:val>
                                            <p:strVal val="#ppt_y+#ppt_h*1.125000"/>
                                          </p:val>
                                        </p:tav>
                                        <p:tav tm="100000">
                                          <p:val>
                                            <p:strVal val="#ppt_y"/>
                                          </p:val>
                                        </p:tav>
                                      </p:tavLst>
                                    </p:anim>
                                    <p:animEffect transition="in" filter="wipe(up)">
                                      <p:cBhvr>
                                        <p:cTn id="88" dur="300"/>
                                        <p:tgtEl>
                                          <p:spTgt spid="3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fade">
                                      <p:cBhvr>
                                        <p:cTn id="91" dur="500"/>
                                        <p:tgtEl>
                                          <p:spTgt spid="49"/>
                                        </p:tgtEl>
                                      </p:cBhvr>
                                    </p:animEffect>
                                  </p:childTnLst>
                                </p:cTn>
                              </p:par>
                            </p:childTnLst>
                          </p:cTn>
                        </p:par>
                        <p:par>
                          <p:cTn id="92" fill="hold">
                            <p:stCondLst>
                              <p:cond delay="5500"/>
                            </p:stCondLst>
                            <p:childTnLst>
                              <p:par>
                                <p:cTn id="93" presetID="12" presetClass="entr" presetSubtype="4" fill="hold" grpId="0" nodeType="afterEffect">
                                  <p:stCondLst>
                                    <p:cond delay="0"/>
                                  </p:stCondLst>
                                  <p:childTnLst>
                                    <p:set>
                                      <p:cBhvr>
                                        <p:cTn id="94" dur="1" fill="hold">
                                          <p:stCondLst>
                                            <p:cond delay="0"/>
                                          </p:stCondLst>
                                        </p:cTn>
                                        <p:tgtEl>
                                          <p:spTgt spid="38"/>
                                        </p:tgtEl>
                                        <p:attrNameLst>
                                          <p:attrName>style.visibility</p:attrName>
                                        </p:attrNameLst>
                                      </p:cBhvr>
                                      <p:to>
                                        <p:strVal val="visible"/>
                                      </p:to>
                                    </p:set>
                                    <p:anim calcmode="lin" valueType="num">
                                      <p:cBhvr additive="base">
                                        <p:cTn id="95" dur="300"/>
                                        <p:tgtEl>
                                          <p:spTgt spid="38"/>
                                        </p:tgtEl>
                                        <p:attrNameLst>
                                          <p:attrName>ppt_y</p:attrName>
                                        </p:attrNameLst>
                                      </p:cBhvr>
                                      <p:tavLst>
                                        <p:tav tm="0">
                                          <p:val>
                                            <p:strVal val="#ppt_y+#ppt_h*1.125000"/>
                                          </p:val>
                                        </p:tav>
                                        <p:tav tm="100000">
                                          <p:val>
                                            <p:strVal val="#ppt_y"/>
                                          </p:val>
                                        </p:tav>
                                      </p:tavLst>
                                    </p:anim>
                                    <p:animEffect transition="in" filter="wipe(up)">
                                      <p:cBhvr>
                                        <p:cTn id="96" dur="300"/>
                                        <p:tgtEl>
                                          <p:spTgt spid="3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19"/>
                                        </p:tgtEl>
                                        <p:attrNameLst>
                                          <p:attrName>style.visibility</p:attrName>
                                        </p:attrNameLst>
                                      </p:cBhvr>
                                      <p:to>
                                        <p:strVal val="visible"/>
                                      </p:to>
                                    </p:set>
                                    <p:animEffect transition="in" filter="fade">
                                      <p:cBhvr>
                                        <p:cTn id="99" dur="500"/>
                                        <p:tgtEl>
                                          <p:spTgt spid="11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fade">
                                      <p:cBhvr>
                                        <p:cTn id="102" dur="500"/>
                                        <p:tgtEl>
                                          <p:spTgt spid="12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26"/>
                                        </p:tgtEl>
                                        <p:attrNameLst>
                                          <p:attrName>style.visibility</p:attrName>
                                        </p:attrNameLst>
                                      </p:cBhvr>
                                      <p:to>
                                        <p:strVal val="visible"/>
                                      </p:to>
                                    </p:set>
                                    <p:animEffect transition="in" filter="fade">
                                      <p:cBhvr>
                                        <p:cTn id="105" dur="500"/>
                                        <p:tgtEl>
                                          <p:spTgt spid="126"/>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27"/>
                                        </p:tgtEl>
                                        <p:attrNameLst>
                                          <p:attrName>style.visibility</p:attrName>
                                        </p:attrNameLst>
                                      </p:cBhvr>
                                      <p:to>
                                        <p:strVal val="visible"/>
                                      </p:to>
                                    </p:set>
                                    <p:animEffect transition="in" filter="fade">
                                      <p:cBhvr>
                                        <p:cTn id="108" dur="500"/>
                                        <p:tgtEl>
                                          <p:spTgt spid="12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28"/>
                                        </p:tgtEl>
                                        <p:attrNameLst>
                                          <p:attrName>style.visibility</p:attrName>
                                        </p:attrNameLst>
                                      </p:cBhvr>
                                      <p:to>
                                        <p:strVal val="visible"/>
                                      </p:to>
                                    </p:set>
                                    <p:animEffect transition="in" filter="fade">
                                      <p:cBhvr>
                                        <p:cTn id="111" dur="500"/>
                                        <p:tgtEl>
                                          <p:spTgt spid="12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29"/>
                                        </p:tgtEl>
                                        <p:attrNameLst>
                                          <p:attrName>style.visibility</p:attrName>
                                        </p:attrNameLst>
                                      </p:cBhvr>
                                      <p:to>
                                        <p:strVal val="visible"/>
                                      </p:to>
                                    </p:set>
                                    <p:animEffect transition="in" filter="fade">
                                      <p:cBhvr>
                                        <p:cTn id="114" dur="500"/>
                                        <p:tgtEl>
                                          <p:spTgt spid="12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50"/>
                                        </p:tgtEl>
                                        <p:attrNameLst>
                                          <p:attrName>style.visibility</p:attrName>
                                        </p:attrNameLst>
                                      </p:cBhvr>
                                      <p:to>
                                        <p:strVal val="visible"/>
                                      </p:to>
                                    </p:set>
                                    <p:animEffect transition="in" filter="fade">
                                      <p:cBhvr>
                                        <p:cTn id="117" dur="500"/>
                                        <p:tgtEl>
                                          <p:spTgt spid="50"/>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9"/>
                                        </p:tgtEl>
                                        <p:attrNameLst>
                                          <p:attrName>style.visibility</p:attrName>
                                        </p:attrNameLst>
                                      </p:cBhvr>
                                      <p:to>
                                        <p:strVal val="visible"/>
                                      </p:to>
                                    </p:set>
                                    <p:animEffect transition="in" filter="fade">
                                      <p:cBhvr>
                                        <p:cTn id="120" dur="500"/>
                                        <p:tgtEl>
                                          <p:spTgt spid="39"/>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0"/>
                                        </p:tgtEl>
                                        <p:attrNameLst>
                                          <p:attrName>style.visibility</p:attrName>
                                        </p:attrNameLst>
                                      </p:cBhvr>
                                      <p:to>
                                        <p:strVal val="visible"/>
                                      </p:to>
                                    </p:set>
                                    <p:animEffect transition="in" filter="fade">
                                      <p:cBhvr>
                                        <p:cTn id="123" dur="500"/>
                                        <p:tgtEl>
                                          <p:spTgt spid="4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1"/>
                                        </p:tgtEl>
                                        <p:attrNameLst>
                                          <p:attrName>style.visibility</p:attrName>
                                        </p:attrNameLst>
                                      </p:cBhvr>
                                      <p:to>
                                        <p:strVal val="visible"/>
                                      </p:to>
                                    </p:set>
                                    <p:animEffect transition="in" filter="fade">
                                      <p:cBhvr>
                                        <p:cTn id="126" dur="500"/>
                                        <p:tgtEl>
                                          <p:spTgt spid="4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2"/>
                                        </p:tgtEl>
                                        <p:attrNameLst>
                                          <p:attrName>style.visibility</p:attrName>
                                        </p:attrNameLst>
                                      </p:cBhvr>
                                      <p:to>
                                        <p:strVal val="visible"/>
                                      </p:to>
                                    </p:set>
                                    <p:animEffect transition="in" filter="fade">
                                      <p:cBhvr>
                                        <p:cTn id="129" dur="500"/>
                                        <p:tgtEl>
                                          <p:spTgt spid="42"/>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500"/>
                                        <p:tgtEl>
                                          <p:spTgt spid="43"/>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4"/>
                                        </p:tgtEl>
                                        <p:attrNameLst>
                                          <p:attrName>style.visibility</p:attrName>
                                        </p:attrNameLst>
                                      </p:cBhvr>
                                      <p:to>
                                        <p:strVal val="visible"/>
                                      </p:to>
                                    </p:set>
                                    <p:animEffect transition="in" filter="fade">
                                      <p:cBhvr>
                                        <p:cTn id="135" dur="500"/>
                                        <p:tgtEl>
                                          <p:spTgt spid="44"/>
                                        </p:tgtEl>
                                      </p:cBhvr>
                                    </p:animEffect>
                                  </p:childTnLst>
                                </p:cTn>
                              </p:par>
                            </p:childTnLst>
                          </p:cTn>
                        </p:par>
                        <p:par>
                          <p:cTn id="136" fill="hold">
                            <p:stCondLst>
                              <p:cond delay="6000"/>
                            </p:stCondLst>
                            <p:childTnLst>
                              <p:par>
                                <p:cTn id="137" presetID="14" presetClass="entr" presetSubtype="10" fill="hold" nodeType="afterEffect">
                                  <p:stCondLst>
                                    <p:cond delay="0"/>
                                  </p:stCondLst>
                                  <p:childTnLst>
                                    <p:set>
                                      <p:cBhvr>
                                        <p:cTn id="138" dur="1" fill="hold">
                                          <p:stCondLst>
                                            <p:cond delay="0"/>
                                          </p:stCondLst>
                                        </p:cTn>
                                        <p:tgtEl>
                                          <p:spTgt spid="131"/>
                                        </p:tgtEl>
                                        <p:attrNameLst>
                                          <p:attrName>style.visibility</p:attrName>
                                        </p:attrNameLst>
                                      </p:cBhvr>
                                      <p:to>
                                        <p:strVal val="visible"/>
                                      </p:to>
                                    </p:set>
                                    <p:animEffect transition="in" filter="randombar(horizontal)">
                                      <p:cBhvr>
                                        <p:cTn id="139" dur="500"/>
                                        <p:tgtEl>
                                          <p:spTgt spid="131"/>
                                        </p:tgtEl>
                                      </p:cBhvr>
                                    </p:animEffect>
                                  </p:childTnLst>
                                </p:cTn>
                              </p:par>
                            </p:childTnLst>
                          </p:cTn>
                        </p:par>
                        <p:par>
                          <p:cTn id="140" fill="hold">
                            <p:stCondLst>
                              <p:cond delay="6500"/>
                            </p:stCondLst>
                            <p:childTnLst>
                              <p:par>
                                <p:cTn id="141" presetID="12" presetClass="entr" presetSubtype="1" fill="hold" grpId="0" nodeType="afterEffect">
                                  <p:stCondLst>
                                    <p:cond delay="0"/>
                                  </p:stCondLst>
                                  <p:childTnLst>
                                    <p:set>
                                      <p:cBhvr>
                                        <p:cTn id="142" dur="1" fill="hold">
                                          <p:stCondLst>
                                            <p:cond delay="0"/>
                                          </p:stCondLst>
                                        </p:cTn>
                                        <p:tgtEl>
                                          <p:spTgt spid="130"/>
                                        </p:tgtEl>
                                        <p:attrNameLst>
                                          <p:attrName>style.visibility</p:attrName>
                                        </p:attrNameLst>
                                      </p:cBhvr>
                                      <p:to>
                                        <p:strVal val="visible"/>
                                      </p:to>
                                    </p:set>
                                    <p:anim calcmode="lin" valueType="num">
                                      <p:cBhvr additive="base">
                                        <p:cTn id="143" dur="1000"/>
                                        <p:tgtEl>
                                          <p:spTgt spid="130"/>
                                        </p:tgtEl>
                                        <p:attrNameLst>
                                          <p:attrName>ppt_y</p:attrName>
                                        </p:attrNameLst>
                                      </p:cBhvr>
                                      <p:tavLst>
                                        <p:tav tm="0">
                                          <p:val>
                                            <p:strVal val="#ppt_y-#ppt_h*1.125000"/>
                                          </p:val>
                                        </p:tav>
                                        <p:tav tm="100000">
                                          <p:val>
                                            <p:strVal val="#ppt_y"/>
                                          </p:val>
                                        </p:tav>
                                      </p:tavLst>
                                    </p:anim>
                                    <p:animEffect transition="in" filter="wipe(down)">
                                      <p:cBhvr>
                                        <p:cTn id="144" dur="10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5" grpId="0" animBg="1"/>
      <p:bldP spid="113" grpId="0" animBg="1"/>
      <p:bldP spid="114" grpId="0" animBg="1"/>
      <p:bldP spid="115" grpId="0" animBg="1"/>
      <p:bldP spid="116" grpId="0" animBg="1"/>
      <p:bldP spid="119" grpId="0"/>
      <p:bldP spid="120" grpId="0"/>
      <p:bldP spid="126" grpId="0"/>
      <p:bldP spid="127" grpId="0"/>
      <p:bldP spid="128" grpId="0"/>
      <p:bldP spid="129" grpId="0"/>
      <p:bldP spid="130" grpId="0"/>
      <p:bldP spid="137" grpId="0"/>
      <p:bldP spid="138" grpId="0"/>
      <p:bldP spid="139" grpId="0"/>
      <p:bldP spid="140" grpId="0"/>
      <p:bldP spid="141" grpId="0"/>
      <p:bldP spid="142" grpId="0"/>
      <p:bldP spid="33" grpId="0" animBg="1"/>
      <p:bldP spid="34" grpId="0" animBg="1"/>
      <p:bldP spid="35" grpId="0" animBg="1"/>
      <p:bldP spid="36" grpId="0" animBg="1"/>
      <p:bldP spid="37" grpId="0" animBg="1"/>
      <p:bldP spid="38" grpId="0" animBg="1"/>
      <p:bldP spid="39" grpId="0"/>
      <p:bldP spid="40" grpId="0"/>
      <p:bldP spid="41" grpId="0"/>
      <p:bldP spid="42" grpId="0"/>
      <p:bldP spid="43" grpId="0"/>
      <p:bldP spid="44" grpId="0"/>
      <p:bldP spid="45" grpId="0"/>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原创设计师QQ598969553      _1"/>
          <p:cNvCxnSpPr/>
          <p:nvPr/>
        </p:nvCxnSpPr>
        <p:spPr bwMode="auto">
          <a:xfrm>
            <a:off x="4581221" y="1122354"/>
            <a:ext cx="0" cy="1417397"/>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原创设计师QQ598969553      _2"/>
          <p:cNvCxnSpPr/>
          <p:nvPr/>
        </p:nvCxnSpPr>
        <p:spPr bwMode="auto">
          <a:xfrm>
            <a:off x="4581221" y="3205565"/>
            <a:ext cx="0" cy="1417397"/>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6" name="原创设计师QQ598969553      _3"/>
          <p:cNvSpPr/>
          <p:nvPr/>
        </p:nvSpPr>
        <p:spPr bwMode="auto">
          <a:xfrm>
            <a:off x="4171884" y="2517756"/>
            <a:ext cx="818676" cy="659327"/>
          </a:xfrm>
          <a:prstGeom prst="hexagon">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58" name="原创设计师QQ598969553      _4"/>
          <p:cNvSpPr txBox="1"/>
          <p:nvPr/>
        </p:nvSpPr>
        <p:spPr>
          <a:xfrm>
            <a:off x="5390825" y="1319963"/>
            <a:ext cx="1266331" cy="506720"/>
          </a:xfrm>
          <a:prstGeom prst="rect">
            <a:avLst/>
          </a:prstGeom>
          <a:noFill/>
          <a:ln w="28575" cap="flat">
            <a:noFill/>
            <a:prstDash val="solid"/>
            <a:miter lim="800000"/>
            <a:headEnd/>
            <a:tailEnd/>
          </a:ln>
          <a:effectLst>
            <a:outerShdw blurRad="228600" dist="228600" algn="t" rotWithShape="0">
              <a:schemeClr val="tx1">
                <a:lumMod val="85000"/>
                <a:lumOff val="15000"/>
                <a:alpha val="6000"/>
              </a:schemeClr>
            </a:outerShdw>
          </a:effectLst>
        </p:spPr>
        <p:txBody>
          <a:bodyPr wrap="none" lIns="90467" tIns="45233" rIns="90467" bIns="45233" rtlCol="0">
            <a:spAutoFit/>
          </a:bodyPr>
          <a:lstStyle>
            <a:defPPr>
              <a:defRPr lang="zh-CN"/>
            </a:defPPr>
            <a:lvl1pPr algn="r">
              <a:defRPr b="1">
                <a:solidFill>
                  <a:schemeClr val="bg1"/>
                </a:solidFill>
                <a:latin typeface="+mn-ea"/>
              </a:defRPr>
            </a:lvl1pPr>
          </a:lstStyle>
          <a:p>
            <a:r>
              <a:rPr lang="en-US" altLang="zh-CN" sz="2699" kern="0" dirty="0">
                <a:solidFill>
                  <a:schemeClr val="accent1"/>
                </a:solidFill>
                <a:latin typeface="Impact" pitchFamily="34" charset="0"/>
                <a:ea typeface="微软雅黑" pitchFamily="34" charset="-122"/>
              </a:rPr>
              <a:t>2015 </a:t>
            </a:r>
            <a:r>
              <a:rPr lang="zh-CN" altLang="en-US" sz="2699" kern="0" dirty="0">
                <a:solidFill>
                  <a:schemeClr val="accent1"/>
                </a:solidFill>
                <a:latin typeface="Impact" pitchFamily="34" charset="0"/>
                <a:ea typeface="微软雅黑" pitchFamily="34" charset="-122"/>
              </a:rPr>
              <a:t>年</a:t>
            </a:r>
          </a:p>
        </p:txBody>
      </p:sp>
      <p:sp>
        <p:nvSpPr>
          <p:cNvPr id="59" name="原创设计师QQ598969553      _5"/>
          <p:cNvSpPr txBox="1"/>
          <p:nvPr/>
        </p:nvSpPr>
        <p:spPr>
          <a:xfrm>
            <a:off x="1011824" y="1941770"/>
            <a:ext cx="2726999" cy="576098"/>
          </a:xfrm>
          <a:prstGeom prst="rect">
            <a:avLst/>
          </a:prstGeom>
          <a:noFill/>
        </p:spPr>
        <p:txBody>
          <a:bodyPr wrap="square" lIns="90467" tIns="45233" rIns="90467" bIns="45233" rtlCol="0">
            <a:spAutoFit/>
          </a:bodyPr>
          <a:lstStyle/>
          <a:p>
            <a:pPr algn="r"/>
            <a:r>
              <a:rPr lang="zh-CN" altLang="en-US" sz="1050" dirty="0">
                <a:solidFill>
                  <a:schemeClr val="bg2"/>
                </a:solidFill>
                <a:latin typeface="微软雅黑" panose="020B0503020204020204" pitchFamily="34" charset="-122"/>
                <a:ea typeface="微软雅黑" panose="020B0503020204020204" pitchFamily="34" charset="-122"/>
              </a:rPr>
              <a:t>这里输入简要文字说明这里输入简要文字说明这里输入简要文字说明</a:t>
            </a:r>
          </a:p>
          <a:p>
            <a:pPr algn="r"/>
            <a:r>
              <a:rPr lang="zh-CN" altLang="en-US" sz="1050" dirty="0">
                <a:solidFill>
                  <a:schemeClr val="bg2"/>
                </a:solidFill>
                <a:latin typeface="微软雅黑" panose="020B0503020204020204" pitchFamily="34" charset="-122"/>
                <a:ea typeface="微软雅黑" panose="020B0503020204020204" pitchFamily="34" charset="-122"/>
              </a:rPr>
              <a:t>这里输入简要文字说明</a:t>
            </a:r>
          </a:p>
        </p:txBody>
      </p:sp>
      <p:sp>
        <p:nvSpPr>
          <p:cNvPr id="60" name="原创设计师QQ598969553      _6"/>
          <p:cNvSpPr txBox="1"/>
          <p:nvPr/>
        </p:nvSpPr>
        <p:spPr>
          <a:xfrm>
            <a:off x="5293657" y="1941770"/>
            <a:ext cx="2726999" cy="576098"/>
          </a:xfrm>
          <a:prstGeom prst="rect">
            <a:avLst/>
          </a:prstGeom>
          <a:noFill/>
        </p:spPr>
        <p:txBody>
          <a:bodyPr wrap="square" lIns="90467" tIns="45233" rIns="90467" bIns="45233" rtlCol="0">
            <a:spAutoFit/>
          </a:bodyPr>
          <a:lstStyle/>
          <a:p>
            <a:r>
              <a:rPr lang="zh-CN" altLang="en-US" sz="1050" dirty="0">
                <a:solidFill>
                  <a:schemeClr val="bg2"/>
                </a:solidFill>
                <a:latin typeface="微软雅黑" panose="020B0503020204020204" pitchFamily="34" charset="-122"/>
                <a:ea typeface="微软雅黑" panose="020B0503020204020204" pitchFamily="34" charset="-122"/>
              </a:rPr>
              <a:t>这里输入简要文字说明这里输入简要文字说明这里输入简要文字说明</a:t>
            </a:r>
          </a:p>
          <a:p>
            <a:r>
              <a:rPr lang="zh-CN" altLang="en-US" sz="1050" dirty="0">
                <a:solidFill>
                  <a:schemeClr val="bg2"/>
                </a:solidFill>
                <a:latin typeface="微软雅黑" panose="020B0503020204020204" pitchFamily="34" charset="-122"/>
                <a:ea typeface="微软雅黑" panose="020B0503020204020204" pitchFamily="34" charset="-122"/>
              </a:rPr>
              <a:t>这里输入简要文字说明</a:t>
            </a:r>
          </a:p>
        </p:txBody>
      </p:sp>
      <p:sp>
        <p:nvSpPr>
          <p:cNvPr id="61" name="原创设计师QQ598969553      _7"/>
          <p:cNvSpPr/>
          <p:nvPr/>
        </p:nvSpPr>
        <p:spPr bwMode="auto">
          <a:xfrm flipH="1">
            <a:off x="1818332" y="2722447"/>
            <a:ext cx="1920491" cy="346196"/>
          </a:xfrm>
          <a:prstGeom prst="homePlate">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pPr algn="r"/>
            <a:r>
              <a:rPr lang="zh-CN" altLang="en-US" sz="1350" dirty="0">
                <a:ea typeface="微软雅黑" panose="020B0503020204020204" pitchFamily="34" charset="-122"/>
              </a:rPr>
              <a:t>计划完成：</a:t>
            </a:r>
            <a:r>
              <a:rPr lang="en-US" altLang="zh-CN" sz="1350" dirty="0">
                <a:ea typeface="微软雅黑" panose="020B0503020204020204" pitchFamily="34" charset="-122"/>
              </a:rPr>
              <a:t>60%</a:t>
            </a:r>
            <a:endParaRPr lang="zh-CN" altLang="en-US" sz="1350" dirty="0">
              <a:ea typeface="微软雅黑" panose="020B0503020204020204" pitchFamily="34" charset="-122"/>
            </a:endParaRPr>
          </a:p>
        </p:txBody>
      </p:sp>
      <p:sp>
        <p:nvSpPr>
          <p:cNvPr id="62" name="原创设计师QQ598969553      _8"/>
          <p:cNvSpPr/>
          <p:nvPr/>
        </p:nvSpPr>
        <p:spPr bwMode="auto">
          <a:xfrm flipH="1">
            <a:off x="1444661" y="3165678"/>
            <a:ext cx="2263440" cy="365260"/>
          </a:xfrm>
          <a:prstGeom prst="homePlate">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pPr algn="r"/>
            <a:r>
              <a:rPr lang="zh-CN" altLang="en-US" sz="1350" dirty="0">
                <a:ea typeface="微软雅黑" panose="020B0503020204020204" pitchFamily="34" charset="-122"/>
              </a:rPr>
              <a:t>实际完成数：</a:t>
            </a:r>
            <a:r>
              <a:rPr lang="en-US" altLang="zh-CN" sz="1350" dirty="0">
                <a:ea typeface="微软雅黑" panose="020B0503020204020204" pitchFamily="34" charset="-122"/>
              </a:rPr>
              <a:t>555</a:t>
            </a:r>
            <a:r>
              <a:rPr lang="zh-CN" altLang="en-US" sz="1350" dirty="0">
                <a:ea typeface="微软雅黑" panose="020B0503020204020204" pitchFamily="34" charset="-122"/>
              </a:rPr>
              <a:t>万</a:t>
            </a:r>
          </a:p>
        </p:txBody>
      </p:sp>
      <p:sp>
        <p:nvSpPr>
          <p:cNvPr id="63" name="原创设计师QQ598969553      _9"/>
          <p:cNvSpPr/>
          <p:nvPr/>
        </p:nvSpPr>
        <p:spPr bwMode="auto">
          <a:xfrm flipH="1">
            <a:off x="1768513" y="3664315"/>
            <a:ext cx="1939591" cy="365260"/>
          </a:xfrm>
          <a:prstGeom prst="homePlate">
            <a:avLst/>
          </a:prstGeom>
          <a:solidFill>
            <a:schemeClr val="accent4"/>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pPr algn="r"/>
            <a:r>
              <a:rPr lang="zh-CN" altLang="en-US" sz="1350" dirty="0">
                <a:ea typeface="微软雅黑" panose="020B0503020204020204" pitchFamily="34" charset="-122"/>
              </a:rPr>
              <a:t>回款数：</a:t>
            </a:r>
            <a:r>
              <a:rPr lang="en-US" altLang="zh-CN" sz="1350" dirty="0">
                <a:ea typeface="微软雅黑" panose="020B0503020204020204" pitchFamily="34" charset="-122"/>
              </a:rPr>
              <a:t>400</a:t>
            </a:r>
            <a:r>
              <a:rPr lang="zh-CN" altLang="en-US" sz="1350" dirty="0">
                <a:ea typeface="微软雅黑" panose="020B0503020204020204" pitchFamily="34" charset="-122"/>
              </a:rPr>
              <a:t>万</a:t>
            </a:r>
          </a:p>
        </p:txBody>
      </p:sp>
      <p:sp>
        <p:nvSpPr>
          <p:cNvPr id="64" name="原创设计师QQ598969553      _10"/>
          <p:cNvSpPr/>
          <p:nvPr/>
        </p:nvSpPr>
        <p:spPr bwMode="auto">
          <a:xfrm flipH="1">
            <a:off x="2146336" y="4150256"/>
            <a:ext cx="1561767" cy="365260"/>
          </a:xfrm>
          <a:prstGeom prst="homePlate">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pPr algn="r"/>
            <a:r>
              <a:rPr lang="zh-CN" altLang="en-US" sz="1350" dirty="0">
                <a:ea typeface="微软雅黑" panose="020B0503020204020204" pitchFamily="34" charset="-122"/>
              </a:rPr>
              <a:t>您的文字</a:t>
            </a:r>
          </a:p>
        </p:txBody>
      </p:sp>
      <p:sp>
        <p:nvSpPr>
          <p:cNvPr id="65" name="原创设计师QQ598969553      _11"/>
          <p:cNvSpPr/>
          <p:nvPr/>
        </p:nvSpPr>
        <p:spPr bwMode="auto">
          <a:xfrm>
            <a:off x="5405678" y="2722447"/>
            <a:ext cx="1751300" cy="342267"/>
          </a:xfrm>
          <a:prstGeom prst="homePlate">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r>
              <a:rPr lang="zh-CN" altLang="en-US" sz="1350" dirty="0">
                <a:ea typeface="微软雅黑" panose="020B0503020204020204" pitchFamily="34" charset="-122"/>
              </a:rPr>
              <a:t>计划完成：</a:t>
            </a:r>
            <a:r>
              <a:rPr lang="en-US" altLang="zh-CN" sz="1350" dirty="0">
                <a:ea typeface="微软雅黑" panose="020B0503020204020204" pitchFamily="34" charset="-122"/>
              </a:rPr>
              <a:t>80%</a:t>
            </a:r>
            <a:endParaRPr lang="zh-CN" altLang="en-US" sz="1350" dirty="0">
              <a:ea typeface="微软雅黑" panose="020B0503020204020204" pitchFamily="34" charset="-122"/>
            </a:endParaRPr>
          </a:p>
        </p:txBody>
      </p:sp>
      <p:sp>
        <p:nvSpPr>
          <p:cNvPr id="66" name="原创设计师QQ598969553      _12"/>
          <p:cNvSpPr/>
          <p:nvPr/>
        </p:nvSpPr>
        <p:spPr bwMode="auto">
          <a:xfrm>
            <a:off x="5414707" y="3205566"/>
            <a:ext cx="2234923" cy="379367"/>
          </a:xfrm>
          <a:prstGeom prst="homePlate">
            <a:avLst/>
          </a:prstGeom>
          <a:solidFill>
            <a:schemeClr val="accent3"/>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r>
              <a:rPr lang="zh-CN" altLang="en-US" sz="1350" dirty="0">
                <a:ea typeface="微软雅黑" panose="020B0503020204020204" pitchFamily="34" charset="-122"/>
              </a:rPr>
              <a:t>实际完成数：</a:t>
            </a:r>
            <a:r>
              <a:rPr lang="en-US" altLang="zh-CN" sz="1350" dirty="0">
                <a:ea typeface="微软雅黑" panose="020B0503020204020204" pitchFamily="34" charset="-122"/>
              </a:rPr>
              <a:t>800</a:t>
            </a:r>
            <a:r>
              <a:rPr lang="zh-CN" altLang="en-US" sz="1350" dirty="0">
                <a:ea typeface="微软雅黑" panose="020B0503020204020204" pitchFamily="34" charset="-122"/>
              </a:rPr>
              <a:t>万</a:t>
            </a:r>
          </a:p>
        </p:txBody>
      </p:sp>
      <p:sp>
        <p:nvSpPr>
          <p:cNvPr id="67" name="原创设计师QQ598969553      _13"/>
          <p:cNvSpPr/>
          <p:nvPr/>
        </p:nvSpPr>
        <p:spPr bwMode="auto">
          <a:xfrm>
            <a:off x="5414708" y="3669470"/>
            <a:ext cx="1556781" cy="414098"/>
          </a:xfrm>
          <a:prstGeom prst="homePlate">
            <a:avLst/>
          </a:prstGeom>
          <a:solidFill>
            <a:schemeClr val="accent4"/>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r>
              <a:rPr lang="zh-CN" altLang="en-US" sz="1350" dirty="0">
                <a:ea typeface="微软雅黑" panose="020B0503020204020204" pitchFamily="34" charset="-122"/>
              </a:rPr>
              <a:t>回款数：</a:t>
            </a:r>
            <a:r>
              <a:rPr lang="en-US" altLang="zh-CN" sz="1350" dirty="0">
                <a:ea typeface="微软雅黑" panose="020B0503020204020204" pitchFamily="34" charset="-122"/>
              </a:rPr>
              <a:t>500</a:t>
            </a:r>
            <a:r>
              <a:rPr lang="zh-CN" altLang="en-US" sz="1350" dirty="0">
                <a:ea typeface="微软雅黑" panose="020B0503020204020204" pitchFamily="34" charset="-122"/>
              </a:rPr>
              <a:t>万</a:t>
            </a:r>
          </a:p>
        </p:txBody>
      </p:sp>
      <p:sp>
        <p:nvSpPr>
          <p:cNvPr id="68" name="原创设计师QQ598969553      _14"/>
          <p:cNvSpPr/>
          <p:nvPr/>
        </p:nvSpPr>
        <p:spPr bwMode="auto">
          <a:xfrm>
            <a:off x="5405678" y="4173250"/>
            <a:ext cx="1859249" cy="342267"/>
          </a:xfrm>
          <a:prstGeom prst="homePlate">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1372" tIns="45686" rIns="91372" bIns="45686" spcCol="0" rtlCol="0" anchor="ctr"/>
          <a:lstStyle/>
          <a:p>
            <a:r>
              <a:rPr lang="zh-CN" altLang="en-US" sz="1350" dirty="0">
                <a:ea typeface="微软雅黑" panose="020B0503020204020204" pitchFamily="34" charset="-122"/>
              </a:rPr>
              <a:t>您的文字</a:t>
            </a:r>
          </a:p>
        </p:txBody>
      </p:sp>
      <p:sp>
        <p:nvSpPr>
          <p:cNvPr id="69" name="原创设计师QQ598969553      _15"/>
          <p:cNvSpPr txBox="1"/>
          <p:nvPr/>
        </p:nvSpPr>
        <p:spPr>
          <a:xfrm>
            <a:off x="4332725" y="2604116"/>
            <a:ext cx="496698" cy="460553"/>
          </a:xfrm>
          <a:prstGeom prst="rect">
            <a:avLst/>
          </a:prstGeom>
          <a:noFill/>
        </p:spPr>
        <p:txBody>
          <a:bodyPr wrap="none" lIns="90467" tIns="45233" rIns="90467" bIns="45233" rtlCol="0">
            <a:spAutoFit/>
          </a:bodyPr>
          <a:lstStyle/>
          <a:p>
            <a:r>
              <a:rPr lang="en-US" altLang="zh-CN" sz="2399" dirty="0">
                <a:solidFill>
                  <a:srgbClr val="F8F8F8"/>
                </a:solidFill>
                <a:ea typeface="微软雅黑" panose="020B0503020204020204" pitchFamily="34" charset="-122"/>
              </a:rPr>
              <a:t>VS</a:t>
            </a:r>
            <a:endParaRPr lang="zh-CN" altLang="en-US" sz="2399" dirty="0">
              <a:solidFill>
                <a:srgbClr val="F8F8F8"/>
              </a:solidFill>
              <a:ea typeface="微软雅黑" panose="020B0503020204020204" pitchFamily="34" charset="-122"/>
            </a:endParaRPr>
          </a:p>
        </p:txBody>
      </p:sp>
      <p:sp>
        <p:nvSpPr>
          <p:cNvPr id="22" name="原创设计师QQ598969553      _16"/>
          <p:cNvSpPr txBox="1"/>
          <p:nvPr/>
        </p:nvSpPr>
        <p:spPr>
          <a:xfrm>
            <a:off x="2424052" y="1319963"/>
            <a:ext cx="1255110" cy="506720"/>
          </a:xfrm>
          <a:prstGeom prst="rect">
            <a:avLst/>
          </a:prstGeom>
          <a:noFill/>
          <a:ln w="28575" cap="flat">
            <a:noFill/>
            <a:prstDash val="solid"/>
            <a:miter lim="800000"/>
            <a:headEnd/>
            <a:tailEnd/>
          </a:ln>
          <a:effectLst>
            <a:outerShdw blurRad="228600" dist="228600" algn="t" rotWithShape="0">
              <a:schemeClr val="tx1">
                <a:lumMod val="85000"/>
                <a:lumOff val="15000"/>
                <a:alpha val="6000"/>
              </a:schemeClr>
            </a:outerShdw>
          </a:effectLst>
        </p:spPr>
        <p:txBody>
          <a:bodyPr wrap="none" lIns="90467" tIns="45233" rIns="90467" bIns="45233" rtlCol="0">
            <a:spAutoFit/>
          </a:bodyPr>
          <a:lstStyle/>
          <a:p>
            <a:pPr algn="r"/>
            <a:r>
              <a:rPr lang="en-US" altLang="zh-CN" sz="2699" kern="0" dirty="0">
                <a:solidFill>
                  <a:schemeClr val="accent1"/>
                </a:solidFill>
                <a:latin typeface="Impact" pitchFamily="34" charset="0"/>
                <a:ea typeface="微软雅黑" pitchFamily="34" charset="-122"/>
              </a:rPr>
              <a:t>2014 </a:t>
            </a:r>
            <a:r>
              <a:rPr lang="zh-CN" altLang="en-US" sz="2699" b="1" dirty="0">
                <a:solidFill>
                  <a:schemeClr val="accent1"/>
                </a:solidFill>
                <a:latin typeface="微软雅黑" panose="020B0503020204020204" pitchFamily="34" charset="-122"/>
                <a:ea typeface="微软雅黑" panose="020B0503020204020204" pitchFamily="34" charset="-122"/>
              </a:rPr>
              <a:t>年</a:t>
            </a:r>
          </a:p>
        </p:txBody>
      </p:sp>
      <p:pic>
        <p:nvPicPr>
          <p:cNvPr id="18"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4183516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up)">
                                          <p:cBhvr>
                                            <p:cTn id="7" dur="500"/>
                                            <p:tgtEl>
                                              <p:spTgt spid="54"/>
                                            </p:tgtEl>
                                          </p:cBhvr>
                                        </p:animEffect>
                                      </p:childTnLst>
                                    </p:cTn>
                                  </p:par>
                                  <p:par>
                                    <p:cTn id="8" presetID="22" presetClass="entr" presetSubtype="4"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down)">
                                          <p:cBhvr>
                                            <p:cTn id="10" dur="500"/>
                                            <p:tgtEl>
                                              <p:spTgt spid="55"/>
                                            </p:tgtEl>
                                          </p:cBhvr>
                                        </p:animEffect>
                                      </p:childTnLst>
                                    </p:cTn>
                                  </p:par>
                                </p:childTnLst>
                              </p:cTn>
                            </p:par>
                            <p:par>
                              <p:cTn id="11" fill="hold">
                                <p:stCondLst>
                                  <p:cond delay="500"/>
                                </p:stCondLst>
                                <p:childTnLst>
                                  <p:par>
                                    <p:cTn id="12" presetID="2" presetClass="entr" presetSubtype="1" accel="68000" fill="hold" grpId="0" nodeType="afterEffect" p14:presetBounceEnd="20000">
                                      <p:stCondLst>
                                        <p:cond delay="0"/>
                                      </p:stCondLst>
                                      <p:iterate type="lt">
                                        <p:tmPct val="10000"/>
                                      </p:iterate>
                                      <p:childTnLst>
                                        <p:set>
                                          <p:cBhvr>
                                            <p:cTn id="13" dur="1" fill="hold">
                                              <p:stCondLst>
                                                <p:cond delay="0"/>
                                              </p:stCondLst>
                                            </p:cTn>
                                            <p:tgtEl>
                                              <p:spTgt spid="22"/>
                                            </p:tgtEl>
                                            <p:attrNameLst>
                                              <p:attrName>style.visibility</p:attrName>
                                            </p:attrNameLst>
                                          </p:cBhvr>
                                          <p:to>
                                            <p:strVal val="visible"/>
                                          </p:to>
                                        </p:set>
                                        <p:anim calcmode="lin" valueType="num" p14:bounceEnd="20000">
                                          <p:cBhvr additive="base">
                                            <p:cTn id="14" dur="500" fill="hold"/>
                                            <p:tgtEl>
                                              <p:spTgt spid="22"/>
                                            </p:tgtEl>
                                            <p:attrNameLst>
                                              <p:attrName>ppt_x</p:attrName>
                                            </p:attrNameLst>
                                          </p:cBhvr>
                                          <p:tavLst>
                                            <p:tav tm="0">
                                              <p:val>
                                                <p:strVal val="#ppt_x"/>
                                              </p:val>
                                            </p:tav>
                                            <p:tav tm="100000">
                                              <p:val>
                                                <p:strVal val="#ppt_x"/>
                                              </p:val>
                                            </p:tav>
                                          </p:tavLst>
                                        </p:anim>
                                        <p:anim calcmode="lin" valueType="num" p14:bounceEnd="20000">
                                          <p:cBhvr additive="base">
                                            <p:cTn id="15" dur="500" fill="hold"/>
                                            <p:tgtEl>
                                              <p:spTgt spid="22"/>
                                            </p:tgtEl>
                                            <p:attrNameLst>
                                              <p:attrName>ppt_y</p:attrName>
                                            </p:attrNameLst>
                                          </p:cBhvr>
                                          <p:tavLst>
                                            <p:tav tm="0">
                                              <p:val>
                                                <p:strVal val="0-#ppt_h/2"/>
                                              </p:val>
                                            </p:tav>
                                            <p:tav tm="100000">
                                              <p:val>
                                                <p:strVal val="#ppt_y"/>
                                              </p:val>
                                            </p:tav>
                                          </p:tavLst>
                                        </p:anim>
                                      </p:childTnLst>
                                    </p:cTn>
                                  </p:par>
                                </p:childTnLst>
                              </p:cTn>
                            </p:par>
                            <p:par>
                              <p:cTn id="16" fill="hold">
                                <p:stCondLst>
                                  <p:cond delay="1200"/>
                                </p:stCondLst>
                                <p:childTnLst>
                                  <p:par>
                                    <p:cTn id="17" presetID="53" presetClass="entr" presetSubtype="16"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500" fill="hold"/>
                                            <p:tgtEl>
                                              <p:spTgt spid="56"/>
                                            </p:tgtEl>
                                            <p:attrNameLst>
                                              <p:attrName>ppt_w</p:attrName>
                                            </p:attrNameLst>
                                          </p:cBhvr>
                                          <p:tavLst>
                                            <p:tav tm="0">
                                              <p:val>
                                                <p:fltVal val="0"/>
                                              </p:val>
                                            </p:tav>
                                            <p:tav tm="100000">
                                              <p:val>
                                                <p:strVal val="#ppt_w"/>
                                              </p:val>
                                            </p:tav>
                                          </p:tavLst>
                                        </p:anim>
                                        <p:anim calcmode="lin" valueType="num">
                                          <p:cBhvr>
                                            <p:cTn id="20" dur="500" fill="hold"/>
                                            <p:tgtEl>
                                              <p:spTgt spid="56"/>
                                            </p:tgtEl>
                                            <p:attrNameLst>
                                              <p:attrName>ppt_h</p:attrName>
                                            </p:attrNameLst>
                                          </p:cBhvr>
                                          <p:tavLst>
                                            <p:tav tm="0">
                                              <p:val>
                                                <p:fltVal val="0"/>
                                              </p:val>
                                            </p:tav>
                                            <p:tav tm="100000">
                                              <p:val>
                                                <p:strVal val="#ppt_h"/>
                                              </p:val>
                                            </p:tav>
                                          </p:tavLst>
                                        </p:anim>
                                        <p:animEffect transition="in" filter="fade">
                                          <p:cBhvr>
                                            <p:cTn id="21" dur="500"/>
                                            <p:tgtEl>
                                              <p:spTgt spid="5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p:cTn id="24" dur="500" fill="hold"/>
                                            <p:tgtEl>
                                              <p:spTgt spid="69"/>
                                            </p:tgtEl>
                                            <p:attrNameLst>
                                              <p:attrName>ppt_w</p:attrName>
                                            </p:attrNameLst>
                                          </p:cBhvr>
                                          <p:tavLst>
                                            <p:tav tm="0">
                                              <p:val>
                                                <p:fltVal val="0"/>
                                              </p:val>
                                            </p:tav>
                                            <p:tav tm="100000">
                                              <p:val>
                                                <p:strVal val="#ppt_w"/>
                                              </p:val>
                                            </p:tav>
                                          </p:tavLst>
                                        </p:anim>
                                        <p:anim calcmode="lin" valueType="num">
                                          <p:cBhvr>
                                            <p:cTn id="25" dur="500" fill="hold"/>
                                            <p:tgtEl>
                                              <p:spTgt spid="69"/>
                                            </p:tgtEl>
                                            <p:attrNameLst>
                                              <p:attrName>ppt_h</p:attrName>
                                            </p:attrNameLst>
                                          </p:cBhvr>
                                          <p:tavLst>
                                            <p:tav tm="0">
                                              <p:val>
                                                <p:fltVal val="0"/>
                                              </p:val>
                                            </p:tav>
                                            <p:tav tm="100000">
                                              <p:val>
                                                <p:strVal val="#ppt_h"/>
                                              </p:val>
                                            </p:tav>
                                          </p:tavLst>
                                        </p:anim>
                                        <p:animEffect transition="in" filter="fade">
                                          <p:cBhvr>
                                            <p:cTn id="26" dur="500"/>
                                            <p:tgtEl>
                                              <p:spTgt spid="69"/>
                                            </p:tgtEl>
                                          </p:cBhvr>
                                        </p:animEffect>
                                      </p:childTnLst>
                                    </p:cTn>
                                  </p:par>
                                  <p:par>
                                    <p:cTn id="27" presetID="2" presetClass="entr" presetSubtype="1" accel="68000" fill="hold" grpId="0" nodeType="withEffect" p14:presetBounceEnd="20000">
                                      <p:stCondLst>
                                        <p:cond delay="0"/>
                                      </p:stCondLst>
                                      <p:iterate type="lt">
                                        <p:tmPct val="10000"/>
                                      </p:iterate>
                                      <p:childTnLst>
                                        <p:set>
                                          <p:cBhvr>
                                            <p:cTn id="28" dur="1" fill="hold">
                                              <p:stCondLst>
                                                <p:cond delay="0"/>
                                              </p:stCondLst>
                                            </p:cTn>
                                            <p:tgtEl>
                                              <p:spTgt spid="58"/>
                                            </p:tgtEl>
                                            <p:attrNameLst>
                                              <p:attrName>style.visibility</p:attrName>
                                            </p:attrNameLst>
                                          </p:cBhvr>
                                          <p:to>
                                            <p:strVal val="visible"/>
                                          </p:to>
                                        </p:set>
                                        <p:anim calcmode="lin" valueType="num" p14:bounceEnd="20000">
                                          <p:cBhvr additive="base">
                                            <p:cTn id="29" dur="500" fill="hold"/>
                                            <p:tgtEl>
                                              <p:spTgt spid="58"/>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58"/>
                                            </p:tgtEl>
                                            <p:attrNameLst>
                                              <p:attrName>ppt_y</p:attrName>
                                            </p:attrNameLst>
                                          </p:cBhvr>
                                          <p:tavLst>
                                            <p:tav tm="0">
                                              <p:val>
                                                <p:strVal val="0-#ppt_h/2"/>
                                              </p:val>
                                            </p:tav>
                                            <p:tav tm="100000">
                                              <p:val>
                                                <p:strVal val="#ppt_y"/>
                                              </p:val>
                                            </p:tav>
                                          </p:tavLst>
                                        </p:anim>
                                      </p:childTnLst>
                                    </p:cTn>
                                  </p:par>
                                </p:childTnLst>
                              </p:cTn>
                            </p:par>
                            <p:par>
                              <p:cTn id="31" fill="hold">
                                <p:stCondLst>
                                  <p:cond delay="1900"/>
                                </p:stCondLst>
                                <p:childTnLst>
                                  <p:par>
                                    <p:cTn id="32" presetID="22" presetClass="entr" presetSubtype="1" fill="hold" grpId="0" nodeType="after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up)">
                                          <p:cBhvr>
                                            <p:cTn id="34" dur="500"/>
                                            <p:tgtEl>
                                              <p:spTgt spid="59"/>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wipe(up)">
                                          <p:cBhvr>
                                            <p:cTn id="37" dur="500"/>
                                            <p:tgtEl>
                                              <p:spTgt spid="60"/>
                                            </p:tgtEl>
                                          </p:cBhvr>
                                        </p:animEffect>
                                      </p:childTnLst>
                                    </p:cTn>
                                  </p:par>
                                </p:childTnLst>
                              </p:cTn>
                            </p:par>
                            <p:par>
                              <p:cTn id="38" fill="hold">
                                <p:stCondLst>
                                  <p:cond delay="2400"/>
                                </p:stCondLst>
                                <p:childTnLst>
                                  <p:par>
                                    <p:cTn id="39" presetID="22" presetClass="entr" presetSubtype="2"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wipe(right)">
                                          <p:cBhvr>
                                            <p:cTn id="41" dur="500"/>
                                            <p:tgtEl>
                                              <p:spTgt spid="6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wipe(left)">
                                          <p:cBhvr>
                                            <p:cTn id="44" dur="500"/>
                                            <p:tgtEl>
                                              <p:spTgt spid="65"/>
                                            </p:tgtEl>
                                          </p:cBhvr>
                                        </p:animEffect>
                                      </p:childTnLst>
                                    </p:cTn>
                                  </p:par>
                                </p:childTnLst>
                              </p:cTn>
                            </p:par>
                            <p:par>
                              <p:cTn id="45" fill="hold">
                                <p:stCondLst>
                                  <p:cond delay="2900"/>
                                </p:stCondLst>
                                <p:childTnLst>
                                  <p:par>
                                    <p:cTn id="46" presetID="22" presetClass="entr" presetSubtype="2"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right)">
                                          <p:cBhvr>
                                            <p:cTn id="48" dur="500"/>
                                            <p:tgtEl>
                                              <p:spTgt spid="6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wipe(left)">
                                          <p:cBhvr>
                                            <p:cTn id="51" dur="500"/>
                                            <p:tgtEl>
                                              <p:spTgt spid="66"/>
                                            </p:tgtEl>
                                          </p:cBhvr>
                                        </p:animEffect>
                                      </p:childTnLst>
                                    </p:cTn>
                                  </p:par>
                                </p:childTnLst>
                              </p:cTn>
                            </p:par>
                            <p:par>
                              <p:cTn id="52" fill="hold">
                                <p:stCondLst>
                                  <p:cond delay="3400"/>
                                </p:stCondLst>
                                <p:childTnLst>
                                  <p:par>
                                    <p:cTn id="53" presetID="22" presetClass="entr" presetSubtype="2" fill="hold" grpId="0"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wipe(right)">
                                          <p:cBhvr>
                                            <p:cTn id="55" dur="500"/>
                                            <p:tgtEl>
                                              <p:spTgt spid="6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wipe(left)">
                                          <p:cBhvr>
                                            <p:cTn id="58" dur="500"/>
                                            <p:tgtEl>
                                              <p:spTgt spid="67"/>
                                            </p:tgtEl>
                                          </p:cBhvr>
                                        </p:animEffect>
                                      </p:childTnLst>
                                    </p:cTn>
                                  </p:par>
                                </p:childTnLst>
                              </p:cTn>
                            </p:par>
                            <p:par>
                              <p:cTn id="59" fill="hold">
                                <p:stCondLst>
                                  <p:cond delay="3900"/>
                                </p:stCondLst>
                                <p:childTnLst>
                                  <p:par>
                                    <p:cTn id="60" presetID="22" presetClass="entr" presetSubtype="2" fill="hold" grpId="0" nodeType="afterEffect">
                                      <p:stCondLst>
                                        <p:cond delay="0"/>
                                      </p:stCondLst>
                                      <p:childTnLst>
                                        <p:set>
                                          <p:cBhvr>
                                            <p:cTn id="61" dur="1" fill="hold">
                                              <p:stCondLst>
                                                <p:cond delay="0"/>
                                              </p:stCondLst>
                                            </p:cTn>
                                            <p:tgtEl>
                                              <p:spTgt spid="64"/>
                                            </p:tgtEl>
                                            <p:attrNameLst>
                                              <p:attrName>style.visibility</p:attrName>
                                            </p:attrNameLst>
                                          </p:cBhvr>
                                          <p:to>
                                            <p:strVal val="visible"/>
                                          </p:to>
                                        </p:set>
                                        <p:animEffect transition="in" filter="wipe(right)">
                                          <p:cBhvr>
                                            <p:cTn id="62" dur="500"/>
                                            <p:tgtEl>
                                              <p:spTgt spid="6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8"/>
                                            </p:tgtEl>
                                            <p:attrNameLst>
                                              <p:attrName>style.visibility</p:attrName>
                                            </p:attrNameLst>
                                          </p:cBhvr>
                                          <p:to>
                                            <p:strVal val="visible"/>
                                          </p:to>
                                        </p:set>
                                        <p:animEffect transition="in" filter="wipe(left)">
                                          <p:cBhvr>
                                            <p:cTn id="6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8" grpId="0"/>
          <p:bldP spid="59" grpId="0"/>
          <p:bldP spid="60" grpId="0"/>
          <p:bldP spid="61" grpId="0" animBg="1"/>
          <p:bldP spid="62" grpId="0" animBg="1"/>
          <p:bldP spid="63" grpId="0" animBg="1"/>
          <p:bldP spid="64" grpId="0" animBg="1"/>
          <p:bldP spid="65" grpId="0" animBg="1"/>
          <p:bldP spid="66" grpId="0" animBg="1"/>
          <p:bldP spid="67" grpId="0" animBg="1"/>
          <p:bldP spid="68" grpId="0" animBg="1"/>
          <p:bldP spid="69"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up)">
                                          <p:cBhvr>
                                            <p:cTn id="7" dur="500"/>
                                            <p:tgtEl>
                                              <p:spTgt spid="54"/>
                                            </p:tgtEl>
                                          </p:cBhvr>
                                        </p:animEffect>
                                      </p:childTnLst>
                                    </p:cTn>
                                  </p:par>
                                  <p:par>
                                    <p:cTn id="8" presetID="22" presetClass="entr" presetSubtype="4"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down)">
                                          <p:cBhvr>
                                            <p:cTn id="10" dur="500"/>
                                            <p:tgtEl>
                                              <p:spTgt spid="55"/>
                                            </p:tgtEl>
                                          </p:cBhvr>
                                        </p:animEffect>
                                      </p:childTnLst>
                                    </p:cTn>
                                  </p:par>
                                </p:childTnLst>
                              </p:cTn>
                            </p:par>
                            <p:par>
                              <p:cTn id="11" fill="hold">
                                <p:stCondLst>
                                  <p:cond delay="500"/>
                                </p:stCondLst>
                                <p:childTnLst>
                                  <p:par>
                                    <p:cTn id="12" presetID="2" presetClass="entr" presetSubtype="1" accel="68000" fill="hold" grpId="0" nodeType="afterEffect">
                                      <p:stCondLst>
                                        <p:cond delay="0"/>
                                      </p:stCondLst>
                                      <p:iterate type="lt">
                                        <p:tmPct val="10000"/>
                                      </p:iterate>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ppt_x"/>
                                              </p:val>
                                            </p:tav>
                                            <p:tav tm="100000">
                                              <p:val>
                                                <p:strVal val="#ppt_x"/>
                                              </p:val>
                                            </p:tav>
                                          </p:tavLst>
                                        </p:anim>
                                        <p:anim calcmode="lin" valueType="num">
                                          <p:cBhvr additive="base">
                                            <p:cTn id="15" dur="500" fill="hold"/>
                                            <p:tgtEl>
                                              <p:spTgt spid="22"/>
                                            </p:tgtEl>
                                            <p:attrNameLst>
                                              <p:attrName>ppt_y</p:attrName>
                                            </p:attrNameLst>
                                          </p:cBhvr>
                                          <p:tavLst>
                                            <p:tav tm="0">
                                              <p:val>
                                                <p:strVal val="0-#ppt_h/2"/>
                                              </p:val>
                                            </p:tav>
                                            <p:tav tm="100000">
                                              <p:val>
                                                <p:strVal val="#ppt_y"/>
                                              </p:val>
                                            </p:tav>
                                          </p:tavLst>
                                        </p:anim>
                                      </p:childTnLst>
                                    </p:cTn>
                                  </p:par>
                                </p:childTnLst>
                              </p:cTn>
                            </p:par>
                            <p:par>
                              <p:cTn id="16" fill="hold">
                                <p:stCondLst>
                                  <p:cond delay="1200"/>
                                </p:stCondLst>
                                <p:childTnLst>
                                  <p:par>
                                    <p:cTn id="17" presetID="53" presetClass="entr" presetSubtype="16"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500" fill="hold"/>
                                            <p:tgtEl>
                                              <p:spTgt spid="56"/>
                                            </p:tgtEl>
                                            <p:attrNameLst>
                                              <p:attrName>ppt_w</p:attrName>
                                            </p:attrNameLst>
                                          </p:cBhvr>
                                          <p:tavLst>
                                            <p:tav tm="0">
                                              <p:val>
                                                <p:fltVal val="0"/>
                                              </p:val>
                                            </p:tav>
                                            <p:tav tm="100000">
                                              <p:val>
                                                <p:strVal val="#ppt_w"/>
                                              </p:val>
                                            </p:tav>
                                          </p:tavLst>
                                        </p:anim>
                                        <p:anim calcmode="lin" valueType="num">
                                          <p:cBhvr>
                                            <p:cTn id="20" dur="500" fill="hold"/>
                                            <p:tgtEl>
                                              <p:spTgt spid="56"/>
                                            </p:tgtEl>
                                            <p:attrNameLst>
                                              <p:attrName>ppt_h</p:attrName>
                                            </p:attrNameLst>
                                          </p:cBhvr>
                                          <p:tavLst>
                                            <p:tav tm="0">
                                              <p:val>
                                                <p:fltVal val="0"/>
                                              </p:val>
                                            </p:tav>
                                            <p:tav tm="100000">
                                              <p:val>
                                                <p:strVal val="#ppt_h"/>
                                              </p:val>
                                            </p:tav>
                                          </p:tavLst>
                                        </p:anim>
                                        <p:animEffect transition="in" filter="fade">
                                          <p:cBhvr>
                                            <p:cTn id="21" dur="500"/>
                                            <p:tgtEl>
                                              <p:spTgt spid="5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p:cTn id="24" dur="500" fill="hold"/>
                                            <p:tgtEl>
                                              <p:spTgt spid="69"/>
                                            </p:tgtEl>
                                            <p:attrNameLst>
                                              <p:attrName>ppt_w</p:attrName>
                                            </p:attrNameLst>
                                          </p:cBhvr>
                                          <p:tavLst>
                                            <p:tav tm="0">
                                              <p:val>
                                                <p:fltVal val="0"/>
                                              </p:val>
                                            </p:tav>
                                            <p:tav tm="100000">
                                              <p:val>
                                                <p:strVal val="#ppt_w"/>
                                              </p:val>
                                            </p:tav>
                                          </p:tavLst>
                                        </p:anim>
                                        <p:anim calcmode="lin" valueType="num">
                                          <p:cBhvr>
                                            <p:cTn id="25" dur="500" fill="hold"/>
                                            <p:tgtEl>
                                              <p:spTgt spid="69"/>
                                            </p:tgtEl>
                                            <p:attrNameLst>
                                              <p:attrName>ppt_h</p:attrName>
                                            </p:attrNameLst>
                                          </p:cBhvr>
                                          <p:tavLst>
                                            <p:tav tm="0">
                                              <p:val>
                                                <p:fltVal val="0"/>
                                              </p:val>
                                            </p:tav>
                                            <p:tav tm="100000">
                                              <p:val>
                                                <p:strVal val="#ppt_h"/>
                                              </p:val>
                                            </p:tav>
                                          </p:tavLst>
                                        </p:anim>
                                        <p:animEffect transition="in" filter="fade">
                                          <p:cBhvr>
                                            <p:cTn id="26" dur="500"/>
                                            <p:tgtEl>
                                              <p:spTgt spid="69"/>
                                            </p:tgtEl>
                                          </p:cBhvr>
                                        </p:animEffect>
                                      </p:childTnLst>
                                    </p:cTn>
                                  </p:par>
                                  <p:par>
                                    <p:cTn id="27" presetID="2" presetClass="entr" presetSubtype="1" accel="68000" fill="hold" grpId="0" nodeType="withEffect">
                                      <p:stCondLst>
                                        <p:cond delay="0"/>
                                      </p:stCondLst>
                                      <p:iterate type="lt">
                                        <p:tmPct val="10000"/>
                                      </p:iterate>
                                      <p:childTnLst>
                                        <p:set>
                                          <p:cBhvr>
                                            <p:cTn id="28" dur="1" fill="hold">
                                              <p:stCondLst>
                                                <p:cond delay="0"/>
                                              </p:stCondLst>
                                            </p:cTn>
                                            <p:tgtEl>
                                              <p:spTgt spid="58"/>
                                            </p:tgtEl>
                                            <p:attrNameLst>
                                              <p:attrName>style.visibility</p:attrName>
                                            </p:attrNameLst>
                                          </p:cBhvr>
                                          <p:to>
                                            <p:strVal val="visible"/>
                                          </p:to>
                                        </p:set>
                                        <p:anim calcmode="lin" valueType="num">
                                          <p:cBhvr additive="base">
                                            <p:cTn id="29" dur="500" fill="hold"/>
                                            <p:tgtEl>
                                              <p:spTgt spid="58"/>
                                            </p:tgtEl>
                                            <p:attrNameLst>
                                              <p:attrName>ppt_x</p:attrName>
                                            </p:attrNameLst>
                                          </p:cBhvr>
                                          <p:tavLst>
                                            <p:tav tm="0">
                                              <p:val>
                                                <p:strVal val="#ppt_x"/>
                                              </p:val>
                                            </p:tav>
                                            <p:tav tm="100000">
                                              <p:val>
                                                <p:strVal val="#ppt_x"/>
                                              </p:val>
                                            </p:tav>
                                          </p:tavLst>
                                        </p:anim>
                                        <p:anim calcmode="lin" valueType="num">
                                          <p:cBhvr additive="base">
                                            <p:cTn id="30" dur="500" fill="hold"/>
                                            <p:tgtEl>
                                              <p:spTgt spid="58"/>
                                            </p:tgtEl>
                                            <p:attrNameLst>
                                              <p:attrName>ppt_y</p:attrName>
                                            </p:attrNameLst>
                                          </p:cBhvr>
                                          <p:tavLst>
                                            <p:tav tm="0">
                                              <p:val>
                                                <p:strVal val="0-#ppt_h/2"/>
                                              </p:val>
                                            </p:tav>
                                            <p:tav tm="100000">
                                              <p:val>
                                                <p:strVal val="#ppt_y"/>
                                              </p:val>
                                            </p:tav>
                                          </p:tavLst>
                                        </p:anim>
                                      </p:childTnLst>
                                    </p:cTn>
                                  </p:par>
                                </p:childTnLst>
                              </p:cTn>
                            </p:par>
                            <p:par>
                              <p:cTn id="31" fill="hold">
                                <p:stCondLst>
                                  <p:cond delay="1900"/>
                                </p:stCondLst>
                                <p:childTnLst>
                                  <p:par>
                                    <p:cTn id="32" presetID="22" presetClass="entr" presetSubtype="1" fill="hold" grpId="0" nodeType="after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up)">
                                          <p:cBhvr>
                                            <p:cTn id="34" dur="500"/>
                                            <p:tgtEl>
                                              <p:spTgt spid="59"/>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wipe(up)">
                                          <p:cBhvr>
                                            <p:cTn id="37" dur="500"/>
                                            <p:tgtEl>
                                              <p:spTgt spid="60"/>
                                            </p:tgtEl>
                                          </p:cBhvr>
                                        </p:animEffect>
                                      </p:childTnLst>
                                    </p:cTn>
                                  </p:par>
                                </p:childTnLst>
                              </p:cTn>
                            </p:par>
                            <p:par>
                              <p:cTn id="38" fill="hold">
                                <p:stCondLst>
                                  <p:cond delay="2400"/>
                                </p:stCondLst>
                                <p:childTnLst>
                                  <p:par>
                                    <p:cTn id="39" presetID="22" presetClass="entr" presetSubtype="2"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wipe(right)">
                                          <p:cBhvr>
                                            <p:cTn id="41" dur="500"/>
                                            <p:tgtEl>
                                              <p:spTgt spid="6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wipe(left)">
                                          <p:cBhvr>
                                            <p:cTn id="44" dur="500"/>
                                            <p:tgtEl>
                                              <p:spTgt spid="65"/>
                                            </p:tgtEl>
                                          </p:cBhvr>
                                        </p:animEffect>
                                      </p:childTnLst>
                                    </p:cTn>
                                  </p:par>
                                </p:childTnLst>
                              </p:cTn>
                            </p:par>
                            <p:par>
                              <p:cTn id="45" fill="hold">
                                <p:stCondLst>
                                  <p:cond delay="2900"/>
                                </p:stCondLst>
                                <p:childTnLst>
                                  <p:par>
                                    <p:cTn id="46" presetID="22" presetClass="entr" presetSubtype="2"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right)">
                                          <p:cBhvr>
                                            <p:cTn id="48" dur="500"/>
                                            <p:tgtEl>
                                              <p:spTgt spid="6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wipe(left)">
                                          <p:cBhvr>
                                            <p:cTn id="51" dur="500"/>
                                            <p:tgtEl>
                                              <p:spTgt spid="66"/>
                                            </p:tgtEl>
                                          </p:cBhvr>
                                        </p:animEffect>
                                      </p:childTnLst>
                                    </p:cTn>
                                  </p:par>
                                </p:childTnLst>
                              </p:cTn>
                            </p:par>
                            <p:par>
                              <p:cTn id="52" fill="hold">
                                <p:stCondLst>
                                  <p:cond delay="3400"/>
                                </p:stCondLst>
                                <p:childTnLst>
                                  <p:par>
                                    <p:cTn id="53" presetID="22" presetClass="entr" presetSubtype="2" fill="hold" grpId="0"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wipe(right)">
                                          <p:cBhvr>
                                            <p:cTn id="55" dur="500"/>
                                            <p:tgtEl>
                                              <p:spTgt spid="6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wipe(left)">
                                          <p:cBhvr>
                                            <p:cTn id="58" dur="500"/>
                                            <p:tgtEl>
                                              <p:spTgt spid="67"/>
                                            </p:tgtEl>
                                          </p:cBhvr>
                                        </p:animEffect>
                                      </p:childTnLst>
                                    </p:cTn>
                                  </p:par>
                                </p:childTnLst>
                              </p:cTn>
                            </p:par>
                            <p:par>
                              <p:cTn id="59" fill="hold">
                                <p:stCondLst>
                                  <p:cond delay="3900"/>
                                </p:stCondLst>
                                <p:childTnLst>
                                  <p:par>
                                    <p:cTn id="60" presetID="22" presetClass="entr" presetSubtype="2" fill="hold" grpId="0" nodeType="afterEffect">
                                      <p:stCondLst>
                                        <p:cond delay="0"/>
                                      </p:stCondLst>
                                      <p:childTnLst>
                                        <p:set>
                                          <p:cBhvr>
                                            <p:cTn id="61" dur="1" fill="hold">
                                              <p:stCondLst>
                                                <p:cond delay="0"/>
                                              </p:stCondLst>
                                            </p:cTn>
                                            <p:tgtEl>
                                              <p:spTgt spid="64"/>
                                            </p:tgtEl>
                                            <p:attrNameLst>
                                              <p:attrName>style.visibility</p:attrName>
                                            </p:attrNameLst>
                                          </p:cBhvr>
                                          <p:to>
                                            <p:strVal val="visible"/>
                                          </p:to>
                                        </p:set>
                                        <p:animEffect transition="in" filter="wipe(right)">
                                          <p:cBhvr>
                                            <p:cTn id="62" dur="500"/>
                                            <p:tgtEl>
                                              <p:spTgt spid="6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8"/>
                                            </p:tgtEl>
                                            <p:attrNameLst>
                                              <p:attrName>style.visibility</p:attrName>
                                            </p:attrNameLst>
                                          </p:cBhvr>
                                          <p:to>
                                            <p:strVal val="visible"/>
                                          </p:to>
                                        </p:set>
                                        <p:animEffect transition="in" filter="wipe(left)">
                                          <p:cBhvr>
                                            <p:cTn id="6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8" grpId="0"/>
          <p:bldP spid="59" grpId="0"/>
          <p:bldP spid="60" grpId="0"/>
          <p:bldP spid="61" grpId="0" animBg="1"/>
          <p:bldP spid="62" grpId="0" animBg="1"/>
          <p:bldP spid="63" grpId="0" animBg="1"/>
          <p:bldP spid="64" grpId="0" animBg="1"/>
          <p:bldP spid="65" grpId="0" animBg="1"/>
          <p:bldP spid="66" grpId="0" animBg="1"/>
          <p:bldP spid="67" grpId="0" animBg="1"/>
          <p:bldP spid="68" grpId="0" animBg="1"/>
          <p:bldP spid="69" grpId="0"/>
          <p:bldP spid="2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原创设计师QQ598969553      _1"/>
          <p:cNvSpPr/>
          <p:nvPr/>
        </p:nvSpPr>
        <p:spPr>
          <a:xfrm>
            <a:off x="2843808" y="906574"/>
            <a:ext cx="3330351" cy="3330351"/>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nvGrpSpPr>
          <p:cNvPr id="46" name="原创设计师QQ598969553      _2"/>
          <p:cNvGrpSpPr/>
          <p:nvPr/>
        </p:nvGrpSpPr>
        <p:grpSpPr>
          <a:xfrm>
            <a:off x="2950008" y="1033703"/>
            <a:ext cx="2606803" cy="2585874"/>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sp>
        <p:nvSpPr>
          <p:cNvPr id="49" name="原创设计师QQ598969553      _3"/>
          <p:cNvSpPr txBox="1"/>
          <p:nvPr/>
        </p:nvSpPr>
        <p:spPr>
          <a:xfrm>
            <a:off x="3702996" y="2219376"/>
            <a:ext cx="1568450" cy="400110"/>
          </a:xfrm>
          <a:prstGeom prst="rect">
            <a:avLst/>
          </a:prstGeom>
          <a:noFill/>
        </p:spPr>
        <p:txBody>
          <a:bodyPr wrap="square" rtlCol="0">
            <a:spAutoFit/>
          </a:bodyPr>
          <a:lstStyle/>
          <a:p>
            <a:pPr algn="ctr"/>
            <a:r>
              <a:rPr lang="en-US" altLang="zh-CN" sz="2000" dirty="0">
                <a:solidFill>
                  <a:schemeClr val="accent1"/>
                </a:solidFill>
                <a:ea typeface="微软雅黑" panose="020B0503020204020204" pitchFamily="34" charset="-122"/>
              </a:rPr>
              <a:t>PART 02</a:t>
            </a:r>
            <a:endParaRPr lang="zh-CN" altLang="en-US" sz="2000" dirty="0">
              <a:solidFill>
                <a:schemeClr val="accent1"/>
              </a:solidFill>
              <a:ea typeface="微软雅黑" panose="020B0503020204020204" pitchFamily="34" charset="-122"/>
            </a:endParaRPr>
          </a:p>
        </p:txBody>
      </p:sp>
      <p:sp>
        <p:nvSpPr>
          <p:cNvPr id="50" name="原创设计师QQ598969553      _4"/>
          <p:cNvSpPr txBox="1"/>
          <p:nvPr/>
        </p:nvSpPr>
        <p:spPr>
          <a:xfrm>
            <a:off x="3598221" y="2578861"/>
            <a:ext cx="1778000" cy="400110"/>
          </a:xfrm>
          <a:prstGeom prst="rect">
            <a:avLst/>
          </a:prstGeom>
          <a:noFill/>
        </p:spPr>
        <p:txBody>
          <a:bodyPr wrap="square" rtlCol="0">
            <a:spAutoFit/>
          </a:bodyPr>
          <a:lstStyle/>
          <a:p>
            <a:pPr algn="ctr"/>
            <a:r>
              <a:rPr lang="zh-CN" altLang="en-US" sz="2000" b="1" dirty="0">
                <a:solidFill>
                  <a:prstClr val="black"/>
                </a:solidFill>
                <a:latin typeface="微软雅黑" panose="020B0503020204020204" pitchFamily="34" charset="-122"/>
                <a:ea typeface="微软雅黑" panose="020B0503020204020204" pitchFamily="34" charset="-122"/>
              </a:rPr>
              <a:t>团队成员介绍</a:t>
            </a:r>
          </a:p>
        </p:txBody>
      </p:sp>
      <p:sp>
        <p:nvSpPr>
          <p:cNvPr id="51" name="原创设计师QQ598969553      _5"/>
          <p:cNvSpPr>
            <a:spLocks noEditPoints="1"/>
          </p:cNvSpPr>
          <p:nvPr/>
        </p:nvSpPr>
        <p:spPr bwMode="auto">
          <a:xfrm>
            <a:off x="3122508" y="1278434"/>
            <a:ext cx="407988" cy="263525"/>
          </a:xfrm>
          <a:custGeom>
            <a:avLst/>
            <a:gdLst>
              <a:gd name="T0" fmla="*/ 72 w 116"/>
              <a:gd name="T1" fmla="*/ 27 h 75"/>
              <a:gd name="T2" fmla="*/ 69 w 116"/>
              <a:gd name="T3" fmla="*/ 19 h 75"/>
              <a:gd name="T4" fmla="*/ 65 w 116"/>
              <a:gd name="T5" fmla="*/ 20 h 75"/>
              <a:gd name="T6" fmla="*/ 46 w 116"/>
              <a:gd name="T7" fmla="*/ 18 h 75"/>
              <a:gd name="T8" fmla="*/ 46 w 116"/>
              <a:gd name="T9" fmla="*/ 29 h 75"/>
              <a:gd name="T10" fmla="*/ 79 w 116"/>
              <a:gd name="T11" fmla="*/ 9 h 75"/>
              <a:gd name="T12" fmla="*/ 72 w 116"/>
              <a:gd name="T13" fmla="*/ 29 h 75"/>
              <a:gd name="T14" fmla="*/ 7 w 116"/>
              <a:gd name="T15" fmla="*/ 23 h 75"/>
              <a:gd name="T16" fmla="*/ 29 w 116"/>
              <a:gd name="T17" fmla="*/ 36 h 75"/>
              <a:gd name="T18" fmla="*/ 18 w 116"/>
              <a:gd name="T19" fmla="*/ 46 h 75"/>
              <a:gd name="T20" fmla="*/ 10 w 116"/>
              <a:gd name="T21" fmla="*/ 42 h 75"/>
              <a:gd name="T22" fmla="*/ 25 w 116"/>
              <a:gd name="T23" fmla="*/ 46 h 75"/>
              <a:gd name="T24" fmla="*/ 4 w 116"/>
              <a:gd name="T25" fmla="*/ 48 h 75"/>
              <a:gd name="T26" fmla="*/ 3 w 116"/>
              <a:gd name="T27" fmla="*/ 48 h 75"/>
              <a:gd name="T28" fmla="*/ 0 w 116"/>
              <a:gd name="T29" fmla="*/ 62 h 75"/>
              <a:gd name="T30" fmla="*/ 1 w 116"/>
              <a:gd name="T31" fmla="*/ 63 h 75"/>
              <a:gd name="T32" fmla="*/ 26 w 116"/>
              <a:gd name="T33" fmla="*/ 73 h 75"/>
              <a:gd name="T34" fmla="*/ 28 w 116"/>
              <a:gd name="T35" fmla="*/ 75 h 75"/>
              <a:gd name="T36" fmla="*/ 92 w 116"/>
              <a:gd name="T37" fmla="*/ 75 h 75"/>
              <a:gd name="T38" fmla="*/ 92 w 116"/>
              <a:gd name="T39" fmla="*/ 63 h 75"/>
              <a:gd name="T40" fmla="*/ 116 w 116"/>
              <a:gd name="T41" fmla="*/ 63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8 h 75"/>
              <a:gd name="T62" fmla="*/ 56 w 116"/>
              <a:gd name="T63" fmla="*/ 48 h 75"/>
              <a:gd name="T64" fmla="*/ 57 w 116"/>
              <a:gd name="T65" fmla="*/ 54 h 75"/>
              <a:gd name="T66" fmla="*/ 49 w 116"/>
              <a:gd name="T67" fmla="*/ 50 h 75"/>
              <a:gd name="T68" fmla="*/ 46 w 116"/>
              <a:gd name="T69" fmla="*/ 45 h 75"/>
              <a:gd name="T70" fmla="*/ 33 w 116"/>
              <a:gd name="T71" fmla="*/ 48 h 75"/>
              <a:gd name="T72" fmla="*/ 87 w 116"/>
              <a:gd name="T73" fmla="*/ 36 h 75"/>
              <a:gd name="T74" fmla="*/ 109 w 116"/>
              <a:gd name="T75" fmla="*/ 21 h 75"/>
              <a:gd name="T76" fmla="*/ 105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8"/>
                  <a:pt x="72" y="27"/>
                </a:cubicBezTo>
                <a:cubicBezTo>
                  <a:pt x="72" y="19"/>
                  <a:pt x="72" y="19"/>
                  <a:pt x="72" y="19"/>
                </a:cubicBezTo>
                <a:cubicBezTo>
                  <a:pt x="71" y="19"/>
                  <a:pt x="70" y="19"/>
                  <a:pt x="69" y="19"/>
                </a:cubicBezTo>
                <a:cubicBezTo>
                  <a:pt x="68" y="14"/>
                  <a:pt x="68" y="14"/>
                  <a:pt x="68" y="14"/>
                </a:cubicBezTo>
                <a:cubicBezTo>
                  <a:pt x="65" y="20"/>
                  <a:pt x="65" y="20"/>
                  <a:pt x="65" y="20"/>
                </a:cubicBezTo>
                <a:cubicBezTo>
                  <a:pt x="60" y="21"/>
                  <a:pt x="56" y="22"/>
                  <a:pt x="47" y="18"/>
                </a:cubicBezTo>
                <a:cubicBezTo>
                  <a:pt x="46" y="18"/>
                  <a:pt x="46" y="18"/>
                  <a:pt x="46" y="18"/>
                </a:cubicBezTo>
                <a:cubicBezTo>
                  <a:pt x="46" y="27"/>
                  <a:pt x="46" y="27"/>
                  <a:pt x="46" y="27"/>
                </a:cubicBezTo>
                <a:cubicBezTo>
                  <a:pt x="46" y="28"/>
                  <a:pt x="46" y="28"/>
                  <a:pt x="46" y="29"/>
                </a:cubicBezTo>
                <a:cubicBezTo>
                  <a:pt x="38" y="23"/>
                  <a:pt x="41" y="20"/>
                  <a:pt x="39" y="9"/>
                </a:cubicBezTo>
                <a:cubicBezTo>
                  <a:pt x="44" y="0"/>
                  <a:pt x="75" y="0"/>
                  <a:pt x="79" y="9"/>
                </a:cubicBezTo>
                <a:cubicBezTo>
                  <a:pt x="78" y="17"/>
                  <a:pt x="79" y="24"/>
                  <a:pt x="72" y="29"/>
                </a:cubicBezTo>
                <a:cubicBezTo>
                  <a:pt x="72" y="29"/>
                  <a:pt x="72" y="29"/>
                  <a:pt x="72" y="29"/>
                </a:cubicBezTo>
                <a:close/>
                <a:moveTo>
                  <a:pt x="7" y="36"/>
                </a:moveTo>
                <a:cubicBezTo>
                  <a:pt x="7" y="30"/>
                  <a:pt x="7" y="27"/>
                  <a:pt x="7" y="23"/>
                </a:cubicBezTo>
                <a:cubicBezTo>
                  <a:pt x="17" y="25"/>
                  <a:pt x="20" y="16"/>
                  <a:pt x="29" y="23"/>
                </a:cubicBezTo>
                <a:cubicBezTo>
                  <a:pt x="30" y="27"/>
                  <a:pt x="29" y="32"/>
                  <a:pt x="29" y="36"/>
                </a:cubicBezTo>
                <a:cubicBezTo>
                  <a:pt x="28" y="38"/>
                  <a:pt x="27" y="40"/>
                  <a:pt x="26" y="42"/>
                </a:cubicBezTo>
                <a:cubicBezTo>
                  <a:pt x="24" y="44"/>
                  <a:pt x="21" y="46"/>
                  <a:pt x="18" y="46"/>
                </a:cubicBezTo>
                <a:cubicBezTo>
                  <a:pt x="18" y="46"/>
                  <a:pt x="18" y="46"/>
                  <a:pt x="18" y="46"/>
                </a:cubicBezTo>
                <a:cubicBezTo>
                  <a:pt x="15" y="46"/>
                  <a:pt x="12" y="44"/>
                  <a:pt x="10" y="42"/>
                </a:cubicBezTo>
                <a:cubicBezTo>
                  <a:pt x="9" y="40"/>
                  <a:pt x="8" y="38"/>
                  <a:pt x="7" y="36"/>
                </a:cubicBezTo>
                <a:close/>
                <a:moveTo>
                  <a:pt x="25" y="46"/>
                </a:moveTo>
                <a:cubicBezTo>
                  <a:pt x="22" y="52"/>
                  <a:pt x="14" y="52"/>
                  <a:pt x="11" y="46"/>
                </a:cubicBezTo>
                <a:cubicBezTo>
                  <a:pt x="4" y="48"/>
                  <a:pt x="4" y="48"/>
                  <a:pt x="4" y="48"/>
                </a:cubicBezTo>
                <a:cubicBezTo>
                  <a:pt x="3" y="48"/>
                  <a:pt x="3" y="48"/>
                  <a:pt x="3" y="48"/>
                </a:cubicBezTo>
                <a:cubicBezTo>
                  <a:pt x="3" y="48"/>
                  <a:pt x="3" y="48"/>
                  <a:pt x="3" y="48"/>
                </a:cubicBezTo>
                <a:cubicBezTo>
                  <a:pt x="2" y="50"/>
                  <a:pt x="1" y="52"/>
                  <a:pt x="0" y="54"/>
                </a:cubicBezTo>
                <a:cubicBezTo>
                  <a:pt x="0" y="56"/>
                  <a:pt x="0" y="58"/>
                  <a:pt x="0" y="62"/>
                </a:cubicBezTo>
                <a:cubicBezTo>
                  <a:pt x="0" y="63"/>
                  <a:pt x="0" y="63"/>
                  <a:pt x="0" y="63"/>
                </a:cubicBezTo>
                <a:cubicBezTo>
                  <a:pt x="1" y="63"/>
                  <a:pt x="1" y="63"/>
                  <a:pt x="1" y="63"/>
                </a:cubicBezTo>
                <a:cubicBezTo>
                  <a:pt x="25" y="63"/>
                  <a:pt x="25" y="63"/>
                  <a:pt x="25" y="63"/>
                </a:cubicBezTo>
                <a:cubicBezTo>
                  <a:pt x="25" y="66"/>
                  <a:pt x="25" y="69"/>
                  <a:pt x="26" y="73"/>
                </a:cubicBezTo>
                <a:cubicBezTo>
                  <a:pt x="26" y="75"/>
                  <a:pt x="26" y="75"/>
                  <a:pt x="26" y="75"/>
                </a:cubicBezTo>
                <a:cubicBezTo>
                  <a:pt x="28" y="75"/>
                  <a:pt x="28" y="75"/>
                  <a:pt x="28" y="75"/>
                </a:cubicBezTo>
                <a:cubicBezTo>
                  <a:pt x="90" y="75"/>
                  <a:pt x="90" y="75"/>
                  <a:pt x="90" y="75"/>
                </a:cubicBezTo>
                <a:cubicBezTo>
                  <a:pt x="92" y="75"/>
                  <a:pt x="92" y="75"/>
                  <a:pt x="92" y="75"/>
                </a:cubicBezTo>
                <a:cubicBezTo>
                  <a:pt x="92" y="73"/>
                  <a:pt x="92" y="73"/>
                  <a:pt x="92" y="73"/>
                </a:cubicBezTo>
                <a:cubicBezTo>
                  <a:pt x="92" y="69"/>
                  <a:pt x="93" y="66"/>
                  <a:pt x="92" y="63"/>
                </a:cubicBezTo>
                <a:cubicBezTo>
                  <a:pt x="115" y="63"/>
                  <a:pt x="115" y="63"/>
                  <a:pt x="115" y="63"/>
                </a:cubicBezTo>
                <a:cubicBezTo>
                  <a:pt x="116" y="63"/>
                  <a:pt x="116" y="63"/>
                  <a:pt x="116" y="63"/>
                </a:cubicBezTo>
                <a:cubicBezTo>
                  <a:pt x="116" y="62"/>
                  <a:pt x="116" y="62"/>
                  <a:pt x="116" y="62"/>
                </a:cubicBezTo>
                <a:cubicBezTo>
                  <a:pt x="116" y="59"/>
                  <a:pt x="116" y="57"/>
                  <a:pt x="116" y="55"/>
                </a:cubicBezTo>
                <a:cubicBezTo>
                  <a:pt x="115" y="52"/>
                  <a:pt x="115" y="50"/>
                  <a:pt x="113"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2" y="47"/>
                  <a:pt x="92" y="47"/>
                  <a:pt x="92"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1" y="54"/>
                  <a:pt x="61" y="54"/>
                  <a:pt x="61" y="54"/>
                </a:cubicBezTo>
                <a:cubicBezTo>
                  <a:pt x="64" y="52"/>
                  <a:pt x="64" y="52"/>
                  <a:pt x="64" y="52"/>
                </a:cubicBezTo>
                <a:cubicBezTo>
                  <a:pt x="62" y="48"/>
                  <a:pt x="62" y="48"/>
                  <a:pt x="62" y="48"/>
                </a:cubicBezTo>
                <a:cubicBezTo>
                  <a:pt x="60" y="48"/>
                  <a:pt x="60" y="48"/>
                  <a:pt x="60" y="48"/>
                </a:cubicBezTo>
                <a:cubicBezTo>
                  <a:pt x="58" y="48"/>
                  <a:pt x="58" y="48"/>
                  <a:pt x="58" y="48"/>
                </a:cubicBezTo>
                <a:cubicBezTo>
                  <a:pt x="56" y="48"/>
                  <a:pt x="56" y="48"/>
                  <a:pt x="56" y="48"/>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6" y="45"/>
                  <a:pt x="46" y="45"/>
                  <a:pt x="46" y="45"/>
                </a:cubicBezTo>
                <a:cubicBezTo>
                  <a:pt x="33" y="48"/>
                  <a:pt x="33" y="48"/>
                  <a:pt x="33" y="48"/>
                </a:cubicBezTo>
                <a:cubicBezTo>
                  <a:pt x="33" y="48"/>
                  <a:pt x="33" y="48"/>
                  <a:pt x="33" y="48"/>
                </a:cubicBezTo>
                <a:cubicBezTo>
                  <a:pt x="25" y="46"/>
                  <a:pt x="25" y="46"/>
                  <a:pt x="25" y="46"/>
                </a:cubicBezTo>
                <a:close/>
                <a:moveTo>
                  <a:pt x="87" y="36"/>
                </a:moveTo>
                <a:cubicBezTo>
                  <a:pt x="86" y="30"/>
                  <a:pt x="86" y="25"/>
                  <a:pt x="87" y="21"/>
                </a:cubicBezTo>
                <a:cubicBezTo>
                  <a:pt x="91" y="18"/>
                  <a:pt x="106" y="18"/>
                  <a:pt x="109" y="21"/>
                </a:cubicBezTo>
                <a:cubicBezTo>
                  <a:pt x="109" y="26"/>
                  <a:pt x="109" y="32"/>
                  <a:pt x="108" y="36"/>
                </a:cubicBezTo>
                <a:cubicBezTo>
                  <a:pt x="108" y="38"/>
                  <a:pt x="107" y="40"/>
                  <a:pt x="105" y="42"/>
                </a:cubicBezTo>
                <a:cubicBezTo>
                  <a:pt x="103" y="44"/>
                  <a:pt x="101" y="46"/>
                  <a:pt x="98" y="46"/>
                </a:cubicBezTo>
                <a:cubicBezTo>
                  <a:pt x="98" y="46"/>
                  <a:pt x="98" y="46"/>
                  <a:pt x="98" y="46"/>
                </a:cubicBezTo>
                <a:cubicBezTo>
                  <a:pt x="95" y="46"/>
                  <a:pt x="92" y="44"/>
                  <a:pt x="90" y="42"/>
                </a:cubicBezTo>
                <a:cubicBezTo>
                  <a:pt x="88" y="40"/>
                  <a:pt x="87" y="38"/>
                  <a:pt x="87" y="36"/>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a typeface="微软雅黑" panose="020B0503020204020204" pitchFamily="34" charset="-122"/>
            </a:endParaRPr>
          </a:p>
        </p:txBody>
      </p:sp>
      <p:pic>
        <p:nvPicPr>
          <p:cNvPr id="9"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693641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原创设计师QQ598969553      _1"/>
          <p:cNvGrpSpPr/>
          <p:nvPr/>
        </p:nvGrpSpPr>
        <p:grpSpPr>
          <a:xfrm>
            <a:off x="928486" y="2831565"/>
            <a:ext cx="1670404" cy="1180345"/>
            <a:chOff x="800422" y="2736943"/>
            <a:chExt cx="1670404" cy="1180345"/>
          </a:xfrm>
        </p:grpSpPr>
        <p:sp>
          <p:nvSpPr>
            <p:cNvPr id="10" name="矩形 9"/>
            <p:cNvSpPr/>
            <p:nvPr/>
          </p:nvSpPr>
          <p:spPr>
            <a:xfrm>
              <a:off x="927738" y="2736943"/>
              <a:ext cx="1415772" cy="387798"/>
            </a:xfrm>
            <a:prstGeom prst="rect">
              <a:avLst/>
            </a:prstGeom>
          </p:spPr>
          <p:txBody>
            <a:bodyPr wrap="none">
              <a:spAutoFit/>
            </a:bodyPr>
            <a:lstStyle/>
            <a:p>
              <a:pPr>
                <a:lnSpc>
                  <a:spcPct val="120000"/>
                </a:lnSpc>
              </a:pPr>
              <a:r>
                <a:rPr lang="zh-CN" altLang="en-US" sz="1600" dirty="0">
                  <a:gradFill>
                    <a:gsLst>
                      <a:gs pos="25000">
                        <a:schemeClr val="accent2"/>
                      </a:gs>
                      <a:gs pos="100000">
                        <a:schemeClr val="accent1"/>
                      </a:gs>
                    </a:gsLst>
                    <a:lin ang="2700000" scaled="0"/>
                  </a:gradFill>
                  <a:latin typeface="微软雅黑" panose="020B0503020204020204" pitchFamily="34" charset="-122"/>
                  <a:ea typeface="微软雅黑" panose="020B0503020204020204" pitchFamily="34" charset="-122"/>
                </a:rPr>
                <a:t>项目单项说明</a:t>
              </a:r>
            </a:p>
          </p:txBody>
        </p:sp>
        <p:sp>
          <p:nvSpPr>
            <p:cNvPr id="11" name="矩形 10"/>
            <p:cNvSpPr/>
            <p:nvPr/>
          </p:nvSpPr>
          <p:spPr>
            <a:xfrm>
              <a:off x="800422" y="3049358"/>
              <a:ext cx="1670404" cy="867930"/>
            </a:xfrm>
            <a:prstGeom prst="rect">
              <a:avLst/>
            </a:prstGeom>
          </p:spPr>
          <p:txBody>
            <a:bodyPr wrap="square" anchor="ctr">
              <a:spAutoFit/>
            </a:bodyPr>
            <a:lstStyle/>
            <a:p>
              <a:pPr>
                <a:lnSpc>
                  <a:spcPct val="120000"/>
                </a:lnSpc>
              </a:pPr>
              <a:r>
                <a:rPr lang="zh-CN" altLang="en-US" sz="14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grpSp>
      <p:grpSp>
        <p:nvGrpSpPr>
          <p:cNvPr id="12" name="原创设计师QQ598969553      _2"/>
          <p:cNvGrpSpPr/>
          <p:nvPr/>
        </p:nvGrpSpPr>
        <p:grpSpPr>
          <a:xfrm>
            <a:off x="4672902" y="2831565"/>
            <a:ext cx="1670404" cy="1180345"/>
            <a:chOff x="800422" y="2736943"/>
            <a:chExt cx="1670404" cy="1180345"/>
          </a:xfrm>
        </p:grpSpPr>
        <p:sp>
          <p:nvSpPr>
            <p:cNvPr id="13" name="矩形 12"/>
            <p:cNvSpPr/>
            <p:nvPr/>
          </p:nvSpPr>
          <p:spPr>
            <a:xfrm>
              <a:off x="927738" y="2736943"/>
              <a:ext cx="1415772" cy="387798"/>
            </a:xfrm>
            <a:prstGeom prst="rect">
              <a:avLst/>
            </a:prstGeom>
          </p:spPr>
          <p:txBody>
            <a:bodyPr wrap="none">
              <a:spAutoFit/>
            </a:bodyPr>
            <a:lstStyle/>
            <a:p>
              <a:pPr>
                <a:lnSpc>
                  <a:spcPct val="120000"/>
                </a:lnSpc>
              </a:pPr>
              <a:r>
                <a:rPr lang="zh-CN" altLang="en-US" sz="1600" dirty="0">
                  <a:gradFill>
                    <a:gsLst>
                      <a:gs pos="25000">
                        <a:schemeClr val="accent2"/>
                      </a:gs>
                      <a:gs pos="100000">
                        <a:schemeClr val="accent1"/>
                      </a:gs>
                    </a:gsLst>
                    <a:lin ang="2700000" scaled="0"/>
                  </a:gradFill>
                  <a:latin typeface="微软雅黑" panose="020B0503020204020204" pitchFamily="34" charset="-122"/>
                  <a:ea typeface="微软雅黑" panose="020B0503020204020204" pitchFamily="34" charset="-122"/>
                </a:rPr>
                <a:t>项目单项说明</a:t>
              </a:r>
            </a:p>
          </p:txBody>
        </p:sp>
        <p:sp>
          <p:nvSpPr>
            <p:cNvPr id="14" name="矩形 13"/>
            <p:cNvSpPr/>
            <p:nvPr/>
          </p:nvSpPr>
          <p:spPr>
            <a:xfrm>
              <a:off x="800422" y="3049358"/>
              <a:ext cx="1670404" cy="867930"/>
            </a:xfrm>
            <a:prstGeom prst="rect">
              <a:avLst/>
            </a:prstGeom>
          </p:spPr>
          <p:txBody>
            <a:bodyPr wrap="square" anchor="ctr">
              <a:spAutoFit/>
            </a:bodyPr>
            <a:lstStyle/>
            <a:p>
              <a:pPr>
                <a:lnSpc>
                  <a:spcPct val="120000"/>
                </a:lnSpc>
              </a:pPr>
              <a:r>
                <a:rPr lang="zh-CN" altLang="en-US" sz="14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grpSp>
      <p:grpSp>
        <p:nvGrpSpPr>
          <p:cNvPr id="15" name="原创设计师QQ598969553      _3"/>
          <p:cNvGrpSpPr/>
          <p:nvPr/>
        </p:nvGrpSpPr>
        <p:grpSpPr>
          <a:xfrm>
            <a:off x="2800694" y="1391405"/>
            <a:ext cx="1670404" cy="1180345"/>
            <a:chOff x="800422" y="2736943"/>
            <a:chExt cx="1670404" cy="1180345"/>
          </a:xfrm>
        </p:grpSpPr>
        <p:sp>
          <p:nvSpPr>
            <p:cNvPr id="16" name="矩形 15"/>
            <p:cNvSpPr/>
            <p:nvPr/>
          </p:nvSpPr>
          <p:spPr>
            <a:xfrm>
              <a:off x="927738" y="2736943"/>
              <a:ext cx="1415772" cy="387798"/>
            </a:xfrm>
            <a:prstGeom prst="rect">
              <a:avLst/>
            </a:prstGeom>
          </p:spPr>
          <p:txBody>
            <a:bodyPr wrap="none">
              <a:spAutoFit/>
            </a:bodyPr>
            <a:lstStyle/>
            <a:p>
              <a:pPr>
                <a:lnSpc>
                  <a:spcPct val="120000"/>
                </a:lnSpc>
              </a:pPr>
              <a:r>
                <a:rPr lang="zh-CN" altLang="en-US" sz="1600" dirty="0">
                  <a:gradFill>
                    <a:gsLst>
                      <a:gs pos="25000">
                        <a:schemeClr val="accent2"/>
                      </a:gs>
                      <a:gs pos="100000">
                        <a:schemeClr val="accent1"/>
                      </a:gs>
                    </a:gsLst>
                    <a:lin ang="2700000" scaled="0"/>
                  </a:gradFill>
                  <a:latin typeface="微软雅黑" panose="020B0503020204020204" pitchFamily="34" charset="-122"/>
                  <a:ea typeface="微软雅黑" panose="020B0503020204020204" pitchFamily="34" charset="-122"/>
                </a:rPr>
                <a:t>项目单项说明</a:t>
              </a:r>
            </a:p>
          </p:txBody>
        </p:sp>
        <p:sp>
          <p:nvSpPr>
            <p:cNvPr id="17" name="矩形 16"/>
            <p:cNvSpPr/>
            <p:nvPr/>
          </p:nvSpPr>
          <p:spPr>
            <a:xfrm>
              <a:off x="800422" y="3049358"/>
              <a:ext cx="1670404" cy="867930"/>
            </a:xfrm>
            <a:prstGeom prst="rect">
              <a:avLst/>
            </a:prstGeom>
          </p:spPr>
          <p:txBody>
            <a:bodyPr wrap="square" anchor="ctr">
              <a:spAutoFit/>
            </a:bodyPr>
            <a:lstStyle/>
            <a:p>
              <a:pPr>
                <a:lnSpc>
                  <a:spcPct val="120000"/>
                </a:lnSpc>
              </a:pPr>
              <a:r>
                <a:rPr lang="zh-CN" altLang="en-US" sz="14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grpSp>
      <p:grpSp>
        <p:nvGrpSpPr>
          <p:cNvPr id="18" name="原创设计师QQ598969553      _4"/>
          <p:cNvGrpSpPr/>
          <p:nvPr/>
        </p:nvGrpSpPr>
        <p:grpSpPr>
          <a:xfrm>
            <a:off x="6545110" y="1391405"/>
            <a:ext cx="1670404" cy="1180345"/>
            <a:chOff x="800422" y="2736943"/>
            <a:chExt cx="1670404" cy="1180345"/>
          </a:xfrm>
        </p:grpSpPr>
        <p:sp>
          <p:nvSpPr>
            <p:cNvPr id="19" name="矩形 18"/>
            <p:cNvSpPr/>
            <p:nvPr/>
          </p:nvSpPr>
          <p:spPr>
            <a:xfrm>
              <a:off x="927738" y="2736943"/>
              <a:ext cx="1415772" cy="387798"/>
            </a:xfrm>
            <a:prstGeom prst="rect">
              <a:avLst/>
            </a:prstGeom>
          </p:spPr>
          <p:txBody>
            <a:bodyPr wrap="none">
              <a:spAutoFit/>
            </a:bodyPr>
            <a:lstStyle/>
            <a:p>
              <a:pPr>
                <a:lnSpc>
                  <a:spcPct val="120000"/>
                </a:lnSpc>
              </a:pPr>
              <a:r>
                <a:rPr lang="zh-CN" altLang="en-US" sz="1600" dirty="0">
                  <a:gradFill>
                    <a:gsLst>
                      <a:gs pos="25000">
                        <a:schemeClr val="accent2"/>
                      </a:gs>
                      <a:gs pos="100000">
                        <a:schemeClr val="accent1"/>
                      </a:gs>
                    </a:gsLst>
                    <a:lin ang="2700000" scaled="0"/>
                  </a:gradFill>
                  <a:latin typeface="微软雅黑" panose="020B0503020204020204" pitchFamily="34" charset="-122"/>
                  <a:ea typeface="微软雅黑" panose="020B0503020204020204" pitchFamily="34" charset="-122"/>
                </a:rPr>
                <a:t>项目单项说明</a:t>
              </a:r>
            </a:p>
          </p:txBody>
        </p:sp>
        <p:sp>
          <p:nvSpPr>
            <p:cNvPr id="20" name="矩形 19"/>
            <p:cNvSpPr/>
            <p:nvPr/>
          </p:nvSpPr>
          <p:spPr>
            <a:xfrm>
              <a:off x="800422" y="3049358"/>
              <a:ext cx="1670404" cy="867930"/>
            </a:xfrm>
            <a:prstGeom prst="rect">
              <a:avLst/>
            </a:prstGeom>
          </p:spPr>
          <p:txBody>
            <a:bodyPr wrap="square" anchor="ctr">
              <a:spAutoFit/>
            </a:bodyPr>
            <a:lstStyle/>
            <a:p>
              <a:pPr>
                <a:lnSpc>
                  <a:spcPct val="120000"/>
                </a:lnSpc>
              </a:pPr>
              <a:r>
                <a:rPr lang="zh-CN" altLang="en-US" sz="14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grpSp>
      <p:grpSp>
        <p:nvGrpSpPr>
          <p:cNvPr id="21" name="原创设计师QQ598969553      _5"/>
          <p:cNvGrpSpPr/>
          <p:nvPr/>
        </p:nvGrpSpPr>
        <p:grpSpPr>
          <a:xfrm>
            <a:off x="1324635" y="1749598"/>
            <a:ext cx="878105" cy="878322"/>
            <a:chOff x="701911" y="1144125"/>
            <a:chExt cx="707780" cy="707955"/>
          </a:xfrm>
        </p:grpSpPr>
        <p:sp>
          <p:nvSpPr>
            <p:cNvPr id="22" name="Oval 53"/>
            <p:cNvSpPr>
              <a:spLocks noChangeArrowheads="1"/>
            </p:cNvSpPr>
            <p:nvPr/>
          </p:nvSpPr>
          <p:spPr bwMode="auto">
            <a:xfrm>
              <a:off x="701911" y="1144125"/>
              <a:ext cx="707780" cy="70795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3" name="Freeform 586"/>
            <p:cNvSpPr>
              <a:spLocks noEditPoints="1"/>
            </p:cNvSpPr>
            <p:nvPr/>
          </p:nvSpPr>
          <p:spPr bwMode="auto">
            <a:xfrm>
              <a:off x="834742" y="1318017"/>
              <a:ext cx="457361" cy="371414"/>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grpSp>
        <p:nvGrpSpPr>
          <p:cNvPr id="24" name="原创设计师QQ598969553      _6"/>
          <p:cNvGrpSpPr/>
          <p:nvPr/>
        </p:nvGrpSpPr>
        <p:grpSpPr>
          <a:xfrm>
            <a:off x="3275856" y="2948538"/>
            <a:ext cx="878105" cy="878322"/>
            <a:chOff x="3275856" y="2948538"/>
            <a:chExt cx="878105" cy="878322"/>
          </a:xfrm>
        </p:grpSpPr>
        <p:sp>
          <p:nvSpPr>
            <p:cNvPr id="25" name="Oval 53"/>
            <p:cNvSpPr>
              <a:spLocks noChangeArrowheads="1"/>
            </p:cNvSpPr>
            <p:nvPr/>
          </p:nvSpPr>
          <p:spPr bwMode="auto">
            <a:xfrm>
              <a:off x="3275856" y="2948538"/>
              <a:ext cx="878105" cy="878322"/>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6" name="Freeform 626"/>
            <p:cNvSpPr>
              <a:spLocks noEditPoints="1"/>
            </p:cNvSpPr>
            <p:nvPr/>
          </p:nvSpPr>
          <p:spPr bwMode="auto">
            <a:xfrm>
              <a:off x="3507714" y="3149894"/>
              <a:ext cx="414388" cy="472707"/>
            </a:xfrm>
            <a:custGeom>
              <a:avLst/>
              <a:gdLst>
                <a:gd name="T0" fmla="*/ 38 w 57"/>
                <a:gd name="T1" fmla="*/ 4 h 65"/>
                <a:gd name="T2" fmla="*/ 46 w 57"/>
                <a:gd name="T3" fmla="*/ 37 h 65"/>
                <a:gd name="T4" fmla="*/ 41 w 57"/>
                <a:gd name="T5" fmla="*/ 9 h 65"/>
                <a:gd name="T6" fmla="*/ 8 w 57"/>
                <a:gd name="T7" fmla="*/ 12 h 65"/>
                <a:gd name="T8" fmla="*/ 3 w 57"/>
                <a:gd name="T9" fmla="*/ 12 h 65"/>
                <a:gd name="T10" fmla="*/ 8 w 57"/>
                <a:gd name="T11" fmla="*/ 56 h 65"/>
                <a:gd name="T12" fmla="*/ 8 w 57"/>
                <a:gd name="T13" fmla="*/ 60 h 65"/>
                <a:gd name="T14" fmla="*/ 0 w 57"/>
                <a:gd name="T15" fmla="*/ 12 h 65"/>
                <a:gd name="T16" fmla="*/ 8 w 57"/>
                <a:gd name="T17" fmla="*/ 0 h 65"/>
                <a:gd name="T18" fmla="*/ 33 w 57"/>
                <a:gd name="T19" fmla="*/ 42 h 65"/>
                <a:gd name="T20" fmla="*/ 33 w 57"/>
                <a:gd name="T21" fmla="*/ 64 h 65"/>
                <a:gd name="T22" fmla="*/ 54 w 57"/>
                <a:gd name="T23" fmla="*/ 65 h 65"/>
                <a:gd name="T24" fmla="*/ 57 w 57"/>
                <a:gd name="T25" fmla="*/ 44 h 65"/>
                <a:gd name="T26" fmla="*/ 54 w 57"/>
                <a:gd name="T27" fmla="*/ 41 h 65"/>
                <a:gd name="T28" fmla="*/ 16 w 57"/>
                <a:gd name="T29" fmla="*/ 46 h 65"/>
                <a:gd name="T30" fmla="*/ 30 w 57"/>
                <a:gd name="T31" fmla="*/ 39 h 65"/>
                <a:gd name="T32" fmla="*/ 33 w 57"/>
                <a:gd name="T33" fmla="*/ 37 h 65"/>
                <a:gd name="T34" fmla="*/ 30 w 57"/>
                <a:gd name="T35" fmla="*/ 39 h 65"/>
                <a:gd name="T36" fmla="*/ 7 w 57"/>
                <a:gd name="T37" fmla="*/ 45 h 65"/>
                <a:gd name="T38" fmla="*/ 8 w 57"/>
                <a:gd name="T39" fmla="*/ 51 h 65"/>
                <a:gd name="T40" fmla="*/ 14 w 57"/>
                <a:gd name="T41" fmla="*/ 50 h 65"/>
                <a:gd name="T42" fmla="*/ 13 w 57"/>
                <a:gd name="T43" fmla="*/ 44 h 65"/>
                <a:gd name="T44" fmla="*/ 9 w 57"/>
                <a:gd name="T45" fmla="*/ 45 h 65"/>
                <a:gd name="T46" fmla="*/ 13 w 57"/>
                <a:gd name="T47" fmla="*/ 45 h 65"/>
                <a:gd name="T48" fmla="*/ 7 w 57"/>
                <a:gd name="T49" fmla="*/ 35 h 65"/>
                <a:gd name="T50" fmla="*/ 8 w 57"/>
                <a:gd name="T51" fmla="*/ 42 h 65"/>
                <a:gd name="T52" fmla="*/ 14 w 57"/>
                <a:gd name="T53" fmla="*/ 41 h 65"/>
                <a:gd name="T54" fmla="*/ 13 w 57"/>
                <a:gd name="T55" fmla="*/ 34 h 65"/>
                <a:gd name="T56" fmla="*/ 9 w 57"/>
                <a:gd name="T57" fmla="*/ 36 h 65"/>
                <a:gd name="T58" fmla="*/ 13 w 57"/>
                <a:gd name="T59" fmla="*/ 36 h 65"/>
                <a:gd name="T60" fmla="*/ 36 w 57"/>
                <a:gd name="T61" fmla="*/ 29 h 65"/>
                <a:gd name="T62" fmla="*/ 8 w 57"/>
                <a:gd name="T63" fmla="*/ 24 h 65"/>
                <a:gd name="T64" fmla="*/ 7 w 57"/>
                <a:gd name="T65" fmla="*/ 31 h 65"/>
                <a:gd name="T66" fmla="*/ 13 w 57"/>
                <a:gd name="T67" fmla="*/ 32 h 65"/>
                <a:gd name="T68" fmla="*/ 14 w 57"/>
                <a:gd name="T69" fmla="*/ 25 h 65"/>
                <a:gd name="T70" fmla="*/ 8 w 57"/>
                <a:gd name="T71" fmla="*/ 24 h 65"/>
                <a:gd name="T72" fmla="*/ 9 w 57"/>
                <a:gd name="T73" fmla="*/ 30 h 65"/>
                <a:gd name="T74" fmla="*/ 16 w 57"/>
                <a:gd name="T75" fmla="*/ 18 h 65"/>
                <a:gd name="T76" fmla="*/ 36 w 57"/>
                <a:gd name="T77" fmla="*/ 18 h 65"/>
                <a:gd name="T78" fmla="*/ 7 w 57"/>
                <a:gd name="T79" fmla="*/ 15 h 65"/>
                <a:gd name="T80" fmla="*/ 7 w 57"/>
                <a:gd name="T81" fmla="*/ 23 h 65"/>
                <a:gd name="T82" fmla="*/ 14 w 57"/>
                <a:gd name="T83" fmla="*/ 23 h 65"/>
                <a:gd name="T84" fmla="*/ 14 w 57"/>
                <a:gd name="T85" fmla="*/ 15 h 65"/>
                <a:gd name="T86" fmla="*/ 13 w 57"/>
                <a:gd name="T87" fmla="*/ 17 h 65"/>
                <a:gd name="T88" fmla="*/ 13 w 57"/>
                <a:gd name="T89" fmla="*/ 21 h 65"/>
                <a:gd name="T90" fmla="*/ 42 w 57"/>
                <a:gd name="T91" fmla="*/ 63 h 65"/>
                <a:gd name="T92" fmla="*/ 55 w 57"/>
                <a:gd name="T93" fmla="*/ 46 h 65"/>
                <a:gd name="T94" fmla="*/ 43 w 57"/>
                <a:gd name="T95" fmla="*/ 57 h 65"/>
                <a:gd name="T96" fmla="*/ 34 w 57"/>
                <a:gd name="T97"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grpSp>
        <p:nvGrpSpPr>
          <p:cNvPr id="27" name="原创设计师QQ598969553      _7"/>
          <p:cNvGrpSpPr/>
          <p:nvPr/>
        </p:nvGrpSpPr>
        <p:grpSpPr>
          <a:xfrm>
            <a:off x="5004048" y="1439736"/>
            <a:ext cx="878105" cy="878322"/>
            <a:chOff x="5004048" y="1439736"/>
            <a:chExt cx="878105" cy="878322"/>
          </a:xfrm>
        </p:grpSpPr>
        <p:sp>
          <p:nvSpPr>
            <p:cNvPr id="28" name="Oval 53"/>
            <p:cNvSpPr>
              <a:spLocks noChangeArrowheads="1"/>
            </p:cNvSpPr>
            <p:nvPr/>
          </p:nvSpPr>
          <p:spPr bwMode="auto">
            <a:xfrm>
              <a:off x="5004048" y="1439736"/>
              <a:ext cx="878105" cy="878322"/>
            </a:xfrm>
            <a:prstGeom prst="ellipse">
              <a:avLst/>
            </a:prstGeom>
            <a:gradFill>
              <a:gsLst>
                <a:gs pos="100000">
                  <a:schemeClr val="accent1"/>
                </a:gs>
                <a:gs pos="0">
                  <a:schemeClr val="accent2"/>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9" name="Freeform 705"/>
            <p:cNvSpPr>
              <a:spLocks noEditPoints="1"/>
            </p:cNvSpPr>
            <p:nvPr/>
          </p:nvSpPr>
          <p:spPr bwMode="auto">
            <a:xfrm>
              <a:off x="5237915" y="1623903"/>
              <a:ext cx="486213" cy="464267"/>
            </a:xfrm>
            <a:custGeom>
              <a:avLst/>
              <a:gdLst>
                <a:gd name="T0" fmla="*/ 6 w 61"/>
                <a:gd name="T1" fmla="*/ 8 h 53"/>
                <a:gd name="T2" fmla="*/ 26 w 61"/>
                <a:gd name="T3" fmla="*/ 8 h 53"/>
                <a:gd name="T4" fmla="*/ 12 w 61"/>
                <a:gd name="T5" fmla="*/ 14 h 53"/>
                <a:gd name="T6" fmla="*/ 7 w 61"/>
                <a:gd name="T7" fmla="*/ 14 h 53"/>
                <a:gd name="T8" fmla="*/ 7 w 61"/>
                <a:gd name="T9" fmla="*/ 39 h 53"/>
                <a:gd name="T10" fmla="*/ 42 w 61"/>
                <a:gd name="T11" fmla="*/ 39 h 53"/>
                <a:gd name="T12" fmla="*/ 42 w 61"/>
                <a:gd name="T13" fmla="*/ 32 h 53"/>
                <a:gd name="T14" fmla="*/ 49 w 61"/>
                <a:gd name="T15" fmla="*/ 29 h 53"/>
                <a:gd name="T16" fmla="*/ 49 w 61"/>
                <a:gd name="T17" fmla="*/ 40 h 53"/>
                <a:gd name="T18" fmla="*/ 44 w 61"/>
                <a:gd name="T19" fmla="*/ 45 h 53"/>
                <a:gd name="T20" fmla="*/ 32 w 61"/>
                <a:gd name="T21" fmla="*/ 45 h 53"/>
                <a:gd name="T22" fmla="*/ 32 w 61"/>
                <a:gd name="T23" fmla="*/ 50 h 53"/>
                <a:gd name="T24" fmla="*/ 43 w 61"/>
                <a:gd name="T25" fmla="*/ 50 h 53"/>
                <a:gd name="T26" fmla="*/ 43 w 61"/>
                <a:gd name="T27" fmla="*/ 53 h 53"/>
                <a:gd name="T28" fmla="*/ 8 w 61"/>
                <a:gd name="T29" fmla="*/ 53 h 53"/>
                <a:gd name="T30" fmla="*/ 8 w 61"/>
                <a:gd name="T31" fmla="*/ 50 h 53"/>
                <a:gd name="T32" fmla="*/ 18 w 61"/>
                <a:gd name="T33" fmla="*/ 50 h 53"/>
                <a:gd name="T34" fmla="*/ 18 w 61"/>
                <a:gd name="T35" fmla="*/ 45 h 53"/>
                <a:gd name="T36" fmla="*/ 6 w 61"/>
                <a:gd name="T37" fmla="*/ 45 h 53"/>
                <a:gd name="T38" fmla="*/ 0 w 61"/>
                <a:gd name="T39" fmla="*/ 40 h 53"/>
                <a:gd name="T40" fmla="*/ 0 w 61"/>
                <a:gd name="T41" fmla="*/ 13 h 53"/>
                <a:gd name="T42" fmla="*/ 6 w 61"/>
                <a:gd name="T43" fmla="*/ 8 h 53"/>
                <a:gd name="T44" fmla="*/ 53 w 61"/>
                <a:gd name="T45" fmla="*/ 0 h 53"/>
                <a:gd name="T46" fmla="*/ 22 w 61"/>
                <a:gd name="T47" fmla="*/ 11 h 53"/>
                <a:gd name="T48" fmla="*/ 37 w 61"/>
                <a:gd name="T49" fmla="*/ 14 h 53"/>
                <a:gd name="T50" fmla="*/ 37 w 61"/>
                <a:gd name="T51" fmla="*/ 14 h 53"/>
                <a:gd name="T52" fmla="*/ 41 w 61"/>
                <a:gd name="T53" fmla="*/ 15 h 53"/>
                <a:gd name="T54" fmla="*/ 41 w 61"/>
                <a:gd name="T55" fmla="*/ 15 h 53"/>
                <a:gd name="T56" fmla="*/ 53 w 61"/>
                <a:gd name="T57" fmla="*/ 0 h 53"/>
                <a:gd name="T58" fmla="*/ 55 w 61"/>
                <a:gd name="T59" fmla="*/ 1 h 53"/>
                <a:gd name="T60" fmla="*/ 42 w 61"/>
                <a:gd name="T61" fmla="*/ 16 h 53"/>
                <a:gd name="T62" fmla="*/ 41 w 61"/>
                <a:gd name="T63" fmla="*/ 17 h 53"/>
                <a:gd name="T64" fmla="*/ 21 w 61"/>
                <a:gd name="T65" fmla="*/ 14 h 53"/>
                <a:gd name="T66" fmla="*/ 22 w 61"/>
                <a:gd name="T67" fmla="*/ 15 h 53"/>
                <a:gd name="T68" fmla="*/ 27 w 61"/>
                <a:gd name="T69" fmla="*/ 31 h 53"/>
                <a:gd name="T70" fmla="*/ 28 w 61"/>
                <a:gd name="T71" fmla="*/ 32 h 53"/>
                <a:gd name="T72" fmla="*/ 33 w 61"/>
                <a:gd name="T73" fmla="*/ 23 h 53"/>
                <a:gd name="T74" fmla="*/ 34 w 61"/>
                <a:gd name="T75" fmla="*/ 22 h 53"/>
                <a:gd name="T76" fmla="*/ 34 w 61"/>
                <a:gd name="T77" fmla="*/ 22 h 53"/>
                <a:gd name="T78" fmla="*/ 35 w 61"/>
                <a:gd name="T79" fmla="*/ 24 h 53"/>
                <a:gd name="T80" fmla="*/ 30 w 61"/>
                <a:gd name="T81" fmla="*/ 33 h 53"/>
                <a:gd name="T82" fmla="*/ 32 w 61"/>
                <a:gd name="T83" fmla="*/ 33 h 53"/>
                <a:gd name="T84" fmla="*/ 59 w 61"/>
                <a:gd name="T85" fmla="*/ 23 h 53"/>
                <a:gd name="T86" fmla="*/ 60 w 61"/>
                <a:gd name="T87" fmla="*/ 22 h 53"/>
                <a:gd name="T88" fmla="*/ 50 w 61"/>
                <a:gd name="T89" fmla="*/ 18 h 53"/>
                <a:gd name="T90" fmla="*/ 50 w 61"/>
                <a:gd name="T91" fmla="*/ 16 h 53"/>
                <a:gd name="T92" fmla="*/ 50 w 61"/>
                <a:gd name="T93" fmla="*/ 16 h 53"/>
                <a:gd name="T94" fmla="*/ 51 w 61"/>
                <a:gd name="T95" fmla="*/ 16 h 53"/>
                <a:gd name="T96" fmla="*/ 61 w 61"/>
                <a:gd name="T97" fmla="*/ 20 h 53"/>
                <a:gd name="T98" fmla="*/ 61 w 61"/>
                <a:gd name="T99" fmla="*/ 18 h 53"/>
                <a:gd name="T100" fmla="*/ 55 w 61"/>
                <a:gd name="T101" fmla="*/ 3 h 53"/>
                <a:gd name="T102" fmla="*/ 55 w 61"/>
                <a:gd name="T103" fmla="*/ 1 h 53"/>
                <a:gd name="T104" fmla="*/ 43 w 61"/>
                <a:gd name="T105" fmla="*/ 42 h 53"/>
                <a:gd name="T106" fmla="*/ 41 w 61"/>
                <a:gd name="T107" fmla="*/ 43 h 53"/>
                <a:gd name="T108" fmla="*/ 43 w 61"/>
                <a:gd name="T109" fmla="*/ 45 h 53"/>
                <a:gd name="T110" fmla="*/ 44 w 61"/>
                <a:gd name="T111" fmla="*/ 43 h 53"/>
                <a:gd name="T112" fmla="*/ 43 w 61"/>
                <a:gd name="T113"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 h="53">
                  <a:moveTo>
                    <a:pt x="6" y="8"/>
                  </a:moveTo>
                  <a:cubicBezTo>
                    <a:pt x="26" y="8"/>
                    <a:pt x="26" y="8"/>
                    <a:pt x="26" y="8"/>
                  </a:cubicBezTo>
                  <a:cubicBezTo>
                    <a:pt x="12" y="14"/>
                    <a:pt x="12" y="14"/>
                    <a:pt x="12" y="14"/>
                  </a:cubicBezTo>
                  <a:cubicBezTo>
                    <a:pt x="7" y="14"/>
                    <a:pt x="7" y="14"/>
                    <a:pt x="7" y="14"/>
                  </a:cubicBezTo>
                  <a:cubicBezTo>
                    <a:pt x="7" y="39"/>
                    <a:pt x="7" y="39"/>
                    <a:pt x="7" y="39"/>
                  </a:cubicBezTo>
                  <a:cubicBezTo>
                    <a:pt x="42" y="39"/>
                    <a:pt x="42" y="39"/>
                    <a:pt x="42" y="39"/>
                  </a:cubicBezTo>
                  <a:cubicBezTo>
                    <a:pt x="42" y="32"/>
                    <a:pt x="42" y="32"/>
                    <a:pt x="42" y="32"/>
                  </a:cubicBezTo>
                  <a:cubicBezTo>
                    <a:pt x="49" y="29"/>
                    <a:pt x="49" y="29"/>
                    <a:pt x="49" y="29"/>
                  </a:cubicBezTo>
                  <a:cubicBezTo>
                    <a:pt x="49" y="40"/>
                    <a:pt x="49" y="40"/>
                    <a:pt x="49" y="40"/>
                  </a:cubicBezTo>
                  <a:cubicBezTo>
                    <a:pt x="49" y="43"/>
                    <a:pt x="47" y="45"/>
                    <a:pt x="44" y="45"/>
                  </a:cubicBezTo>
                  <a:cubicBezTo>
                    <a:pt x="32" y="45"/>
                    <a:pt x="32" y="45"/>
                    <a:pt x="32" y="45"/>
                  </a:cubicBezTo>
                  <a:cubicBezTo>
                    <a:pt x="32" y="50"/>
                    <a:pt x="32" y="50"/>
                    <a:pt x="32" y="50"/>
                  </a:cubicBezTo>
                  <a:cubicBezTo>
                    <a:pt x="43" y="50"/>
                    <a:pt x="43" y="50"/>
                    <a:pt x="43" y="50"/>
                  </a:cubicBezTo>
                  <a:cubicBezTo>
                    <a:pt x="43" y="53"/>
                    <a:pt x="43" y="53"/>
                    <a:pt x="43" y="53"/>
                  </a:cubicBezTo>
                  <a:cubicBezTo>
                    <a:pt x="8" y="53"/>
                    <a:pt x="8" y="53"/>
                    <a:pt x="8" y="53"/>
                  </a:cubicBezTo>
                  <a:cubicBezTo>
                    <a:pt x="8" y="50"/>
                    <a:pt x="8" y="50"/>
                    <a:pt x="8" y="50"/>
                  </a:cubicBezTo>
                  <a:cubicBezTo>
                    <a:pt x="18" y="50"/>
                    <a:pt x="18" y="50"/>
                    <a:pt x="18" y="50"/>
                  </a:cubicBezTo>
                  <a:cubicBezTo>
                    <a:pt x="18" y="45"/>
                    <a:pt x="18" y="45"/>
                    <a:pt x="18" y="45"/>
                  </a:cubicBezTo>
                  <a:cubicBezTo>
                    <a:pt x="6" y="45"/>
                    <a:pt x="6" y="45"/>
                    <a:pt x="6" y="45"/>
                  </a:cubicBezTo>
                  <a:cubicBezTo>
                    <a:pt x="3" y="45"/>
                    <a:pt x="0" y="43"/>
                    <a:pt x="0" y="40"/>
                  </a:cubicBezTo>
                  <a:cubicBezTo>
                    <a:pt x="0" y="13"/>
                    <a:pt x="0" y="13"/>
                    <a:pt x="0" y="13"/>
                  </a:cubicBezTo>
                  <a:cubicBezTo>
                    <a:pt x="0" y="10"/>
                    <a:pt x="3" y="8"/>
                    <a:pt x="6" y="8"/>
                  </a:cubicBezTo>
                  <a:close/>
                  <a:moveTo>
                    <a:pt x="53" y="0"/>
                  </a:moveTo>
                  <a:cubicBezTo>
                    <a:pt x="22" y="11"/>
                    <a:pt x="22" y="11"/>
                    <a:pt x="22" y="11"/>
                  </a:cubicBezTo>
                  <a:cubicBezTo>
                    <a:pt x="37" y="14"/>
                    <a:pt x="37" y="14"/>
                    <a:pt x="37" y="14"/>
                  </a:cubicBezTo>
                  <a:cubicBezTo>
                    <a:pt x="37" y="14"/>
                    <a:pt x="37" y="14"/>
                    <a:pt x="37" y="14"/>
                  </a:cubicBezTo>
                  <a:cubicBezTo>
                    <a:pt x="41" y="15"/>
                    <a:pt x="41" y="15"/>
                    <a:pt x="41" y="15"/>
                  </a:cubicBezTo>
                  <a:cubicBezTo>
                    <a:pt x="41" y="15"/>
                    <a:pt x="41" y="15"/>
                    <a:pt x="41" y="15"/>
                  </a:cubicBezTo>
                  <a:cubicBezTo>
                    <a:pt x="53" y="0"/>
                    <a:pt x="53" y="0"/>
                    <a:pt x="53" y="0"/>
                  </a:cubicBezTo>
                  <a:close/>
                  <a:moveTo>
                    <a:pt x="55" y="1"/>
                  </a:moveTo>
                  <a:cubicBezTo>
                    <a:pt x="51" y="6"/>
                    <a:pt x="46" y="11"/>
                    <a:pt x="42" y="16"/>
                  </a:cubicBezTo>
                  <a:cubicBezTo>
                    <a:pt x="42" y="17"/>
                    <a:pt x="41" y="17"/>
                    <a:pt x="41" y="17"/>
                  </a:cubicBezTo>
                  <a:cubicBezTo>
                    <a:pt x="21" y="14"/>
                    <a:pt x="21" y="14"/>
                    <a:pt x="21" y="14"/>
                  </a:cubicBezTo>
                  <a:cubicBezTo>
                    <a:pt x="21" y="14"/>
                    <a:pt x="21" y="15"/>
                    <a:pt x="22" y="15"/>
                  </a:cubicBezTo>
                  <a:cubicBezTo>
                    <a:pt x="27" y="31"/>
                    <a:pt x="27" y="31"/>
                    <a:pt x="27" y="31"/>
                  </a:cubicBezTo>
                  <a:cubicBezTo>
                    <a:pt x="28" y="31"/>
                    <a:pt x="28" y="32"/>
                    <a:pt x="28" y="32"/>
                  </a:cubicBezTo>
                  <a:cubicBezTo>
                    <a:pt x="33" y="23"/>
                    <a:pt x="33" y="23"/>
                    <a:pt x="33" y="23"/>
                  </a:cubicBezTo>
                  <a:cubicBezTo>
                    <a:pt x="33" y="22"/>
                    <a:pt x="34" y="22"/>
                    <a:pt x="34" y="22"/>
                  </a:cubicBezTo>
                  <a:cubicBezTo>
                    <a:pt x="34" y="22"/>
                    <a:pt x="34" y="22"/>
                    <a:pt x="34" y="22"/>
                  </a:cubicBezTo>
                  <a:cubicBezTo>
                    <a:pt x="35" y="22"/>
                    <a:pt x="35" y="23"/>
                    <a:pt x="35" y="24"/>
                  </a:cubicBezTo>
                  <a:cubicBezTo>
                    <a:pt x="30" y="33"/>
                    <a:pt x="30" y="33"/>
                    <a:pt x="30" y="33"/>
                  </a:cubicBezTo>
                  <a:cubicBezTo>
                    <a:pt x="31" y="33"/>
                    <a:pt x="31" y="33"/>
                    <a:pt x="32" y="33"/>
                  </a:cubicBezTo>
                  <a:cubicBezTo>
                    <a:pt x="59" y="23"/>
                    <a:pt x="59" y="23"/>
                    <a:pt x="59" y="23"/>
                  </a:cubicBezTo>
                  <a:cubicBezTo>
                    <a:pt x="59" y="23"/>
                    <a:pt x="60" y="22"/>
                    <a:pt x="60" y="22"/>
                  </a:cubicBezTo>
                  <a:cubicBezTo>
                    <a:pt x="50" y="18"/>
                    <a:pt x="50" y="18"/>
                    <a:pt x="50" y="18"/>
                  </a:cubicBezTo>
                  <a:cubicBezTo>
                    <a:pt x="50" y="17"/>
                    <a:pt x="49" y="17"/>
                    <a:pt x="50" y="16"/>
                  </a:cubicBezTo>
                  <a:cubicBezTo>
                    <a:pt x="50" y="16"/>
                    <a:pt x="50" y="16"/>
                    <a:pt x="50" y="16"/>
                  </a:cubicBezTo>
                  <a:cubicBezTo>
                    <a:pt x="50" y="16"/>
                    <a:pt x="51" y="15"/>
                    <a:pt x="51" y="16"/>
                  </a:cubicBezTo>
                  <a:cubicBezTo>
                    <a:pt x="61" y="20"/>
                    <a:pt x="61" y="20"/>
                    <a:pt x="61" y="20"/>
                  </a:cubicBezTo>
                  <a:cubicBezTo>
                    <a:pt x="61" y="20"/>
                    <a:pt x="61" y="19"/>
                    <a:pt x="61" y="18"/>
                  </a:cubicBezTo>
                  <a:cubicBezTo>
                    <a:pt x="55" y="3"/>
                    <a:pt x="55" y="3"/>
                    <a:pt x="55" y="3"/>
                  </a:cubicBezTo>
                  <a:cubicBezTo>
                    <a:pt x="55" y="2"/>
                    <a:pt x="55" y="2"/>
                    <a:pt x="55" y="1"/>
                  </a:cubicBezTo>
                  <a:close/>
                  <a:moveTo>
                    <a:pt x="43" y="42"/>
                  </a:moveTo>
                  <a:cubicBezTo>
                    <a:pt x="42" y="42"/>
                    <a:pt x="41" y="43"/>
                    <a:pt x="41" y="43"/>
                  </a:cubicBezTo>
                  <a:cubicBezTo>
                    <a:pt x="41" y="44"/>
                    <a:pt x="42" y="45"/>
                    <a:pt x="43" y="45"/>
                  </a:cubicBezTo>
                  <a:cubicBezTo>
                    <a:pt x="43" y="45"/>
                    <a:pt x="44" y="44"/>
                    <a:pt x="44" y="43"/>
                  </a:cubicBezTo>
                  <a:cubicBezTo>
                    <a:pt x="44" y="43"/>
                    <a:pt x="43" y="42"/>
                    <a:pt x="43" y="4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grpSp>
        <p:nvGrpSpPr>
          <p:cNvPr id="30" name="原创设计师QQ598969553      _8"/>
          <p:cNvGrpSpPr/>
          <p:nvPr/>
        </p:nvGrpSpPr>
        <p:grpSpPr>
          <a:xfrm>
            <a:off x="7089054" y="2948538"/>
            <a:ext cx="878105" cy="878322"/>
            <a:chOff x="7089054" y="2948538"/>
            <a:chExt cx="878105" cy="878322"/>
          </a:xfrm>
        </p:grpSpPr>
        <p:sp>
          <p:nvSpPr>
            <p:cNvPr id="31" name="Oval 53"/>
            <p:cNvSpPr>
              <a:spLocks noChangeArrowheads="1"/>
            </p:cNvSpPr>
            <p:nvPr/>
          </p:nvSpPr>
          <p:spPr bwMode="auto">
            <a:xfrm>
              <a:off x="7089054" y="2948538"/>
              <a:ext cx="878105" cy="878322"/>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2" name="Freeform 628"/>
            <p:cNvSpPr>
              <a:spLocks noEditPoints="1"/>
            </p:cNvSpPr>
            <p:nvPr/>
          </p:nvSpPr>
          <p:spPr bwMode="auto">
            <a:xfrm>
              <a:off x="7339329" y="3143980"/>
              <a:ext cx="377553" cy="472707"/>
            </a:xfrm>
            <a:custGeom>
              <a:avLst/>
              <a:gdLst>
                <a:gd name="T0" fmla="*/ 7 w 123"/>
                <a:gd name="T1" fmla="*/ 0 h 154"/>
                <a:gd name="T2" fmla="*/ 115 w 123"/>
                <a:gd name="T3" fmla="*/ 0 h 154"/>
                <a:gd name="T4" fmla="*/ 123 w 123"/>
                <a:gd name="T5" fmla="*/ 0 h 154"/>
                <a:gd name="T6" fmla="*/ 123 w 123"/>
                <a:gd name="T7" fmla="*/ 5 h 154"/>
                <a:gd name="T8" fmla="*/ 123 w 123"/>
                <a:gd name="T9" fmla="*/ 147 h 154"/>
                <a:gd name="T10" fmla="*/ 123 w 123"/>
                <a:gd name="T11" fmla="*/ 154 h 154"/>
                <a:gd name="T12" fmla="*/ 115 w 123"/>
                <a:gd name="T13" fmla="*/ 154 h 154"/>
                <a:gd name="T14" fmla="*/ 37 w 123"/>
                <a:gd name="T15" fmla="*/ 154 h 154"/>
                <a:gd name="T16" fmla="*/ 37 w 123"/>
                <a:gd name="T17" fmla="*/ 154 h 154"/>
                <a:gd name="T18" fmla="*/ 35 w 123"/>
                <a:gd name="T19" fmla="*/ 154 h 154"/>
                <a:gd name="T20" fmla="*/ 2 w 123"/>
                <a:gd name="T21" fmla="*/ 128 h 154"/>
                <a:gd name="T22" fmla="*/ 0 w 123"/>
                <a:gd name="T23" fmla="*/ 128 h 154"/>
                <a:gd name="T24" fmla="*/ 0 w 123"/>
                <a:gd name="T25" fmla="*/ 123 h 154"/>
                <a:gd name="T26" fmla="*/ 0 w 123"/>
                <a:gd name="T27" fmla="*/ 5 h 154"/>
                <a:gd name="T28" fmla="*/ 0 w 123"/>
                <a:gd name="T29" fmla="*/ 0 h 154"/>
                <a:gd name="T30" fmla="*/ 7 w 123"/>
                <a:gd name="T31" fmla="*/ 0 h 154"/>
                <a:gd name="T32" fmla="*/ 7 w 123"/>
                <a:gd name="T33" fmla="*/ 0 h 154"/>
                <a:gd name="T34" fmla="*/ 11 w 123"/>
                <a:gd name="T35" fmla="*/ 116 h 154"/>
                <a:gd name="T36" fmla="*/ 33 w 123"/>
                <a:gd name="T37" fmla="*/ 109 h 154"/>
                <a:gd name="T38" fmla="*/ 35 w 123"/>
                <a:gd name="T39" fmla="*/ 109 h 154"/>
                <a:gd name="T40" fmla="*/ 35 w 123"/>
                <a:gd name="T41" fmla="*/ 112 h 154"/>
                <a:gd name="T42" fmla="*/ 44 w 123"/>
                <a:gd name="T43" fmla="*/ 142 h 154"/>
                <a:gd name="T44" fmla="*/ 111 w 123"/>
                <a:gd name="T45" fmla="*/ 142 h 154"/>
                <a:gd name="T46" fmla="*/ 111 w 123"/>
                <a:gd name="T47" fmla="*/ 12 h 154"/>
                <a:gd name="T48" fmla="*/ 11 w 123"/>
                <a:gd name="T49" fmla="*/ 12 h 154"/>
                <a:gd name="T50" fmla="*/ 11 w 123"/>
                <a:gd name="T51" fmla="*/ 116 h 154"/>
                <a:gd name="T52" fmla="*/ 11 w 123"/>
                <a:gd name="T53" fmla="*/ 116 h 154"/>
                <a:gd name="T54" fmla="*/ 37 w 123"/>
                <a:gd name="T55" fmla="*/ 140 h 154"/>
                <a:gd name="T56" fmla="*/ 30 w 123"/>
                <a:gd name="T57" fmla="*/ 116 h 154"/>
                <a:gd name="T58" fmla="*/ 14 w 123"/>
                <a:gd name="T59" fmla="*/ 123 h 154"/>
                <a:gd name="T60" fmla="*/ 37 w 123"/>
                <a:gd name="T61" fmla="*/ 140 h 154"/>
                <a:gd name="T62" fmla="*/ 37 w 123"/>
                <a:gd name="T63" fmla="*/ 140 h 154"/>
                <a:gd name="T64" fmla="*/ 28 w 123"/>
                <a:gd name="T65" fmla="*/ 83 h 154"/>
                <a:gd name="T66" fmla="*/ 28 w 123"/>
                <a:gd name="T67" fmla="*/ 88 h 154"/>
                <a:gd name="T68" fmla="*/ 94 w 123"/>
                <a:gd name="T69" fmla="*/ 88 h 154"/>
                <a:gd name="T70" fmla="*/ 94 w 123"/>
                <a:gd name="T71" fmla="*/ 83 h 154"/>
                <a:gd name="T72" fmla="*/ 28 w 123"/>
                <a:gd name="T73" fmla="*/ 83 h 154"/>
                <a:gd name="T74" fmla="*/ 28 w 123"/>
                <a:gd name="T75" fmla="*/ 83 h 154"/>
                <a:gd name="T76" fmla="*/ 28 w 123"/>
                <a:gd name="T77" fmla="*/ 67 h 154"/>
                <a:gd name="T78" fmla="*/ 28 w 123"/>
                <a:gd name="T79" fmla="*/ 71 h 154"/>
                <a:gd name="T80" fmla="*/ 94 w 123"/>
                <a:gd name="T81" fmla="*/ 71 h 154"/>
                <a:gd name="T82" fmla="*/ 94 w 123"/>
                <a:gd name="T83" fmla="*/ 67 h 154"/>
                <a:gd name="T84" fmla="*/ 28 w 123"/>
                <a:gd name="T85" fmla="*/ 67 h 154"/>
                <a:gd name="T86" fmla="*/ 28 w 123"/>
                <a:gd name="T87" fmla="*/ 67 h 154"/>
                <a:gd name="T88" fmla="*/ 28 w 123"/>
                <a:gd name="T89" fmla="*/ 50 h 154"/>
                <a:gd name="T90" fmla="*/ 28 w 123"/>
                <a:gd name="T91" fmla="*/ 55 h 154"/>
                <a:gd name="T92" fmla="*/ 94 w 123"/>
                <a:gd name="T93" fmla="*/ 55 h 154"/>
                <a:gd name="T94" fmla="*/ 94 w 123"/>
                <a:gd name="T95" fmla="*/ 50 h 154"/>
                <a:gd name="T96" fmla="*/ 28 w 123"/>
                <a:gd name="T97" fmla="*/ 50 h 154"/>
                <a:gd name="T98" fmla="*/ 28 w 123"/>
                <a:gd name="T99" fmla="*/ 50 h 154"/>
                <a:gd name="T100" fmla="*/ 28 w 123"/>
                <a:gd name="T101" fmla="*/ 34 h 154"/>
                <a:gd name="T102" fmla="*/ 28 w 123"/>
                <a:gd name="T103" fmla="*/ 38 h 154"/>
                <a:gd name="T104" fmla="*/ 94 w 123"/>
                <a:gd name="T105" fmla="*/ 38 h 154"/>
                <a:gd name="T106" fmla="*/ 94 w 123"/>
                <a:gd name="T107" fmla="*/ 34 h 154"/>
                <a:gd name="T108" fmla="*/ 28 w 123"/>
                <a:gd name="T109" fmla="*/ 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4">
                  <a:moveTo>
                    <a:pt x="7" y="0"/>
                  </a:moveTo>
                  <a:lnTo>
                    <a:pt x="115" y="0"/>
                  </a:lnTo>
                  <a:lnTo>
                    <a:pt x="123" y="0"/>
                  </a:lnTo>
                  <a:lnTo>
                    <a:pt x="123" y="5"/>
                  </a:lnTo>
                  <a:lnTo>
                    <a:pt x="123" y="147"/>
                  </a:lnTo>
                  <a:lnTo>
                    <a:pt x="123" y="154"/>
                  </a:lnTo>
                  <a:lnTo>
                    <a:pt x="115" y="154"/>
                  </a:lnTo>
                  <a:lnTo>
                    <a:pt x="37" y="154"/>
                  </a:lnTo>
                  <a:lnTo>
                    <a:pt x="37" y="154"/>
                  </a:lnTo>
                  <a:lnTo>
                    <a:pt x="35" y="154"/>
                  </a:lnTo>
                  <a:lnTo>
                    <a:pt x="2" y="128"/>
                  </a:lnTo>
                  <a:lnTo>
                    <a:pt x="0" y="128"/>
                  </a:lnTo>
                  <a:lnTo>
                    <a:pt x="0" y="123"/>
                  </a:lnTo>
                  <a:lnTo>
                    <a:pt x="0" y="5"/>
                  </a:lnTo>
                  <a:lnTo>
                    <a:pt x="0" y="0"/>
                  </a:lnTo>
                  <a:lnTo>
                    <a:pt x="7" y="0"/>
                  </a:lnTo>
                  <a:lnTo>
                    <a:pt x="7" y="0"/>
                  </a:lnTo>
                  <a:close/>
                  <a:moveTo>
                    <a:pt x="11" y="116"/>
                  </a:moveTo>
                  <a:lnTo>
                    <a:pt x="33" y="109"/>
                  </a:lnTo>
                  <a:lnTo>
                    <a:pt x="35" y="109"/>
                  </a:lnTo>
                  <a:lnTo>
                    <a:pt x="35" y="112"/>
                  </a:lnTo>
                  <a:lnTo>
                    <a:pt x="44" y="142"/>
                  </a:lnTo>
                  <a:lnTo>
                    <a:pt x="111" y="142"/>
                  </a:lnTo>
                  <a:lnTo>
                    <a:pt x="111" y="12"/>
                  </a:lnTo>
                  <a:lnTo>
                    <a:pt x="11" y="12"/>
                  </a:lnTo>
                  <a:lnTo>
                    <a:pt x="11" y="116"/>
                  </a:lnTo>
                  <a:lnTo>
                    <a:pt x="11" y="116"/>
                  </a:lnTo>
                  <a:close/>
                  <a:moveTo>
                    <a:pt x="37" y="140"/>
                  </a:moveTo>
                  <a:lnTo>
                    <a:pt x="30" y="116"/>
                  </a:lnTo>
                  <a:lnTo>
                    <a:pt x="14" y="123"/>
                  </a:lnTo>
                  <a:lnTo>
                    <a:pt x="37" y="140"/>
                  </a:lnTo>
                  <a:lnTo>
                    <a:pt x="37" y="140"/>
                  </a:lnTo>
                  <a:close/>
                  <a:moveTo>
                    <a:pt x="28" y="83"/>
                  </a:moveTo>
                  <a:lnTo>
                    <a:pt x="28" y="88"/>
                  </a:lnTo>
                  <a:lnTo>
                    <a:pt x="94" y="88"/>
                  </a:lnTo>
                  <a:lnTo>
                    <a:pt x="94" y="83"/>
                  </a:lnTo>
                  <a:lnTo>
                    <a:pt x="28" y="83"/>
                  </a:lnTo>
                  <a:lnTo>
                    <a:pt x="28" y="83"/>
                  </a:lnTo>
                  <a:close/>
                  <a:moveTo>
                    <a:pt x="28" y="67"/>
                  </a:moveTo>
                  <a:lnTo>
                    <a:pt x="28" y="71"/>
                  </a:lnTo>
                  <a:lnTo>
                    <a:pt x="94" y="71"/>
                  </a:lnTo>
                  <a:lnTo>
                    <a:pt x="94" y="67"/>
                  </a:lnTo>
                  <a:lnTo>
                    <a:pt x="28" y="67"/>
                  </a:lnTo>
                  <a:lnTo>
                    <a:pt x="28" y="67"/>
                  </a:lnTo>
                  <a:close/>
                  <a:moveTo>
                    <a:pt x="28" y="50"/>
                  </a:moveTo>
                  <a:lnTo>
                    <a:pt x="28" y="55"/>
                  </a:lnTo>
                  <a:lnTo>
                    <a:pt x="94" y="55"/>
                  </a:lnTo>
                  <a:lnTo>
                    <a:pt x="94" y="50"/>
                  </a:lnTo>
                  <a:lnTo>
                    <a:pt x="28" y="50"/>
                  </a:lnTo>
                  <a:lnTo>
                    <a:pt x="28" y="50"/>
                  </a:lnTo>
                  <a:close/>
                  <a:moveTo>
                    <a:pt x="28" y="34"/>
                  </a:moveTo>
                  <a:lnTo>
                    <a:pt x="28" y="38"/>
                  </a:lnTo>
                  <a:lnTo>
                    <a:pt x="94" y="38"/>
                  </a:lnTo>
                  <a:lnTo>
                    <a:pt x="94" y="34"/>
                  </a:lnTo>
                  <a:lnTo>
                    <a:pt x="28" y="3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pic>
        <p:nvPicPr>
          <p:cNvPr id="34"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6999886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6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9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childTnLst>
                          </p:cTn>
                        </p:par>
                        <p:par>
                          <p:cTn id="25" fill="hold">
                            <p:stCondLst>
                              <p:cond delay="1900"/>
                            </p:stCondLst>
                            <p:childTnLst>
                              <p:par>
                                <p:cTn id="26" presetID="22" presetClass="entr" presetSubtype="4"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00"/>
                                        <p:tgtEl>
                                          <p:spTgt spid="18"/>
                                        </p:tgtEl>
                                      </p:cBhvr>
                                    </p:animEffect>
                                  </p:childTnLst>
                                </p:cTn>
                              </p:par>
                            </p:childTnLst>
                          </p:cTn>
                        </p:par>
                        <p:par>
                          <p:cTn id="29" fill="hold">
                            <p:stCondLst>
                              <p:cond delay="2400"/>
                            </p:stCondLst>
                            <p:childTnLst>
                              <p:par>
                                <p:cTn id="30" presetID="2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2900"/>
                            </p:stCondLst>
                            <p:childTnLst>
                              <p:par>
                                <p:cTn id="34" presetID="22" presetClass="entr" presetSubtype="4"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par>
                          <p:cTn id="37" fill="hold">
                            <p:stCondLst>
                              <p:cond delay="3400"/>
                            </p:stCondLst>
                            <p:childTnLst>
                              <p:par>
                                <p:cTn id="38" presetID="22" presetClass="entr" presetSubtype="1"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a:off x="3035808" y="2211710"/>
            <a:ext cx="73152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a:off x="5376672" y="2211710"/>
            <a:ext cx="719328"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原创设计师QQ598969553      _3"/>
          <p:cNvSpPr/>
          <p:nvPr/>
        </p:nvSpPr>
        <p:spPr>
          <a:xfrm flipH="1">
            <a:off x="1417179" y="1402584"/>
            <a:ext cx="1618252" cy="1618252"/>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原创设计师QQ598969553      _4"/>
          <p:cNvSpPr/>
          <p:nvPr/>
        </p:nvSpPr>
        <p:spPr>
          <a:xfrm flipH="1" flipV="1">
            <a:off x="1417179" y="1430069"/>
            <a:ext cx="1618252" cy="1618252"/>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3" name="原创设计师QQ598969553      _5"/>
          <p:cNvSpPr/>
          <p:nvPr/>
        </p:nvSpPr>
        <p:spPr>
          <a:xfrm flipH="1">
            <a:off x="3757794" y="1402584"/>
            <a:ext cx="1618252" cy="1618252"/>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4" name="原创设计师QQ598969553      _6"/>
          <p:cNvSpPr/>
          <p:nvPr/>
        </p:nvSpPr>
        <p:spPr>
          <a:xfrm flipH="1" flipV="1">
            <a:off x="3757794" y="1430069"/>
            <a:ext cx="1618252" cy="1618252"/>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5" name="原创设计师QQ598969553      _7"/>
          <p:cNvSpPr/>
          <p:nvPr/>
        </p:nvSpPr>
        <p:spPr>
          <a:xfrm flipH="1">
            <a:off x="6100633" y="1402584"/>
            <a:ext cx="1618252" cy="1618252"/>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6" name="原创设计师QQ598969553      _8"/>
          <p:cNvSpPr/>
          <p:nvPr/>
        </p:nvSpPr>
        <p:spPr>
          <a:xfrm flipH="1" flipV="1">
            <a:off x="6100633" y="1430069"/>
            <a:ext cx="1618252" cy="1618252"/>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aphicFrame>
        <p:nvGraphicFramePr>
          <p:cNvPr id="17" name="原创设计师QQ598969553      _9"/>
          <p:cNvGraphicFramePr/>
          <p:nvPr>
            <p:extLst/>
          </p:nvPr>
        </p:nvGraphicFramePr>
        <p:xfrm>
          <a:off x="953725" y="1379843"/>
          <a:ext cx="2543944" cy="1695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原创设计师QQ598969553      _10"/>
          <p:cNvGraphicFramePr/>
          <p:nvPr>
            <p:extLst/>
          </p:nvPr>
        </p:nvGraphicFramePr>
        <p:xfrm>
          <a:off x="3300028" y="1379843"/>
          <a:ext cx="2543944" cy="16959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原创设计师QQ598969553      _11"/>
          <p:cNvGraphicFramePr/>
          <p:nvPr>
            <p:extLst/>
          </p:nvPr>
        </p:nvGraphicFramePr>
        <p:xfrm>
          <a:off x="5646331" y="1379843"/>
          <a:ext cx="2543944" cy="1695963"/>
        </p:xfrm>
        <a:graphic>
          <a:graphicData uri="http://schemas.openxmlformats.org/drawingml/2006/chart">
            <c:chart xmlns:c="http://schemas.openxmlformats.org/drawingml/2006/chart" xmlns:r="http://schemas.openxmlformats.org/officeDocument/2006/relationships" r:id="rId5"/>
          </a:graphicData>
        </a:graphic>
      </p:graphicFrame>
      <p:sp>
        <p:nvSpPr>
          <p:cNvPr id="20" name="原创设计师QQ598969553      _12"/>
          <p:cNvSpPr/>
          <p:nvPr/>
        </p:nvSpPr>
        <p:spPr>
          <a:xfrm>
            <a:off x="1439800" y="3220716"/>
            <a:ext cx="1569660" cy="424732"/>
          </a:xfrm>
          <a:prstGeom prst="rect">
            <a:avLst/>
          </a:prstGeom>
        </p:spPr>
        <p:txBody>
          <a:bodyPr wrap="none">
            <a:spAutoFit/>
          </a:bodyPr>
          <a:lstStyle/>
          <a:p>
            <a:pPr algn="just">
              <a:lnSpc>
                <a:spcPct val="120000"/>
              </a:lnSpc>
            </a:pPr>
            <a:r>
              <a:rPr lang="zh-CN" altLang="en-US" dirty="0">
                <a:gradFill>
                  <a:gsLst>
                    <a:gs pos="44000">
                      <a:schemeClr val="accent2"/>
                    </a:gs>
                    <a:gs pos="88000">
                      <a:schemeClr val="accent1"/>
                    </a:gs>
                  </a:gsLst>
                  <a:lin ang="12600000" scaled="0"/>
                </a:gradFill>
                <a:latin typeface="微软雅黑" panose="020B0503020204020204" pitchFamily="34" charset="-122"/>
                <a:ea typeface="微软雅黑" panose="020B0503020204020204" pitchFamily="34" charset="-122"/>
              </a:rPr>
              <a:t>项目单项说明</a:t>
            </a:r>
          </a:p>
        </p:txBody>
      </p:sp>
      <p:sp>
        <p:nvSpPr>
          <p:cNvPr id="21" name="原创设计师QQ598969553      _13"/>
          <p:cNvSpPr/>
          <p:nvPr/>
        </p:nvSpPr>
        <p:spPr>
          <a:xfrm>
            <a:off x="1389428" y="3549740"/>
            <a:ext cx="1670404" cy="978729"/>
          </a:xfrm>
          <a:prstGeom prst="rect">
            <a:avLst/>
          </a:prstGeom>
        </p:spPr>
        <p:txBody>
          <a:bodyPr wrap="square" anchor="ctr">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sp>
        <p:nvSpPr>
          <p:cNvPr id="22" name="原创设计师QQ598969553      _14"/>
          <p:cNvSpPr/>
          <p:nvPr/>
        </p:nvSpPr>
        <p:spPr>
          <a:xfrm>
            <a:off x="3787170" y="3220716"/>
            <a:ext cx="1569660" cy="424732"/>
          </a:xfrm>
          <a:prstGeom prst="rect">
            <a:avLst/>
          </a:prstGeom>
        </p:spPr>
        <p:txBody>
          <a:bodyPr wrap="none">
            <a:spAutoFit/>
          </a:bodyPr>
          <a:lstStyle/>
          <a:p>
            <a:pPr algn="just">
              <a:lnSpc>
                <a:spcPct val="120000"/>
              </a:lnSpc>
            </a:pPr>
            <a:r>
              <a:rPr lang="zh-CN" altLang="en-US" dirty="0">
                <a:gradFill>
                  <a:gsLst>
                    <a:gs pos="44000">
                      <a:schemeClr val="accent2"/>
                    </a:gs>
                    <a:gs pos="88000">
                      <a:schemeClr val="accent1"/>
                    </a:gs>
                  </a:gsLst>
                  <a:lin ang="12600000" scaled="0"/>
                </a:gradFill>
                <a:latin typeface="微软雅黑" panose="020B0503020204020204" pitchFamily="34" charset="-122"/>
                <a:ea typeface="微软雅黑" panose="020B0503020204020204" pitchFamily="34" charset="-122"/>
              </a:rPr>
              <a:t>项目单项说明</a:t>
            </a:r>
          </a:p>
        </p:txBody>
      </p:sp>
      <p:sp>
        <p:nvSpPr>
          <p:cNvPr id="23" name="原创设计师QQ598969553      _15"/>
          <p:cNvSpPr/>
          <p:nvPr/>
        </p:nvSpPr>
        <p:spPr>
          <a:xfrm>
            <a:off x="3736798" y="3549740"/>
            <a:ext cx="1670404" cy="978729"/>
          </a:xfrm>
          <a:prstGeom prst="rect">
            <a:avLst/>
          </a:prstGeom>
        </p:spPr>
        <p:txBody>
          <a:bodyPr wrap="square" anchor="ctr">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sp>
        <p:nvSpPr>
          <p:cNvPr id="24" name="原创设计师QQ598969553      _16"/>
          <p:cNvSpPr/>
          <p:nvPr/>
        </p:nvSpPr>
        <p:spPr>
          <a:xfrm>
            <a:off x="6134540" y="3220716"/>
            <a:ext cx="1569660" cy="424732"/>
          </a:xfrm>
          <a:prstGeom prst="rect">
            <a:avLst/>
          </a:prstGeom>
        </p:spPr>
        <p:txBody>
          <a:bodyPr wrap="none">
            <a:spAutoFit/>
          </a:bodyPr>
          <a:lstStyle/>
          <a:p>
            <a:pPr algn="just">
              <a:lnSpc>
                <a:spcPct val="120000"/>
              </a:lnSpc>
            </a:pPr>
            <a:r>
              <a:rPr lang="zh-CN" altLang="en-US" dirty="0">
                <a:gradFill>
                  <a:gsLst>
                    <a:gs pos="44000">
                      <a:schemeClr val="accent2"/>
                    </a:gs>
                    <a:gs pos="88000">
                      <a:schemeClr val="accent1"/>
                    </a:gs>
                  </a:gsLst>
                  <a:lin ang="12600000" scaled="0"/>
                </a:gradFill>
                <a:latin typeface="微软雅黑" panose="020B0503020204020204" pitchFamily="34" charset="-122"/>
                <a:ea typeface="微软雅黑" panose="020B0503020204020204" pitchFamily="34" charset="-122"/>
              </a:rPr>
              <a:t>项目单项说明</a:t>
            </a:r>
          </a:p>
        </p:txBody>
      </p:sp>
      <p:sp>
        <p:nvSpPr>
          <p:cNvPr id="25" name="原创设计师QQ598969553      _17"/>
          <p:cNvSpPr/>
          <p:nvPr/>
        </p:nvSpPr>
        <p:spPr>
          <a:xfrm>
            <a:off x="6084168" y="3549740"/>
            <a:ext cx="1670404" cy="978729"/>
          </a:xfrm>
          <a:prstGeom prst="rect">
            <a:avLst/>
          </a:prstGeom>
        </p:spPr>
        <p:txBody>
          <a:bodyPr wrap="square" anchor="ctr">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在这里填写项目的具体情况只写完任务说明</a:t>
            </a:r>
          </a:p>
        </p:txBody>
      </p:sp>
      <p:sp>
        <p:nvSpPr>
          <p:cNvPr id="26" name="原创设计师QQ598969553      _18"/>
          <p:cNvSpPr/>
          <p:nvPr/>
        </p:nvSpPr>
        <p:spPr>
          <a:xfrm>
            <a:off x="1945547" y="2044430"/>
            <a:ext cx="558165" cy="424732"/>
          </a:xfrm>
          <a:prstGeom prst="rect">
            <a:avLst/>
          </a:prstGeom>
        </p:spPr>
        <p:txBody>
          <a:bodyPr wrap="none" anchor="t">
            <a:spAutoFit/>
          </a:bodyPr>
          <a:lstStyle/>
          <a:p>
            <a:pPr algn="ctr">
              <a:lnSpc>
                <a:spcPct val="120000"/>
              </a:lnSpc>
            </a:pPr>
            <a:r>
              <a:rPr lang="en-US" altLang="zh-CN" dirty="0">
                <a:gradFill>
                  <a:gsLst>
                    <a:gs pos="44000">
                      <a:schemeClr val="accent2"/>
                    </a:gs>
                    <a:gs pos="88000">
                      <a:schemeClr val="accent1"/>
                    </a:gs>
                  </a:gsLst>
                  <a:lin ang="12600000" scaled="0"/>
                </a:gradFill>
                <a:latin typeface="Impact" pitchFamily="34" charset="0"/>
                <a:ea typeface="微软雅黑" pitchFamily="34" charset="-122"/>
              </a:rPr>
              <a:t>75%</a:t>
            </a:r>
            <a:endParaRPr lang="zh-CN" altLang="en-US" dirty="0">
              <a:gradFill>
                <a:gsLst>
                  <a:gs pos="44000">
                    <a:schemeClr val="accent2"/>
                  </a:gs>
                  <a:gs pos="88000">
                    <a:schemeClr val="accent1"/>
                  </a:gs>
                </a:gsLst>
                <a:lin ang="12600000" scaled="0"/>
              </a:gradFill>
              <a:latin typeface="Impact" pitchFamily="34" charset="0"/>
              <a:ea typeface="微软雅黑" pitchFamily="34" charset="-122"/>
            </a:endParaRPr>
          </a:p>
        </p:txBody>
      </p:sp>
      <p:sp>
        <p:nvSpPr>
          <p:cNvPr id="27" name="原创设计师QQ598969553      _19"/>
          <p:cNvSpPr/>
          <p:nvPr/>
        </p:nvSpPr>
        <p:spPr>
          <a:xfrm>
            <a:off x="4271005" y="2044430"/>
            <a:ext cx="591829" cy="424732"/>
          </a:xfrm>
          <a:prstGeom prst="rect">
            <a:avLst/>
          </a:prstGeom>
        </p:spPr>
        <p:txBody>
          <a:bodyPr wrap="none" anchor="t">
            <a:spAutoFit/>
          </a:bodyPr>
          <a:lstStyle/>
          <a:p>
            <a:pPr algn="ctr">
              <a:lnSpc>
                <a:spcPct val="120000"/>
              </a:lnSpc>
            </a:pPr>
            <a:r>
              <a:rPr lang="en-US" altLang="zh-CN" dirty="0">
                <a:gradFill>
                  <a:gsLst>
                    <a:gs pos="44000">
                      <a:schemeClr val="accent2"/>
                    </a:gs>
                    <a:gs pos="88000">
                      <a:schemeClr val="accent1"/>
                    </a:gs>
                  </a:gsLst>
                  <a:lin ang="12600000" scaled="0"/>
                </a:gradFill>
                <a:latin typeface="Impact" pitchFamily="34" charset="0"/>
                <a:ea typeface="微软雅黑" pitchFamily="34" charset="-122"/>
              </a:rPr>
              <a:t>55%</a:t>
            </a:r>
            <a:endParaRPr lang="zh-CN" altLang="en-US" dirty="0">
              <a:gradFill>
                <a:gsLst>
                  <a:gs pos="44000">
                    <a:schemeClr val="accent2"/>
                  </a:gs>
                  <a:gs pos="88000">
                    <a:schemeClr val="accent1"/>
                  </a:gs>
                </a:gsLst>
                <a:lin ang="12600000" scaled="0"/>
              </a:gradFill>
              <a:latin typeface="Impact" pitchFamily="34" charset="0"/>
              <a:ea typeface="微软雅黑" pitchFamily="34" charset="-122"/>
            </a:endParaRPr>
          </a:p>
        </p:txBody>
      </p:sp>
      <p:sp>
        <p:nvSpPr>
          <p:cNvPr id="28" name="原创设计师QQ598969553      _20"/>
          <p:cNvSpPr/>
          <p:nvPr/>
        </p:nvSpPr>
        <p:spPr>
          <a:xfrm>
            <a:off x="6627463" y="2044430"/>
            <a:ext cx="583813" cy="424732"/>
          </a:xfrm>
          <a:prstGeom prst="rect">
            <a:avLst/>
          </a:prstGeom>
        </p:spPr>
        <p:txBody>
          <a:bodyPr wrap="none" anchor="t">
            <a:spAutoFit/>
          </a:bodyPr>
          <a:lstStyle/>
          <a:p>
            <a:pPr algn="ctr">
              <a:lnSpc>
                <a:spcPct val="120000"/>
              </a:lnSpc>
            </a:pPr>
            <a:r>
              <a:rPr lang="en-US" altLang="zh-CN" dirty="0">
                <a:gradFill>
                  <a:gsLst>
                    <a:gs pos="44000">
                      <a:schemeClr val="accent2"/>
                    </a:gs>
                    <a:gs pos="88000">
                      <a:schemeClr val="accent1"/>
                    </a:gs>
                  </a:gsLst>
                  <a:lin ang="12600000" scaled="0"/>
                </a:gradFill>
                <a:latin typeface="Impact" pitchFamily="34" charset="0"/>
                <a:ea typeface="微软雅黑" pitchFamily="34" charset="-122"/>
              </a:rPr>
              <a:t>84%</a:t>
            </a:r>
            <a:endParaRPr lang="zh-CN" altLang="en-US" dirty="0">
              <a:gradFill>
                <a:gsLst>
                  <a:gs pos="44000">
                    <a:schemeClr val="accent2"/>
                  </a:gs>
                  <a:gs pos="88000">
                    <a:schemeClr val="accent1"/>
                  </a:gs>
                </a:gsLst>
                <a:lin ang="12600000" scaled="0"/>
              </a:gradFill>
              <a:latin typeface="Impact" pitchFamily="34" charset="0"/>
              <a:ea typeface="微软雅黑" pitchFamily="34" charset="-122"/>
            </a:endParaRPr>
          </a:p>
        </p:txBody>
      </p:sp>
      <p:pic>
        <p:nvPicPr>
          <p:cNvPr id="30" name="Picture 64"/>
          <p:cNvPicPr>
            <a:picLocks noGrp="1" noSelect="1" noRot="1" noChangeAspect="1" noMove="1" noResize="1" noChangeShapeType="1"/>
          </p:cNvPicPr>
          <p:nvPr/>
        </p:nvPicPr>
        <p:blipFill>
          <a:blip r:embed="rId6"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056018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Effect transition="in" filter="fade">
                                      <p:cBhvr>
                                        <p:cTn id="22" dur="500"/>
                                        <p:tgtEl>
                                          <p:spTgt spid="26"/>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25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750"/>
                                        <p:tgtEl>
                                          <p:spTgt spid="18"/>
                                        </p:tgtEl>
                                      </p:cBhvr>
                                    </p:animEffect>
                                    <p:anim calcmode="lin" valueType="num">
                                      <p:cBhvr>
                                        <p:cTn id="31" dur="750" fill="hold"/>
                                        <p:tgtEl>
                                          <p:spTgt spid="18"/>
                                        </p:tgtEl>
                                        <p:attrNameLst>
                                          <p:attrName>ppt_x</p:attrName>
                                        </p:attrNameLst>
                                      </p:cBhvr>
                                      <p:tavLst>
                                        <p:tav tm="0">
                                          <p:val>
                                            <p:strVal val="#ppt_x"/>
                                          </p:val>
                                        </p:tav>
                                        <p:tav tm="100000">
                                          <p:val>
                                            <p:strVal val="#ppt_x"/>
                                          </p:val>
                                        </p:tav>
                                      </p:tavLst>
                                    </p:anim>
                                    <p:anim calcmode="lin" valueType="num">
                                      <p:cBhvr>
                                        <p:cTn id="32" dur="750" fill="hold"/>
                                        <p:tgtEl>
                                          <p:spTgt spid="18"/>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750"/>
                                        <p:tgtEl>
                                          <p:spTgt spid="19"/>
                                        </p:tgtEl>
                                      </p:cBhvr>
                                    </p:animEffect>
                                    <p:anim calcmode="lin" valueType="num">
                                      <p:cBhvr>
                                        <p:cTn id="54" dur="750" fill="hold"/>
                                        <p:tgtEl>
                                          <p:spTgt spid="19"/>
                                        </p:tgtEl>
                                        <p:attrNameLst>
                                          <p:attrName>ppt_x</p:attrName>
                                        </p:attrNameLst>
                                      </p:cBhvr>
                                      <p:tavLst>
                                        <p:tav tm="0">
                                          <p:val>
                                            <p:strVal val="#ppt_x"/>
                                          </p:val>
                                        </p:tav>
                                        <p:tav tm="100000">
                                          <p:val>
                                            <p:strVal val="#ppt_x"/>
                                          </p:val>
                                        </p:tav>
                                      </p:tavLst>
                                    </p:anim>
                                    <p:anim calcmode="lin" valueType="num">
                                      <p:cBhvr>
                                        <p:cTn id="55" dur="75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525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right)">
                                      <p:cBhvr>
                                        <p:cTn id="62" dur="500"/>
                                        <p:tgtEl>
                                          <p:spTgt spid="16"/>
                                        </p:tgtEl>
                                      </p:cBhvr>
                                    </p:animEffect>
                                  </p:childTnLst>
                                </p:cTn>
                              </p:par>
                            </p:childTnLst>
                          </p:cTn>
                        </p:par>
                        <p:par>
                          <p:cTn id="63" fill="hold">
                            <p:stCondLst>
                              <p:cond delay="5750"/>
                            </p:stCondLst>
                            <p:childTnLst>
                              <p:par>
                                <p:cTn id="64" presetID="53" presetClass="entr" presetSubtype="16"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childTnLst>
                          </p:cTn>
                        </p:par>
                        <p:par>
                          <p:cTn id="69" fill="hold">
                            <p:stCondLst>
                              <p:cond delay="6250"/>
                            </p:stCondLst>
                            <p:childTnLst>
                              <p:par>
                                <p:cTn id="70" presetID="22" presetClass="entr" presetSubtype="1"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up)">
                                      <p:cBhvr>
                                        <p:cTn id="72" dur="500"/>
                                        <p:tgtEl>
                                          <p:spTgt spid="20"/>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up)">
                                      <p:cBhvr>
                                        <p:cTn id="75" dur="500"/>
                                        <p:tgtEl>
                                          <p:spTgt spid="21"/>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up)">
                                      <p:cBhvr>
                                        <p:cTn id="78" dur="500"/>
                                        <p:tgtEl>
                                          <p:spTgt spid="22"/>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up)">
                                      <p:cBhvr>
                                        <p:cTn id="81" dur="500"/>
                                        <p:tgtEl>
                                          <p:spTgt spid="23"/>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up)">
                                      <p:cBhvr>
                                        <p:cTn id="84" dur="500"/>
                                        <p:tgtEl>
                                          <p:spTgt spid="24"/>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Graphic spid="17" grpId="0">
        <p:bldAsOne/>
      </p:bldGraphic>
      <p:bldGraphic spid="18" grpId="0">
        <p:bldAsOne/>
      </p:bldGraphic>
      <p:bldGraphic spid="19" grpId="0">
        <p:bldAsOne/>
      </p:bldGraphic>
      <p:bldP spid="20" grpId="0"/>
      <p:bldP spid="21" grpId="0"/>
      <p:bldP spid="22" grpId="0"/>
      <p:bldP spid="23" grpId="0"/>
      <p:bldP spid="24" grpId="0"/>
      <p:bldP spid="25" grpId="0"/>
      <p:bldP spid="26"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1303993" y="3251557"/>
            <a:ext cx="1189748" cy="1015663"/>
          </a:xfrm>
          <a:prstGeom prst="rect">
            <a:avLst/>
          </a:prstGeom>
        </p:spPr>
        <p:txBody>
          <a:bodyPr wrap="none" anchor="ctr">
            <a:spAutoFit/>
          </a:bodyPr>
          <a:lstStyle/>
          <a:p>
            <a:pPr algn="ctr">
              <a:lnSpc>
                <a:spcPct val="150000"/>
              </a:lnSpc>
            </a:pPr>
            <a:r>
              <a:rPr lang="en-US" altLang="zh-CN" sz="6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itchFamily="34" charset="0"/>
                <a:ea typeface="微软雅黑" pitchFamily="34" charset="-122"/>
              </a:rPr>
              <a:t>2015</a:t>
            </a:r>
            <a:endParaRPr lang="zh-CN" altLang="en-US" sz="6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itchFamily="34" charset="0"/>
              <a:ea typeface="微软雅黑" pitchFamily="34" charset="-122"/>
            </a:endParaRPr>
          </a:p>
        </p:txBody>
      </p:sp>
      <p:sp>
        <p:nvSpPr>
          <p:cNvPr id="10" name="原创设计师QQ598969553      _2"/>
          <p:cNvSpPr/>
          <p:nvPr/>
        </p:nvSpPr>
        <p:spPr>
          <a:xfrm>
            <a:off x="6485610" y="1336328"/>
            <a:ext cx="1191352" cy="1015663"/>
          </a:xfrm>
          <a:prstGeom prst="rect">
            <a:avLst/>
          </a:prstGeom>
        </p:spPr>
        <p:txBody>
          <a:bodyPr wrap="none" anchor="ctr">
            <a:spAutoFit/>
          </a:bodyPr>
          <a:lstStyle/>
          <a:p>
            <a:pPr algn="ctr">
              <a:lnSpc>
                <a:spcPct val="150000"/>
              </a:lnSpc>
            </a:pPr>
            <a:r>
              <a:rPr lang="en-US" altLang="zh-CN" sz="6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itchFamily="34" charset="0"/>
                <a:ea typeface="微软雅黑" pitchFamily="34" charset="-122"/>
              </a:rPr>
              <a:t>2016</a:t>
            </a:r>
            <a:endParaRPr lang="zh-CN" altLang="en-US" sz="6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itchFamily="34" charset="0"/>
              <a:ea typeface="微软雅黑" pitchFamily="34" charset="-122"/>
            </a:endParaRPr>
          </a:p>
        </p:txBody>
      </p:sp>
      <p:sp>
        <p:nvSpPr>
          <p:cNvPr id="11" name="原创设计师QQ598969553      _3"/>
          <p:cNvSpPr/>
          <p:nvPr/>
        </p:nvSpPr>
        <p:spPr>
          <a:xfrm>
            <a:off x="2570597" y="3388178"/>
            <a:ext cx="3165494" cy="1274195"/>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itchFamily="34" charset="-122"/>
              </a:rPr>
              <a:t>这页可以对</a:t>
            </a:r>
            <a:r>
              <a:rPr lang="en-US" altLang="zh-CN" sz="1600" dirty="0">
                <a:solidFill>
                  <a:schemeClr val="tx1">
                    <a:lumMod val="75000"/>
                    <a:lumOff val="25000"/>
                  </a:schemeClr>
                </a:solidFill>
                <a:latin typeface="微软雅黑" pitchFamily="34" charset="-122"/>
                <a:ea typeface="微软雅黑" pitchFamily="34" charset="-122"/>
              </a:rPr>
              <a:t>2015</a:t>
            </a:r>
            <a:r>
              <a:rPr lang="zh-CN" altLang="en-US" sz="1600" dirty="0">
                <a:solidFill>
                  <a:schemeClr val="tx1">
                    <a:lumMod val="75000"/>
                    <a:lumOff val="25000"/>
                  </a:schemeClr>
                </a:solidFill>
                <a:latin typeface="微软雅黑" pitchFamily="34" charset="-122"/>
                <a:ea typeface="微软雅黑" pitchFamily="34" charset="-122"/>
              </a:rPr>
              <a:t>年工作完成情况进行说明解释</a:t>
            </a:r>
            <a:endParaRPr lang="en-US" altLang="zh-CN" sz="1600"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1600" dirty="0">
                <a:solidFill>
                  <a:schemeClr val="tx1">
                    <a:lumMod val="75000"/>
                    <a:lumOff val="25000"/>
                  </a:schemeClr>
                </a:solidFill>
                <a:latin typeface="微软雅黑" pitchFamily="34" charset="-122"/>
                <a:ea typeface="微软雅黑" pitchFamily="34" charset="-122"/>
              </a:rPr>
              <a:t>这页可以对</a:t>
            </a:r>
            <a:r>
              <a:rPr lang="en-US" altLang="zh-CN" sz="1600" dirty="0">
                <a:solidFill>
                  <a:schemeClr val="tx1">
                    <a:lumMod val="75000"/>
                    <a:lumOff val="25000"/>
                  </a:schemeClr>
                </a:solidFill>
                <a:latin typeface="微软雅黑" pitchFamily="34" charset="-122"/>
                <a:ea typeface="微软雅黑" pitchFamily="34" charset="-122"/>
              </a:rPr>
              <a:t>2015</a:t>
            </a:r>
            <a:r>
              <a:rPr lang="zh-CN" altLang="en-US" sz="1600" dirty="0">
                <a:solidFill>
                  <a:schemeClr val="tx1">
                    <a:lumMod val="75000"/>
                    <a:lumOff val="25000"/>
                  </a:schemeClr>
                </a:solidFill>
                <a:latin typeface="微软雅黑" pitchFamily="34" charset="-122"/>
                <a:ea typeface="微软雅黑" pitchFamily="34" charset="-122"/>
              </a:rPr>
              <a:t>年工作完成情况进行说明解释</a:t>
            </a:r>
          </a:p>
        </p:txBody>
      </p:sp>
      <p:sp>
        <p:nvSpPr>
          <p:cNvPr id="12" name="原创设计师QQ598969553      _4"/>
          <p:cNvSpPr/>
          <p:nvPr/>
        </p:nvSpPr>
        <p:spPr>
          <a:xfrm>
            <a:off x="2855771" y="1468969"/>
            <a:ext cx="3293458" cy="1274195"/>
          </a:xfrm>
          <a:prstGeom prst="rect">
            <a:avLst/>
          </a:prstGeom>
        </p:spPr>
        <p:txBody>
          <a:bodyPr wrap="square">
            <a:spAutoFit/>
          </a:bodyPr>
          <a:lstStyle/>
          <a:p>
            <a:pPr algn="r">
              <a:lnSpc>
                <a:spcPct val="120000"/>
              </a:lnSpc>
            </a:pPr>
            <a:r>
              <a:rPr lang="zh-CN" altLang="en-US" sz="1600" dirty="0">
                <a:solidFill>
                  <a:schemeClr val="tx1">
                    <a:lumMod val="75000"/>
                    <a:lumOff val="25000"/>
                  </a:schemeClr>
                </a:solidFill>
                <a:latin typeface="微软雅黑" pitchFamily="34" charset="-122"/>
                <a:ea typeface="微软雅黑" pitchFamily="34" charset="-122"/>
              </a:rPr>
              <a:t>这页可以对</a:t>
            </a:r>
            <a:r>
              <a:rPr lang="en-US" altLang="zh-CN" sz="1600" dirty="0">
                <a:solidFill>
                  <a:schemeClr val="tx1">
                    <a:lumMod val="75000"/>
                    <a:lumOff val="25000"/>
                  </a:schemeClr>
                </a:solidFill>
                <a:latin typeface="微软雅黑" pitchFamily="34" charset="-122"/>
                <a:ea typeface="微软雅黑" pitchFamily="34" charset="-122"/>
              </a:rPr>
              <a:t>2016</a:t>
            </a:r>
            <a:r>
              <a:rPr lang="zh-CN" altLang="en-US" sz="1600" dirty="0">
                <a:solidFill>
                  <a:schemeClr val="tx1">
                    <a:lumMod val="75000"/>
                    <a:lumOff val="25000"/>
                  </a:schemeClr>
                </a:solidFill>
                <a:latin typeface="微软雅黑" pitchFamily="34" charset="-122"/>
                <a:ea typeface="微软雅黑" pitchFamily="34" charset="-122"/>
              </a:rPr>
              <a:t>年工作完成情况进行说明解释</a:t>
            </a:r>
            <a:endParaRPr lang="en-US" altLang="zh-CN" sz="1600" dirty="0">
              <a:solidFill>
                <a:schemeClr val="tx1">
                  <a:lumMod val="75000"/>
                  <a:lumOff val="25000"/>
                </a:schemeClr>
              </a:solidFill>
              <a:latin typeface="微软雅黑" pitchFamily="34" charset="-122"/>
              <a:ea typeface="微软雅黑" pitchFamily="34" charset="-122"/>
            </a:endParaRPr>
          </a:p>
          <a:p>
            <a:pPr algn="r">
              <a:lnSpc>
                <a:spcPct val="120000"/>
              </a:lnSpc>
            </a:pPr>
            <a:r>
              <a:rPr lang="zh-CN" altLang="en-US" sz="1600" dirty="0">
                <a:solidFill>
                  <a:schemeClr val="tx1">
                    <a:lumMod val="75000"/>
                    <a:lumOff val="25000"/>
                  </a:schemeClr>
                </a:solidFill>
                <a:latin typeface="微软雅黑" pitchFamily="34" charset="-122"/>
                <a:ea typeface="微软雅黑" pitchFamily="34" charset="-122"/>
              </a:rPr>
              <a:t>这页可以对</a:t>
            </a:r>
            <a:r>
              <a:rPr lang="en-US" altLang="zh-CN" sz="1600" dirty="0">
                <a:solidFill>
                  <a:schemeClr val="tx1">
                    <a:lumMod val="75000"/>
                    <a:lumOff val="25000"/>
                  </a:schemeClr>
                </a:solidFill>
                <a:latin typeface="微软雅黑" pitchFamily="34" charset="-122"/>
                <a:ea typeface="微软雅黑" pitchFamily="34" charset="-122"/>
              </a:rPr>
              <a:t>2016</a:t>
            </a:r>
            <a:r>
              <a:rPr lang="zh-CN" altLang="en-US" sz="1600" dirty="0">
                <a:solidFill>
                  <a:schemeClr val="tx1">
                    <a:lumMod val="75000"/>
                    <a:lumOff val="25000"/>
                  </a:schemeClr>
                </a:solidFill>
                <a:latin typeface="微软雅黑" pitchFamily="34" charset="-122"/>
                <a:ea typeface="微软雅黑" pitchFamily="34" charset="-122"/>
              </a:rPr>
              <a:t>年工作完成情况进行说明解释</a:t>
            </a:r>
          </a:p>
        </p:txBody>
      </p:sp>
      <p:cxnSp>
        <p:nvCxnSpPr>
          <p:cNvPr id="13" name="原创设计师QQ598969553      _5"/>
          <p:cNvCxnSpPr/>
          <p:nvPr/>
        </p:nvCxnSpPr>
        <p:spPr>
          <a:xfrm>
            <a:off x="1991675" y="3249344"/>
            <a:ext cx="403984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grpSp>
        <p:nvGrpSpPr>
          <p:cNvPr id="14" name="原创设计师QQ598969553      _6"/>
          <p:cNvGrpSpPr/>
          <p:nvPr/>
        </p:nvGrpSpPr>
        <p:grpSpPr>
          <a:xfrm>
            <a:off x="1077144" y="1247974"/>
            <a:ext cx="1844302" cy="1844757"/>
            <a:chOff x="1497229" y="1317591"/>
            <a:chExt cx="1844302" cy="1844757"/>
          </a:xfrm>
        </p:grpSpPr>
        <p:sp>
          <p:nvSpPr>
            <p:cNvPr id="15" name="Oval 53"/>
            <p:cNvSpPr>
              <a:spLocks noChangeArrowheads="1"/>
            </p:cNvSpPr>
            <p:nvPr/>
          </p:nvSpPr>
          <p:spPr bwMode="auto">
            <a:xfrm>
              <a:off x="1497229" y="1317591"/>
              <a:ext cx="1844302" cy="1844757"/>
            </a:xfrm>
            <a:prstGeom prst="ellipse">
              <a:avLst/>
            </a:prstGeom>
            <a:gradFill>
              <a:gsLst>
                <a:gs pos="0">
                  <a:srgbClr val="FFFFFF"/>
                </a:gs>
                <a:gs pos="100000">
                  <a:srgbClr val="D9D9DA"/>
                </a:gs>
              </a:gsLst>
              <a:lin ang="2700000" scaled="0"/>
            </a:gradFill>
            <a:ln w="28575">
              <a:gradFill flip="none" rotWithShape="1">
                <a:gsLst>
                  <a:gs pos="0">
                    <a:schemeClr val="accent2"/>
                  </a:gs>
                  <a:gs pos="100000">
                    <a:schemeClr val="accent1"/>
                  </a:gs>
                </a:gsLst>
                <a:lin ang="12600000" scaled="0"/>
                <a:tileRect/>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6" name="椭圆 15"/>
            <p:cNvSpPr/>
            <p:nvPr/>
          </p:nvSpPr>
          <p:spPr>
            <a:xfrm>
              <a:off x="1552088" y="1387133"/>
              <a:ext cx="1734585" cy="1717411"/>
            </a:xfrm>
            <a:prstGeom prst="ellipse">
              <a:avLst/>
            </a:prstGeom>
            <a:blipFill dpi="0" rotWithShape="1">
              <a:blip r:embed="rId3"/>
              <a:srcRect/>
              <a:tile tx="-762000" ty="-3302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17" name="原创设计师QQ598969553      _7"/>
          <p:cNvGrpSpPr/>
          <p:nvPr/>
        </p:nvGrpSpPr>
        <p:grpSpPr>
          <a:xfrm>
            <a:off x="6323012" y="2288141"/>
            <a:ext cx="1844302" cy="1844757"/>
            <a:chOff x="1489609" y="1310418"/>
            <a:chExt cx="1844302" cy="1844757"/>
          </a:xfrm>
        </p:grpSpPr>
        <p:sp>
          <p:nvSpPr>
            <p:cNvPr id="18" name="Oval 53"/>
            <p:cNvSpPr>
              <a:spLocks noChangeArrowheads="1"/>
            </p:cNvSpPr>
            <p:nvPr/>
          </p:nvSpPr>
          <p:spPr bwMode="auto">
            <a:xfrm>
              <a:off x="1489609" y="1310418"/>
              <a:ext cx="1844302" cy="1844757"/>
            </a:xfrm>
            <a:prstGeom prst="ellipse">
              <a:avLst/>
            </a:prstGeom>
            <a:noFill/>
            <a:ln w="19050">
              <a:gradFill flip="none" rotWithShape="1">
                <a:gsLst>
                  <a:gs pos="0">
                    <a:schemeClr val="accent2"/>
                  </a:gs>
                  <a:gs pos="100000">
                    <a:schemeClr val="accent1"/>
                  </a:gs>
                </a:gsLst>
                <a:lin ang="12600000" scaled="0"/>
                <a:tileRect/>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9" name="椭圆 18"/>
            <p:cNvSpPr/>
            <p:nvPr/>
          </p:nvSpPr>
          <p:spPr>
            <a:xfrm>
              <a:off x="1534655" y="1355245"/>
              <a:ext cx="1769450" cy="1769450"/>
            </a:xfrm>
            <a:prstGeom prst="ellipse">
              <a:avLst/>
            </a:prstGeom>
            <a:blipFill dpi="0" rotWithShape="1">
              <a:blip r:embed="rId3"/>
              <a:srcRect/>
              <a:tile tx="-762000" ty="-3302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pic>
        <p:nvPicPr>
          <p:cNvPr id="21"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5326362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par>
                                <p:cTn id="8" presetID="21" presetClass="entr" presetSubtype="1" fill="hold" nodeType="withEffect">
                                  <p:stCondLst>
                                    <p:cond delay="50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2000"/>
                                        <p:tgtEl>
                                          <p:spTgt spid="17"/>
                                        </p:tgtEl>
                                      </p:cBhvr>
                                    </p:animEffect>
                                  </p:childTnLst>
                                </p:cTn>
                              </p:par>
                            </p:childTnLst>
                          </p:cTn>
                        </p:par>
                        <p:par>
                          <p:cTn id="11" fill="hold">
                            <p:stCondLst>
                              <p:cond delay="2500"/>
                            </p:stCondLst>
                            <p:childTnLst>
                              <p:par>
                                <p:cTn id="12" presetID="16" presetClass="entr" presetSubtype="37"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outVertical)">
                                      <p:cBhvr>
                                        <p:cTn id="14" dur="500"/>
                                        <p:tgtEl>
                                          <p:spTgt spid="13"/>
                                        </p:tgtEl>
                                      </p:cBhvr>
                                    </p:animEffect>
                                  </p:childTnLst>
                                </p:cTn>
                              </p:par>
                            </p:childTnLst>
                          </p:cTn>
                        </p:par>
                        <p:par>
                          <p:cTn id="15" fill="hold">
                            <p:stCondLst>
                              <p:cond delay="3000"/>
                            </p:stCondLst>
                            <p:childTnLst>
                              <p:par>
                                <p:cTn id="16" presetID="1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ppt_x</p:attrName>
                                        </p:attrNameLst>
                                      </p:cBhvr>
                                      <p:tavLst>
                                        <p:tav tm="0">
                                          <p:val>
                                            <p:strVal val="#ppt_x-#ppt_w*1.125000"/>
                                          </p:val>
                                        </p:tav>
                                        <p:tav tm="100000">
                                          <p:val>
                                            <p:strVal val="#ppt_x"/>
                                          </p:val>
                                        </p:tav>
                                      </p:tavLst>
                                    </p:anim>
                                    <p:animEffect transition="in" filter="wipe(right)">
                                      <p:cBhvr>
                                        <p:cTn id="19" dur="500"/>
                                        <p:tgtEl>
                                          <p:spTgt spid="10"/>
                                        </p:tgtEl>
                                      </p:cBhvr>
                                    </p:animEffect>
                                  </p:childTnLst>
                                </p:cTn>
                              </p:par>
                              <p:par>
                                <p:cTn id="20" presetID="12" presetClass="entr" presetSubtype="2"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ppt_x</p:attrName>
                                        </p:attrNameLst>
                                      </p:cBhvr>
                                      <p:tavLst>
                                        <p:tav tm="0">
                                          <p:val>
                                            <p:strVal val="#ppt_x+#ppt_w*1.125000"/>
                                          </p:val>
                                        </p:tav>
                                        <p:tav tm="100000">
                                          <p:val>
                                            <p:strVal val="#ppt_x"/>
                                          </p:val>
                                        </p:tav>
                                      </p:tavLst>
                                    </p:anim>
                                    <p:animEffect transition="in" filter="wipe(left)">
                                      <p:cBhvr>
                                        <p:cTn id="23" dur="500"/>
                                        <p:tgtEl>
                                          <p:spTgt spid="9"/>
                                        </p:tgtEl>
                                      </p:cBhvr>
                                    </p:animEffect>
                                  </p:childTnLst>
                                </p:cTn>
                              </p:par>
                            </p:childTnLst>
                          </p:cTn>
                        </p:par>
                        <p:par>
                          <p:cTn id="24" fill="hold">
                            <p:stCondLst>
                              <p:cond delay="3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原创设计师QQ598969553      _1"/>
          <p:cNvGrpSpPr>
            <a:grpSpLocks/>
          </p:cNvGrpSpPr>
          <p:nvPr/>
        </p:nvGrpSpPr>
        <p:grpSpPr bwMode="auto">
          <a:xfrm>
            <a:off x="395641" y="986284"/>
            <a:ext cx="4453517" cy="3745706"/>
            <a:chOff x="720" y="839"/>
            <a:chExt cx="3740" cy="3146"/>
          </a:xfrm>
          <a:solidFill>
            <a:schemeClr val="bg1">
              <a:lumMod val="75000"/>
            </a:schemeClr>
          </a:solidFill>
        </p:grpSpPr>
        <p:sp>
          <p:nvSpPr>
            <p:cNvPr id="10"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1"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2"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3"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4"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5"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6"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7"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8"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19"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0"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1"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2"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3"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4"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5"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6"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7"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8"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29"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0"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1"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2"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3"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4"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5"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6"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7"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8"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39"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0"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1"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2"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3"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4"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5"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6"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7"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8"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49"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0"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1"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2"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3"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4"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5"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6"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7"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8"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59"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0"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1"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2"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3"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4"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5"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6"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7"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8"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69"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70"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sp>
          <p:nvSpPr>
            <p:cNvPr id="71"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headEnd/>
              <a:tailEnd/>
            </a:ln>
          </p:spPr>
          <p:txBody>
            <a:bodyPr/>
            <a:lstStyle/>
            <a:p>
              <a:endParaRPr lang="zh-CN" altLang="en-US">
                <a:ea typeface="微软雅黑" panose="020B0503020204020204" pitchFamily="34" charset="-122"/>
              </a:endParaRPr>
            </a:p>
          </p:txBody>
        </p:sp>
      </p:grpSp>
      <p:sp>
        <p:nvSpPr>
          <p:cNvPr id="72" name="原创设计师QQ598969553      _2"/>
          <p:cNvSpPr>
            <a:spLocks/>
          </p:cNvSpPr>
          <p:nvPr/>
        </p:nvSpPr>
        <p:spPr bwMode="gray">
          <a:xfrm>
            <a:off x="3334486" y="3939033"/>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tx2"/>
          </a:solidFill>
          <a:ln w="12700">
            <a:solidFill>
              <a:srgbClr val="FFFFFF"/>
            </a:solidFill>
            <a:prstDash val="solid"/>
            <a:round/>
            <a:headEnd/>
            <a:tailEnd/>
          </a:ln>
          <a:effectLst>
            <a:outerShdw blurRad="50800" dist="38100" dir="5400000" algn="t" rotWithShape="0">
              <a:prstClr val="black">
                <a:alpha val="40000"/>
              </a:prstClr>
            </a:outerShdw>
          </a:effectLst>
        </p:spPr>
        <p:txBody>
          <a:bodyPr lIns="68567" tIns="34284" rIns="68567" bIns="34284"/>
          <a:lstStyle/>
          <a:p>
            <a:endParaRPr lang="zh-CN" altLang="en-US">
              <a:ea typeface="微软雅黑" panose="020B0503020204020204" pitchFamily="34" charset="-122"/>
            </a:endParaRPr>
          </a:p>
        </p:txBody>
      </p:sp>
      <p:sp>
        <p:nvSpPr>
          <p:cNvPr id="73" name="原创设计师QQ598969553      _3"/>
          <p:cNvSpPr>
            <a:spLocks/>
          </p:cNvSpPr>
          <p:nvPr/>
        </p:nvSpPr>
        <p:spPr bwMode="gray">
          <a:xfrm>
            <a:off x="3647662" y="2615059"/>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12700">
            <a:solidFill>
              <a:srgbClr val="FFFFFF"/>
            </a:solidFill>
            <a:prstDash val="solid"/>
            <a:round/>
            <a:headEnd/>
            <a:tailEnd/>
          </a:ln>
          <a:effectLst>
            <a:outerShdw blurRad="50800" dist="38100" dir="5400000" algn="t" rotWithShape="0">
              <a:prstClr val="black">
                <a:alpha val="40000"/>
              </a:prstClr>
            </a:outerShdw>
          </a:effectLst>
        </p:spPr>
        <p:txBody>
          <a:bodyPr lIns="68567" tIns="34284" rIns="68567" bIns="34284"/>
          <a:lstStyle/>
          <a:p>
            <a:endParaRPr lang="zh-CN" altLang="en-US">
              <a:ea typeface="微软雅黑" panose="020B0503020204020204" pitchFamily="34" charset="-122"/>
            </a:endParaRPr>
          </a:p>
        </p:txBody>
      </p:sp>
      <p:sp>
        <p:nvSpPr>
          <p:cNvPr id="74" name="原创设计师QQ598969553      _4"/>
          <p:cNvSpPr>
            <a:spLocks/>
          </p:cNvSpPr>
          <p:nvPr/>
        </p:nvSpPr>
        <p:spPr bwMode="gray">
          <a:xfrm>
            <a:off x="3876292" y="2010221"/>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12700">
            <a:solidFill>
              <a:srgbClr val="FFFFFF"/>
            </a:solidFill>
            <a:prstDash val="solid"/>
            <a:round/>
            <a:headEnd/>
            <a:tailEnd/>
          </a:ln>
          <a:effectLst>
            <a:outerShdw blurRad="50800" dist="38100" dir="5400000" algn="t" rotWithShape="0">
              <a:prstClr val="black">
                <a:alpha val="40000"/>
              </a:prstClr>
            </a:outerShdw>
          </a:effectLst>
        </p:spPr>
        <p:txBody>
          <a:bodyPr lIns="68567" tIns="34284" rIns="68567" bIns="34284"/>
          <a:lstStyle/>
          <a:p>
            <a:endParaRPr lang="zh-CN" altLang="en-US">
              <a:ea typeface="微软雅黑" panose="020B0503020204020204" pitchFamily="34" charset="-122"/>
            </a:endParaRPr>
          </a:p>
        </p:txBody>
      </p:sp>
      <p:sp>
        <p:nvSpPr>
          <p:cNvPr id="75" name="原创设计师QQ598969553      _5"/>
          <p:cNvSpPr>
            <a:spLocks/>
          </p:cNvSpPr>
          <p:nvPr/>
        </p:nvSpPr>
        <p:spPr bwMode="gray">
          <a:xfrm>
            <a:off x="4001417" y="3293714"/>
            <a:ext cx="336991"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1"/>
          </a:solidFill>
          <a:ln w="12700">
            <a:solidFill>
              <a:srgbClr val="FFFFFF"/>
            </a:solidFill>
            <a:prstDash val="solid"/>
            <a:round/>
            <a:headEnd/>
            <a:tailEnd/>
          </a:ln>
          <a:effectLst>
            <a:outerShdw blurRad="50800" dist="38100" dir="5400000" algn="t" rotWithShape="0">
              <a:prstClr val="black">
                <a:alpha val="40000"/>
              </a:prstClr>
            </a:outerShdw>
          </a:effectLst>
        </p:spPr>
        <p:txBody>
          <a:bodyPr lIns="68567" tIns="34284" rIns="68567" bIns="34284"/>
          <a:lstStyle/>
          <a:p>
            <a:endParaRPr lang="zh-CN" altLang="en-US">
              <a:ea typeface="微软雅黑" panose="020B0503020204020204" pitchFamily="34" charset="-122"/>
            </a:endParaRPr>
          </a:p>
        </p:txBody>
      </p:sp>
      <p:cxnSp>
        <p:nvCxnSpPr>
          <p:cNvPr id="76" name="原创设计师QQ598969553      _6"/>
          <p:cNvCxnSpPr/>
          <p:nvPr/>
        </p:nvCxnSpPr>
        <p:spPr>
          <a:xfrm>
            <a:off x="4326660" y="2331096"/>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原创设计师QQ598969553      _7"/>
          <p:cNvCxnSpPr/>
          <p:nvPr/>
        </p:nvCxnSpPr>
        <p:spPr>
          <a:xfrm>
            <a:off x="4515994" y="2517428"/>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原创设计师QQ598969553      _8"/>
          <p:cNvCxnSpPr/>
          <p:nvPr/>
        </p:nvCxnSpPr>
        <p:spPr>
          <a:xfrm>
            <a:off x="4166548" y="2713224"/>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原创设计师QQ598969553      _9"/>
          <p:cNvCxnSpPr/>
          <p:nvPr/>
        </p:nvCxnSpPr>
        <p:spPr>
          <a:xfrm>
            <a:off x="4355883" y="2899557"/>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原创设计师QQ598969553      _10"/>
          <p:cNvCxnSpPr/>
          <p:nvPr/>
        </p:nvCxnSpPr>
        <p:spPr>
          <a:xfrm flipV="1">
            <a:off x="4278775" y="3397300"/>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原创设计师QQ598969553      _11"/>
          <p:cNvCxnSpPr/>
          <p:nvPr/>
        </p:nvCxnSpPr>
        <p:spPr>
          <a:xfrm>
            <a:off x="4515994" y="3397300"/>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原创设计师QQ598969553      _12"/>
          <p:cNvCxnSpPr/>
          <p:nvPr/>
        </p:nvCxnSpPr>
        <p:spPr>
          <a:xfrm>
            <a:off x="3784602" y="4261098"/>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4" name="原创设计师QQ598969553      _13"/>
          <p:cNvSpPr/>
          <p:nvPr/>
        </p:nvSpPr>
        <p:spPr>
          <a:xfrm>
            <a:off x="5027553" y="2211710"/>
            <a:ext cx="1061803" cy="253904"/>
          </a:xfrm>
          <a:prstGeom prst="rect">
            <a:avLst/>
          </a:prstGeom>
        </p:spPr>
        <p:txBody>
          <a:bodyPr wrap="none" lIns="68567" tIns="34284" rIns="68567" bIns="34284">
            <a:spAutoFit/>
          </a:bodyPr>
          <a:lstStyle/>
          <a:p>
            <a:r>
              <a:rPr lang="zh-CN" altLang="en-US" sz="1200" dirty="0">
                <a:solidFill>
                  <a:schemeClr val="tx1">
                    <a:lumMod val="85000"/>
                    <a:lumOff val="15000"/>
                  </a:schemeClr>
                </a:solidFill>
                <a:latin typeface="微软雅黑" pitchFamily="34" charset="-122"/>
                <a:ea typeface="微软雅黑" panose="020B0503020204020204" pitchFamily="34" charset="-122"/>
                <a:cs typeface="华文黑体" pitchFamily="2" charset="-122"/>
              </a:rPr>
              <a:t>点击添加文本</a:t>
            </a: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85" name="原创设计师QQ598969553      _14"/>
          <p:cNvSpPr/>
          <p:nvPr/>
        </p:nvSpPr>
        <p:spPr>
          <a:xfrm>
            <a:off x="5027553" y="2643491"/>
            <a:ext cx="1061803" cy="253904"/>
          </a:xfrm>
          <a:prstGeom prst="rect">
            <a:avLst/>
          </a:prstGeom>
        </p:spPr>
        <p:txBody>
          <a:bodyPr wrap="none" lIns="68567" tIns="34284" rIns="68567" bIns="34284">
            <a:spAutoFit/>
          </a:bodyPr>
          <a:lstStyle/>
          <a:p>
            <a:r>
              <a:rPr lang="zh-CN" altLang="en-US" sz="1200">
                <a:solidFill>
                  <a:schemeClr val="tx1">
                    <a:lumMod val="85000"/>
                    <a:lumOff val="15000"/>
                  </a:schemeClr>
                </a:solidFill>
                <a:latin typeface="微软雅黑" pitchFamily="34" charset="-122"/>
                <a:ea typeface="微软雅黑" panose="020B0503020204020204" pitchFamily="34" charset="-122"/>
                <a:cs typeface="华文黑体" pitchFamily="2" charset="-122"/>
              </a:rPr>
              <a:t>点击添加文本</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86" name="原创设计师QQ598969553      _15"/>
          <p:cNvSpPr/>
          <p:nvPr/>
        </p:nvSpPr>
        <p:spPr>
          <a:xfrm>
            <a:off x="5027553" y="3142570"/>
            <a:ext cx="1061803" cy="253904"/>
          </a:xfrm>
          <a:prstGeom prst="rect">
            <a:avLst/>
          </a:prstGeom>
        </p:spPr>
        <p:txBody>
          <a:bodyPr wrap="none" lIns="68567" tIns="34284" rIns="68567" bIns="34284">
            <a:spAutoFit/>
          </a:bodyPr>
          <a:lstStyle/>
          <a:p>
            <a:r>
              <a:rPr lang="zh-CN" altLang="en-US" sz="1200" dirty="0">
                <a:solidFill>
                  <a:schemeClr val="tx1">
                    <a:lumMod val="85000"/>
                    <a:lumOff val="15000"/>
                  </a:schemeClr>
                </a:solidFill>
                <a:latin typeface="微软雅黑" pitchFamily="34" charset="-122"/>
                <a:ea typeface="微软雅黑" panose="020B0503020204020204" pitchFamily="34" charset="-122"/>
                <a:cs typeface="华文黑体" pitchFamily="2" charset="-122"/>
              </a:rPr>
              <a:t>点击添加文本</a:t>
            </a: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87" name="原创设计师QQ598969553      _16"/>
          <p:cNvSpPr/>
          <p:nvPr/>
        </p:nvSpPr>
        <p:spPr>
          <a:xfrm>
            <a:off x="4993600" y="4140047"/>
            <a:ext cx="1061803" cy="253904"/>
          </a:xfrm>
          <a:prstGeom prst="rect">
            <a:avLst/>
          </a:prstGeom>
        </p:spPr>
        <p:txBody>
          <a:bodyPr wrap="none" lIns="68567" tIns="34284" rIns="68567" bIns="34284">
            <a:spAutoFit/>
          </a:bodyPr>
          <a:lstStyle/>
          <a:p>
            <a:r>
              <a:rPr lang="zh-CN" altLang="en-US" sz="1200" dirty="0">
                <a:solidFill>
                  <a:schemeClr val="tx1">
                    <a:lumMod val="85000"/>
                    <a:lumOff val="15000"/>
                  </a:schemeClr>
                </a:solidFill>
                <a:latin typeface="微软雅黑" pitchFamily="34" charset="-122"/>
                <a:ea typeface="微软雅黑" panose="020B0503020204020204" pitchFamily="34" charset="-122"/>
                <a:cs typeface="华文黑体" pitchFamily="2" charset="-122"/>
              </a:rPr>
              <a:t>点击添加文本</a:t>
            </a: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88" name="原创设计师QQ598969553      _17"/>
          <p:cNvSpPr/>
          <p:nvPr/>
        </p:nvSpPr>
        <p:spPr>
          <a:xfrm>
            <a:off x="6607141" y="1498393"/>
            <a:ext cx="1957258" cy="3017573"/>
          </a:xfrm>
          <a:prstGeom prst="wedgeRectCallout">
            <a:avLst>
              <a:gd name="adj1" fmla="val -72333"/>
              <a:gd name="adj2" fmla="val 19715"/>
            </a:avLst>
          </a:prstGeom>
          <a:gradFill>
            <a:gsLst>
              <a:gs pos="25000">
                <a:schemeClr val="accent2"/>
              </a:gs>
              <a:gs pos="100000">
                <a:schemeClr val="accent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ea typeface="微软雅黑" panose="020B0503020204020204" pitchFamily="34" charset="-122"/>
            </a:endParaRPr>
          </a:p>
        </p:txBody>
      </p:sp>
      <p:sp>
        <p:nvSpPr>
          <p:cNvPr id="89" name="原创设计师QQ598969553      _18"/>
          <p:cNvSpPr txBox="1"/>
          <p:nvPr/>
        </p:nvSpPr>
        <p:spPr>
          <a:xfrm>
            <a:off x="6781196" y="1660770"/>
            <a:ext cx="1656184" cy="2639172"/>
          </a:xfrm>
          <a:prstGeom prst="rect">
            <a:avLst/>
          </a:prstGeom>
          <a:noFill/>
        </p:spPr>
        <p:txBody>
          <a:bodyPr wrap="square" lIns="68567" tIns="34284" rIns="68567" bIns="34284" rtlCol="0">
            <a:spAutoFit/>
          </a:bodyPr>
          <a:lstStyle/>
          <a:p>
            <a:pPr algn="just">
              <a:lnSpc>
                <a:spcPct val="200000"/>
              </a:lnSpc>
            </a:pPr>
            <a:r>
              <a:rPr lang="zh-CN" altLang="en-US" sz="1200" b="1" dirty="0">
                <a:solidFill>
                  <a:schemeClr val="bg1"/>
                </a:solidFill>
                <a:latin typeface="微软雅黑" pitchFamily="34" charset="-122"/>
                <a:ea typeface="微软雅黑" pitchFamily="34" charset="-122"/>
              </a:rPr>
              <a:t>所有省份可任意编辑</a:t>
            </a:r>
            <a:endParaRPr lang="en-US" altLang="zh-CN" sz="1100" b="1" dirty="0">
              <a:solidFill>
                <a:schemeClr val="bg1"/>
              </a:solidFill>
              <a:latin typeface="微软雅黑" pitchFamily="34" charset="-122"/>
              <a:ea typeface="微软雅黑" pitchFamily="34" charset="-122"/>
            </a:endParaRPr>
          </a:p>
          <a:p>
            <a:pPr algn="just">
              <a:lnSpc>
                <a:spcPct val="130000"/>
              </a:lnSpc>
            </a:pPr>
            <a:r>
              <a:rPr lang="zh-CN" altLang="en-US" sz="10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bg1"/>
              </a:solidFill>
              <a:latin typeface="微软雅黑" pitchFamily="34" charset="-122"/>
              <a:ea typeface="微软雅黑" pitchFamily="34" charset="-122"/>
            </a:endParaRPr>
          </a:p>
          <a:p>
            <a:pPr algn="just">
              <a:lnSpc>
                <a:spcPct val="130000"/>
              </a:lnSpc>
            </a:pPr>
            <a:r>
              <a:rPr lang="zh-CN" altLang="en-US" sz="100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pic>
        <p:nvPicPr>
          <p:cNvPr id="83"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434482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8000">
                                          <p:cBhvr additive="base">
                                            <p:cTn id="7" dur="1000" fill="hold"/>
                                            <p:tgtEl>
                                              <p:spTgt spid="9"/>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3"/>
                                            </p:tgtEl>
                                            <p:attrNameLst>
                                              <p:attrName>style.visibility</p:attrName>
                                            </p:attrNameLst>
                                          </p:cBhvr>
                                          <p:to>
                                            <p:strVal val="visible"/>
                                          </p:to>
                                        </p:set>
                                        <p:animEffect transition="in" filter="fade">
                                          <p:cBhvr>
                                            <p:cTn id="11" dur="500"/>
                                            <p:tgtEl>
                                              <p:spTgt spid="73"/>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4"/>
                                            </p:tgtEl>
                                            <p:attrNameLst>
                                              <p:attrName>style.visibility</p:attrName>
                                            </p:attrNameLst>
                                          </p:cBhvr>
                                          <p:to>
                                            <p:strVal val="visible"/>
                                          </p:to>
                                        </p:set>
                                        <p:animEffect transition="in" filter="fade">
                                          <p:cBhvr>
                                            <p:cTn id="14" dur="500"/>
                                            <p:tgtEl>
                                              <p:spTgt spid="74"/>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500"/>
                                            <p:tgtEl>
                                              <p:spTgt spid="72"/>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par>
                                    <p:cTn id="25" presetID="10"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500"/>
                                            <p:tgtEl>
                                              <p:spTgt spid="81"/>
                                            </p:tgtEl>
                                          </p:cBhvr>
                                        </p:animEffect>
                                      </p:childTnLst>
                                    </p:cTn>
                                  </p:par>
                                  <p:par>
                                    <p:cTn id="40" presetID="10" presetClass="entr" presetSubtype="0" fill="hold" nodeType="with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fade">
                                          <p:cBhvr>
                                            <p:cTn id="42" dur="500"/>
                                            <p:tgtEl>
                                              <p:spTgt spid="8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fade">
                                          <p:cBhvr>
                                            <p:cTn id="45" dur="500"/>
                                            <p:tgtEl>
                                              <p:spTgt spid="8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fade">
                                          <p:cBhvr>
                                            <p:cTn id="48" dur="500"/>
                                            <p:tgtEl>
                                              <p:spTgt spid="8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fade">
                                          <p:cBhvr>
                                            <p:cTn id="51" dur="500"/>
                                            <p:tgtEl>
                                              <p:spTgt spid="8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fade">
                                          <p:cBhvr>
                                            <p:cTn id="54" dur="500"/>
                                            <p:tgtEl>
                                              <p:spTgt spid="84"/>
                                            </p:tgtEl>
                                          </p:cBhvr>
                                        </p:animEffect>
                                      </p:childTnLst>
                                    </p:cTn>
                                  </p:par>
                                </p:childTnLst>
                              </p:cTn>
                            </p:par>
                            <p:par>
                              <p:cTn id="55" fill="hold">
                                <p:stCondLst>
                                  <p:cond delay="2800"/>
                                </p:stCondLst>
                                <p:childTnLst>
                                  <p:par>
                                    <p:cTn id="56" presetID="22" presetClass="entr" presetSubtype="8" fill="hold" grpId="0" nodeType="after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ipe(left)">
                                          <p:cBhvr>
                                            <p:cTn id="58" dur="500"/>
                                            <p:tgtEl>
                                              <p:spTgt spid="88"/>
                                            </p:tgtEl>
                                          </p:cBhvr>
                                        </p:animEffect>
                                      </p:childTnLst>
                                    </p:cTn>
                                  </p:par>
                                </p:childTnLst>
                              </p:cTn>
                            </p:par>
                            <p:par>
                              <p:cTn id="59" fill="hold">
                                <p:stCondLst>
                                  <p:cond delay="330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89"/>
                                            </p:tgtEl>
                                            <p:attrNameLst>
                                              <p:attrName>style.visibility</p:attrName>
                                            </p:attrNameLst>
                                          </p:cBhvr>
                                          <p:to>
                                            <p:strVal val="visible"/>
                                          </p:to>
                                        </p:set>
                                        <p:animEffect transition="in" filter="wipe(left)">
                                          <p:cBhvr>
                                            <p:cTn id="62" dur="100"/>
                                            <p:tgtEl>
                                              <p:spTgt spid="89"/>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89"/>
                                            </p:tgtEl>
                                          </p:cBhvr>
                                          <p:to x="80000" y="100000"/>
                                        </p:animScale>
                                        <p:anim by="(#ppt_w*0.10)" calcmode="lin" valueType="num">
                                          <p:cBhvr>
                                            <p:cTn id="65" dur="50" autoRev="1" fill="hold">
                                              <p:stCondLst>
                                                <p:cond delay="0"/>
                                              </p:stCondLst>
                                            </p:cTn>
                                            <p:tgtEl>
                                              <p:spTgt spid="89"/>
                                            </p:tgtEl>
                                            <p:attrNameLst>
                                              <p:attrName>ppt_x</p:attrName>
                                            </p:attrNameLst>
                                          </p:cBhvr>
                                        </p:anim>
                                        <p:anim by="(-#ppt_w*0.10)" calcmode="lin" valueType="num">
                                          <p:cBhvr>
                                            <p:cTn id="66" dur="50" autoRev="1" fill="hold">
                                              <p:stCondLst>
                                                <p:cond delay="0"/>
                                              </p:stCondLst>
                                            </p:cTn>
                                            <p:tgtEl>
                                              <p:spTgt spid="89"/>
                                            </p:tgtEl>
                                            <p:attrNameLst>
                                              <p:attrName>ppt_y</p:attrName>
                                            </p:attrNameLst>
                                          </p:cBhvr>
                                        </p:anim>
                                        <p:animRot by="-480000">
                                          <p:cBhvr>
                                            <p:cTn id="67" dur="50" autoRev="1" fill="hold">
                                              <p:stCondLst>
                                                <p:cond delay="0"/>
                                              </p:stCondLst>
                                            </p:cTn>
                                            <p:tgtEl>
                                              <p:spTgt spid="8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84" grpId="0"/>
          <p:bldP spid="85" grpId="0"/>
          <p:bldP spid="86" grpId="0"/>
          <p:bldP spid="87" grpId="0"/>
          <p:bldP spid="88" grpId="0" animBg="1"/>
          <p:bldP spid="89" grpId="0"/>
          <p:bldP spid="89" grpId="1"/>
        </p:bldLst>
      </p:timing>
    </mc:Choice>
    <mc:Fallback xmlns="">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3"/>
                                            </p:tgtEl>
                                            <p:attrNameLst>
                                              <p:attrName>style.visibility</p:attrName>
                                            </p:attrNameLst>
                                          </p:cBhvr>
                                          <p:to>
                                            <p:strVal val="visible"/>
                                          </p:to>
                                        </p:set>
                                        <p:animEffect transition="in" filter="fade">
                                          <p:cBhvr>
                                            <p:cTn id="11" dur="500"/>
                                            <p:tgtEl>
                                              <p:spTgt spid="73"/>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4"/>
                                            </p:tgtEl>
                                            <p:attrNameLst>
                                              <p:attrName>style.visibility</p:attrName>
                                            </p:attrNameLst>
                                          </p:cBhvr>
                                          <p:to>
                                            <p:strVal val="visible"/>
                                          </p:to>
                                        </p:set>
                                        <p:animEffect transition="in" filter="fade">
                                          <p:cBhvr>
                                            <p:cTn id="14" dur="500"/>
                                            <p:tgtEl>
                                              <p:spTgt spid="74"/>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500"/>
                                            <p:tgtEl>
                                              <p:spTgt spid="72"/>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par>
                                    <p:cTn id="25" presetID="10"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500"/>
                                            <p:tgtEl>
                                              <p:spTgt spid="81"/>
                                            </p:tgtEl>
                                          </p:cBhvr>
                                        </p:animEffect>
                                      </p:childTnLst>
                                    </p:cTn>
                                  </p:par>
                                  <p:par>
                                    <p:cTn id="40" presetID="10" presetClass="entr" presetSubtype="0" fill="hold" nodeType="with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fade">
                                          <p:cBhvr>
                                            <p:cTn id="42" dur="500"/>
                                            <p:tgtEl>
                                              <p:spTgt spid="8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fade">
                                          <p:cBhvr>
                                            <p:cTn id="45" dur="500"/>
                                            <p:tgtEl>
                                              <p:spTgt spid="8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fade">
                                          <p:cBhvr>
                                            <p:cTn id="48" dur="500"/>
                                            <p:tgtEl>
                                              <p:spTgt spid="8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fade">
                                          <p:cBhvr>
                                            <p:cTn id="51" dur="500"/>
                                            <p:tgtEl>
                                              <p:spTgt spid="8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fade">
                                          <p:cBhvr>
                                            <p:cTn id="54" dur="500"/>
                                            <p:tgtEl>
                                              <p:spTgt spid="84"/>
                                            </p:tgtEl>
                                          </p:cBhvr>
                                        </p:animEffect>
                                      </p:childTnLst>
                                    </p:cTn>
                                  </p:par>
                                </p:childTnLst>
                              </p:cTn>
                            </p:par>
                            <p:par>
                              <p:cTn id="55" fill="hold">
                                <p:stCondLst>
                                  <p:cond delay="2800"/>
                                </p:stCondLst>
                                <p:childTnLst>
                                  <p:par>
                                    <p:cTn id="56" presetID="22" presetClass="entr" presetSubtype="8" fill="hold" grpId="0" nodeType="after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ipe(left)">
                                          <p:cBhvr>
                                            <p:cTn id="58" dur="500"/>
                                            <p:tgtEl>
                                              <p:spTgt spid="88"/>
                                            </p:tgtEl>
                                          </p:cBhvr>
                                        </p:animEffect>
                                      </p:childTnLst>
                                    </p:cTn>
                                  </p:par>
                                </p:childTnLst>
                              </p:cTn>
                            </p:par>
                            <p:par>
                              <p:cTn id="59" fill="hold">
                                <p:stCondLst>
                                  <p:cond delay="330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89"/>
                                            </p:tgtEl>
                                            <p:attrNameLst>
                                              <p:attrName>style.visibility</p:attrName>
                                            </p:attrNameLst>
                                          </p:cBhvr>
                                          <p:to>
                                            <p:strVal val="visible"/>
                                          </p:to>
                                        </p:set>
                                        <p:animEffect transition="in" filter="wipe(left)">
                                          <p:cBhvr>
                                            <p:cTn id="62" dur="100"/>
                                            <p:tgtEl>
                                              <p:spTgt spid="89"/>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89"/>
                                            </p:tgtEl>
                                          </p:cBhvr>
                                          <p:to x="80000" y="100000"/>
                                        </p:animScale>
                                        <p:anim by="(#ppt_w*0.10)" calcmode="lin" valueType="num">
                                          <p:cBhvr>
                                            <p:cTn id="65" dur="50" autoRev="1" fill="hold">
                                              <p:stCondLst>
                                                <p:cond delay="0"/>
                                              </p:stCondLst>
                                            </p:cTn>
                                            <p:tgtEl>
                                              <p:spTgt spid="89"/>
                                            </p:tgtEl>
                                            <p:attrNameLst>
                                              <p:attrName>ppt_x</p:attrName>
                                            </p:attrNameLst>
                                          </p:cBhvr>
                                        </p:anim>
                                        <p:anim by="(-#ppt_w*0.10)" calcmode="lin" valueType="num">
                                          <p:cBhvr>
                                            <p:cTn id="66" dur="50" autoRev="1" fill="hold">
                                              <p:stCondLst>
                                                <p:cond delay="0"/>
                                              </p:stCondLst>
                                            </p:cTn>
                                            <p:tgtEl>
                                              <p:spTgt spid="89"/>
                                            </p:tgtEl>
                                            <p:attrNameLst>
                                              <p:attrName>ppt_y</p:attrName>
                                            </p:attrNameLst>
                                          </p:cBhvr>
                                        </p:anim>
                                        <p:animRot by="-480000">
                                          <p:cBhvr>
                                            <p:cTn id="67" dur="50" autoRev="1" fill="hold">
                                              <p:stCondLst>
                                                <p:cond delay="0"/>
                                              </p:stCondLst>
                                            </p:cTn>
                                            <p:tgtEl>
                                              <p:spTgt spid="8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84" grpId="0"/>
          <p:bldP spid="85" grpId="0"/>
          <p:bldP spid="86" grpId="0"/>
          <p:bldP spid="87" grpId="0"/>
          <p:bldP spid="88" grpId="0" animBg="1"/>
          <p:bldP spid="89" grpId="0"/>
          <p:bldP spid="89" grpId="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原创设计师QQ598969553      _1"/>
          <p:cNvGrpSpPr/>
          <p:nvPr/>
        </p:nvGrpSpPr>
        <p:grpSpPr>
          <a:xfrm>
            <a:off x="4034357" y="2296724"/>
            <a:ext cx="1061000" cy="1214343"/>
            <a:chOff x="5379142" y="2991066"/>
            <a:chExt cx="1414667" cy="1619124"/>
          </a:xfrm>
          <a:gradFill>
            <a:gsLst>
              <a:gs pos="25000">
                <a:schemeClr val="accent2"/>
              </a:gs>
              <a:gs pos="100000">
                <a:schemeClr val="accent1"/>
              </a:gs>
            </a:gsLst>
            <a:lin ang="12600000" scaled="0"/>
          </a:gradFill>
        </p:grpSpPr>
        <p:sp>
          <p:nvSpPr>
            <p:cNvPr id="10" name="Shape 1723"/>
            <p:cNvSpPr/>
            <p:nvPr/>
          </p:nvSpPr>
          <p:spPr>
            <a:xfrm rot="18900000">
              <a:off x="5379143" y="2991066"/>
              <a:ext cx="1414666" cy="1414666"/>
            </a:xfrm>
            <a:prstGeom prst="roundRect">
              <a:avLst>
                <a:gd name="adj" fmla="val 15000"/>
              </a:avLst>
            </a:prstGeom>
            <a:grp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11" name="Shape 1726"/>
            <p:cNvSpPr/>
            <p:nvPr/>
          </p:nvSpPr>
          <p:spPr>
            <a:xfrm rot="18900000">
              <a:off x="5379142" y="3195523"/>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12" name="原创设计师QQ598969553      _2"/>
          <p:cNvGrpSpPr/>
          <p:nvPr/>
        </p:nvGrpSpPr>
        <p:grpSpPr>
          <a:xfrm>
            <a:off x="2672903" y="2452981"/>
            <a:ext cx="1061000" cy="1214343"/>
            <a:chOff x="3563871" y="3199409"/>
            <a:chExt cx="1414666" cy="1619124"/>
          </a:xfrm>
          <a:gradFill>
            <a:gsLst>
              <a:gs pos="25000">
                <a:schemeClr val="accent2"/>
              </a:gs>
              <a:gs pos="100000">
                <a:schemeClr val="accent1"/>
              </a:gs>
            </a:gsLst>
            <a:lin ang="12600000" scaled="0"/>
          </a:gradFill>
        </p:grpSpPr>
        <p:sp>
          <p:nvSpPr>
            <p:cNvPr id="13" name="Shape 1722"/>
            <p:cNvSpPr/>
            <p:nvPr/>
          </p:nvSpPr>
          <p:spPr>
            <a:xfrm rot="8100000">
              <a:off x="3563871" y="3403867"/>
              <a:ext cx="1414666" cy="1414666"/>
            </a:xfrm>
            <a:prstGeom prst="roundRect">
              <a:avLst>
                <a:gd name="adj" fmla="val 15000"/>
              </a:avLst>
            </a:prstGeom>
            <a:grp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14" name="Shape 1729"/>
            <p:cNvSpPr/>
            <p:nvPr/>
          </p:nvSpPr>
          <p:spPr>
            <a:xfrm rot="8100000">
              <a:off x="3563871" y="3199409"/>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15" name="原创设计师QQ598969553      _3"/>
          <p:cNvGrpSpPr/>
          <p:nvPr/>
        </p:nvGrpSpPr>
        <p:grpSpPr>
          <a:xfrm>
            <a:off x="1259632" y="2296724"/>
            <a:ext cx="1061000" cy="1214343"/>
            <a:chOff x="1743076" y="2991066"/>
            <a:chExt cx="1414666" cy="1619124"/>
          </a:xfrm>
          <a:gradFill>
            <a:gsLst>
              <a:gs pos="25000">
                <a:schemeClr val="accent2"/>
              </a:gs>
              <a:gs pos="100000">
                <a:schemeClr val="accent1"/>
              </a:gs>
            </a:gsLst>
            <a:lin ang="12600000" scaled="0"/>
          </a:gradFill>
        </p:grpSpPr>
        <p:sp>
          <p:nvSpPr>
            <p:cNvPr id="16" name="Shape 1721"/>
            <p:cNvSpPr/>
            <p:nvPr/>
          </p:nvSpPr>
          <p:spPr>
            <a:xfrm rot="18900000">
              <a:off x="1743076" y="2991066"/>
              <a:ext cx="1414666" cy="1414666"/>
            </a:xfrm>
            <a:prstGeom prst="roundRect">
              <a:avLst>
                <a:gd name="adj" fmla="val 15000"/>
              </a:avLst>
            </a:prstGeom>
            <a:grp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17" name="Shape 1732"/>
            <p:cNvSpPr/>
            <p:nvPr/>
          </p:nvSpPr>
          <p:spPr>
            <a:xfrm rot="18900000">
              <a:off x="1743076" y="3195523"/>
              <a:ext cx="1414666" cy="1414667"/>
            </a:xfrm>
            <a:prstGeom prst="roundRect">
              <a:avLst>
                <a:gd name="adj" fmla="val 15000"/>
              </a:avLst>
            </a:prstGeom>
            <a:grpFill/>
            <a:ln w="508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18" name="原创设计师QQ598969553      _4"/>
          <p:cNvGrpSpPr/>
          <p:nvPr/>
        </p:nvGrpSpPr>
        <p:grpSpPr>
          <a:xfrm>
            <a:off x="5399953" y="2452981"/>
            <a:ext cx="1061000" cy="1214344"/>
            <a:chOff x="7199937" y="3199409"/>
            <a:chExt cx="1414666" cy="1619125"/>
          </a:xfrm>
          <a:gradFill>
            <a:gsLst>
              <a:gs pos="25000">
                <a:schemeClr val="accent2"/>
              </a:gs>
              <a:gs pos="100000">
                <a:schemeClr val="accent1"/>
              </a:gs>
            </a:gsLst>
            <a:lin ang="12600000" scaled="0"/>
          </a:gradFill>
        </p:grpSpPr>
        <p:sp>
          <p:nvSpPr>
            <p:cNvPr id="19" name="Shape 1724"/>
            <p:cNvSpPr/>
            <p:nvPr/>
          </p:nvSpPr>
          <p:spPr>
            <a:xfrm rot="8100000">
              <a:off x="7199937" y="3403868"/>
              <a:ext cx="1414666" cy="1414666"/>
            </a:xfrm>
            <a:prstGeom prst="roundRect">
              <a:avLst>
                <a:gd name="adj" fmla="val 15000"/>
              </a:avLst>
            </a:prstGeom>
            <a:grp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0" name="Shape 1735"/>
            <p:cNvSpPr/>
            <p:nvPr/>
          </p:nvSpPr>
          <p:spPr>
            <a:xfrm rot="8100000">
              <a:off x="7199937" y="3199409"/>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21" name="原创设计师QQ598969553      _5"/>
          <p:cNvGrpSpPr/>
          <p:nvPr/>
        </p:nvGrpSpPr>
        <p:grpSpPr>
          <a:xfrm>
            <a:off x="6761407" y="2296724"/>
            <a:ext cx="1061000" cy="1214343"/>
            <a:chOff x="9015209" y="2991066"/>
            <a:chExt cx="1414666" cy="1619124"/>
          </a:xfrm>
          <a:gradFill>
            <a:gsLst>
              <a:gs pos="25000">
                <a:schemeClr val="accent2"/>
              </a:gs>
              <a:gs pos="100000">
                <a:schemeClr val="accent1"/>
              </a:gs>
            </a:gsLst>
            <a:lin ang="12600000" scaled="0"/>
          </a:gradFill>
        </p:grpSpPr>
        <p:sp>
          <p:nvSpPr>
            <p:cNvPr id="22" name="Shape 1725"/>
            <p:cNvSpPr/>
            <p:nvPr/>
          </p:nvSpPr>
          <p:spPr>
            <a:xfrm rot="18900000">
              <a:off x="9015209" y="2991066"/>
              <a:ext cx="1414666" cy="1414666"/>
            </a:xfrm>
            <a:prstGeom prst="roundRect">
              <a:avLst>
                <a:gd name="adj" fmla="val 15000"/>
              </a:avLst>
            </a:prstGeom>
            <a:grp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3" name="Shape 1738"/>
            <p:cNvSpPr/>
            <p:nvPr/>
          </p:nvSpPr>
          <p:spPr>
            <a:xfrm rot="18900000">
              <a:off x="9015209" y="3195523"/>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sp>
        <p:nvSpPr>
          <p:cNvPr id="24" name="原创设计师QQ598969553      _6"/>
          <p:cNvSpPr txBox="1">
            <a:spLocks/>
          </p:cNvSpPr>
          <p:nvPr/>
        </p:nvSpPr>
        <p:spPr>
          <a:xfrm>
            <a:off x="133607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5" name="原创设计师QQ598969553      _7"/>
          <p:cNvSpPr txBox="1">
            <a:spLocks/>
          </p:cNvSpPr>
          <p:nvPr/>
        </p:nvSpPr>
        <p:spPr>
          <a:xfrm>
            <a:off x="2747274"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6" name="原创设计师QQ598969553      _8"/>
          <p:cNvSpPr txBox="1">
            <a:spLocks/>
          </p:cNvSpPr>
          <p:nvPr/>
        </p:nvSpPr>
        <p:spPr>
          <a:xfrm>
            <a:off x="411026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7" name="原创设计师QQ598969553      _9"/>
          <p:cNvSpPr txBox="1">
            <a:spLocks/>
          </p:cNvSpPr>
          <p:nvPr/>
        </p:nvSpPr>
        <p:spPr>
          <a:xfrm>
            <a:off x="5473789"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8" name="原创设计师QQ598969553      _10"/>
          <p:cNvSpPr txBox="1">
            <a:spLocks/>
          </p:cNvSpPr>
          <p:nvPr/>
        </p:nvSpPr>
        <p:spPr>
          <a:xfrm>
            <a:off x="6837850"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9" name="原创设计师QQ598969553      _11"/>
          <p:cNvSpPr txBox="1"/>
          <p:nvPr/>
        </p:nvSpPr>
        <p:spPr>
          <a:xfrm>
            <a:off x="995836" y="13290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sp>
        <p:nvSpPr>
          <p:cNvPr id="30" name="原创设计师QQ598969553      _12"/>
          <p:cNvSpPr txBox="1"/>
          <p:nvPr/>
        </p:nvSpPr>
        <p:spPr>
          <a:xfrm>
            <a:off x="2363988" y="3939902"/>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sp>
        <p:nvSpPr>
          <p:cNvPr id="31" name="原创设计师QQ598969553      _13"/>
          <p:cNvSpPr txBox="1"/>
          <p:nvPr/>
        </p:nvSpPr>
        <p:spPr>
          <a:xfrm>
            <a:off x="3726301" y="13290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sp>
        <p:nvSpPr>
          <p:cNvPr id="32" name="原创设计师QQ598969553      _14"/>
          <p:cNvSpPr txBox="1"/>
          <p:nvPr/>
        </p:nvSpPr>
        <p:spPr>
          <a:xfrm>
            <a:off x="5089641" y="3939902"/>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sp>
        <p:nvSpPr>
          <p:cNvPr id="33" name="原创设计师QQ598969553      _15"/>
          <p:cNvSpPr txBox="1"/>
          <p:nvPr/>
        </p:nvSpPr>
        <p:spPr>
          <a:xfrm>
            <a:off x="6438803" y="13290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pic>
        <p:nvPicPr>
          <p:cNvPr id="35"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529525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xEl>
                                              <p:pRg st="0" end="0"/>
                                            </p:txEl>
                                          </p:spTgt>
                                        </p:tgtEl>
                                        <p:attrNameLst>
                                          <p:attrName>style.visibility</p:attrName>
                                        </p:attrNameLst>
                                      </p:cBhvr>
                                      <p:to>
                                        <p:strVal val="visible"/>
                                      </p:to>
                                    </p:set>
                                    <p:animEffect transition="in" filter="fade">
                                      <p:cBhvr>
                                        <p:cTn id="10" dur="500"/>
                                        <p:tgtEl>
                                          <p:spTgt spid="24">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strips(downRight)">
                                      <p:cBhvr>
                                        <p:cTn id="14" dur="500"/>
                                        <p:tgtEl>
                                          <p:spTgt spid="29"/>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xEl>
                                              <p:pRg st="0" end="0"/>
                                            </p:txEl>
                                          </p:spTgt>
                                        </p:tgtEl>
                                        <p:attrNameLst>
                                          <p:attrName>style.visibility</p:attrName>
                                        </p:attrNameLst>
                                      </p:cBhvr>
                                      <p:to>
                                        <p:strVal val="visible"/>
                                      </p:to>
                                    </p:set>
                                    <p:animEffect transition="in" filter="fade">
                                      <p:cBhvr>
                                        <p:cTn id="21" dur="500"/>
                                        <p:tgtEl>
                                          <p:spTgt spid="25">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strips(downRight)">
                                      <p:cBhvr>
                                        <p:cTn id="25" dur="500"/>
                                        <p:tgtEl>
                                          <p:spTgt spid="30"/>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ssolv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fade">
                                      <p:cBhvr>
                                        <p:cTn id="32" dur="500"/>
                                        <p:tgtEl>
                                          <p:spTgt spid="26">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strips(downRight)">
                                      <p:cBhvr>
                                        <p:cTn id="36" dur="500"/>
                                        <p:tgtEl>
                                          <p:spTgt spid="31"/>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dissolve">
                                      <p:cBhvr>
                                        <p:cTn id="40" dur="5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7">
                                            <p:txEl>
                                              <p:pRg st="0" end="0"/>
                                            </p:txEl>
                                          </p:spTgt>
                                        </p:tgtEl>
                                        <p:attrNameLst>
                                          <p:attrName>style.visibility</p:attrName>
                                        </p:attrNameLst>
                                      </p:cBhvr>
                                      <p:to>
                                        <p:strVal val="visible"/>
                                      </p:to>
                                    </p:set>
                                    <p:animEffect transition="in" filter="fade">
                                      <p:cBhvr>
                                        <p:cTn id="43" dur="500"/>
                                        <p:tgtEl>
                                          <p:spTgt spid="27">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strips(downRight)">
                                      <p:cBhvr>
                                        <p:cTn id="47" dur="500"/>
                                        <p:tgtEl>
                                          <p:spTgt spid="32"/>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dissolve">
                                      <p:cBhvr>
                                        <p:cTn id="51" dur="500"/>
                                        <p:tgtEl>
                                          <p:spTgt spid="2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8">
                                            <p:txEl>
                                              <p:pRg st="0" end="0"/>
                                            </p:txEl>
                                          </p:spTgt>
                                        </p:tgtEl>
                                        <p:attrNameLst>
                                          <p:attrName>style.visibility</p:attrName>
                                        </p:attrNameLst>
                                      </p:cBhvr>
                                      <p:to>
                                        <p:strVal val="visible"/>
                                      </p:to>
                                    </p:set>
                                    <p:animEffect transition="in" filter="fade">
                                      <p:cBhvr>
                                        <p:cTn id="54" dur="500"/>
                                        <p:tgtEl>
                                          <p:spTgt spid="28">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strips(downRight)">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P spid="25" grpId="0" build="p"/>
      <p:bldP spid="26" grpId="0" build="p"/>
      <p:bldP spid="27" grpId="0" build="p"/>
      <p:bldP spid="28" grpId="0" build="p"/>
      <p:bldP spid="29" grpId="0"/>
      <p:bldP spid="30" grpId="0"/>
      <p:bldP spid="31" grpId="0"/>
      <p:bldP spid="32"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原创设计师QQ598969553      _1"/>
          <p:cNvSpPr/>
          <p:nvPr/>
        </p:nvSpPr>
        <p:spPr>
          <a:xfrm>
            <a:off x="2906824" y="906574"/>
            <a:ext cx="3330351" cy="3330351"/>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nvGrpSpPr>
          <p:cNvPr id="46" name="原创设计师QQ598969553      _2"/>
          <p:cNvGrpSpPr/>
          <p:nvPr/>
        </p:nvGrpSpPr>
        <p:grpSpPr>
          <a:xfrm>
            <a:off x="3013024" y="1033703"/>
            <a:ext cx="2606803" cy="2585874"/>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sp>
        <p:nvSpPr>
          <p:cNvPr id="49" name="原创设计师QQ598969553      _3"/>
          <p:cNvSpPr txBox="1"/>
          <p:nvPr/>
        </p:nvSpPr>
        <p:spPr>
          <a:xfrm>
            <a:off x="3766012" y="2219376"/>
            <a:ext cx="1568450" cy="400110"/>
          </a:xfrm>
          <a:prstGeom prst="rect">
            <a:avLst/>
          </a:prstGeom>
          <a:noFill/>
        </p:spPr>
        <p:txBody>
          <a:bodyPr wrap="square" rtlCol="0">
            <a:spAutoFit/>
          </a:bodyPr>
          <a:lstStyle/>
          <a:p>
            <a:pPr algn="ctr"/>
            <a:r>
              <a:rPr lang="en-US" altLang="zh-CN" sz="2000" dirty="0">
                <a:solidFill>
                  <a:schemeClr val="accent1"/>
                </a:solidFill>
                <a:ea typeface="微软雅黑" panose="020B0503020204020204" pitchFamily="34" charset="-122"/>
              </a:rPr>
              <a:t>PART 03</a:t>
            </a:r>
            <a:endParaRPr lang="zh-CN" altLang="en-US" sz="2000" dirty="0">
              <a:solidFill>
                <a:schemeClr val="accent1"/>
              </a:solidFill>
              <a:ea typeface="微软雅黑" panose="020B0503020204020204" pitchFamily="34" charset="-122"/>
            </a:endParaRPr>
          </a:p>
        </p:txBody>
      </p:sp>
      <p:sp>
        <p:nvSpPr>
          <p:cNvPr id="50" name="原创设计师QQ598969553      _4"/>
          <p:cNvSpPr txBox="1"/>
          <p:nvPr/>
        </p:nvSpPr>
        <p:spPr>
          <a:xfrm>
            <a:off x="3661237" y="2578861"/>
            <a:ext cx="1778000" cy="400110"/>
          </a:xfrm>
          <a:prstGeom prst="rect">
            <a:avLst/>
          </a:prstGeom>
          <a:noFill/>
        </p:spPr>
        <p:txBody>
          <a:bodyPr wrap="square" rtlCol="0">
            <a:spAutoFit/>
          </a:bodyPr>
          <a:lstStyle/>
          <a:p>
            <a:pPr algn="ctr"/>
            <a:r>
              <a:rPr lang="zh-CN" altLang="en-US" sz="2000" b="1" dirty="0">
                <a:latin typeface="微软雅黑" panose="020B0503020204020204" pitchFamily="34" charset="-122"/>
                <a:ea typeface="微软雅黑" panose="020B0503020204020204" pitchFamily="34" charset="-122"/>
              </a:rPr>
              <a:t>项目特色展示</a:t>
            </a:r>
          </a:p>
        </p:txBody>
      </p:sp>
      <p:sp>
        <p:nvSpPr>
          <p:cNvPr id="51" name="原创设计师QQ598969553      _5"/>
          <p:cNvSpPr>
            <a:spLocks noEditPoints="1"/>
          </p:cNvSpPr>
          <p:nvPr/>
        </p:nvSpPr>
        <p:spPr bwMode="auto">
          <a:xfrm>
            <a:off x="3213305" y="1211122"/>
            <a:ext cx="352425" cy="249238"/>
          </a:xfrm>
          <a:custGeom>
            <a:avLst/>
            <a:gdLst>
              <a:gd name="T0" fmla="*/ 18 w 222"/>
              <a:gd name="T1" fmla="*/ 113 h 157"/>
              <a:gd name="T2" fmla="*/ 94 w 222"/>
              <a:gd name="T3" fmla="*/ 113 h 157"/>
              <a:gd name="T4" fmla="*/ 107 w 222"/>
              <a:gd name="T5" fmla="*/ 157 h 157"/>
              <a:gd name="T6" fmla="*/ 5 w 222"/>
              <a:gd name="T7" fmla="*/ 157 h 157"/>
              <a:gd name="T8" fmla="*/ 18 w 222"/>
              <a:gd name="T9" fmla="*/ 113 h 157"/>
              <a:gd name="T10" fmla="*/ 18 w 222"/>
              <a:gd name="T11" fmla="*/ 113 h 157"/>
              <a:gd name="T12" fmla="*/ 209 w 222"/>
              <a:gd name="T13" fmla="*/ 73 h 157"/>
              <a:gd name="T14" fmla="*/ 209 w 222"/>
              <a:gd name="T15" fmla="*/ 86 h 157"/>
              <a:gd name="T16" fmla="*/ 220 w 222"/>
              <a:gd name="T17" fmla="*/ 95 h 157"/>
              <a:gd name="T18" fmla="*/ 207 w 222"/>
              <a:gd name="T19" fmla="*/ 95 h 157"/>
              <a:gd name="T20" fmla="*/ 200 w 222"/>
              <a:gd name="T21" fmla="*/ 106 h 157"/>
              <a:gd name="T22" fmla="*/ 200 w 222"/>
              <a:gd name="T23" fmla="*/ 93 h 157"/>
              <a:gd name="T24" fmla="*/ 187 w 222"/>
              <a:gd name="T25" fmla="*/ 84 h 157"/>
              <a:gd name="T26" fmla="*/ 200 w 222"/>
              <a:gd name="T27" fmla="*/ 86 h 157"/>
              <a:gd name="T28" fmla="*/ 209 w 222"/>
              <a:gd name="T29" fmla="*/ 73 h 157"/>
              <a:gd name="T30" fmla="*/ 209 w 222"/>
              <a:gd name="T31" fmla="*/ 73 h 157"/>
              <a:gd name="T32" fmla="*/ 20 w 222"/>
              <a:gd name="T33" fmla="*/ 84 h 157"/>
              <a:gd name="T34" fmla="*/ 14 w 222"/>
              <a:gd name="T35" fmla="*/ 95 h 157"/>
              <a:gd name="T36" fmla="*/ 0 w 222"/>
              <a:gd name="T37" fmla="*/ 95 h 157"/>
              <a:gd name="T38" fmla="*/ 11 w 222"/>
              <a:gd name="T39" fmla="*/ 102 h 157"/>
              <a:gd name="T40" fmla="*/ 11 w 222"/>
              <a:gd name="T41" fmla="*/ 115 h 157"/>
              <a:gd name="T42" fmla="*/ 18 w 222"/>
              <a:gd name="T43" fmla="*/ 104 h 157"/>
              <a:gd name="T44" fmla="*/ 34 w 222"/>
              <a:gd name="T45" fmla="*/ 104 h 157"/>
              <a:gd name="T46" fmla="*/ 20 w 222"/>
              <a:gd name="T47" fmla="*/ 97 h 157"/>
              <a:gd name="T48" fmla="*/ 20 w 222"/>
              <a:gd name="T49" fmla="*/ 84 h 157"/>
              <a:gd name="T50" fmla="*/ 20 w 222"/>
              <a:gd name="T51" fmla="*/ 84 h 157"/>
              <a:gd name="T52" fmla="*/ 82 w 222"/>
              <a:gd name="T53" fmla="*/ 0 h 157"/>
              <a:gd name="T54" fmla="*/ 80 w 222"/>
              <a:gd name="T55" fmla="*/ 26 h 157"/>
              <a:gd name="T56" fmla="*/ 105 w 222"/>
              <a:gd name="T57" fmla="*/ 42 h 157"/>
              <a:gd name="T58" fmla="*/ 78 w 222"/>
              <a:gd name="T59" fmla="*/ 39 h 157"/>
              <a:gd name="T60" fmla="*/ 62 w 222"/>
              <a:gd name="T61" fmla="*/ 64 h 157"/>
              <a:gd name="T62" fmla="*/ 65 w 222"/>
              <a:gd name="T63" fmla="*/ 37 h 157"/>
              <a:gd name="T64" fmla="*/ 40 w 222"/>
              <a:gd name="T65" fmla="*/ 22 h 157"/>
              <a:gd name="T66" fmla="*/ 67 w 222"/>
              <a:gd name="T67" fmla="*/ 22 h 157"/>
              <a:gd name="T68" fmla="*/ 82 w 222"/>
              <a:gd name="T69" fmla="*/ 0 h 157"/>
              <a:gd name="T70" fmla="*/ 82 w 222"/>
              <a:gd name="T71" fmla="*/ 0 h 157"/>
              <a:gd name="T72" fmla="*/ 133 w 222"/>
              <a:gd name="T73" fmla="*/ 113 h 157"/>
              <a:gd name="T74" fmla="*/ 209 w 222"/>
              <a:gd name="T75" fmla="*/ 113 h 157"/>
              <a:gd name="T76" fmla="*/ 222 w 222"/>
              <a:gd name="T77" fmla="*/ 157 h 157"/>
              <a:gd name="T78" fmla="*/ 120 w 222"/>
              <a:gd name="T79" fmla="*/ 157 h 157"/>
              <a:gd name="T80" fmla="*/ 133 w 222"/>
              <a:gd name="T81" fmla="*/ 113 h 157"/>
              <a:gd name="T82" fmla="*/ 133 w 222"/>
              <a:gd name="T83" fmla="*/ 113 h 157"/>
              <a:gd name="T84" fmla="*/ 74 w 222"/>
              <a:gd name="T85" fmla="*/ 55 h 157"/>
              <a:gd name="T86" fmla="*/ 60 w 222"/>
              <a:gd name="T87" fmla="*/ 99 h 157"/>
              <a:gd name="T88" fmla="*/ 162 w 222"/>
              <a:gd name="T89" fmla="*/ 99 h 157"/>
              <a:gd name="T90" fmla="*/ 149 w 222"/>
              <a:gd name="T91" fmla="*/ 55 h 157"/>
              <a:gd name="T92" fmla="*/ 74 w 222"/>
              <a:gd name="T93" fmla="*/ 5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2" h="157">
                <a:moveTo>
                  <a:pt x="18" y="113"/>
                </a:moveTo>
                <a:lnTo>
                  <a:pt x="94" y="113"/>
                </a:lnTo>
                <a:lnTo>
                  <a:pt x="107" y="157"/>
                </a:lnTo>
                <a:lnTo>
                  <a:pt x="5" y="157"/>
                </a:lnTo>
                <a:lnTo>
                  <a:pt x="18" y="113"/>
                </a:lnTo>
                <a:lnTo>
                  <a:pt x="18" y="113"/>
                </a:lnTo>
                <a:close/>
                <a:moveTo>
                  <a:pt x="209" y="73"/>
                </a:moveTo>
                <a:lnTo>
                  <a:pt x="209" y="86"/>
                </a:lnTo>
                <a:lnTo>
                  <a:pt x="220" y="95"/>
                </a:lnTo>
                <a:lnTo>
                  <a:pt x="207" y="95"/>
                </a:lnTo>
                <a:lnTo>
                  <a:pt x="200" y="106"/>
                </a:lnTo>
                <a:lnTo>
                  <a:pt x="200" y="93"/>
                </a:lnTo>
                <a:lnTo>
                  <a:pt x="187" y="84"/>
                </a:lnTo>
                <a:lnTo>
                  <a:pt x="200" y="86"/>
                </a:lnTo>
                <a:lnTo>
                  <a:pt x="209" y="73"/>
                </a:lnTo>
                <a:lnTo>
                  <a:pt x="209" y="73"/>
                </a:lnTo>
                <a:close/>
                <a:moveTo>
                  <a:pt x="20" y="84"/>
                </a:moveTo>
                <a:lnTo>
                  <a:pt x="14" y="95"/>
                </a:lnTo>
                <a:lnTo>
                  <a:pt x="0" y="95"/>
                </a:lnTo>
                <a:lnTo>
                  <a:pt x="11" y="102"/>
                </a:lnTo>
                <a:lnTo>
                  <a:pt x="11" y="115"/>
                </a:lnTo>
                <a:lnTo>
                  <a:pt x="18" y="104"/>
                </a:lnTo>
                <a:lnTo>
                  <a:pt x="34" y="104"/>
                </a:lnTo>
                <a:lnTo>
                  <a:pt x="20" y="97"/>
                </a:lnTo>
                <a:lnTo>
                  <a:pt x="20" y="84"/>
                </a:lnTo>
                <a:lnTo>
                  <a:pt x="20" y="84"/>
                </a:lnTo>
                <a:close/>
                <a:moveTo>
                  <a:pt x="82" y="0"/>
                </a:moveTo>
                <a:lnTo>
                  <a:pt x="80" y="26"/>
                </a:lnTo>
                <a:lnTo>
                  <a:pt x="105" y="42"/>
                </a:lnTo>
                <a:lnTo>
                  <a:pt x="78" y="39"/>
                </a:lnTo>
                <a:lnTo>
                  <a:pt x="62" y="64"/>
                </a:lnTo>
                <a:lnTo>
                  <a:pt x="65" y="37"/>
                </a:lnTo>
                <a:lnTo>
                  <a:pt x="40" y="22"/>
                </a:lnTo>
                <a:lnTo>
                  <a:pt x="67" y="22"/>
                </a:lnTo>
                <a:lnTo>
                  <a:pt x="82" y="0"/>
                </a:lnTo>
                <a:lnTo>
                  <a:pt x="82" y="0"/>
                </a:lnTo>
                <a:close/>
                <a:moveTo>
                  <a:pt x="133" y="113"/>
                </a:moveTo>
                <a:lnTo>
                  <a:pt x="209" y="113"/>
                </a:lnTo>
                <a:lnTo>
                  <a:pt x="222" y="157"/>
                </a:lnTo>
                <a:lnTo>
                  <a:pt x="120" y="157"/>
                </a:lnTo>
                <a:lnTo>
                  <a:pt x="133" y="113"/>
                </a:lnTo>
                <a:lnTo>
                  <a:pt x="133" y="113"/>
                </a:lnTo>
                <a:close/>
                <a:moveTo>
                  <a:pt x="74" y="55"/>
                </a:moveTo>
                <a:lnTo>
                  <a:pt x="60" y="99"/>
                </a:lnTo>
                <a:lnTo>
                  <a:pt x="162" y="99"/>
                </a:lnTo>
                <a:lnTo>
                  <a:pt x="149" y="55"/>
                </a:lnTo>
                <a:lnTo>
                  <a:pt x="74" y="5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a typeface="微软雅黑" panose="020B0503020204020204" pitchFamily="34" charset="-122"/>
            </a:endParaRPr>
          </a:p>
        </p:txBody>
      </p:sp>
      <p:pic>
        <p:nvPicPr>
          <p:cNvPr id="9"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667090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a:off x="4565390" y="2067229"/>
            <a:ext cx="0" cy="154940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flipH="1">
            <a:off x="537029" y="2069460"/>
            <a:ext cx="7997372"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原创设计师QQ598969553      _3"/>
          <p:cNvSpPr/>
          <p:nvPr/>
        </p:nvSpPr>
        <p:spPr>
          <a:xfrm>
            <a:off x="827584" y="1203598"/>
            <a:ext cx="1731724" cy="1731724"/>
          </a:xfrm>
          <a:prstGeom prst="ellipse">
            <a:avLst/>
          </a:prstGeom>
          <a:blipFill dpi="0" rotWithShape="1">
            <a:blip r:embed="rId3"/>
            <a:srcRect/>
            <a:tile tx="-266700" ty="0" sx="80000" sy="80000" flip="none" algn="tl"/>
          </a:blipFill>
          <a:ln w="31750">
            <a:gradFill>
              <a:gsLst>
                <a:gs pos="0">
                  <a:schemeClr val="accent1">
                    <a:lumMod val="5000"/>
                    <a:lumOff val="95000"/>
                  </a:schemeClr>
                </a:gs>
                <a:gs pos="100000">
                  <a:schemeClr val="accent1">
                    <a:lumMod val="30000"/>
                    <a:lumOff val="70000"/>
                  </a:schemeClr>
                </a:gs>
              </a:gsLst>
              <a:lin ang="5400000" scaled="1"/>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2" name="原创设计师QQ598969553      _4"/>
          <p:cNvSpPr/>
          <p:nvPr/>
        </p:nvSpPr>
        <p:spPr>
          <a:xfrm>
            <a:off x="6511094" y="1203598"/>
            <a:ext cx="1731724" cy="1731724"/>
          </a:xfrm>
          <a:prstGeom prst="ellipse">
            <a:avLst/>
          </a:prstGeom>
          <a:blipFill dpi="0" rotWithShape="1">
            <a:blip r:embed="rId4"/>
            <a:srcRect/>
            <a:tile tx="-184150" ty="0" sx="100000" sy="100000" flip="none" algn="tl"/>
          </a:blipFill>
          <a:ln w="317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3" name="原创设计师QQ598969553      _5"/>
          <p:cNvSpPr/>
          <p:nvPr/>
        </p:nvSpPr>
        <p:spPr>
          <a:xfrm>
            <a:off x="3037653" y="1614741"/>
            <a:ext cx="909438" cy="90943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4" name="原创设计师QQ598969553      _6"/>
          <p:cNvSpPr/>
          <p:nvPr/>
        </p:nvSpPr>
        <p:spPr>
          <a:xfrm>
            <a:off x="5196909" y="1614741"/>
            <a:ext cx="909438" cy="90943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5" name="原创设计师QQ598969553      _7"/>
          <p:cNvSpPr/>
          <p:nvPr/>
        </p:nvSpPr>
        <p:spPr>
          <a:xfrm>
            <a:off x="4932040" y="3174585"/>
            <a:ext cx="3479548" cy="1274195"/>
          </a:xfrm>
          <a:prstGeom prst="rect">
            <a:avLst/>
          </a:prstGeom>
        </p:spPr>
        <p:txBody>
          <a:bodyPr wrap="square">
            <a:spAutoFit/>
          </a:bodyPr>
          <a:lstStyle/>
          <a:p>
            <a:pPr algn="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a:p>
            <a:pPr algn="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a:p>
            <a:pPr algn="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a:p>
            <a:pPr algn="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p:txBody>
      </p:sp>
      <p:sp>
        <p:nvSpPr>
          <p:cNvPr id="16" name="原创设计师QQ598969553      _8"/>
          <p:cNvSpPr/>
          <p:nvPr/>
        </p:nvSpPr>
        <p:spPr>
          <a:xfrm>
            <a:off x="588396" y="3174585"/>
            <a:ext cx="3479548" cy="1274195"/>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a:p>
            <a:pP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a:p>
            <a:pP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a:p>
            <a:pPr>
              <a:lnSpc>
                <a:spcPct val="120000"/>
              </a:lnSpc>
            </a:pPr>
            <a:r>
              <a:rPr lang="zh-CN" altLang="en-US" sz="1600" dirty="0">
                <a:solidFill>
                  <a:schemeClr val="tx2"/>
                </a:solidFill>
                <a:latin typeface="微软雅黑" pitchFamily="34" charset="-122"/>
                <a:ea typeface="微软雅黑" pitchFamily="34" charset="-122"/>
              </a:rPr>
              <a:t>在这里填写今年中的任务完成情况</a:t>
            </a:r>
            <a:endParaRPr lang="en-US" altLang="zh-CN" sz="1600" dirty="0">
              <a:solidFill>
                <a:schemeClr val="tx2"/>
              </a:solidFill>
              <a:latin typeface="微软雅黑" pitchFamily="34" charset="-122"/>
              <a:ea typeface="微软雅黑" pitchFamily="34" charset="-122"/>
            </a:endParaRPr>
          </a:p>
        </p:txBody>
      </p:sp>
      <p:sp>
        <p:nvSpPr>
          <p:cNvPr id="17" name="原创设计师QQ598969553      _9"/>
          <p:cNvSpPr/>
          <p:nvPr/>
        </p:nvSpPr>
        <p:spPr>
          <a:xfrm>
            <a:off x="3096327" y="1683885"/>
            <a:ext cx="792088" cy="792088"/>
          </a:xfrm>
          <a:prstGeom prst="ellipse">
            <a:avLst/>
          </a:prstGeom>
          <a:gradFill>
            <a:gsLst>
              <a:gs pos="92700">
                <a:schemeClr val="accent1"/>
              </a:gs>
              <a:gs pos="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8" name="原创设计师QQ598969553      _10"/>
          <p:cNvSpPr/>
          <p:nvPr/>
        </p:nvSpPr>
        <p:spPr>
          <a:xfrm>
            <a:off x="2896273" y="1758577"/>
            <a:ext cx="1192197" cy="646331"/>
          </a:xfrm>
          <a:prstGeom prst="rect">
            <a:avLst/>
          </a:prstGeom>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标题</a:t>
            </a:r>
          </a:p>
        </p:txBody>
      </p:sp>
      <p:sp>
        <p:nvSpPr>
          <p:cNvPr id="19" name="原创设计师QQ598969553      _11"/>
          <p:cNvSpPr/>
          <p:nvPr/>
        </p:nvSpPr>
        <p:spPr>
          <a:xfrm>
            <a:off x="5257397" y="1683885"/>
            <a:ext cx="792088" cy="792088"/>
          </a:xfrm>
          <a:prstGeom prst="ellipse">
            <a:avLst/>
          </a:prstGeom>
          <a:gradFill>
            <a:gsLst>
              <a:gs pos="92700">
                <a:schemeClr val="accent1"/>
              </a:gs>
              <a:gs pos="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anose="020B0503020204020204" pitchFamily="34" charset="-122"/>
            </a:endParaRPr>
          </a:p>
        </p:txBody>
      </p:sp>
      <p:sp>
        <p:nvSpPr>
          <p:cNvPr id="20" name="原创设计师QQ598969553      _12"/>
          <p:cNvSpPr/>
          <p:nvPr/>
        </p:nvSpPr>
        <p:spPr>
          <a:xfrm>
            <a:off x="5070043" y="1758577"/>
            <a:ext cx="1192197" cy="646331"/>
          </a:xfrm>
          <a:prstGeom prst="rect">
            <a:avLst/>
          </a:prstGeom>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标题</a:t>
            </a:r>
          </a:p>
        </p:txBody>
      </p:sp>
      <p:grpSp>
        <p:nvGrpSpPr>
          <p:cNvPr id="21" name="原创设计师QQ598969553      _13"/>
          <p:cNvGrpSpPr/>
          <p:nvPr/>
        </p:nvGrpSpPr>
        <p:grpSpPr>
          <a:xfrm>
            <a:off x="4183474" y="3448739"/>
            <a:ext cx="725706" cy="725886"/>
            <a:chOff x="701911" y="1144125"/>
            <a:chExt cx="707780" cy="707955"/>
          </a:xfrm>
        </p:grpSpPr>
        <p:sp>
          <p:nvSpPr>
            <p:cNvPr id="22" name="Oval 53"/>
            <p:cNvSpPr>
              <a:spLocks noChangeArrowheads="1"/>
            </p:cNvSpPr>
            <p:nvPr/>
          </p:nvSpPr>
          <p:spPr bwMode="auto">
            <a:xfrm>
              <a:off x="701911" y="1144125"/>
              <a:ext cx="707780" cy="70795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3" name="Freeform 586"/>
            <p:cNvSpPr>
              <a:spLocks noEditPoints="1"/>
            </p:cNvSpPr>
            <p:nvPr/>
          </p:nvSpPr>
          <p:spPr bwMode="auto">
            <a:xfrm>
              <a:off x="834742" y="1318017"/>
              <a:ext cx="457361" cy="371414"/>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pic>
        <p:nvPicPr>
          <p:cNvPr id="25" name="Picture 64"/>
          <p:cNvPicPr>
            <a:picLocks noGrp="1" noSelect="1" noRot="1" noChangeAspect="1" noMove="1" noResize="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879401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par>
                          <p:cTn id="47" fill="hold">
                            <p:stCondLst>
                              <p:cond delay="2000"/>
                            </p:stCondLst>
                            <p:childTnLst>
                              <p:par>
                                <p:cTn id="48" presetID="22" presetClass="entr" presetSubtype="1"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up)">
                                      <p:cBhvr>
                                        <p:cTn id="50" dur="500"/>
                                        <p:tgtEl>
                                          <p:spTgt spid="9"/>
                                        </p:tgtEl>
                                      </p:cBhvr>
                                    </p:animEffect>
                                  </p:childTnLst>
                                </p:cTn>
                              </p:par>
                            </p:childTnLst>
                          </p:cTn>
                        </p:par>
                        <p:par>
                          <p:cTn id="51" fill="hold">
                            <p:stCondLst>
                              <p:cond delay="2500"/>
                            </p:stCondLst>
                            <p:childTnLst>
                              <p:par>
                                <p:cTn id="52" presetID="42" presetClass="entr" presetSubtype="0"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1000"/>
                                        <p:tgtEl>
                                          <p:spTgt spid="21"/>
                                        </p:tgtEl>
                                      </p:cBhvr>
                                    </p:animEffect>
                                    <p:anim calcmode="lin" valueType="num">
                                      <p:cBhvr>
                                        <p:cTn id="55" dur="1000" fill="hold"/>
                                        <p:tgtEl>
                                          <p:spTgt spid="21"/>
                                        </p:tgtEl>
                                        <p:attrNameLst>
                                          <p:attrName>ppt_x</p:attrName>
                                        </p:attrNameLst>
                                      </p:cBhvr>
                                      <p:tavLst>
                                        <p:tav tm="0">
                                          <p:val>
                                            <p:strVal val="#ppt_x"/>
                                          </p:val>
                                        </p:tav>
                                        <p:tav tm="100000">
                                          <p:val>
                                            <p:strVal val="#ppt_x"/>
                                          </p:val>
                                        </p:tav>
                                      </p:tavLst>
                                    </p:anim>
                                    <p:anim calcmode="lin" valueType="num">
                                      <p:cBhvr>
                                        <p:cTn id="56" dur="1000" fill="hold"/>
                                        <p:tgtEl>
                                          <p:spTgt spid="21"/>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2" presetClass="entr" presetSubtype="2"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right)">
                                      <p:cBhvr>
                                        <p:cTn id="60" dur="500"/>
                                        <p:tgtEl>
                                          <p:spTgt spid="1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6" grpId="0"/>
      <p:bldP spid="17" grpId="0" animBg="1"/>
      <p:bldP spid="18" grpId="0"/>
      <p:bldP spid="19" grpId="0" animBg="1"/>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a:off x="875441" y="2211710"/>
            <a:ext cx="3696559"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flipV="1">
            <a:off x="4572000" y="2197100"/>
            <a:ext cx="0" cy="2417764"/>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原创设计师QQ598969553      _3"/>
          <p:cNvSpPr/>
          <p:nvPr/>
        </p:nvSpPr>
        <p:spPr>
          <a:xfrm>
            <a:off x="4841337" y="2283718"/>
            <a:ext cx="3753176"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在这里填写今年中的任务完成情况只写完任务说明</a:t>
            </a:r>
          </a:p>
        </p:txBody>
      </p:sp>
      <p:sp>
        <p:nvSpPr>
          <p:cNvPr id="12" name="原创设计师QQ598969553      _4"/>
          <p:cNvSpPr/>
          <p:nvPr/>
        </p:nvSpPr>
        <p:spPr>
          <a:xfrm>
            <a:off x="3131840" y="2440684"/>
            <a:ext cx="1192197" cy="369332"/>
          </a:xfrm>
          <a:prstGeom prst="rect">
            <a:avLst/>
          </a:prstGeom>
        </p:spPr>
        <p:txBody>
          <a:bodyPr wrap="square">
            <a:spAutoFit/>
          </a:bodyPr>
          <a:lstStyle/>
          <a:p>
            <a:pPr algn="r"/>
            <a:r>
              <a:rPr lang="zh-CN" altLang="en-US" dirty="0">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rPr>
              <a:t>添加标题</a:t>
            </a:r>
          </a:p>
        </p:txBody>
      </p:sp>
      <p:sp>
        <p:nvSpPr>
          <p:cNvPr id="13" name="原创设计师QQ598969553      _5"/>
          <p:cNvSpPr/>
          <p:nvPr/>
        </p:nvSpPr>
        <p:spPr>
          <a:xfrm>
            <a:off x="4841337" y="3026385"/>
            <a:ext cx="3753176"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在这里填写今年中的任务完成情况只写完任务说明</a:t>
            </a:r>
          </a:p>
        </p:txBody>
      </p:sp>
      <p:sp>
        <p:nvSpPr>
          <p:cNvPr id="14" name="原创设计师QQ598969553      _6"/>
          <p:cNvSpPr/>
          <p:nvPr/>
        </p:nvSpPr>
        <p:spPr>
          <a:xfrm>
            <a:off x="3131840" y="3183351"/>
            <a:ext cx="1192197" cy="369332"/>
          </a:xfrm>
          <a:prstGeom prst="rect">
            <a:avLst/>
          </a:prstGeom>
        </p:spPr>
        <p:txBody>
          <a:bodyPr wrap="square">
            <a:spAutoFit/>
          </a:bodyPr>
          <a:lstStyle/>
          <a:p>
            <a:pPr algn="r"/>
            <a:r>
              <a:rPr lang="zh-CN" altLang="en-US" dirty="0">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rPr>
              <a:t>添加标题</a:t>
            </a:r>
          </a:p>
        </p:txBody>
      </p:sp>
      <p:sp>
        <p:nvSpPr>
          <p:cNvPr id="15" name="原创设计师QQ598969553      _7"/>
          <p:cNvSpPr/>
          <p:nvPr/>
        </p:nvSpPr>
        <p:spPr>
          <a:xfrm>
            <a:off x="4841337" y="3773500"/>
            <a:ext cx="3753176"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在这里填写今年中的任务完成情况只写完任务说明</a:t>
            </a:r>
          </a:p>
        </p:txBody>
      </p:sp>
      <p:sp>
        <p:nvSpPr>
          <p:cNvPr id="16" name="原创设计师QQ598969553      _8"/>
          <p:cNvSpPr/>
          <p:nvPr/>
        </p:nvSpPr>
        <p:spPr>
          <a:xfrm>
            <a:off x="3131840" y="3930466"/>
            <a:ext cx="1192197" cy="369332"/>
          </a:xfrm>
          <a:prstGeom prst="rect">
            <a:avLst/>
          </a:prstGeom>
        </p:spPr>
        <p:txBody>
          <a:bodyPr wrap="square">
            <a:spAutoFit/>
          </a:bodyPr>
          <a:lstStyle/>
          <a:p>
            <a:pPr algn="r"/>
            <a:r>
              <a:rPr lang="zh-CN" altLang="en-US" dirty="0">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rPr>
              <a:t>添加标题</a:t>
            </a:r>
          </a:p>
        </p:txBody>
      </p:sp>
      <p:sp>
        <p:nvSpPr>
          <p:cNvPr id="17" name="原创设计师QQ598969553      _9"/>
          <p:cNvSpPr/>
          <p:nvPr/>
        </p:nvSpPr>
        <p:spPr>
          <a:xfrm>
            <a:off x="875441" y="995462"/>
            <a:ext cx="2218144" cy="221814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gradFill>
              <a:gsLst>
                <a:gs pos="15000">
                  <a:schemeClr val="accent2"/>
                </a:gs>
                <a:gs pos="99000">
                  <a:schemeClr val="accent1"/>
                </a:gs>
              </a:gsLst>
              <a:lin ang="12600000" scaled="0"/>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8" name="原创设计师QQ598969553      _10"/>
          <p:cNvSpPr/>
          <p:nvPr/>
        </p:nvSpPr>
        <p:spPr>
          <a:xfrm>
            <a:off x="989232" y="1099300"/>
            <a:ext cx="1990563" cy="2010469"/>
          </a:xfrm>
          <a:prstGeom prst="ellipse">
            <a:avLst/>
          </a:prstGeom>
          <a:blipFill dpi="0" rotWithShape="1">
            <a:blip r:embed="rId3"/>
            <a:srcRect/>
            <a:tile tx="-1289050" ty="-190500" sx="100000" sy="100000" flip="none" algn="tl"/>
          </a:bli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grpSp>
        <p:nvGrpSpPr>
          <p:cNvPr id="19" name="原创设计师QQ598969553      _11"/>
          <p:cNvGrpSpPr/>
          <p:nvPr/>
        </p:nvGrpSpPr>
        <p:grpSpPr>
          <a:xfrm>
            <a:off x="4337314" y="3854210"/>
            <a:ext cx="409642" cy="409742"/>
            <a:chOff x="4321024" y="3586324"/>
            <a:chExt cx="450606" cy="450717"/>
          </a:xfrm>
        </p:grpSpPr>
        <p:sp>
          <p:nvSpPr>
            <p:cNvPr id="20" name="Oval 53"/>
            <p:cNvSpPr>
              <a:spLocks noChangeArrowheads="1"/>
            </p:cNvSpPr>
            <p:nvPr/>
          </p:nvSpPr>
          <p:spPr bwMode="auto">
            <a:xfrm>
              <a:off x="4321024" y="3586324"/>
              <a:ext cx="450606" cy="450717"/>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1" name="文本框 9"/>
            <p:cNvSpPr txBox="1"/>
            <p:nvPr/>
          </p:nvSpPr>
          <p:spPr>
            <a:xfrm>
              <a:off x="4366293" y="3591621"/>
              <a:ext cx="360067" cy="440122"/>
            </a:xfrm>
            <a:prstGeom prst="rect">
              <a:avLst/>
            </a:prstGeom>
            <a:noFill/>
          </p:spPr>
          <p:txBody>
            <a:bodyPr wrap="none" rtlCol="0" anchor="ctr">
              <a:spAutoFit/>
            </a:bodyPr>
            <a:lstStyle/>
            <a:p>
              <a:pPr algn="ctr"/>
              <a:r>
                <a:rPr lang="en-US" altLang="zh-CN" sz="2000" dirty="0">
                  <a:solidFill>
                    <a:schemeClr val="bg1"/>
                  </a:solidFill>
                  <a:latin typeface="Impact" pitchFamily="34" charset="0"/>
                  <a:ea typeface="微软雅黑" panose="020B0503020204020204" pitchFamily="34" charset="-122"/>
                </a:rPr>
                <a:t>C</a:t>
              </a:r>
              <a:endParaRPr lang="zh-CN" altLang="en-US" sz="1600" dirty="0">
                <a:solidFill>
                  <a:schemeClr val="bg1"/>
                </a:solidFill>
                <a:latin typeface="Impact" pitchFamily="34" charset="0"/>
                <a:ea typeface="微软雅黑" panose="020B0503020204020204" pitchFamily="34" charset="-122"/>
              </a:endParaRPr>
            </a:p>
          </p:txBody>
        </p:sp>
      </p:grpSp>
      <p:grpSp>
        <p:nvGrpSpPr>
          <p:cNvPr id="22" name="原创设计师QQ598969553      _12"/>
          <p:cNvGrpSpPr/>
          <p:nvPr/>
        </p:nvGrpSpPr>
        <p:grpSpPr>
          <a:xfrm>
            <a:off x="4337314" y="3183351"/>
            <a:ext cx="409642" cy="409742"/>
            <a:chOff x="4321024" y="3586324"/>
            <a:chExt cx="450606" cy="450717"/>
          </a:xfrm>
        </p:grpSpPr>
        <p:sp>
          <p:nvSpPr>
            <p:cNvPr id="23" name="Oval 53"/>
            <p:cNvSpPr>
              <a:spLocks noChangeArrowheads="1"/>
            </p:cNvSpPr>
            <p:nvPr/>
          </p:nvSpPr>
          <p:spPr bwMode="auto">
            <a:xfrm>
              <a:off x="4321024" y="3586324"/>
              <a:ext cx="450606" cy="450717"/>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endParaRPr>
            </a:p>
          </p:txBody>
        </p:sp>
        <p:sp>
          <p:nvSpPr>
            <p:cNvPr id="24" name="文本框 9"/>
            <p:cNvSpPr txBox="1"/>
            <p:nvPr/>
          </p:nvSpPr>
          <p:spPr>
            <a:xfrm>
              <a:off x="4382163" y="3625475"/>
              <a:ext cx="328328" cy="372410"/>
            </a:xfrm>
            <a:prstGeom prst="rect">
              <a:avLst/>
            </a:prstGeom>
            <a:noFill/>
          </p:spPr>
          <p:txBody>
            <a:bodyPr wrap="none" rtlCol="0" anchor="ctr">
              <a:spAutoFit/>
            </a:bodyPr>
            <a:lstStyle/>
            <a:p>
              <a:pPr algn="ctr"/>
              <a:r>
                <a:rPr lang="en-US" altLang="zh-CN" sz="1600" dirty="0">
                  <a:solidFill>
                    <a:schemeClr val="bg1"/>
                  </a:solidFill>
                  <a:latin typeface="Impact" pitchFamily="34" charset="0"/>
                  <a:ea typeface="微软雅黑" panose="020B0503020204020204" pitchFamily="34" charset="-122"/>
                </a:rPr>
                <a:t>B</a:t>
              </a:r>
              <a:endParaRPr lang="zh-CN" altLang="en-US" sz="1600" dirty="0">
                <a:solidFill>
                  <a:schemeClr val="bg1"/>
                </a:solidFill>
                <a:latin typeface="Impact" pitchFamily="34" charset="0"/>
                <a:ea typeface="微软雅黑" panose="020B0503020204020204" pitchFamily="34" charset="-122"/>
              </a:endParaRPr>
            </a:p>
          </p:txBody>
        </p:sp>
      </p:grpSp>
      <p:grpSp>
        <p:nvGrpSpPr>
          <p:cNvPr id="25" name="原创设计师QQ598969553      _13"/>
          <p:cNvGrpSpPr/>
          <p:nvPr/>
        </p:nvGrpSpPr>
        <p:grpSpPr>
          <a:xfrm>
            <a:off x="4337314" y="2442046"/>
            <a:ext cx="409642" cy="409742"/>
            <a:chOff x="4321024" y="3586324"/>
            <a:chExt cx="450606" cy="450717"/>
          </a:xfrm>
        </p:grpSpPr>
        <p:sp>
          <p:nvSpPr>
            <p:cNvPr id="26" name="Oval 53"/>
            <p:cNvSpPr>
              <a:spLocks noChangeArrowheads="1"/>
            </p:cNvSpPr>
            <p:nvPr/>
          </p:nvSpPr>
          <p:spPr bwMode="auto">
            <a:xfrm>
              <a:off x="4321024" y="3586324"/>
              <a:ext cx="450606" cy="450717"/>
            </a:xfrm>
            <a:prstGeom prst="ellipse">
              <a:avLst/>
            </a:prstGeom>
            <a:gradFill>
              <a:gsLst>
                <a:gs pos="0">
                  <a:schemeClr val="accent2"/>
                </a:gs>
                <a:gs pos="98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7" name="文本框 9"/>
            <p:cNvSpPr txBox="1"/>
            <p:nvPr/>
          </p:nvSpPr>
          <p:spPr>
            <a:xfrm>
              <a:off x="4373347" y="3591621"/>
              <a:ext cx="345961" cy="440121"/>
            </a:xfrm>
            <a:prstGeom prst="rect">
              <a:avLst/>
            </a:prstGeom>
            <a:noFill/>
          </p:spPr>
          <p:txBody>
            <a:bodyPr wrap="none" rtlCol="0" anchor="ctr">
              <a:spAutoFit/>
            </a:bodyPr>
            <a:lstStyle/>
            <a:p>
              <a:pPr algn="ctr"/>
              <a:r>
                <a:rPr lang="en-US" altLang="zh-CN" sz="2000" dirty="0">
                  <a:solidFill>
                    <a:schemeClr val="bg1"/>
                  </a:solidFill>
                  <a:latin typeface="Impact" pitchFamily="34" charset="0"/>
                  <a:ea typeface="微软雅黑" panose="020B0503020204020204" pitchFamily="34" charset="-122"/>
                </a:rPr>
                <a:t>A</a:t>
              </a:r>
              <a:endParaRPr lang="zh-CN" altLang="en-US" sz="1600" dirty="0">
                <a:solidFill>
                  <a:schemeClr val="bg1"/>
                </a:solidFill>
                <a:latin typeface="Impact" pitchFamily="34" charset="0"/>
                <a:ea typeface="微软雅黑" panose="020B0503020204020204" pitchFamily="34" charset="-122"/>
              </a:endParaRPr>
            </a:p>
          </p:txBody>
        </p:sp>
      </p:grpSp>
      <p:pic>
        <p:nvPicPr>
          <p:cNvPr id="28"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404303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750"/>
                                        <p:tgtEl>
                                          <p:spTgt spid="17"/>
                                        </p:tgtEl>
                                      </p:cBhvr>
                                    </p:animEffect>
                                    <p:anim calcmode="lin" valueType="num">
                                      <p:cBhvr>
                                        <p:cTn id="12" dur="750" fill="hold"/>
                                        <p:tgtEl>
                                          <p:spTgt spid="17"/>
                                        </p:tgtEl>
                                        <p:attrNameLst>
                                          <p:attrName>ppt_x</p:attrName>
                                        </p:attrNameLst>
                                      </p:cBhvr>
                                      <p:tavLst>
                                        <p:tav tm="0">
                                          <p:val>
                                            <p:strVal val="#ppt_x"/>
                                          </p:val>
                                        </p:tav>
                                        <p:tav tm="100000">
                                          <p:val>
                                            <p:strVal val="#ppt_x"/>
                                          </p:val>
                                        </p:tav>
                                      </p:tavLst>
                                    </p:anim>
                                    <p:anim calcmode="lin" valueType="num">
                                      <p:cBhvr>
                                        <p:cTn id="13" dur="75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175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42" presetClass="entr" presetSubtype="0" fill="hold" nodeType="withEffect">
                                  <p:stCondLst>
                                    <p:cond delay="175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35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95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22" presetClass="entr" presetSubtype="2"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right)">
                                      <p:cBhvr>
                                        <p:cTn id="42" dur="500"/>
                                        <p:tgtEl>
                                          <p:spTgt spid="1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500"/>
                                        <p:tgtEl>
                                          <p:spTgt spid="14"/>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right)">
                                      <p:cBhvr>
                                        <p:cTn id="48" dur="500"/>
                                        <p:tgtEl>
                                          <p:spTgt spid="1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2130796" y="1416543"/>
            <a:ext cx="1205501" cy="12055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0" name="原创设计师QQ598969553      _2"/>
          <p:cNvSpPr/>
          <p:nvPr/>
        </p:nvSpPr>
        <p:spPr>
          <a:xfrm>
            <a:off x="3953989" y="1416543"/>
            <a:ext cx="1205501" cy="12055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1" name="原创设计师QQ598969553      _3"/>
          <p:cNvSpPr/>
          <p:nvPr/>
        </p:nvSpPr>
        <p:spPr>
          <a:xfrm>
            <a:off x="5777182" y="1416543"/>
            <a:ext cx="1205501" cy="12055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2" name="原创设计师QQ598969553      _4"/>
          <p:cNvSpPr/>
          <p:nvPr/>
        </p:nvSpPr>
        <p:spPr>
          <a:xfrm>
            <a:off x="611560" y="3097755"/>
            <a:ext cx="3479548" cy="1274195"/>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p:txBody>
      </p:sp>
      <p:cxnSp>
        <p:nvCxnSpPr>
          <p:cNvPr id="13" name="原创设计师QQ598969553      _5"/>
          <p:cNvCxnSpPr/>
          <p:nvPr/>
        </p:nvCxnSpPr>
        <p:spPr>
          <a:xfrm flipV="1">
            <a:off x="3203848" y="3135086"/>
            <a:ext cx="0" cy="132080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4" name="原创设计师QQ598969553      _6"/>
          <p:cNvSpPr/>
          <p:nvPr/>
        </p:nvSpPr>
        <p:spPr>
          <a:xfrm>
            <a:off x="5196908" y="3097755"/>
            <a:ext cx="3119508" cy="1274195"/>
          </a:xfrm>
          <a:prstGeom prst="rect">
            <a:avLst/>
          </a:prstGeom>
        </p:spPr>
        <p:txBody>
          <a:bodyPr wrap="square">
            <a:spAutoFit/>
          </a:bodyPr>
          <a:lstStyle/>
          <a:p>
            <a:pPr algn="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a:p>
            <a:pPr algn="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a:p>
            <a:pPr algn="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a:p>
            <a:pPr algn="r">
              <a:lnSpc>
                <a:spcPct val="120000"/>
              </a:lnSpc>
            </a:pPr>
            <a:r>
              <a:rPr lang="zh-CN" altLang="en-US" sz="1600" dirty="0">
                <a:solidFill>
                  <a:schemeClr val="tx1">
                    <a:lumMod val="75000"/>
                    <a:lumOff val="25000"/>
                  </a:schemeClr>
                </a:solidFill>
                <a:latin typeface="微软雅黑" pitchFamily="34" charset="-122"/>
                <a:ea typeface="微软雅黑" pitchFamily="34" charset="-122"/>
              </a:rPr>
              <a:t>在这里填写任务完成情况</a:t>
            </a:r>
            <a:endParaRPr lang="en-US" altLang="zh-CN" sz="1600" dirty="0">
              <a:solidFill>
                <a:schemeClr val="tx1">
                  <a:lumMod val="75000"/>
                  <a:lumOff val="25000"/>
                </a:schemeClr>
              </a:solidFill>
              <a:latin typeface="微软雅黑" pitchFamily="34" charset="-122"/>
              <a:ea typeface="微软雅黑" pitchFamily="34" charset="-122"/>
            </a:endParaRPr>
          </a:p>
        </p:txBody>
      </p:sp>
      <p:cxnSp>
        <p:nvCxnSpPr>
          <p:cNvPr id="15" name="原创设计师QQ598969553      _7"/>
          <p:cNvCxnSpPr/>
          <p:nvPr/>
        </p:nvCxnSpPr>
        <p:spPr>
          <a:xfrm flipV="1">
            <a:off x="5724128" y="3135086"/>
            <a:ext cx="0" cy="132080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6" name="原创设计师QQ598969553      _8"/>
          <p:cNvSpPr/>
          <p:nvPr/>
        </p:nvSpPr>
        <p:spPr>
          <a:xfrm>
            <a:off x="3781136" y="3287151"/>
            <a:ext cx="1415772" cy="978729"/>
          </a:xfrm>
          <a:prstGeom prst="rect">
            <a:avLst/>
          </a:prstGeom>
        </p:spPr>
        <p:txBody>
          <a:bodyPr wrap="none" anchor="ctr">
            <a:spAutoFit/>
          </a:bodyPr>
          <a:lstStyle/>
          <a:p>
            <a:pPr>
              <a:lnSpc>
                <a:spcPct val="120000"/>
              </a:lnSpc>
            </a:pPr>
            <a:r>
              <a:rPr lang="zh-CN" altLang="en-US" sz="2400" b="1" dirty="0">
                <a:gradFill>
                  <a:gsLst>
                    <a:gs pos="0">
                      <a:schemeClr val="accent2"/>
                    </a:gs>
                    <a:gs pos="100000">
                      <a:schemeClr val="accent1"/>
                    </a:gs>
                  </a:gsLst>
                  <a:lin ang="12600000" scaled="0"/>
                </a:gradFill>
                <a:latin typeface="微软雅黑" pitchFamily="34" charset="-122"/>
                <a:ea typeface="微软雅黑" pitchFamily="34" charset="-122"/>
              </a:rPr>
              <a:t>在此点击</a:t>
            </a:r>
            <a:endParaRPr lang="en-US" altLang="zh-CN" sz="2400" b="1" dirty="0">
              <a:gradFill>
                <a:gsLst>
                  <a:gs pos="0">
                    <a:schemeClr val="accent2"/>
                  </a:gs>
                  <a:gs pos="100000">
                    <a:schemeClr val="accent1"/>
                  </a:gs>
                </a:gsLst>
                <a:lin ang="12600000" scaled="0"/>
              </a:gradFill>
              <a:latin typeface="微软雅黑" pitchFamily="34" charset="-122"/>
              <a:ea typeface="微软雅黑" pitchFamily="34" charset="-122"/>
            </a:endParaRPr>
          </a:p>
          <a:p>
            <a:pPr>
              <a:lnSpc>
                <a:spcPct val="120000"/>
              </a:lnSpc>
            </a:pPr>
            <a:r>
              <a:rPr lang="zh-CN" altLang="en-US" sz="2400" b="1" dirty="0">
                <a:gradFill>
                  <a:gsLst>
                    <a:gs pos="0">
                      <a:schemeClr val="accent2"/>
                    </a:gs>
                    <a:gs pos="100000">
                      <a:schemeClr val="accent1"/>
                    </a:gs>
                  </a:gsLst>
                  <a:lin ang="12600000" scaled="0"/>
                </a:gradFill>
                <a:latin typeface="微软雅黑" pitchFamily="34" charset="-122"/>
                <a:ea typeface="微软雅黑" pitchFamily="34" charset="-122"/>
              </a:rPr>
              <a:t>添加标题</a:t>
            </a:r>
          </a:p>
        </p:txBody>
      </p:sp>
      <p:sp>
        <p:nvSpPr>
          <p:cNvPr id="17" name="原创设计师QQ598969553      _9"/>
          <p:cNvSpPr>
            <a:spLocks/>
          </p:cNvSpPr>
          <p:nvPr/>
        </p:nvSpPr>
        <p:spPr bwMode="auto">
          <a:xfrm>
            <a:off x="2572749" y="1878981"/>
            <a:ext cx="359700" cy="272344"/>
          </a:xfrm>
          <a:custGeom>
            <a:avLst/>
            <a:gdLst>
              <a:gd name="T0" fmla="*/ 7 w 140"/>
              <a:gd name="T1" fmla="*/ 99 h 106"/>
              <a:gd name="T2" fmla="*/ 14 w 140"/>
              <a:gd name="T3" fmla="*/ 99 h 106"/>
              <a:gd name="T4" fmla="*/ 14 w 140"/>
              <a:gd name="T5" fmla="*/ 59 h 106"/>
              <a:gd name="T6" fmla="*/ 21 w 140"/>
              <a:gd name="T7" fmla="*/ 57 h 106"/>
              <a:gd name="T8" fmla="*/ 21 w 140"/>
              <a:gd name="T9" fmla="*/ 99 h 106"/>
              <a:gd name="T10" fmla="*/ 26 w 140"/>
              <a:gd name="T11" fmla="*/ 99 h 106"/>
              <a:gd name="T12" fmla="*/ 26 w 140"/>
              <a:gd name="T13" fmla="*/ 54 h 106"/>
              <a:gd name="T14" fmla="*/ 33 w 140"/>
              <a:gd name="T15" fmla="*/ 52 h 106"/>
              <a:gd name="T16" fmla="*/ 33 w 140"/>
              <a:gd name="T17" fmla="*/ 99 h 106"/>
              <a:gd name="T18" fmla="*/ 40 w 140"/>
              <a:gd name="T19" fmla="*/ 99 h 106"/>
              <a:gd name="T20" fmla="*/ 40 w 140"/>
              <a:gd name="T21" fmla="*/ 49 h 106"/>
              <a:gd name="T22" fmla="*/ 40 w 140"/>
              <a:gd name="T23" fmla="*/ 49 h 106"/>
              <a:gd name="T24" fmla="*/ 47 w 140"/>
              <a:gd name="T25" fmla="*/ 57 h 106"/>
              <a:gd name="T26" fmla="*/ 47 w 140"/>
              <a:gd name="T27" fmla="*/ 99 h 106"/>
              <a:gd name="T28" fmla="*/ 52 w 140"/>
              <a:gd name="T29" fmla="*/ 99 h 106"/>
              <a:gd name="T30" fmla="*/ 52 w 140"/>
              <a:gd name="T31" fmla="*/ 61 h 106"/>
              <a:gd name="T32" fmla="*/ 59 w 140"/>
              <a:gd name="T33" fmla="*/ 59 h 106"/>
              <a:gd name="T34" fmla="*/ 59 w 140"/>
              <a:gd name="T35" fmla="*/ 99 h 106"/>
              <a:gd name="T36" fmla="*/ 64 w 140"/>
              <a:gd name="T37" fmla="*/ 99 h 106"/>
              <a:gd name="T38" fmla="*/ 64 w 140"/>
              <a:gd name="T39" fmla="*/ 57 h 106"/>
              <a:gd name="T40" fmla="*/ 71 w 140"/>
              <a:gd name="T41" fmla="*/ 52 h 106"/>
              <a:gd name="T42" fmla="*/ 71 w 140"/>
              <a:gd name="T43" fmla="*/ 99 h 106"/>
              <a:gd name="T44" fmla="*/ 76 w 140"/>
              <a:gd name="T45" fmla="*/ 99 h 106"/>
              <a:gd name="T46" fmla="*/ 76 w 140"/>
              <a:gd name="T47" fmla="*/ 49 h 106"/>
              <a:gd name="T48" fmla="*/ 83 w 140"/>
              <a:gd name="T49" fmla="*/ 45 h 106"/>
              <a:gd name="T50" fmla="*/ 83 w 140"/>
              <a:gd name="T51" fmla="*/ 99 h 106"/>
              <a:gd name="T52" fmla="*/ 90 w 140"/>
              <a:gd name="T53" fmla="*/ 99 h 106"/>
              <a:gd name="T54" fmla="*/ 90 w 140"/>
              <a:gd name="T55" fmla="*/ 42 h 106"/>
              <a:gd name="T56" fmla="*/ 97 w 140"/>
              <a:gd name="T57" fmla="*/ 40 h 106"/>
              <a:gd name="T58" fmla="*/ 97 w 140"/>
              <a:gd name="T59" fmla="*/ 99 h 106"/>
              <a:gd name="T60" fmla="*/ 102 w 140"/>
              <a:gd name="T61" fmla="*/ 99 h 106"/>
              <a:gd name="T62" fmla="*/ 102 w 140"/>
              <a:gd name="T63" fmla="*/ 38 h 106"/>
              <a:gd name="T64" fmla="*/ 109 w 140"/>
              <a:gd name="T65" fmla="*/ 33 h 106"/>
              <a:gd name="T66" fmla="*/ 109 w 140"/>
              <a:gd name="T67" fmla="*/ 99 h 106"/>
              <a:gd name="T68" fmla="*/ 135 w 140"/>
              <a:gd name="T69" fmla="*/ 99 h 106"/>
              <a:gd name="T70" fmla="*/ 135 w 140"/>
              <a:gd name="T71" fmla="*/ 106 h 106"/>
              <a:gd name="T72" fmla="*/ 7 w 140"/>
              <a:gd name="T73" fmla="*/ 106 h 106"/>
              <a:gd name="T74" fmla="*/ 0 w 140"/>
              <a:gd name="T75" fmla="*/ 106 h 106"/>
              <a:gd name="T76" fmla="*/ 0 w 140"/>
              <a:gd name="T77" fmla="*/ 99 h 106"/>
              <a:gd name="T78" fmla="*/ 0 w 140"/>
              <a:gd name="T79" fmla="*/ 2 h 106"/>
              <a:gd name="T80" fmla="*/ 7 w 140"/>
              <a:gd name="T81" fmla="*/ 2 h 106"/>
              <a:gd name="T82" fmla="*/ 7 w 140"/>
              <a:gd name="T83" fmla="*/ 40 h 106"/>
              <a:gd name="T84" fmla="*/ 43 w 140"/>
              <a:gd name="T85" fmla="*/ 26 h 106"/>
              <a:gd name="T86" fmla="*/ 45 w 140"/>
              <a:gd name="T87" fmla="*/ 23 h 106"/>
              <a:gd name="T88" fmla="*/ 50 w 140"/>
              <a:gd name="T89" fmla="*/ 28 h 106"/>
              <a:gd name="T90" fmla="*/ 54 w 140"/>
              <a:gd name="T91" fmla="*/ 38 h 106"/>
              <a:gd name="T92" fmla="*/ 109 w 140"/>
              <a:gd name="T93" fmla="*/ 12 h 106"/>
              <a:gd name="T94" fmla="*/ 102 w 140"/>
              <a:gd name="T95" fmla="*/ 0 h 106"/>
              <a:gd name="T96" fmla="*/ 121 w 140"/>
              <a:gd name="T97" fmla="*/ 0 h 106"/>
              <a:gd name="T98" fmla="*/ 140 w 140"/>
              <a:gd name="T99" fmla="*/ 2 h 106"/>
              <a:gd name="T100" fmla="*/ 130 w 140"/>
              <a:gd name="T101" fmla="*/ 16 h 106"/>
              <a:gd name="T102" fmla="*/ 121 w 140"/>
              <a:gd name="T103" fmla="*/ 33 h 106"/>
              <a:gd name="T104" fmla="*/ 113 w 140"/>
              <a:gd name="T105" fmla="*/ 21 h 106"/>
              <a:gd name="T106" fmla="*/ 57 w 140"/>
              <a:gd name="T107" fmla="*/ 49 h 106"/>
              <a:gd name="T108" fmla="*/ 52 w 140"/>
              <a:gd name="T109" fmla="*/ 52 h 106"/>
              <a:gd name="T110" fmla="*/ 47 w 140"/>
              <a:gd name="T111" fmla="*/ 47 h 106"/>
              <a:gd name="T112" fmla="*/ 43 w 140"/>
              <a:gd name="T113" fmla="*/ 38 h 106"/>
              <a:gd name="T114" fmla="*/ 7 w 140"/>
              <a:gd name="T115" fmla="*/ 54 h 106"/>
              <a:gd name="T116" fmla="*/ 7 w 140"/>
              <a:gd name="T11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 h="106">
                <a:moveTo>
                  <a:pt x="7" y="99"/>
                </a:moveTo>
                <a:lnTo>
                  <a:pt x="14" y="99"/>
                </a:lnTo>
                <a:lnTo>
                  <a:pt x="14" y="59"/>
                </a:lnTo>
                <a:lnTo>
                  <a:pt x="21" y="57"/>
                </a:lnTo>
                <a:lnTo>
                  <a:pt x="21" y="99"/>
                </a:lnTo>
                <a:lnTo>
                  <a:pt x="26" y="99"/>
                </a:lnTo>
                <a:lnTo>
                  <a:pt x="26" y="54"/>
                </a:lnTo>
                <a:lnTo>
                  <a:pt x="33" y="52"/>
                </a:lnTo>
                <a:lnTo>
                  <a:pt x="33" y="99"/>
                </a:lnTo>
                <a:lnTo>
                  <a:pt x="40" y="99"/>
                </a:lnTo>
                <a:lnTo>
                  <a:pt x="40" y="49"/>
                </a:lnTo>
                <a:lnTo>
                  <a:pt x="40" y="49"/>
                </a:lnTo>
                <a:lnTo>
                  <a:pt x="47" y="57"/>
                </a:lnTo>
                <a:lnTo>
                  <a:pt x="47" y="99"/>
                </a:lnTo>
                <a:lnTo>
                  <a:pt x="52" y="99"/>
                </a:lnTo>
                <a:lnTo>
                  <a:pt x="52" y="61"/>
                </a:lnTo>
                <a:lnTo>
                  <a:pt x="59" y="59"/>
                </a:lnTo>
                <a:lnTo>
                  <a:pt x="59" y="99"/>
                </a:lnTo>
                <a:lnTo>
                  <a:pt x="64" y="99"/>
                </a:lnTo>
                <a:lnTo>
                  <a:pt x="64" y="57"/>
                </a:lnTo>
                <a:lnTo>
                  <a:pt x="71" y="52"/>
                </a:lnTo>
                <a:lnTo>
                  <a:pt x="71" y="99"/>
                </a:lnTo>
                <a:lnTo>
                  <a:pt x="76" y="99"/>
                </a:lnTo>
                <a:lnTo>
                  <a:pt x="76" y="49"/>
                </a:lnTo>
                <a:lnTo>
                  <a:pt x="83" y="45"/>
                </a:lnTo>
                <a:lnTo>
                  <a:pt x="83" y="99"/>
                </a:lnTo>
                <a:lnTo>
                  <a:pt x="90" y="99"/>
                </a:lnTo>
                <a:lnTo>
                  <a:pt x="90" y="42"/>
                </a:lnTo>
                <a:lnTo>
                  <a:pt x="97" y="40"/>
                </a:lnTo>
                <a:lnTo>
                  <a:pt x="97" y="99"/>
                </a:lnTo>
                <a:lnTo>
                  <a:pt x="102" y="99"/>
                </a:lnTo>
                <a:lnTo>
                  <a:pt x="102" y="38"/>
                </a:lnTo>
                <a:lnTo>
                  <a:pt x="109" y="33"/>
                </a:lnTo>
                <a:lnTo>
                  <a:pt x="109" y="99"/>
                </a:lnTo>
                <a:lnTo>
                  <a:pt x="135" y="99"/>
                </a:lnTo>
                <a:lnTo>
                  <a:pt x="135" y="106"/>
                </a:lnTo>
                <a:lnTo>
                  <a:pt x="7" y="106"/>
                </a:lnTo>
                <a:lnTo>
                  <a:pt x="0" y="106"/>
                </a:lnTo>
                <a:lnTo>
                  <a:pt x="0" y="99"/>
                </a:lnTo>
                <a:lnTo>
                  <a:pt x="0" y="2"/>
                </a:lnTo>
                <a:lnTo>
                  <a:pt x="7" y="2"/>
                </a:lnTo>
                <a:lnTo>
                  <a:pt x="7" y="40"/>
                </a:lnTo>
                <a:lnTo>
                  <a:pt x="43" y="26"/>
                </a:lnTo>
                <a:lnTo>
                  <a:pt x="45" y="23"/>
                </a:lnTo>
                <a:lnTo>
                  <a:pt x="50" y="28"/>
                </a:lnTo>
                <a:lnTo>
                  <a:pt x="54" y="38"/>
                </a:lnTo>
                <a:lnTo>
                  <a:pt x="109" y="12"/>
                </a:lnTo>
                <a:lnTo>
                  <a:pt x="102" y="0"/>
                </a:lnTo>
                <a:lnTo>
                  <a:pt x="121" y="0"/>
                </a:lnTo>
                <a:lnTo>
                  <a:pt x="140" y="2"/>
                </a:lnTo>
                <a:lnTo>
                  <a:pt x="130" y="16"/>
                </a:lnTo>
                <a:lnTo>
                  <a:pt x="121" y="33"/>
                </a:lnTo>
                <a:lnTo>
                  <a:pt x="113" y="21"/>
                </a:lnTo>
                <a:lnTo>
                  <a:pt x="57" y="49"/>
                </a:lnTo>
                <a:lnTo>
                  <a:pt x="52" y="52"/>
                </a:lnTo>
                <a:lnTo>
                  <a:pt x="47" y="47"/>
                </a:lnTo>
                <a:lnTo>
                  <a:pt x="43" y="38"/>
                </a:lnTo>
                <a:lnTo>
                  <a:pt x="7" y="54"/>
                </a:lnTo>
                <a:lnTo>
                  <a:pt x="7" y="99"/>
                </a:lnTo>
                <a:close/>
              </a:path>
            </a:pathLst>
          </a:custGeom>
          <a:gradFill>
            <a:gsLst>
              <a:gs pos="0">
                <a:schemeClr val="accent2"/>
              </a:gs>
              <a:gs pos="100000">
                <a:schemeClr val="accent1"/>
              </a:gs>
            </a:gsLst>
            <a:lin ang="12600000" scaled="0"/>
          </a:gra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18" name="原创设计师QQ598969553      _10"/>
          <p:cNvSpPr>
            <a:spLocks noEditPoints="1"/>
          </p:cNvSpPr>
          <p:nvPr/>
        </p:nvSpPr>
        <p:spPr bwMode="auto">
          <a:xfrm>
            <a:off x="4411103" y="1855697"/>
            <a:ext cx="359700" cy="267206"/>
          </a:xfrm>
          <a:custGeom>
            <a:avLst/>
            <a:gdLst>
              <a:gd name="T0" fmla="*/ 57 w 59"/>
              <a:gd name="T1" fmla="*/ 41 h 44"/>
              <a:gd name="T2" fmla="*/ 3 w 59"/>
              <a:gd name="T3" fmla="*/ 44 h 44"/>
              <a:gd name="T4" fmla="*/ 0 w 59"/>
              <a:gd name="T5" fmla="*/ 41 h 44"/>
              <a:gd name="T6" fmla="*/ 3 w 59"/>
              <a:gd name="T7" fmla="*/ 0 h 44"/>
              <a:gd name="T8" fmla="*/ 7 w 59"/>
              <a:gd name="T9" fmla="*/ 8 h 44"/>
              <a:gd name="T10" fmla="*/ 9 w 59"/>
              <a:gd name="T11" fmla="*/ 9 h 44"/>
              <a:gd name="T12" fmla="*/ 25 w 59"/>
              <a:gd name="T13" fmla="*/ 9 h 44"/>
              <a:gd name="T14" fmla="*/ 28 w 59"/>
              <a:gd name="T15" fmla="*/ 10 h 44"/>
              <a:gd name="T16" fmla="*/ 35 w 59"/>
              <a:gd name="T17" fmla="*/ 11 h 44"/>
              <a:gd name="T18" fmla="*/ 37 w 59"/>
              <a:gd name="T19" fmla="*/ 11 h 44"/>
              <a:gd name="T20" fmla="*/ 54 w 59"/>
              <a:gd name="T21" fmla="*/ 18 h 44"/>
              <a:gd name="T22" fmla="*/ 56 w 59"/>
              <a:gd name="T23" fmla="*/ 15 h 44"/>
              <a:gd name="T24" fmla="*/ 56 w 59"/>
              <a:gd name="T25" fmla="*/ 20 h 44"/>
              <a:gd name="T26" fmla="*/ 50 w 59"/>
              <a:gd name="T27" fmla="*/ 24 h 44"/>
              <a:gd name="T28" fmla="*/ 53 w 59"/>
              <a:gd name="T29" fmla="*/ 32 h 44"/>
              <a:gd name="T30" fmla="*/ 41 w 59"/>
              <a:gd name="T31" fmla="*/ 32 h 44"/>
              <a:gd name="T32" fmla="*/ 38 w 59"/>
              <a:gd name="T33" fmla="*/ 35 h 44"/>
              <a:gd name="T34" fmla="*/ 36 w 59"/>
              <a:gd name="T35" fmla="*/ 32 h 44"/>
              <a:gd name="T36" fmla="*/ 28 w 59"/>
              <a:gd name="T37" fmla="*/ 25 h 44"/>
              <a:gd name="T38" fmla="*/ 20 w 59"/>
              <a:gd name="T39" fmla="*/ 31 h 44"/>
              <a:gd name="T40" fmla="*/ 17 w 59"/>
              <a:gd name="T41" fmla="*/ 33 h 44"/>
              <a:gd name="T42" fmla="*/ 14 w 59"/>
              <a:gd name="T43" fmla="*/ 30 h 44"/>
              <a:gd name="T44" fmla="*/ 11 w 59"/>
              <a:gd name="T45" fmla="*/ 28 h 44"/>
              <a:gd name="T46" fmla="*/ 3 w 59"/>
              <a:gd name="T47" fmla="*/ 35 h 44"/>
              <a:gd name="T48" fmla="*/ 38 w 59"/>
              <a:gd name="T49" fmla="*/ 29 h 44"/>
              <a:gd name="T50" fmla="*/ 46 w 59"/>
              <a:gd name="T51" fmla="*/ 25 h 44"/>
              <a:gd name="T52" fmla="*/ 27 w 59"/>
              <a:gd name="T53" fmla="*/ 17 h 44"/>
              <a:gd name="T54" fmla="*/ 25 w 59"/>
              <a:gd name="T55" fmla="*/ 16 h 44"/>
              <a:gd name="T56" fmla="*/ 12 w 59"/>
              <a:gd name="T57" fmla="*/ 19 h 44"/>
              <a:gd name="T58" fmla="*/ 10 w 59"/>
              <a:gd name="T59" fmla="*/ 18 h 44"/>
              <a:gd name="T60" fmla="*/ 3 w 59"/>
              <a:gd name="T61" fmla="*/ 13 h 44"/>
              <a:gd name="T62" fmla="*/ 8 w 59"/>
              <a:gd name="T63" fmla="*/ 26 h 44"/>
              <a:gd name="T64" fmla="*/ 11 w 59"/>
              <a:gd name="T65" fmla="*/ 23 h 44"/>
              <a:gd name="T66" fmla="*/ 13 w 59"/>
              <a:gd name="T67" fmla="*/ 26 h 44"/>
              <a:gd name="T68" fmla="*/ 17 w 59"/>
              <a:gd name="T69" fmla="*/ 28 h 44"/>
              <a:gd name="T70" fmla="*/ 26 w 59"/>
              <a:gd name="T71" fmla="*/ 23 h 44"/>
              <a:gd name="T72" fmla="*/ 28 w 59"/>
              <a:gd name="T73" fmla="*/ 20 h 44"/>
              <a:gd name="T74" fmla="*/ 31 w 59"/>
              <a:gd name="T75" fmla="*/ 23 h 44"/>
              <a:gd name="T76" fmla="*/ 38 w 59"/>
              <a:gd name="T77"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 h="44">
                <a:moveTo>
                  <a:pt x="3" y="41"/>
                </a:moveTo>
                <a:cubicBezTo>
                  <a:pt x="57" y="41"/>
                  <a:pt x="57" y="41"/>
                  <a:pt x="57" y="41"/>
                </a:cubicBezTo>
                <a:cubicBezTo>
                  <a:pt x="57" y="44"/>
                  <a:pt x="57" y="44"/>
                  <a:pt x="57"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9"/>
                  <a:pt x="3" y="9"/>
                  <a:pt x="3" y="9"/>
                </a:cubicBezTo>
                <a:cubicBezTo>
                  <a:pt x="7" y="8"/>
                  <a:pt x="7" y="8"/>
                  <a:pt x="7" y="8"/>
                </a:cubicBezTo>
                <a:cubicBezTo>
                  <a:pt x="8" y="8"/>
                  <a:pt x="8" y="8"/>
                  <a:pt x="8" y="8"/>
                </a:cubicBezTo>
                <a:cubicBezTo>
                  <a:pt x="9" y="9"/>
                  <a:pt x="9" y="9"/>
                  <a:pt x="9" y="9"/>
                </a:cubicBezTo>
                <a:cubicBezTo>
                  <a:pt x="12" y="15"/>
                  <a:pt x="12" y="15"/>
                  <a:pt x="12" y="15"/>
                </a:cubicBezTo>
                <a:cubicBezTo>
                  <a:pt x="25" y="9"/>
                  <a:pt x="25" y="9"/>
                  <a:pt x="25" y="9"/>
                </a:cubicBezTo>
                <a:cubicBezTo>
                  <a:pt x="28" y="8"/>
                  <a:pt x="28" y="8"/>
                  <a:pt x="28" y="8"/>
                </a:cubicBezTo>
                <a:cubicBezTo>
                  <a:pt x="28" y="10"/>
                  <a:pt x="28" y="10"/>
                  <a:pt x="28" y="10"/>
                </a:cubicBezTo>
                <a:cubicBezTo>
                  <a:pt x="28" y="13"/>
                  <a:pt x="28" y="13"/>
                  <a:pt x="28" y="13"/>
                </a:cubicBezTo>
                <a:cubicBezTo>
                  <a:pt x="35" y="11"/>
                  <a:pt x="35" y="11"/>
                  <a:pt x="35" y="11"/>
                </a:cubicBezTo>
                <a:cubicBezTo>
                  <a:pt x="36" y="11"/>
                  <a:pt x="36" y="11"/>
                  <a:pt x="36" y="11"/>
                </a:cubicBezTo>
                <a:cubicBezTo>
                  <a:pt x="37" y="11"/>
                  <a:pt x="37" y="11"/>
                  <a:pt x="37" y="11"/>
                </a:cubicBezTo>
                <a:cubicBezTo>
                  <a:pt x="48" y="23"/>
                  <a:pt x="48" y="23"/>
                  <a:pt x="48" y="23"/>
                </a:cubicBezTo>
                <a:cubicBezTo>
                  <a:pt x="54" y="18"/>
                  <a:pt x="54" y="18"/>
                  <a:pt x="54" y="18"/>
                </a:cubicBezTo>
                <a:cubicBezTo>
                  <a:pt x="53" y="18"/>
                  <a:pt x="53" y="18"/>
                  <a:pt x="53" y="18"/>
                </a:cubicBezTo>
                <a:cubicBezTo>
                  <a:pt x="53" y="16"/>
                  <a:pt x="55" y="15"/>
                  <a:pt x="56" y="15"/>
                </a:cubicBezTo>
                <a:cubicBezTo>
                  <a:pt x="58" y="15"/>
                  <a:pt x="59" y="16"/>
                  <a:pt x="59" y="18"/>
                </a:cubicBezTo>
                <a:cubicBezTo>
                  <a:pt x="59" y="19"/>
                  <a:pt x="58" y="20"/>
                  <a:pt x="56" y="20"/>
                </a:cubicBezTo>
                <a:cubicBezTo>
                  <a:pt x="56" y="20"/>
                  <a:pt x="56" y="20"/>
                  <a:pt x="55" y="20"/>
                </a:cubicBezTo>
                <a:cubicBezTo>
                  <a:pt x="50" y="24"/>
                  <a:pt x="50" y="24"/>
                  <a:pt x="50" y="24"/>
                </a:cubicBezTo>
                <a:cubicBezTo>
                  <a:pt x="56" y="29"/>
                  <a:pt x="56" y="29"/>
                  <a:pt x="56" y="29"/>
                </a:cubicBezTo>
                <a:cubicBezTo>
                  <a:pt x="53" y="32"/>
                  <a:pt x="53" y="32"/>
                  <a:pt x="53" y="32"/>
                </a:cubicBezTo>
                <a:cubicBezTo>
                  <a:pt x="47" y="27"/>
                  <a:pt x="47" y="27"/>
                  <a:pt x="47" y="27"/>
                </a:cubicBezTo>
                <a:cubicBezTo>
                  <a:pt x="41" y="32"/>
                  <a:pt x="41" y="32"/>
                  <a:pt x="41" y="32"/>
                </a:cubicBezTo>
                <a:cubicBezTo>
                  <a:pt x="41" y="32"/>
                  <a:pt x="41" y="32"/>
                  <a:pt x="41" y="32"/>
                </a:cubicBezTo>
                <a:cubicBezTo>
                  <a:pt x="41" y="33"/>
                  <a:pt x="40" y="35"/>
                  <a:pt x="38" y="35"/>
                </a:cubicBezTo>
                <a:cubicBezTo>
                  <a:pt x="37" y="35"/>
                  <a:pt x="36" y="33"/>
                  <a:pt x="36" y="32"/>
                </a:cubicBezTo>
                <a:cubicBezTo>
                  <a:pt x="36" y="32"/>
                  <a:pt x="36" y="32"/>
                  <a:pt x="36" y="32"/>
                </a:cubicBezTo>
                <a:cubicBezTo>
                  <a:pt x="29" y="25"/>
                  <a:pt x="29" y="25"/>
                  <a:pt x="29" y="25"/>
                </a:cubicBezTo>
                <a:cubicBezTo>
                  <a:pt x="29" y="25"/>
                  <a:pt x="28" y="25"/>
                  <a:pt x="28" y="25"/>
                </a:cubicBezTo>
                <a:cubicBezTo>
                  <a:pt x="28" y="25"/>
                  <a:pt x="27" y="25"/>
                  <a:pt x="27" y="25"/>
                </a:cubicBezTo>
                <a:cubicBezTo>
                  <a:pt x="20" y="31"/>
                  <a:pt x="20" y="31"/>
                  <a:pt x="20" y="31"/>
                </a:cubicBezTo>
                <a:cubicBezTo>
                  <a:pt x="20" y="31"/>
                  <a:pt x="20" y="31"/>
                  <a:pt x="20" y="31"/>
                </a:cubicBezTo>
                <a:cubicBezTo>
                  <a:pt x="20" y="32"/>
                  <a:pt x="18" y="33"/>
                  <a:pt x="17" y="33"/>
                </a:cubicBezTo>
                <a:cubicBezTo>
                  <a:pt x="15" y="33"/>
                  <a:pt x="14" y="32"/>
                  <a:pt x="14" y="31"/>
                </a:cubicBezTo>
                <a:cubicBezTo>
                  <a:pt x="14" y="31"/>
                  <a:pt x="14" y="31"/>
                  <a:pt x="14" y="30"/>
                </a:cubicBezTo>
                <a:cubicBezTo>
                  <a:pt x="12" y="28"/>
                  <a:pt x="12" y="28"/>
                  <a:pt x="12" y="28"/>
                </a:cubicBezTo>
                <a:cubicBezTo>
                  <a:pt x="11" y="28"/>
                  <a:pt x="11" y="28"/>
                  <a:pt x="11" y="28"/>
                </a:cubicBezTo>
                <a:cubicBezTo>
                  <a:pt x="10" y="28"/>
                  <a:pt x="10" y="28"/>
                  <a:pt x="10" y="28"/>
                </a:cubicBezTo>
                <a:cubicBezTo>
                  <a:pt x="3" y="35"/>
                  <a:pt x="3" y="35"/>
                  <a:pt x="3" y="35"/>
                </a:cubicBezTo>
                <a:cubicBezTo>
                  <a:pt x="3" y="41"/>
                  <a:pt x="3" y="41"/>
                  <a:pt x="3" y="41"/>
                </a:cubicBezTo>
                <a:close/>
                <a:moveTo>
                  <a:pt x="38" y="29"/>
                </a:moveTo>
                <a:cubicBezTo>
                  <a:pt x="39" y="29"/>
                  <a:pt x="39" y="29"/>
                  <a:pt x="39" y="30"/>
                </a:cubicBezTo>
                <a:cubicBezTo>
                  <a:pt x="46" y="25"/>
                  <a:pt x="46" y="25"/>
                  <a:pt x="46" y="25"/>
                </a:cubicBezTo>
                <a:cubicBezTo>
                  <a:pt x="35" y="15"/>
                  <a:pt x="35" y="15"/>
                  <a:pt x="35" y="15"/>
                </a:cubicBezTo>
                <a:cubicBezTo>
                  <a:pt x="27" y="17"/>
                  <a:pt x="27" y="17"/>
                  <a:pt x="27" y="17"/>
                </a:cubicBezTo>
                <a:cubicBezTo>
                  <a:pt x="25" y="18"/>
                  <a:pt x="25" y="18"/>
                  <a:pt x="25" y="18"/>
                </a:cubicBezTo>
                <a:cubicBezTo>
                  <a:pt x="25" y="16"/>
                  <a:pt x="25" y="16"/>
                  <a:pt x="25" y="16"/>
                </a:cubicBezTo>
                <a:cubicBezTo>
                  <a:pt x="24" y="13"/>
                  <a:pt x="24" y="13"/>
                  <a:pt x="24" y="13"/>
                </a:cubicBezTo>
                <a:cubicBezTo>
                  <a:pt x="12" y="19"/>
                  <a:pt x="12" y="19"/>
                  <a:pt x="12" y="19"/>
                </a:cubicBezTo>
                <a:cubicBezTo>
                  <a:pt x="11" y="20"/>
                  <a:pt x="11" y="20"/>
                  <a:pt x="11" y="20"/>
                </a:cubicBezTo>
                <a:cubicBezTo>
                  <a:pt x="10" y="18"/>
                  <a:pt x="10" y="18"/>
                  <a:pt x="10" y="18"/>
                </a:cubicBezTo>
                <a:cubicBezTo>
                  <a:pt x="6" y="12"/>
                  <a:pt x="6" y="12"/>
                  <a:pt x="6" y="12"/>
                </a:cubicBezTo>
                <a:cubicBezTo>
                  <a:pt x="3" y="13"/>
                  <a:pt x="3" y="13"/>
                  <a:pt x="3" y="13"/>
                </a:cubicBezTo>
                <a:cubicBezTo>
                  <a:pt x="3" y="32"/>
                  <a:pt x="3" y="32"/>
                  <a:pt x="3" y="32"/>
                </a:cubicBezTo>
                <a:cubicBezTo>
                  <a:pt x="8" y="26"/>
                  <a:pt x="8" y="26"/>
                  <a:pt x="8" y="26"/>
                </a:cubicBezTo>
                <a:cubicBezTo>
                  <a:pt x="8" y="26"/>
                  <a:pt x="8" y="25"/>
                  <a:pt x="8" y="25"/>
                </a:cubicBezTo>
                <a:cubicBezTo>
                  <a:pt x="8" y="24"/>
                  <a:pt x="9" y="23"/>
                  <a:pt x="11" y="23"/>
                </a:cubicBezTo>
                <a:cubicBezTo>
                  <a:pt x="12" y="23"/>
                  <a:pt x="13" y="24"/>
                  <a:pt x="13" y="25"/>
                </a:cubicBezTo>
                <a:cubicBezTo>
                  <a:pt x="13" y="25"/>
                  <a:pt x="13" y="26"/>
                  <a:pt x="13" y="26"/>
                </a:cubicBezTo>
                <a:cubicBezTo>
                  <a:pt x="16" y="28"/>
                  <a:pt x="16" y="28"/>
                  <a:pt x="16" y="28"/>
                </a:cubicBezTo>
                <a:cubicBezTo>
                  <a:pt x="16" y="28"/>
                  <a:pt x="17" y="28"/>
                  <a:pt x="17" y="28"/>
                </a:cubicBezTo>
                <a:cubicBezTo>
                  <a:pt x="17" y="28"/>
                  <a:pt x="18" y="28"/>
                  <a:pt x="18" y="29"/>
                </a:cubicBezTo>
                <a:cubicBezTo>
                  <a:pt x="26" y="23"/>
                  <a:pt x="26" y="23"/>
                  <a:pt x="26" y="23"/>
                </a:cubicBezTo>
                <a:cubicBezTo>
                  <a:pt x="26" y="23"/>
                  <a:pt x="26" y="23"/>
                  <a:pt x="26" y="23"/>
                </a:cubicBezTo>
                <a:cubicBezTo>
                  <a:pt x="26" y="21"/>
                  <a:pt x="27" y="20"/>
                  <a:pt x="28" y="20"/>
                </a:cubicBezTo>
                <a:cubicBezTo>
                  <a:pt x="30" y="20"/>
                  <a:pt x="31" y="21"/>
                  <a:pt x="31" y="23"/>
                </a:cubicBezTo>
                <a:cubicBezTo>
                  <a:pt x="31" y="23"/>
                  <a:pt x="31" y="23"/>
                  <a:pt x="31" y="23"/>
                </a:cubicBezTo>
                <a:cubicBezTo>
                  <a:pt x="37" y="30"/>
                  <a:pt x="37" y="30"/>
                  <a:pt x="37" y="30"/>
                </a:cubicBezTo>
                <a:cubicBezTo>
                  <a:pt x="37" y="29"/>
                  <a:pt x="38" y="29"/>
                  <a:pt x="38" y="29"/>
                </a:cubicBezTo>
                <a:close/>
              </a:path>
            </a:pathLst>
          </a:custGeom>
          <a:gradFill>
            <a:gsLst>
              <a:gs pos="0">
                <a:schemeClr val="accent2"/>
              </a:gs>
              <a:gs pos="100000">
                <a:schemeClr val="accent1"/>
              </a:gs>
            </a:gsLst>
            <a:lin ang="12600000" scaled="0"/>
          </a:gra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19" name="原创设计师QQ598969553      _11"/>
          <p:cNvSpPr>
            <a:spLocks noEditPoints="1"/>
          </p:cNvSpPr>
          <p:nvPr/>
        </p:nvSpPr>
        <p:spPr bwMode="auto">
          <a:xfrm>
            <a:off x="6205895" y="1885690"/>
            <a:ext cx="354562" cy="267206"/>
          </a:xfrm>
          <a:custGeom>
            <a:avLst/>
            <a:gdLst>
              <a:gd name="T0" fmla="*/ 5 w 58"/>
              <a:gd name="T1" fmla="*/ 41 h 44"/>
              <a:gd name="T2" fmla="*/ 12 w 58"/>
              <a:gd name="T3" fmla="*/ 29 h 44"/>
              <a:gd name="T4" fmla="*/ 14 w 58"/>
              <a:gd name="T5" fmla="*/ 41 h 44"/>
              <a:gd name="T6" fmla="*/ 21 w 58"/>
              <a:gd name="T7" fmla="*/ 16 h 44"/>
              <a:gd name="T8" fmla="*/ 22 w 58"/>
              <a:gd name="T9" fmla="*/ 41 h 44"/>
              <a:gd name="T10" fmla="*/ 29 w 58"/>
              <a:gd name="T11" fmla="*/ 7 h 44"/>
              <a:gd name="T12" fmla="*/ 31 w 58"/>
              <a:gd name="T13" fmla="*/ 41 h 44"/>
              <a:gd name="T14" fmla="*/ 38 w 58"/>
              <a:gd name="T15" fmla="*/ 9 h 44"/>
              <a:gd name="T16" fmla="*/ 39 w 58"/>
              <a:gd name="T17" fmla="*/ 41 h 44"/>
              <a:gd name="T18" fmla="*/ 46 w 58"/>
              <a:gd name="T19" fmla="*/ 11 h 44"/>
              <a:gd name="T20" fmla="*/ 47 w 58"/>
              <a:gd name="T21" fmla="*/ 41 h 44"/>
              <a:gd name="T22" fmla="*/ 54 w 58"/>
              <a:gd name="T23" fmla="*/ 4 h 44"/>
              <a:gd name="T24" fmla="*/ 58 w 58"/>
              <a:gd name="T25" fmla="*/ 41 h 44"/>
              <a:gd name="T26" fmla="*/ 3 w 58"/>
              <a:gd name="T27" fmla="*/ 44 h 44"/>
              <a:gd name="T28" fmla="*/ 0 w 58"/>
              <a:gd name="T29" fmla="*/ 41 h 44"/>
              <a:gd name="T30" fmla="*/ 3 w 58"/>
              <a:gd name="T31" fmla="*/ 0 h 44"/>
              <a:gd name="T32" fmla="*/ 7 w 58"/>
              <a:gd name="T33" fmla="*/ 32 h 44"/>
              <a:gd name="T34" fmla="*/ 7 w 58"/>
              <a:gd name="T35" fmla="*/ 37 h 44"/>
              <a:gd name="T36" fmla="*/ 7 w 58"/>
              <a:gd name="T37" fmla="*/ 38 h 44"/>
              <a:gd name="T38" fmla="*/ 8 w 58"/>
              <a:gd name="T39" fmla="*/ 32 h 44"/>
              <a:gd name="T40" fmla="*/ 7 w 58"/>
              <a:gd name="T41" fmla="*/ 32 h 44"/>
              <a:gd name="T42" fmla="*/ 15 w 58"/>
              <a:gd name="T43" fmla="*/ 19 h 44"/>
              <a:gd name="T44" fmla="*/ 15 w 58"/>
              <a:gd name="T45" fmla="*/ 38 h 44"/>
              <a:gd name="T46" fmla="*/ 16 w 58"/>
              <a:gd name="T47" fmla="*/ 37 h 44"/>
              <a:gd name="T48" fmla="*/ 15 w 58"/>
              <a:gd name="T49" fmla="*/ 18 h 44"/>
              <a:gd name="T50" fmla="*/ 24 w 58"/>
              <a:gd name="T51" fmla="*/ 9 h 44"/>
              <a:gd name="T52" fmla="*/ 23 w 58"/>
              <a:gd name="T53" fmla="*/ 37 h 44"/>
              <a:gd name="T54" fmla="*/ 24 w 58"/>
              <a:gd name="T55" fmla="*/ 38 h 44"/>
              <a:gd name="T56" fmla="*/ 24 w 58"/>
              <a:gd name="T57" fmla="*/ 10 h 44"/>
              <a:gd name="T58" fmla="*/ 24 w 58"/>
              <a:gd name="T59" fmla="*/ 9 h 44"/>
              <a:gd name="T60" fmla="*/ 32 w 58"/>
              <a:gd name="T61" fmla="*/ 12 h 44"/>
              <a:gd name="T62" fmla="*/ 32 w 58"/>
              <a:gd name="T63" fmla="*/ 38 h 44"/>
              <a:gd name="T64" fmla="*/ 33 w 58"/>
              <a:gd name="T65" fmla="*/ 37 h 44"/>
              <a:gd name="T66" fmla="*/ 32 w 58"/>
              <a:gd name="T67" fmla="*/ 11 h 44"/>
              <a:gd name="T68" fmla="*/ 49 w 58"/>
              <a:gd name="T69" fmla="*/ 6 h 44"/>
              <a:gd name="T70" fmla="*/ 49 w 58"/>
              <a:gd name="T71" fmla="*/ 37 h 44"/>
              <a:gd name="T72" fmla="*/ 49 w 58"/>
              <a:gd name="T73" fmla="*/ 38 h 44"/>
              <a:gd name="T74" fmla="*/ 50 w 58"/>
              <a:gd name="T75" fmla="*/ 7 h 44"/>
              <a:gd name="T76" fmla="*/ 49 w 58"/>
              <a:gd name="T77" fmla="*/ 6 h 44"/>
              <a:gd name="T78" fmla="*/ 40 w 58"/>
              <a:gd name="T79" fmla="*/ 14 h 44"/>
              <a:gd name="T80" fmla="*/ 41 w 58"/>
              <a:gd name="T81" fmla="*/ 38 h 44"/>
              <a:gd name="T82" fmla="*/ 41 w 58"/>
              <a:gd name="T83" fmla="*/ 37 h 44"/>
              <a:gd name="T84" fmla="*/ 41 w 58"/>
              <a:gd name="T85" fmla="*/ 1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44">
                <a:moveTo>
                  <a:pt x="3" y="41"/>
                </a:moveTo>
                <a:cubicBezTo>
                  <a:pt x="5" y="41"/>
                  <a:pt x="5" y="41"/>
                  <a:pt x="5" y="41"/>
                </a:cubicBezTo>
                <a:cubicBezTo>
                  <a:pt x="5" y="29"/>
                  <a:pt x="5" y="29"/>
                  <a:pt x="5" y="29"/>
                </a:cubicBezTo>
                <a:cubicBezTo>
                  <a:pt x="12" y="29"/>
                  <a:pt x="12" y="29"/>
                  <a:pt x="12" y="29"/>
                </a:cubicBezTo>
                <a:cubicBezTo>
                  <a:pt x="12" y="41"/>
                  <a:pt x="12" y="41"/>
                  <a:pt x="12" y="41"/>
                </a:cubicBezTo>
                <a:cubicBezTo>
                  <a:pt x="14" y="41"/>
                  <a:pt x="14" y="41"/>
                  <a:pt x="14" y="41"/>
                </a:cubicBezTo>
                <a:cubicBezTo>
                  <a:pt x="14" y="16"/>
                  <a:pt x="14" y="16"/>
                  <a:pt x="14" y="16"/>
                </a:cubicBezTo>
                <a:cubicBezTo>
                  <a:pt x="21" y="16"/>
                  <a:pt x="21" y="16"/>
                  <a:pt x="21" y="16"/>
                </a:cubicBezTo>
                <a:cubicBezTo>
                  <a:pt x="21" y="41"/>
                  <a:pt x="21" y="41"/>
                  <a:pt x="21" y="41"/>
                </a:cubicBezTo>
                <a:cubicBezTo>
                  <a:pt x="22" y="41"/>
                  <a:pt x="22" y="41"/>
                  <a:pt x="22" y="41"/>
                </a:cubicBezTo>
                <a:cubicBezTo>
                  <a:pt x="22" y="7"/>
                  <a:pt x="22" y="7"/>
                  <a:pt x="22" y="7"/>
                </a:cubicBezTo>
                <a:cubicBezTo>
                  <a:pt x="29" y="7"/>
                  <a:pt x="29" y="7"/>
                  <a:pt x="29" y="7"/>
                </a:cubicBezTo>
                <a:cubicBezTo>
                  <a:pt x="29" y="41"/>
                  <a:pt x="29" y="41"/>
                  <a:pt x="29" y="41"/>
                </a:cubicBezTo>
                <a:cubicBezTo>
                  <a:pt x="31" y="41"/>
                  <a:pt x="31" y="41"/>
                  <a:pt x="31" y="41"/>
                </a:cubicBezTo>
                <a:cubicBezTo>
                  <a:pt x="31" y="9"/>
                  <a:pt x="31" y="9"/>
                  <a:pt x="31" y="9"/>
                </a:cubicBezTo>
                <a:cubicBezTo>
                  <a:pt x="38" y="9"/>
                  <a:pt x="38" y="9"/>
                  <a:pt x="38" y="9"/>
                </a:cubicBezTo>
                <a:cubicBezTo>
                  <a:pt x="38" y="41"/>
                  <a:pt x="38" y="41"/>
                  <a:pt x="38" y="41"/>
                </a:cubicBezTo>
                <a:cubicBezTo>
                  <a:pt x="39" y="41"/>
                  <a:pt x="39" y="41"/>
                  <a:pt x="39" y="41"/>
                </a:cubicBezTo>
                <a:cubicBezTo>
                  <a:pt x="39" y="11"/>
                  <a:pt x="39" y="11"/>
                  <a:pt x="39" y="11"/>
                </a:cubicBezTo>
                <a:cubicBezTo>
                  <a:pt x="46" y="11"/>
                  <a:pt x="46" y="11"/>
                  <a:pt x="46" y="11"/>
                </a:cubicBezTo>
                <a:cubicBezTo>
                  <a:pt x="46" y="41"/>
                  <a:pt x="46" y="41"/>
                  <a:pt x="46" y="41"/>
                </a:cubicBezTo>
                <a:cubicBezTo>
                  <a:pt x="47" y="41"/>
                  <a:pt x="47" y="41"/>
                  <a:pt x="47" y="41"/>
                </a:cubicBezTo>
                <a:cubicBezTo>
                  <a:pt x="47" y="4"/>
                  <a:pt x="47" y="4"/>
                  <a:pt x="47" y="4"/>
                </a:cubicBezTo>
                <a:cubicBezTo>
                  <a:pt x="54" y="4"/>
                  <a:pt x="54" y="4"/>
                  <a:pt x="54" y="4"/>
                </a:cubicBezTo>
                <a:cubicBezTo>
                  <a:pt x="54" y="41"/>
                  <a:pt x="54" y="41"/>
                  <a:pt x="54" y="41"/>
                </a:cubicBezTo>
                <a:cubicBezTo>
                  <a:pt x="58" y="41"/>
                  <a:pt x="58" y="41"/>
                  <a:pt x="58" y="41"/>
                </a:cubicBezTo>
                <a:cubicBezTo>
                  <a:pt x="58" y="44"/>
                  <a:pt x="58" y="44"/>
                  <a:pt x="58"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41"/>
                  <a:pt x="3" y="41"/>
                  <a:pt x="3" y="41"/>
                </a:cubicBezTo>
                <a:close/>
                <a:moveTo>
                  <a:pt x="7" y="32"/>
                </a:moveTo>
                <a:cubicBezTo>
                  <a:pt x="7" y="32"/>
                  <a:pt x="7" y="32"/>
                  <a:pt x="7" y="32"/>
                </a:cubicBezTo>
                <a:cubicBezTo>
                  <a:pt x="7" y="37"/>
                  <a:pt x="7" y="37"/>
                  <a:pt x="7" y="37"/>
                </a:cubicBezTo>
                <a:cubicBezTo>
                  <a:pt x="7" y="38"/>
                  <a:pt x="7" y="38"/>
                  <a:pt x="7" y="38"/>
                </a:cubicBezTo>
                <a:cubicBezTo>
                  <a:pt x="7" y="38"/>
                  <a:pt x="7" y="38"/>
                  <a:pt x="7" y="38"/>
                </a:cubicBezTo>
                <a:cubicBezTo>
                  <a:pt x="8" y="38"/>
                  <a:pt x="8" y="38"/>
                  <a:pt x="8" y="37"/>
                </a:cubicBezTo>
                <a:cubicBezTo>
                  <a:pt x="8" y="32"/>
                  <a:pt x="8" y="32"/>
                  <a:pt x="8" y="32"/>
                </a:cubicBezTo>
                <a:cubicBezTo>
                  <a:pt x="8" y="32"/>
                  <a:pt x="8" y="32"/>
                  <a:pt x="7" y="32"/>
                </a:cubicBezTo>
                <a:cubicBezTo>
                  <a:pt x="7" y="32"/>
                  <a:pt x="7" y="32"/>
                  <a:pt x="7" y="32"/>
                </a:cubicBezTo>
                <a:close/>
                <a:moveTo>
                  <a:pt x="15" y="18"/>
                </a:moveTo>
                <a:cubicBezTo>
                  <a:pt x="15" y="18"/>
                  <a:pt x="15" y="19"/>
                  <a:pt x="15" y="19"/>
                </a:cubicBezTo>
                <a:cubicBezTo>
                  <a:pt x="15" y="37"/>
                  <a:pt x="15" y="37"/>
                  <a:pt x="15" y="37"/>
                </a:cubicBezTo>
                <a:cubicBezTo>
                  <a:pt x="15" y="38"/>
                  <a:pt x="15" y="38"/>
                  <a:pt x="15" y="38"/>
                </a:cubicBezTo>
                <a:cubicBezTo>
                  <a:pt x="15" y="38"/>
                  <a:pt x="15" y="38"/>
                  <a:pt x="15" y="38"/>
                </a:cubicBezTo>
                <a:cubicBezTo>
                  <a:pt x="16" y="38"/>
                  <a:pt x="16" y="38"/>
                  <a:pt x="16" y="37"/>
                </a:cubicBezTo>
                <a:cubicBezTo>
                  <a:pt x="16" y="19"/>
                  <a:pt x="16" y="19"/>
                  <a:pt x="16" y="19"/>
                </a:cubicBezTo>
                <a:cubicBezTo>
                  <a:pt x="16" y="19"/>
                  <a:pt x="16" y="18"/>
                  <a:pt x="15" y="18"/>
                </a:cubicBezTo>
                <a:cubicBezTo>
                  <a:pt x="15" y="18"/>
                  <a:pt x="15" y="18"/>
                  <a:pt x="15" y="18"/>
                </a:cubicBezTo>
                <a:close/>
                <a:moveTo>
                  <a:pt x="24" y="9"/>
                </a:moveTo>
                <a:cubicBezTo>
                  <a:pt x="23" y="9"/>
                  <a:pt x="23" y="9"/>
                  <a:pt x="23" y="10"/>
                </a:cubicBezTo>
                <a:cubicBezTo>
                  <a:pt x="23" y="37"/>
                  <a:pt x="23" y="37"/>
                  <a:pt x="23" y="37"/>
                </a:cubicBezTo>
                <a:cubicBezTo>
                  <a:pt x="23" y="38"/>
                  <a:pt x="23" y="38"/>
                  <a:pt x="24" y="38"/>
                </a:cubicBezTo>
                <a:cubicBezTo>
                  <a:pt x="24" y="38"/>
                  <a:pt x="24" y="38"/>
                  <a:pt x="24" y="38"/>
                </a:cubicBezTo>
                <a:cubicBezTo>
                  <a:pt x="24" y="38"/>
                  <a:pt x="24" y="38"/>
                  <a:pt x="24" y="37"/>
                </a:cubicBezTo>
                <a:cubicBezTo>
                  <a:pt x="24" y="10"/>
                  <a:pt x="24" y="10"/>
                  <a:pt x="24" y="10"/>
                </a:cubicBezTo>
                <a:cubicBezTo>
                  <a:pt x="24" y="9"/>
                  <a:pt x="24" y="9"/>
                  <a:pt x="24" y="9"/>
                </a:cubicBezTo>
                <a:cubicBezTo>
                  <a:pt x="24" y="9"/>
                  <a:pt x="24" y="9"/>
                  <a:pt x="24" y="9"/>
                </a:cubicBezTo>
                <a:close/>
                <a:moveTo>
                  <a:pt x="32" y="11"/>
                </a:moveTo>
                <a:cubicBezTo>
                  <a:pt x="32" y="11"/>
                  <a:pt x="32" y="12"/>
                  <a:pt x="32" y="12"/>
                </a:cubicBezTo>
                <a:cubicBezTo>
                  <a:pt x="32" y="37"/>
                  <a:pt x="32" y="37"/>
                  <a:pt x="32" y="37"/>
                </a:cubicBezTo>
                <a:cubicBezTo>
                  <a:pt x="32" y="38"/>
                  <a:pt x="32" y="38"/>
                  <a:pt x="32" y="38"/>
                </a:cubicBezTo>
                <a:cubicBezTo>
                  <a:pt x="32" y="38"/>
                  <a:pt x="32" y="38"/>
                  <a:pt x="32" y="38"/>
                </a:cubicBezTo>
                <a:cubicBezTo>
                  <a:pt x="33" y="38"/>
                  <a:pt x="33" y="38"/>
                  <a:pt x="33" y="37"/>
                </a:cubicBezTo>
                <a:cubicBezTo>
                  <a:pt x="33" y="12"/>
                  <a:pt x="33" y="12"/>
                  <a:pt x="33" y="12"/>
                </a:cubicBezTo>
                <a:cubicBezTo>
                  <a:pt x="33" y="12"/>
                  <a:pt x="33" y="11"/>
                  <a:pt x="32" y="11"/>
                </a:cubicBezTo>
                <a:cubicBezTo>
                  <a:pt x="32" y="11"/>
                  <a:pt x="32" y="11"/>
                  <a:pt x="32" y="11"/>
                </a:cubicBezTo>
                <a:close/>
                <a:moveTo>
                  <a:pt x="49" y="6"/>
                </a:moveTo>
                <a:cubicBezTo>
                  <a:pt x="49" y="6"/>
                  <a:pt x="49" y="6"/>
                  <a:pt x="49" y="7"/>
                </a:cubicBezTo>
                <a:cubicBezTo>
                  <a:pt x="49" y="37"/>
                  <a:pt x="49" y="37"/>
                  <a:pt x="49" y="37"/>
                </a:cubicBezTo>
                <a:cubicBezTo>
                  <a:pt x="49" y="38"/>
                  <a:pt x="49" y="38"/>
                  <a:pt x="49" y="38"/>
                </a:cubicBezTo>
                <a:cubicBezTo>
                  <a:pt x="49" y="38"/>
                  <a:pt x="49" y="38"/>
                  <a:pt x="49" y="38"/>
                </a:cubicBezTo>
                <a:cubicBezTo>
                  <a:pt x="49" y="38"/>
                  <a:pt x="50" y="38"/>
                  <a:pt x="50" y="37"/>
                </a:cubicBezTo>
                <a:cubicBezTo>
                  <a:pt x="50" y="7"/>
                  <a:pt x="50" y="7"/>
                  <a:pt x="50" y="7"/>
                </a:cubicBezTo>
                <a:cubicBezTo>
                  <a:pt x="50" y="6"/>
                  <a:pt x="49" y="6"/>
                  <a:pt x="49" y="6"/>
                </a:cubicBezTo>
                <a:cubicBezTo>
                  <a:pt x="49" y="6"/>
                  <a:pt x="49" y="6"/>
                  <a:pt x="49" y="6"/>
                </a:cubicBezTo>
                <a:close/>
                <a:moveTo>
                  <a:pt x="41" y="13"/>
                </a:moveTo>
                <a:cubicBezTo>
                  <a:pt x="40" y="13"/>
                  <a:pt x="40" y="14"/>
                  <a:pt x="40" y="14"/>
                </a:cubicBezTo>
                <a:cubicBezTo>
                  <a:pt x="40" y="37"/>
                  <a:pt x="40" y="37"/>
                  <a:pt x="40" y="37"/>
                </a:cubicBezTo>
                <a:cubicBezTo>
                  <a:pt x="40" y="38"/>
                  <a:pt x="40" y="38"/>
                  <a:pt x="41" y="38"/>
                </a:cubicBezTo>
                <a:cubicBezTo>
                  <a:pt x="41" y="38"/>
                  <a:pt x="41" y="38"/>
                  <a:pt x="41" y="38"/>
                </a:cubicBezTo>
                <a:cubicBezTo>
                  <a:pt x="41" y="38"/>
                  <a:pt x="41" y="38"/>
                  <a:pt x="41" y="37"/>
                </a:cubicBezTo>
                <a:cubicBezTo>
                  <a:pt x="41" y="14"/>
                  <a:pt x="41" y="14"/>
                  <a:pt x="41" y="14"/>
                </a:cubicBezTo>
                <a:cubicBezTo>
                  <a:pt x="41" y="14"/>
                  <a:pt x="41" y="13"/>
                  <a:pt x="41" y="13"/>
                </a:cubicBezTo>
                <a:close/>
              </a:path>
            </a:pathLst>
          </a:custGeom>
          <a:gradFill>
            <a:gsLst>
              <a:gs pos="0">
                <a:schemeClr val="accent2"/>
              </a:gs>
              <a:gs pos="100000">
                <a:schemeClr val="accent1"/>
              </a:gs>
            </a:gsLst>
            <a:lin ang="12600000" scaled="0"/>
          </a:gra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nvGrpSpPr>
          <p:cNvPr id="20" name="原创设计师QQ598969553      _12"/>
          <p:cNvGrpSpPr/>
          <p:nvPr/>
        </p:nvGrpSpPr>
        <p:grpSpPr>
          <a:xfrm>
            <a:off x="1053457" y="1416543"/>
            <a:ext cx="1132134" cy="1132415"/>
            <a:chOff x="-381549" y="1319482"/>
            <a:chExt cx="1132134" cy="1132415"/>
          </a:xfrm>
        </p:grpSpPr>
        <p:sp>
          <p:nvSpPr>
            <p:cNvPr id="21"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2" name="矩形 21"/>
            <p:cNvSpPr/>
            <p:nvPr/>
          </p:nvSpPr>
          <p:spPr>
            <a:xfrm>
              <a:off x="-303895" y="1470191"/>
              <a:ext cx="919402" cy="830997"/>
            </a:xfrm>
            <a:prstGeom prst="rect">
              <a:avLst/>
            </a:prstGeom>
          </p:spPr>
          <p:txBody>
            <a:bodyPr wrap="square" anchor="ctr">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grpSp>
        <p:nvGrpSpPr>
          <p:cNvPr id="23" name="原创设计师QQ598969553      _13"/>
          <p:cNvGrpSpPr/>
          <p:nvPr/>
        </p:nvGrpSpPr>
        <p:grpSpPr>
          <a:xfrm>
            <a:off x="3059832" y="1416543"/>
            <a:ext cx="1132134" cy="1132415"/>
            <a:chOff x="-381549" y="1319482"/>
            <a:chExt cx="1132134" cy="1132415"/>
          </a:xfrm>
        </p:grpSpPr>
        <p:sp>
          <p:nvSpPr>
            <p:cNvPr id="24"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5" name="矩形 24"/>
            <p:cNvSpPr/>
            <p:nvPr/>
          </p:nvSpPr>
          <p:spPr>
            <a:xfrm>
              <a:off x="-283575" y="1470191"/>
              <a:ext cx="919402" cy="830997"/>
            </a:xfrm>
            <a:prstGeom prst="rect">
              <a:avLst/>
            </a:prstGeom>
          </p:spPr>
          <p:txBody>
            <a:bodyPr wrap="square" anchor="ctr">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grpSp>
        <p:nvGrpSpPr>
          <p:cNvPr id="26" name="原创设计师QQ598969553      _14"/>
          <p:cNvGrpSpPr/>
          <p:nvPr/>
        </p:nvGrpSpPr>
        <p:grpSpPr>
          <a:xfrm>
            <a:off x="4932040" y="1416543"/>
            <a:ext cx="1132134" cy="1132415"/>
            <a:chOff x="-381549" y="1319482"/>
            <a:chExt cx="1132134" cy="1132415"/>
          </a:xfrm>
        </p:grpSpPr>
        <p:sp>
          <p:nvSpPr>
            <p:cNvPr id="27"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8" name="矩形 27"/>
            <p:cNvSpPr/>
            <p:nvPr/>
          </p:nvSpPr>
          <p:spPr>
            <a:xfrm>
              <a:off x="-324215" y="1470191"/>
              <a:ext cx="919402" cy="830997"/>
            </a:xfrm>
            <a:prstGeom prst="rect">
              <a:avLst/>
            </a:prstGeom>
          </p:spPr>
          <p:txBody>
            <a:bodyPr wrap="square" anchor="ctr">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grpSp>
        <p:nvGrpSpPr>
          <p:cNvPr id="29" name="原创设计师QQ598969553      _15"/>
          <p:cNvGrpSpPr/>
          <p:nvPr/>
        </p:nvGrpSpPr>
        <p:grpSpPr>
          <a:xfrm>
            <a:off x="6841576" y="1416543"/>
            <a:ext cx="1132134" cy="1132415"/>
            <a:chOff x="-381549" y="1319482"/>
            <a:chExt cx="1132134" cy="1132415"/>
          </a:xfrm>
        </p:grpSpPr>
        <p:sp>
          <p:nvSpPr>
            <p:cNvPr id="30"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1" name="矩形 30"/>
            <p:cNvSpPr/>
            <p:nvPr/>
          </p:nvSpPr>
          <p:spPr>
            <a:xfrm>
              <a:off x="-288639" y="1470191"/>
              <a:ext cx="919402" cy="830997"/>
            </a:xfrm>
            <a:prstGeom prst="rect">
              <a:avLst/>
            </a:prstGeom>
          </p:spPr>
          <p:txBody>
            <a:bodyPr wrap="square" anchor="ctr">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pic>
        <p:nvPicPr>
          <p:cNvPr id="33"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050115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nodeType="withEffect">
                                  <p:stCondLst>
                                    <p:cond delay="3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60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nodeType="withEffect">
                                  <p:stCondLst>
                                    <p:cond delay="90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childTnLst>
                          </p:cTn>
                        </p:par>
                        <p:par>
                          <p:cTn id="25" fill="hold">
                            <p:stCondLst>
                              <p:cond delay="1400"/>
                            </p:stCondLst>
                            <p:childTnLst>
                              <p:par>
                                <p:cTn id="26" presetID="5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1900"/>
                            </p:stCondLst>
                            <p:childTnLst>
                              <p:par>
                                <p:cTn id="42" presetID="10"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par>
                          <p:cTn id="51" fill="hold">
                            <p:stCondLst>
                              <p:cond delay="2400"/>
                            </p:stCondLst>
                            <p:childTnLst>
                              <p:par>
                                <p:cTn id="52" presetID="53" presetClass="entr" presetSubtype="16"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childTnLst>
                          </p:cTn>
                        </p:par>
                        <p:par>
                          <p:cTn id="57" fill="hold">
                            <p:stCondLst>
                              <p:cond delay="2900"/>
                            </p:stCondLst>
                            <p:childTnLst>
                              <p:par>
                                <p:cTn id="58" presetID="22" presetClass="entr" presetSubtype="1"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up)">
                                      <p:cBhvr>
                                        <p:cTn id="60" dur="500"/>
                                        <p:tgtEl>
                                          <p:spTgt spid="13"/>
                                        </p:tgtEl>
                                      </p:cBhvr>
                                    </p:animEffect>
                                  </p:childTnLst>
                                </p:cTn>
                              </p:par>
                              <p:par>
                                <p:cTn id="61" presetID="22" presetClass="entr" presetSubtype="1"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up)">
                                      <p:cBhvr>
                                        <p:cTn id="63" dur="500"/>
                                        <p:tgtEl>
                                          <p:spTgt spid="15"/>
                                        </p:tgtEl>
                                      </p:cBhvr>
                                    </p:animEffect>
                                  </p:childTnLst>
                                </p:cTn>
                              </p:par>
                            </p:childTnLst>
                          </p:cTn>
                        </p:par>
                        <p:par>
                          <p:cTn id="64" fill="hold">
                            <p:stCondLst>
                              <p:cond delay="3400"/>
                            </p:stCondLst>
                            <p:childTnLst>
                              <p:par>
                                <p:cTn id="65" presetID="22" presetClass="entr" presetSubtype="8"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left)">
                                      <p:cBhvr>
                                        <p:cTn id="67" dur="500"/>
                                        <p:tgtEl>
                                          <p:spTgt spid="14"/>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right)">
                                      <p:cBhvr>
                                        <p:cTn id="7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4" grpId="0"/>
      <p:bldP spid="16" grpId="0"/>
      <p:bldP spid="17" grpId="0" animBg="1"/>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txBox="1"/>
          <p:nvPr/>
        </p:nvSpPr>
        <p:spPr>
          <a:xfrm>
            <a:off x="664482" y="1347614"/>
            <a:ext cx="3217688" cy="830997"/>
          </a:xfrm>
          <a:prstGeom prst="rect">
            <a:avLst/>
          </a:prstGeom>
          <a:noFill/>
          <a:ln>
            <a:noFill/>
          </a:ln>
        </p:spPr>
        <p:txBody>
          <a:bodyPr wrap="square" rtlCol="0">
            <a:spAutoFit/>
          </a:bodyPr>
          <a:lstStyle/>
          <a:p>
            <a:r>
              <a:rPr lang="zh-CN" altLang="en-US" sz="1200" dirty="0">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您的内容打在这里，或者通过复制您的文本后，在此框中选择粘贴，并选择只保留文字。您的内容打在这里，或者通过复制您的文本后，在此框中选择粘贴，并选择只保留文字。</a:t>
            </a:r>
          </a:p>
        </p:txBody>
      </p:sp>
      <p:sp>
        <p:nvSpPr>
          <p:cNvPr id="10" name="原创设计师QQ598969553      _2"/>
          <p:cNvSpPr txBox="1"/>
          <p:nvPr/>
        </p:nvSpPr>
        <p:spPr>
          <a:xfrm>
            <a:off x="6409344" y="2490510"/>
            <a:ext cx="2111475" cy="646331"/>
          </a:xfrm>
          <a:prstGeom prst="rect">
            <a:avLst/>
          </a:prstGeom>
          <a:noFill/>
        </p:spPr>
        <p:txBody>
          <a:bodyPr wrap="square" rtlCol="0">
            <a:spAutoFit/>
          </a:bodyPr>
          <a:lstStyle/>
          <a:p>
            <a:r>
              <a:rPr lang="en-US" altLang="zh-CN" sz="1200" dirty="0">
                <a:latin typeface="微软雅黑" panose="020B0503020204020204" pitchFamily="34" charset="-122"/>
                <a:ea typeface="微软雅黑" panose="020B0503020204020204" pitchFamily="34" charset="-122"/>
                <a:cs typeface="方正兰亭细黑_GBK_M" pitchFamily="2" charset="2"/>
              </a:rPr>
              <a:t>01.</a:t>
            </a:r>
            <a:r>
              <a:rPr lang="zh-CN" altLang="en-US" sz="1200" dirty="0">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您的内容打在这里，或者通过复制您的文本后，在此框中选择粘贴，</a:t>
            </a:r>
          </a:p>
        </p:txBody>
      </p:sp>
      <p:sp>
        <p:nvSpPr>
          <p:cNvPr id="11" name="原创设计师QQ598969553      _3"/>
          <p:cNvSpPr txBox="1"/>
          <p:nvPr/>
        </p:nvSpPr>
        <p:spPr>
          <a:xfrm>
            <a:off x="6409344" y="3319150"/>
            <a:ext cx="2111475" cy="646331"/>
          </a:xfrm>
          <a:prstGeom prst="rect">
            <a:avLst/>
          </a:prstGeom>
          <a:noFill/>
        </p:spPr>
        <p:txBody>
          <a:bodyPr wrap="square" rtlCol="0">
            <a:spAutoFit/>
          </a:bodyPr>
          <a:lstStyle/>
          <a:p>
            <a:r>
              <a:rPr lang="en-US" altLang="zh-CN" sz="1200" dirty="0">
                <a:latin typeface="微软雅黑" panose="020B0503020204020204" pitchFamily="34" charset="-122"/>
                <a:ea typeface="微软雅黑" panose="020B0503020204020204" pitchFamily="34" charset="-122"/>
                <a:cs typeface="方正兰亭细黑_GBK_M" pitchFamily="2" charset="2"/>
              </a:rPr>
              <a:t>02.</a:t>
            </a:r>
            <a:r>
              <a:rPr lang="zh-CN" altLang="en-US" sz="1200" dirty="0">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您的内容打在这里，或者通过复制您的文本后，在此框中选择粘贴，</a:t>
            </a:r>
          </a:p>
        </p:txBody>
      </p:sp>
      <p:sp>
        <p:nvSpPr>
          <p:cNvPr id="12" name="原创设计师QQ598969553      _4"/>
          <p:cNvSpPr txBox="1"/>
          <p:nvPr/>
        </p:nvSpPr>
        <p:spPr>
          <a:xfrm>
            <a:off x="6409344" y="4147791"/>
            <a:ext cx="1825981" cy="646331"/>
          </a:xfrm>
          <a:prstGeom prst="rect">
            <a:avLst/>
          </a:prstGeom>
          <a:noFill/>
        </p:spPr>
        <p:txBody>
          <a:bodyPr wrap="square" rtlCol="0">
            <a:spAutoFit/>
          </a:bodyPr>
          <a:lstStyle/>
          <a:p>
            <a:r>
              <a:rPr lang="en-US" altLang="zh-CN" sz="1200" dirty="0">
                <a:latin typeface="微软雅黑" panose="020B0503020204020204" pitchFamily="34" charset="-122"/>
                <a:ea typeface="微软雅黑" panose="020B0503020204020204" pitchFamily="34" charset="-122"/>
                <a:cs typeface="方正兰亭细黑_GBK_M" pitchFamily="2" charset="2"/>
              </a:rPr>
              <a:t>03.</a:t>
            </a:r>
            <a:r>
              <a:rPr lang="zh-CN" altLang="en-US" sz="1200" dirty="0">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a:t>
            </a:r>
          </a:p>
        </p:txBody>
      </p:sp>
      <p:sp>
        <p:nvSpPr>
          <p:cNvPr id="13" name="原创设计师QQ598969553      _5"/>
          <p:cNvSpPr txBox="1"/>
          <p:nvPr/>
        </p:nvSpPr>
        <p:spPr>
          <a:xfrm>
            <a:off x="2582778" y="3819560"/>
            <a:ext cx="954107" cy="400110"/>
          </a:xfrm>
          <a:prstGeom prst="rect">
            <a:avLst/>
          </a:prstGeom>
          <a:noFill/>
          <a:ln>
            <a:noFill/>
          </a:ln>
        </p:spPr>
        <p:txBody>
          <a:bodyPr wrap="none" rtlCol="0">
            <a:spAutoFit/>
          </a:bodyPr>
          <a:lstStyle/>
          <a:p>
            <a:r>
              <a:rPr lang="zh-CN" altLang="en-US" sz="2000" dirty="0">
                <a:gradFill>
                  <a:gsLst>
                    <a:gs pos="40000">
                      <a:schemeClr val="accent2"/>
                    </a:gs>
                    <a:gs pos="100000">
                      <a:schemeClr val="accent1"/>
                    </a:gs>
                  </a:gsLst>
                  <a:lin ang="12600000" scaled="0"/>
                </a:gradFill>
                <a:latin typeface="微软雅黑" panose="020B0503020204020204" pitchFamily="34" charset="-122"/>
                <a:ea typeface="微软雅黑" panose="020B0503020204020204" pitchFamily="34" charset="-122"/>
                <a:cs typeface="方正兰亭细黑_GBK_M" pitchFamily="2" charset="2"/>
              </a:rPr>
              <a:t>项目一</a:t>
            </a:r>
          </a:p>
        </p:txBody>
      </p:sp>
      <p:sp>
        <p:nvSpPr>
          <p:cNvPr id="14" name="原创设计师QQ598969553      _6"/>
          <p:cNvSpPr txBox="1"/>
          <p:nvPr/>
        </p:nvSpPr>
        <p:spPr>
          <a:xfrm>
            <a:off x="4424460" y="2762131"/>
            <a:ext cx="954107" cy="400110"/>
          </a:xfrm>
          <a:prstGeom prst="rect">
            <a:avLst/>
          </a:prstGeom>
          <a:noFill/>
          <a:ln>
            <a:noFill/>
          </a:ln>
        </p:spPr>
        <p:txBody>
          <a:bodyPr wrap="none" rtlCol="0">
            <a:spAutoFit/>
          </a:bodyPr>
          <a:lstStyle/>
          <a:p>
            <a:r>
              <a:rPr lang="zh-CN" altLang="en-US" sz="2000" dirty="0">
                <a:gradFill>
                  <a:gsLst>
                    <a:gs pos="40000">
                      <a:schemeClr val="accent2"/>
                    </a:gs>
                    <a:gs pos="100000">
                      <a:schemeClr val="accent1"/>
                    </a:gs>
                  </a:gsLst>
                  <a:lin ang="12600000" scaled="0"/>
                </a:gradFill>
                <a:latin typeface="微软雅黑" panose="020B0503020204020204" pitchFamily="34" charset="-122"/>
                <a:ea typeface="微软雅黑" panose="020B0503020204020204" pitchFamily="34" charset="-122"/>
                <a:cs typeface="方正兰亭细黑_GBK_M" pitchFamily="2" charset="2"/>
              </a:rPr>
              <a:t>项目二</a:t>
            </a:r>
          </a:p>
        </p:txBody>
      </p:sp>
      <p:sp>
        <p:nvSpPr>
          <p:cNvPr id="15" name="原创设计师QQ598969553      _7"/>
          <p:cNvSpPr txBox="1"/>
          <p:nvPr/>
        </p:nvSpPr>
        <p:spPr>
          <a:xfrm>
            <a:off x="6299007" y="1708452"/>
            <a:ext cx="954107" cy="400110"/>
          </a:xfrm>
          <a:prstGeom prst="rect">
            <a:avLst/>
          </a:prstGeom>
          <a:noFill/>
          <a:ln>
            <a:noFill/>
          </a:ln>
        </p:spPr>
        <p:txBody>
          <a:bodyPr wrap="none" rtlCol="0">
            <a:spAutoFit/>
          </a:bodyPr>
          <a:lstStyle/>
          <a:p>
            <a:r>
              <a:rPr lang="zh-CN" altLang="en-US" sz="2000" dirty="0">
                <a:gradFill>
                  <a:gsLst>
                    <a:gs pos="40000">
                      <a:schemeClr val="accent2"/>
                    </a:gs>
                    <a:gs pos="100000">
                      <a:schemeClr val="accent1"/>
                    </a:gs>
                  </a:gsLst>
                  <a:lin ang="12600000" scaled="0"/>
                </a:gradFill>
                <a:latin typeface="微软雅黑" panose="020B0503020204020204" pitchFamily="34" charset="-122"/>
                <a:ea typeface="微软雅黑" panose="020B0503020204020204" pitchFamily="34" charset="-122"/>
                <a:cs typeface="方正兰亭细黑_GBK_M" pitchFamily="2" charset="2"/>
              </a:rPr>
              <a:t>项目三</a:t>
            </a:r>
          </a:p>
        </p:txBody>
      </p:sp>
      <p:grpSp>
        <p:nvGrpSpPr>
          <p:cNvPr id="16" name="原创设计师QQ598969553      _8"/>
          <p:cNvGrpSpPr/>
          <p:nvPr/>
        </p:nvGrpSpPr>
        <p:grpSpPr>
          <a:xfrm>
            <a:off x="1520053" y="3221242"/>
            <a:ext cx="887942" cy="888162"/>
            <a:chOff x="-381549" y="1319482"/>
            <a:chExt cx="1132134" cy="1132415"/>
          </a:xfrm>
        </p:grpSpPr>
        <p:sp>
          <p:nvSpPr>
            <p:cNvPr id="17"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8" name="矩形 17"/>
            <p:cNvSpPr/>
            <p:nvPr/>
          </p:nvSpPr>
          <p:spPr>
            <a:xfrm>
              <a:off x="-268792" y="1434409"/>
              <a:ext cx="919403" cy="902561"/>
            </a:xfrm>
            <a:prstGeom prst="rect">
              <a:avLst/>
            </a:prstGeom>
          </p:spPr>
          <p:txBody>
            <a:bodyPr wrap="square" anchor="ctr">
              <a:spAutoFit/>
            </a:bodyPr>
            <a:lstStyle/>
            <a:p>
              <a:pPr algn="ctr"/>
              <a:r>
                <a:rPr lang="zh-CN" altLang="en-US" sz="2000" dirty="0">
                  <a:solidFill>
                    <a:schemeClr val="bg1"/>
                  </a:solidFill>
                  <a:latin typeface="微软雅黑" pitchFamily="34" charset="-122"/>
                  <a:ea typeface="微软雅黑" pitchFamily="34" charset="-122"/>
                </a:rPr>
                <a:t>添加</a:t>
              </a:r>
              <a:endParaRPr lang="en-US" altLang="zh-CN" sz="2000" dirty="0">
                <a:solidFill>
                  <a:schemeClr val="bg1"/>
                </a:solidFill>
                <a:latin typeface="微软雅黑" pitchFamily="34" charset="-122"/>
                <a:ea typeface="微软雅黑" pitchFamily="34" charset="-122"/>
              </a:endParaRPr>
            </a:p>
            <a:p>
              <a:pPr algn="ctr"/>
              <a:r>
                <a:rPr lang="zh-CN" altLang="en-US" sz="2000" dirty="0">
                  <a:solidFill>
                    <a:schemeClr val="bg1"/>
                  </a:solidFill>
                  <a:latin typeface="微软雅黑" pitchFamily="34" charset="-122"/>
                  <a:ea typeface="微软雅黑" pitchFamily="34" charset="-122"/>
                </a:rPr>
                <a:t>标题</a:t>
              </a:r>
            </a:p>
          </p:txBody>
        </p:sp>
      </p:grpSp>
      <p:grpSp>
        <p:nvGrpSpPr>
          <p:cNvPr id="19" name="原创设计师QQ598969553      _9"/>
          <p:cNvGrpSpPr/>
          <p:nvPr/>
        </p:nvGrpSpPr>
        <p:grpSpPr>
          <a:xfrm>
            <a:off x="3320253" y="2414208"/>
            <a:ext cx="887942" cy="888162"/>
            <a:chOff x="-381549" y="1319482"/>
            <a:chExt cx="1132134" cy="1132415"/>
          </a:xfrm>
        </p:grpSpPr>
        <p:sp>
          <p:nvSpPr>
            <p:cNvPr id="20" name="Oval 53"/>
            <p:cNvSpPr>
              <a:spLocks noChangeArrowheads="1"/>
            </p:cNvSpPr>
            <p:nvPr/>
          </p:nvSpPr>
          <p:spPr bwMode="auto">
            <a:xfrm>
              <a:off x="-381549" y="1319482"/>
              <a:ext cx="1132134" cy="113241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1" name="矩形 20"/>
            <p:cNvSpPr/>
            <p:nvPr/>
          </p:nvSpPr>
          <p:spPr>
            <a:xfrm>
              <a:off x="-285352" y="1434409"/>
              <a:ext cx="919403" cy="902561"/>
            </a:xfrm>
            <a:prstGeom prst="rect">
              <a:avLst/>
            </a:prstGeom>
          </p:spPr>
          <p:txBody>
            <a:bodyPr wrap="square" anchor="ctr">
              <a:spAutoFit/>
            </a:bodyPr>
            <a:lstStyle/>
            <a:p>
              <a:pPr algn="ctr"/>
              <a:r>
                <a:rPr lang="zh-CN" altLang="en-US" sz="2000" dirty="0">
                  <a:solidFill>
                    <a:schemeClr val="bg1"/>
                  </a:solidFill>
                  <a:latin typeface="微软雅黑" pitchFamily="34" charset="-122"/>
                  <a:ea typeface="微软雅黑" pitchFamily="34" charset="-122"/>
                </a:rPr>
                <a:t>添加</a:t>
              </a:r>
              <a:endParaRPr lang="en-US" altLang="zh-CN" sz="2000" dirty="0">
                <a:solidFill>
                  <a:schemeClr val="bg1"/>
                </a:solidFill>
                <a:latin typeface="微软雅黑" pitchFamily="34" charset="-122"/>
                <a:ea typeface="微软雅黑" pitchFamily="34" charset="-122"/>
              </a:endParaRPr>
            </a:p>
            <a:p>
              <a:pPr algn="ctr"/>
              <a:r>
                <a:rPr lang="zh-CN" altLang="en-US" sz="2000" dirty="0">
                  <a:solidFill>
                    <a:schemeClr val="bg1"/>
                  </a:solidFill>
                  <a:latin typeface="微软雅黑" pitchFamily="34" charset="-122"/>
                  <a:ea typeface="微软雅黑" pitchFamily="34" charset="-122"/>
                </a:rPr>
                <a:t>标题</a:t>
              </a:r>
            </a:p>
          </p:txBody>
        </p:sp>
      </p:grpSp>
      <p:grpSp>
        <p:nvGrpSpPr>
          <p:cNvPr id="22" name="原创设计师QQ598969553      _10"/>
          <p:cNvGrpSpPr/>
          <p:nvPr/>
        </p:nvGrpSpPr>
        <p:grpSpPr>
          <a:xfrm>
            <a:off x="5120453" y="1392022"/>
            <a:ext cx="887942" cy="888162"/>
            <a:chOff x="-381549" y="1319482"/>
            <a:chExt cx="1132134" cy="1132415"/>
          </a:xfrm>
        </p:grpSpPr>
        <p:sp>
          <p:nvSpPr>
            <p:cNvPr id="23" name="Oval 53"/>
            <p:cNvSpPr>
              <a:spLocks noChangeArrowheads="1"/>
            </p:cNvSpPr>
            <p:nvPr/>
          </p:nvSpPr>
          <p:spPr bwMode="auto">
            <a:xfrm>
              <a:off x="-381549" y="1319482"/>
              <a:ext cx="1132134" cy="1132415"/>
            </a:xfrm>
            <a:prstGeom prst="ellipse">
              <a:avLst/>
            </a:prstGeom>
            <a:gradFill>
              <a:gsLst>
                <a:gs pos="1500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4" name="矩形 23"/>
            <p:cNvSpPr/>
            <p:nvPr/>
          </p:nvSpPr>
          <p:spPr>
            <a:xfrm>
              <a:off x="-295068" y="1434409"/>
              <a:ext cx="919403" cy="902561"/>
            </a:xfrm>
            <a:prstGeom prst="rect">
              <a:avLst/>
            </a:prstGeom>
          </p:spPr>
          <p:txBody>
            <a:bodyPr wrap="square" anchor="ctr">
              <a:spAutoFit/>
            </a:bodyPr>
            <a:lstStyle/>
            <a:p>
              <a:pPr algn="ctr"/>
              <a:r>
                <a:rPr lang="zh-CN" altLang="en-US" sz="2000" dirty="0">
                  <a:solidFill>
                    <a:schemeClr val="bg1"/>
                  </a:solidFill>
                  <a:latin typeface="微软雅黑" pitchFamily="34" charset="-122"/>
                  <a:ea typeface="微软雅黑" pitchFamily="34" charset="-122"/>
                </a:rPr>
                <a:t>添加</a:t>
              </a:r>
              <a:endParaRPr lang="en-US" altLang="zh-CN" sz="2000" dirty="0">
                <a:solidFill>
                  <a:schemeClr val="bg1"/>
                </a:solidFill>
                <a:latin typeface="微软雅黑" pitchFamily="34" charset="-122"/>
                <a:ea typeface="微软雅黑" pitchFamily="34" charset="-122"/>
              </a:endParaRPr>
            </a:p>
            <a:p>
              <a:pPr algn="ctr"/>
              <a:r>
                <a:rPr lang="zh-CN" altLang="en-US" sz="2000" dirty="0">
                  <a:solidFill>
                    <a:schemeClr val="bg1"/>
                  </a:solidFill>
                  <a:latin typeface="微软雅黑" pitchFamily="34" charset="-122"/>
                  <a:ea typeface="微软雅黑" pitchFamily="34" charset="-122"/>
                </a:rPr>
                <a:t>标题</a:t>
              </a:r>
            </a:p>
          </p:txBody>
        </p:sp>
      </p:grpSp>
      <p:pic>
        <p:nvPicPr>
          <p:cNvPr id="26"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348363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12" presetClass="entr" presetSubtype="8" fill="hold" grpId="0" nodeType="withEffect">
                                  <p:stCondLst>
                                    <p:cond delay="30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p:tgtEl>
                                          <p:spTgt spid="13"/>
                                        </p:tgtEl>
                                        <p:attrNameLst>
                                          <p:attrName>ppt_x</p:attrName>
                                        </p:attrNameLst>
                                      </p:cBhvr>
                                      <p:tavLst>
                                        <p:tav tm="0">
                                          <p:val>
                                            <p:strVal val="#ppt_x-#ppt_w*1.125000"/>
                                          </p:val>
                                        </p:tav>
                                        <p:tav tm="100000">
                                          <p:val>
                                            <p:strVal val="#ppt_x"/>
                                          </p:val>
                                        </p:tav>
                                      </p:tavLst>
                                    </p:anim>
                                    <p:animEffect transition="in" filter="wipe(right)">
                                      <p:cBhvr>
                                        <p:cTn id="23" dur="500"/>
                                        <p:tgtEl>
                                          <p:spTgt spid="13"/>
                                        </p:tgtEl>
                                      </p:cBhvr>
                                    </p:animEffect>
                                  </p:childTnLst>
                                </p:cTn>
                              </p:par>
                              <p:par>
                                <p:cTn id="24" presetID="12" presetClass="entr" presetSubtype="8" fill="hold" grpId="0" nodeType="withEffect">
                                  <p:stCondLst>
                                    <p:cond delay="60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p:tgtEl>
                                          <p:spTgt spid="14"/>
                                        </p:tgtEl>
                                        <p:attrNameLst>
                                          <p:attrName>ppt_x</p:attrName>
                                        </p:attrNameLst>
                                      </p:cBhvr>
                                      <p:tavLst>
                                        <p:tav tm="0">
                                          <p:val>
                                            <p:strVal val="#ppt_x-#ppt_w*1.125000"/>
                                          </p:val>
                                        </p:tav>
                                        <p:tav tm="100000">
                                          <p:val>
                                            <p:strVal val="#ppt_x"/>
                                          </p:val>
                                        </p:tav>
                                      </p:tavLst>
                                    </p:anim>
                                    <p:animEffect transition="in" filter="wipe(right)">
                                      <p:cBhvr>
                                        <p:cTn id="27" dur="500"/>
                                        <p:tgtEl>
                                          <p:spTgt spid="14"/>
                                        </p:tgtEl>
                                      </p:cBhvr>
                                    </p:animEffect>
                                  </p:childTnLst>
                                </p:cTn>
                              </p:par>
                              <p:par>
                                <p:cTn id="28" presetID="12" presetClass="entr" presetSubtype="8" fill="hold" grpId="0" nodeType="withEffect">
                                  <p:stCondLst>
                                    <p:cond delay="90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p:tgtEl>
                                          <p:spTgt spid="15"/>
                                        </p:tgtEl>
                                        <p:attrNameLst>
                                          <p:attrName>ppt_x</p:attrName>
                                        </p:attrNameLst>
                                      </p:cBhvr>
                                      <p:tavLst>
                                        <p:tav tm="0">
                                          <p:val>
                                            <p:strVal val="#ppt_x-#ppt_w*1.125000"/>
                                          </p:val>
                                        </p:tav>
                                        <p:tav tm="100000">
                                          <p:val>
                                            <p:strVal val="#ppt_x"/>
                                          </p:val>
                                        </p:tav>
                                      </p:tavLst>
                                    </p:anim>
                                    <p:animEffect transition="in" filter="wipe(right)">
                                      <p:cBhvr>
                                        <p:cTn id="31" dur="500"/>
                                        <p:tgtEl>
                                          <p:spTgt spid="15"/>
                                        </p:tgtEl>
                                      </p:cBhvr>
                                    </p:animEffect>
                                  </p:childTnLst>
                                </p:cTn>
                              </p:par>
                            </p:childTnLst>
                          </p:cTn>
                        </p:par>
                        <p:par>
                          <p:cTn id="32" fill="hold">
                            <p:stCondLst>
                              <p:cond delay="1600"/>
                            </p:stCondLst>
                            <p:childTnLst>
                              <p:par>
                                <p:cTn id="33" presetID="18" presetClass="entr" presetSubtype="3"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strips(upRight)">
                                      <p:cBhvr>
                                        <p:cTn id="35" dur="500"/>
                                        <p:tgtEl>
                                          <p:spTgt spid="9"/>
                                        </p:tgtEl>
                                      </p:cBhvr>
                                    </p:animEffect>
                                  </p:childTnLst>
                                </p:cTn>
                              </p:par>
                              <p:par>
                                <p:cTn id="36" presetID="18" presetClass="entr" presetSubtype="3"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trips(upRight)">
                                      <p:cBhvr>
                                        <p:cTn id="38" dur="500"/>
                                        <p:tgtEl>
                                          <p:spTgt spid="10"/>
                                        </p:tgtEl>
                                      </p:cBhvr>
                                    </p:animEffect>
                                  </p:childTnLst>
                                </p:cTn>
                              </p:par>
                              <p:par>
                                <p:cTn id="39" presetID="18" presetClass="entr" presetSubtype="3"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strips(upRight)">
                                      <p:cBhvr>
                                        <p:cTn id="41" dur="500"/>
                                        <p:tgtEl>
                                          <p:spTgt spid="11"/>
                                        </p:tgtEl>
                                      </p:cBhvr>
                                    </p:animEffect>
                                  </p:childTnLst>
                                </p:cTn>
                              </p:par>
                              <p:par>
                                <p:cTn id="42" presetID="18" presetClass="entr" presetSubtype="3"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strips(upRight)">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原创设计师QQ598969553      _1"/>
          <p:cNvPicPr>
            <a:picLocks noChangeAspect="1" noChangeArrowheads="1"/>
          </p:cNvPicPr>
          <p:nvPr/>
        </p:nvPicPr>
        <p:blipFill>
          <a:blip r:embed="rId3" cstate="print">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1018064" y="1329119"/>
            <a:ext cx="2417560" cy="1523402"/>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 name="原创设计师QQ598969553      _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226844" y="3018227"/>
            <a:ext cx="2447760" cy="1519299"/>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1" name="原创设计师QQ598969553      _3"/>
          <p:cNvPicPr>
            <a:picLocks noChangeAspect="1" noChangeArrowheads="1"/>
          </p:cNvPicPr>
          <p:nvPr/>
        </p:nvPicPr>
        <p:blipFill>
          <a:blip r:embed="rId5" cstate="print">
            <a:extLst>
              <a:ext uri="{BEBA8EAE-BF5A-486C-A8C5-ECC9F3942E4B}">
                <a14:imgProps xmlns:a14="http://schemas.microsoft.com/office/drawing/2010/main">
                  <a14:imgLayer>
                    <a14:imgEffect>
                      <a14:brightnessContrast contrast="17000"/>
                    </a14:imgEffect>
                  </a14:imgLayer>
                </a14:imgProps>
              </a:ext>
              <a:ext uri="{28A0092B-C50C-407E-A947-70E740481C1C}">
                <a14:useLocalDpi xmlns:a14="http://schemas.microsoft.com/office/drawing/2010/main" val="0"/>
              </a:ext>
            </a:extLst>
          </a:blip>
          <a:stretch>
            <a:fillRect/>
          </a:stretch>
        </p:blipFill>
        <p:spPr bwMode="auto">
          <a:xfrm>
            <a:off x="4191794" y="1734344"/>
            <a:ext cx="2903597" cy="1870305"/>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2" name="原创设计师QQ598969553      _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39442"/>
          <a:stretch/>
        </p:blipFill>
        <p:spPr bwMode="auto">
          <a:xfrm>
            <a:off x="6858794" y="2090820"/>
            <a:ext cx="1442525" cy="1854813"/>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7" name="Picture 64"/>
          <p:cNvPicPr>
            <a:picLocks noGrp="1" noSelect="1" noRot="1" noChangeAspect="1" noMove="1" noResize="1" noChangeShapeType="1"/>
          </p:cNvPicPr>
          <p:nvPr/>
        </p:nvPicPr>
        <p:blipFill>
          <a:blip r:embed="rId7"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9173996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3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1+#ppt_w/2"/>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1+#ppt_w/2"/>
                                          </p:val>
                                        </p:tav>
                                        <p:tav tm="100000">
                                          <p:val>
                                            <p:strVal val="#ppt_x"/>
                                          </p:val>
                                        </p:tav>
                                      </p:tavLst>
                                    </p:anim>
                                    <p:anim calcmode="lin" valueType="num">
                                      <p:cBhvr additive="base">
                                        <p:cTn id="20" dur="1000" fill="hold"/>
                                        <p:tgtEl>
                                          <p:spTgt spid="11"/>
                                        </p:tgtEl>
                                        <p:attrNameLst>
                                          <p:attrName>ppt_y</p:attrName>
                                        </p:attrNameLst>
                                      </p:cBhvr>
                                      <p:tavLst>
                                        <p:tav tm="0">
                                          <p:val>
                                            <p:strVal val="0-#ppt_h/2"/>
                                          </p:val>
                                        </p:tav>
                                        <p:tav tm="100000">
                                          <p:val>
                                            <p:strVal val="#ppt_y"/>
                                          </p:val>
                                        </p:tav>
                                      </p:tavLst>
                                    </p:anim>
                                  </p:childTnLst>
                                </p:cTn>
                              </p:par>
                              <p:par>
                                <p:cTn id="21" presetID="32" presetClass="emph" presetSubtype="0" repeatCount="3000" fill="hold" nodeType="withEffect">
                                  <p:stCondLst>
                                    <p:cond delay="0"/>
                                  </p:stCondLst>
                                  <p:childTnLst>
                                    <p:animRot by="120000">
                                      <p:cBhvr>
                                        <p:cTn id="22" dur="200" fill="hold">
                                          <p:stCondLst>
                                            <p:cond delay="0"/>
                                          </p:stCondLst>
                                        </p:cTn>
                                        <p:tgtEl>
                                          <p:spTgt spid="10"/>
                                        </p:tgtEl>
                                        <p:attrNameLst>
                                          <p:attrName>r</p:attrName>
                                        </p:attrNameLst>
                                      </p:cBhvr>
                                    </p:animRot>
                                    <p:animRot by="-240000">
                                      <p:cBhvr>
                                        <p:cTn id="23" dur="400" fill="hold">
                                          <p:stCondLst>
                                            <p:cond delay="400"/>
                                          </p:stCondLst>
                                        </p:cTn>
                                        <p:tgtEl>
                                          <p:spTgt spid="10"/>
                                        </p:tgtEl>
                                        <p:attrNameLst>
                                          <p:attrName>r</p:attrName>
                                        </p:attrNameLst>
                                      </p:cBhvr>
                                    </p:animRot>
                                    <p:animRot by="240000">
                                      <p:cBhvr>
                                        <p:cTn id="24" dur="400" fill="hold">
                                          <p:stCondLst>
                                            <p:cond delay="800"/>
                                          </p:stCondLst>
                                        </p:cTn>
                                        <p:tgtEl>
                                          <p:spTgt spid="10"/>
                                        </p:tgtEl>
                                        <p:attrNameLst>
                                          <p:attrName>r</p:attrName>
                                        </p:attrNameLst>
                                      </p:cBhvr>
                                    </p:animRot>
                                    <p:animRot by="-240000">
                                      <p:cBhvr>
                                        <p:cTn id="25" dur="400" fill="hold">
                                          <p:stCondLst>
                                            <p:cond delay="1200"/>
                                          </p:stCondLst>
                                        </p:cTn>
                                        <p:tgtEl>
                                          <p:spTgt spid="10"/>
                                        </p:tgtEl>
                                        <p:attrNameLst>
                                          <p:attrName>r</p:attrName>
                                        </p:attrNameLst>
                                      </p:cBhvr>
                                    </p:animRot>
                                    <p:animRot by="120000">
                                      <p:cBhvr>
                                        <p:cTn id="26" dur="400" fill="hold">
                                          <p:stCondLst>
                                            <p:cond delay="1600"/>
                                          </p:stCondLst>
                                        </p:cTn>
                                        <p:tgtEl>
                                          <p:spTgt spid="10"/>
                                        </p:tgtEl>
                                        <p:attrNameLst>
                                          <p:attrName>r</p:attrName>
                                        </p:attrNameLst>
                                      </p:cBhvr>
                                    </p:animRot>
                                  </p:childTnLst>
                                </p:cTn>
                              </p:par>
                              <p:par>
                                <p:cTn id="27" presetID="32" presetClass="emph" presetSubtype="0" repeatCount="3000" fill="hold" nodeType="withEffect">
                                  <p:stCondLst>
                                    <p:cond delay="0"/>
                                  </p:stCondLst>
                                  <p:childTnLst>
                                    <p:animRot by="120000">
                                      <p:cBhvr>
                                        <p:cTn id="28" dur="200" fill="hold">
                                          <p:stCondLst>
                                            <p:cond delay="0"/>
                                          </p:stCondLst>
                                        </p:cTn>
                                        <p:tgtEl>
                                          <p:spTgt spid="9"/>
                                        </p:tgtEl>
                                        <p:attrNameLst>
                                          <p:attrName>r</p:attrName>
                                        </p:attrNameLst>
                                      </p:cBhvr>
                                    </p:animRot>
                                    <p:animRot by="-240000">
                                      <p:cBhvr>
                                        <p:cTn id="29" dur="400" fill="hold">
                                          <p:stCondLst>
                                            <p:cond delay="400"/>
                                          </p:stCondLst>
                                        </p:cTn>
                                        <p:tgtEl>
                                          <p:spTgt spid="9"/>
                                        </p:tgtEl>
                                        <p:attrNameLst>
                                          <p:attrName>r</p:attrName>
                                        </p:attrNameLst>
                                      </p:cBhvr>
                                    </p:animRot>
                                    <p:animRot by="240000">
                                      <p:cBhvr>
                                        <p:cTn id="30" dur="400" fill="hold">
                                          <p:stCondLst>
                                            <p:cond delay="800"/>
                                          </p:stCondLst>
                                        </p:cTn>
                                        <p:tgtEl>
                                          <p:spTgt spid="9"/>
                                        </p:tgtEl>
                                        <p:attrNameLst>
                                          <p:attrName>r</p:attrName>
                                        </p:attrNameLst>
                                      </p:cBhvr>
                                    </p:animRot>
                                    <p:animRot by="-240000">
                                      <p:cBhvr>
                                        <p:cTn id="31" dur="400" fill="hold">
                                          <p:stCondLst>
                                            <p:cond delay="1200"/>
                                          </p:stCondLst>
                                        </p:cTn>
                                        <p:tgtEl>
                                          <p:spTgt spid="9"/>
                                        </p:tgtEl>
                                        <p:attrNameLst>
                                          <p:attrName>r</p:attrName>
                                        </p:attrNameLst>
                                      </p:cBhvr>
                                    </p:animRot>
                                    <p:animRot by="120000">
                                      <p:cBhvr>
                                        <p:cTn id="32" dur="400" fill="hold">
                                          <p:stCondLst>
                                            <p:cond delay="1600"/>
                                          </p:stCondLst>
                                        </p:cTn>
                                        <p:tgtEl>
                                          <p:spTgt spid="9"/>
                                        </p:tgtEl>
                                        <p:attrNameLst>
                                          <p:attrName>r</p:attrName>
                                        </p:attrNameLst>
                                      </p:cBhvr>
                                    </p:animRot>
                                  </p:childTnLst>
                                </p:cTn>
                              </p:par>
                              <p:par>
                                <p:cTn id="33" presetID="32" presetClass="emph" presetSubtype="0" repeatCount="3000" fill="hold" nodeType="withEffect">
                                  <p:stCondLst>
                                    <p:cond delay="0"/>
                                  </p:stCondLst>
                                  <p:childTnLst>
                                    <p:animRot by="120000">
                                      <p:cBhvr>
                                        <p:cTn id="34" dur="200" fill="hold">
                                          <p:stCondLst>
                                            <p:cond delay="0"/>
                                          </p:stCondLst>
                                        </p:cTn>
                                        <p:tgtEl>
                                          <p:spTgt spid="12"/>
                                        </p:tgtEl>
                                        <p:attrNameLst>
                                          <p:attrName>r</p:attrName>
                                        </p:attrNameLst>
                                      </p:cBhvr>
                                    </p:animRot>
                                    <p:animRot by="-240000">
                                      <p:cBhvr>
                                        <p:cTn id="35" dur="400" fill="hold">
                                          <p:stCondLst>
                                            <p:cond delay="400"/>
                                          </p:stCondLst>
                                        </p:cTn>
                                        <p:tgtEl>
                                          <p:spTgt spid="12"/>
                                        </p:tgtEl>
                                        <p:attrNameLst>
                                          <p:attrName>r</p:attrName>
                                        </p:attrNameLst>
                                      </p:cBhvr>
                                    </p:animRot>
                                    <p:animRot by="240000">
                                      <p:cBhvr>
                                        <p:cTn id="36" dur="400" fill="hold">
                                          <p:stCondLst>
                                            <p:cond delay="800"/>
                                          </p:stCondLst>
                                        </p:cTn>
                                        <p:tgtEl>
                                          <p:spTgt spid="12"/>
                                        </p:tgtEl>
                                        <p:attrNameLst>
                                          <p:attrName>r</p:attrName>
                                        </p:attrNameLst>
                                      </p:cBhvr>
                                    </p:animRot>
                                    <p:animRot by="-240000">
                                      <p:cBhvr>
                                        <p:cTn id="37" dur="400" fill="hold">
                                          <p:stCondLst>
                                            <p:cond delay="1200"/>
                                          </p:stCondLst>
                                        </p:cTn>
                                        <p:tgtEl>
                                          <p:spTgt spid="12"/>
                                        </p:tgtEl>
                                        <p:attrNameLst>
                                          <p:attrName>r</p:attrName>
                                        </p:attrNameLst>
                                      </p:cBhvr>
                                    </p:animRot>
                                    <p:animRot by="120000">
                                      <p:cBhvr>
                                        <p:cTn id="38" dur="400" fill="hold">
                                          <p:stCondLst>
                                            <p:cond delay="1600"/>
                                          </p:stCondLst>
                                        </p:cTn>
                                        <p:tgtEl>
                                          <p:spTgt spid="12"/>
                                        </p:tgtEl>
                                        <p:attrNameLst>
                                          <p:attrName>r</p:attrName>
                                        </p:attrNameLst>
                                      </p:cBhvr>
                                    </p:animRot>
                                  </p:childTnLst>
                                </p:cTn>
                              </p:par>
                              <p:par>
                                <p:cTn id="39" presetID="32" presetClass="emph" presetSubtype="0" repeatCount="3000" fill="hold" nodeType="withEffect">
                                  <p:stCondLst>
                                    <p:cond delay="0"/>
                                  </p:stCondLst>
                                  <p:childTnLst>
                                    <p:animRot by="120000">
                                      <p:cBhvr>
                                        <p:cTn id="40" dur="200" fill="hold">
                                          <p:stCondLst>
                                            <p:cond delay="0"/>
                                          </p:stCondLst>
                                        </p:cTn>
                                        <p:tgtEl>
                                          <p:spTgt spid="11"/>
                                        </p:tgtEl>
                                        <p:attrNameLst>
                                          <p:attrName>r</p:attrName>
                                        </p:attrNameLst>
                                      </p:cBhvr>
                                    </p:animRot>
                                    <p:animRot by="-240000">
                                      <p:cBhvr>
                                        <p:cTn id="41" dur="400" fill="hold">
                                          <p:stCondLst>
                                            <p:cond delay="400"/>
                                          </p:stCondLst>
                                        </p:cTn>
                                        <p:tgtEl>
                                          <p:spTgt spid="11"/>
                                        </p:tgtEl>
                                        <p:attrNameLst>
                                          <p:attrName>r</p:attrName>
                                        </p:attrNameLst>
                                      </p:cBhvr>
                                    </p:animRot>
                                    <p:animRot by="240000">
                                      <p:cBhvr>
                                        <p:cTn id="42" dur="400" fill="hold">
                                          <p:stCondLst>
                                            <p:cond delay="800"/>
                                          </p:stCondLst>
                                        </p:cTn>
                                        <p:tgtEl>
                                          <p:spTgt spid="11"/>
                                        </p:tgtEl>
                                        <p:attrNameLst>
                                          <p:attrName>r</p:attrName>
                                        </p:attrNameLst>
                                      </p:cBhvr>
                                    </p:animRot>
                                    <p:animRot by="-240000">
                                      <p:cBhvr>
                                        <p:cTn id="43" dur="400" fill="hold">
                                          <p:stCondLst>
                                            <p:cond delay="1200"/>
                                          </p:stCondLst>
                                        </p:cTn>
                                        <p:tgtEl>
                                          <p:spTgt spid="11"/>
                                        </p:tgtEl>
                                        <p:attrNameLst>
                                          <p:attrName>r</p:attrName>
                                        </p:attrNameLst>
                                      </p:cBhvr>
                                    </p:animRot>
                                    <p:animRot by="120000">
                                      <p:cBhvr>
                                        <p:cTn id="44" dur="400" fill="hold">
                                          <p:stCondLst>
                                            <p:cond delay="16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原创设计师QQ598969553      _1"/>
          <p:cNvSpPr/>
          <p:nvPr/>
        </p:nvSpPr>
        <p:spPr>
          <a:xfrm>
            <a:off x="2906824" y="906574"/>
            <a:ext cx="3330351" cy="3330351"/>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nvGrpSpPr>
          <p:cNvPr id="46" name="原创设计师QQ598969553      _2"/>
          <p:cNvGrpSpPr/>
          <p:nvPr/>
        </p:nvGrpSpPr>
        <p:grpSpPr>
          <a:xfrm>
            <a:off x="3013024" y="1033703"/>
            <a:ext cx="2606803" cy="2585874"/>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sp>
        <p:nvSpPr>
          <p:cNvPr id="49" name="原创设计师QQ598969553      _3"/>
          <p:cNvSpPr txBox="1"/>
          <p:nvPr/>
        </p:nvSpPr>
        <p:spPr>
          <a:xfrm>
            <a:off x="3766012" y="2219376"/>
            <a:ext cx="1568450" cy="400110"/>
          </a:xfrm>
          <a:prstGeom prst="rect">
            <a:avLst/>
          </a:prstGeom>
          <a:noFill/>
        </p:spPr>
        <p:txBody>
          <a:bodyPr wrap="square" rtlCol="0">
            <a:spAutoFit/>
          </a:bodyPr>
          <a:lstStyle/>
          <a:p>
            <a:pPr algn="ctr"/>
            <a:r>
              <a:rPr lang="en-US" altLang="zh-CN" sz="2000" dirty="0">
                <a:solidFill>
                  <a:schemeClr val="accent1"/>
                </a:solidFill>
                <a:ea typeface="微软雅黑" panose="020B0503020204020204" pitchFamily="34" charset="-122"/>
              </a:rPr>
              <a:t>PART 04</a:t>
            </a:r>
            <a:endParaRPr lang="zh-CN" altLang="en-US" sz="2000" dirty="0">
              <a:solidFill>
                <a:schemeClr val="accent1"/>
              </a:solidFill>
              <a:ea typeface="微软雅黑" panose="020B0503020204020204" pitchFamily="34" charset="-122"/>
            </a:endParaRPr>
          </a:p>
        </p:txBody>
      </p:sp>
      <p:sp>
        <p:nvSpPr>
          <p:cNvPr id="50" name="原创设计师QQ598969553      _4"/>
          <p:cNvSpPr txBox="1"/>
          <p:nvPr/>
        </p:nvSpPr>
        <p:spPr>
          <a:xfrm>
            <a:off x="3661237" y="2578861"/>
            <a:ext cx="1778000" cy="400110"/>
          </a:xfrm>
          <a:prstGeom prst="rect">
            <a:avLst/>
          </a:prstGeom>
          <a:noFill/>
        </p:spPr>
        <p:txBody>
          <a:bodyPr wrap="square" rtlCol="0">
            <a:spAutoFit/>
          </a:bodyPr>
          <a:lstStyle/>
          <a:p>
            <a:pPr algn="ctr"/>
            <a:r>
              <a:rPr lang="zh-CN" altLang="en-US" sz="2000" b="1" dirty="0">
                <a:solidFill>
                  <a:prstClr val="black"/>
                </a:solidFill>
                <a:latin typeface="微软雅黑" panose="020B0503020204020204" pitchFamily="34" charset="-122"/>
                <a:ea typeface="微软雅黑" panose="020B0503020204020204" pitchFamily="34" charset="-122"/>
              </a:rPr>
              <a:t>市场评估分析</a:t>
            </a:r>
          </a:p>
        </p:txBody>
      </p:sp>
      <p:sp>
        <p:nvSpPr>
          <p:cNvPr id="51" name="原创设计师QQ598969553      _5"/>
          <p:cNvSpPr>
            <a:spLocks noEditPoints="1"/>
          </p:cNvSpPr>
          <p:nvPr/>
        </p:nvSpPr>
        <p:spPr bwMode="auto">
          <a:xfrm>
            <a:off x="3218861" y="1278434"/>
            <a:ext cx="341313" cy="263525"/>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a typeface="微软雅黑" panose="020B0503020204020204" pitchFamily="34" charset="-122"/>
            </a:endParaRPr>
          </a:p>
        </p:txBody>
      </p:sp>
      <p:pic>
        <p:nvPicPr>
          <p:cNvPr id="9"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4173149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flipV="1">
            <a:off x="2935948" y="3206295"/>
            <a:ext cx="0" cy="927356"/>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flipV="1">
            <a:off x="4021812" y="2278743"/>
            <a:ext cx="0" cy="2347563"/>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原创设计师QQ598969553      _3"/>
          <p:cNvCxnSpPr/>
          <p:nvPr/>
        </p:nvCxnSpPr>
        <p:spPr>
          <a:xfrm flipV="1">
            <a:off x="5122190" y="1744971"/>
            <a:ext cx="0" cy="1985113"/>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原创设计师QQ598969553      _4"/>
          <p:cNvCxnSpPr/>
          <p:nvPr/>
        </p:nvCxnSpPr>
        <p:spPr>
          <a:xfrm flipV="1">
            <a:off x="6222567" y="2674146"/>
            <a:ext cx="0" cy="1629313"/>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3" name="原创设计师QQ598969553      _5"/>
          <p:cNvSpPr/>
          <p:nvPr/>
        </p:nvSpPr>
        <p:spPr>
          <a:xfrm>
            <a:off x="3930505" y="3832122"/>
            <a:ext cx="1415772" cy="535531"/>
          </a:xfrm>
          <a:prstGeom prst="rect">
            <a:avLst/>
          </a:prstGeom>
        </p:spPr>
        <p:txBody>
          <a:bodyPr wrap="none" anchor="ctr">
            <a:spAutoFit/>
          </a:bodyPr>
          <a:lstStyle/>
          <a:p>
            <a:pPr algn="just">
              <a:lnSpc>
                <a:spcPct val="120000"/>
              </a:lnSpc>
            </a:pPr>
            <a:r>
              <a:rPr lang="zh-CN" altLang="en-US" sz="2400" b="1" dirty="0">
                <a:gradFill>
                  <a:gsLst>
                    <a:gs pos="32000">
                      <a:schemeClr val="accent2"/>
                    </a:gs>
                    <a:gs pos="100000">
                      <a:schemeClr val="accent1"/>
                    </a:gs>
                  </a:gsLst>
                  <a:lin ang="12600000" scaled="0"/>
                </a:gradFill>
                <a:latin typeface="微软雅黑" pitchFamily="34" charset="-122"/>
                <a:ea typeface="微软雅黑" panose="020B0503020204020204" pitchFamily="34" charset="-122"/>
              </a:rPr>
              <a:t>不足之处</a:t>
            </a:r>
          </a:p>
        </p:txBody>
      </p:sp>
      <p:sp>
        <p:nvSpPr>
          <p:cNvPr id="14" name="原创设计师QQ598969553      _6"/>
          <p:cNvSpPr/>
          <p:nvPr/>
        </p:nvSpPr>
        <p:spPr>
          <a:xfrm>
            <a:off x="491659" y="2779127"/>
            <a:ext cx="2077899" cy="683264"/>
          </a:xfrm>
          <a:prstGeom prst="rect">
            <a:avLst/>
          </a:prstGeom>
        </p:spPr>
        <p:txBody>
          <a:bodyPr wrap="square">
            <a:spAutoFit/>
          </a:bodyPr>
          <a:lstStyle/>
          <a:p>
            <a:pPr algn="r">
              <a:lnSpc>
                <a:spcPct val="120000"/>
              </a:lnSpc>
            </a:pPr>
            <a:r>
              <a:rPr lang="zh-CN" altLang="en-US" sz="1600" dirty="0">
                <a:solidFill>
                  <a:schemeClr val="tx2"/>
                </a:solidFill>
                <a:latin typeface="微软雅黑" pitchFamily="34" charset="-122"/>
                <a:ea typeface="微软雅黑" panose="020B0503020204020204" pitchFamily="34" charset="-122"/>
              </a:rPr>
              <a:t>这页可以用于对经验总结的基本说明</a:t>
            </a:r>
          </a:p>
        </p:txBody>
      </p:sp>
      <p:sp>
        <p:nvSpPr>
          <p:cNvPr id="15" name="原创设计师QQ598969553      _7"/>
          <p:cNvSpPr/>
          <p:nvPr/>
        </p:nvSpPr>
        <p:spPr>
          <a:xfrm>
            <a:off x="1627692" y="1828648"/>
            <a:ext cx="2077899" cy="683264"/>
          </a:xfrm>
          <a:prstGeom prst="rect">
            <a:avLst/>
          </a:prstGeom>
        </p:spPr>
        <p:txBody>
          <a:bodyPr wrap="square">
            <a:spAutoFit/>
          </a:bodyPr>
          <a:lstStyle/>
          <a:p>
            <a:pPr algn="r">
              <a:lnSpc>
                <a:spcPct val="120000"/>
              </a:lnSpc>
            </a:pPr>
            <a:r>
              <a:rPr lang="zh-CN" altLang="en-US" sz="1600" dirty="0">
                <a:solidFill>
                  <a:schemeClr val="tx2"/>
                </a:solidFill>
                <a:latin typeface="微软雅黑" pitchFamily="34" charset="-122"/>
                <a:ea typeface="微软雅黑" panose="020B0503020204020204" pitchFamily="34" charset="-122"/>
              </a:rPr>
              <a:t>这页可以用于对经验总结的基本说明</a:t>
            </a:r>
          </a:p>
        </p:txBody>
      </p:sp>
      <p:sp>
        <p:nvSpPr>
          <p:cNvPr id="16" name="原创设计师QQ598969553      _8"/>
          <p:cNvSpPr/>
          <p:nvPr/>
        </p:nvSpPr>
        <p:spPr>
          <a:xfrm>
            <a:off x="6555422" y="2241502"/>
            <a:ext cx="2077899"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这页可以用于对经验总结的基本说明</a:t>
            </a:r>
          </a:p>
        </p:txBody>
      </p:sp>
      <p:sp>
        <p:nvSpPr>
          <p:cNvPr id="17" name="原创设计师QQ598969553      _9"/>
          <p:cNvSpPr/>
          <p:nvPr/>
        </p:nvSpPr>
        <p:spPr>
          <a:xfrm>
            <a:off x="5440800" y="1388825"/>
            <a:ext cx="2077899"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这页可以用于对经验总结的基本说明</a:t>
            </a:r>
          </a:p>
        </p:txBody>
      </p:sp>
      <p:sp>
        <p:nvSpPr>
          <p:cNvPr id="18" name="原创设计师QQ598969553      _10"/>
          <p:cNvSpPr/>
          <p:nvPr/>
        </p:nvSpPr>
        <p:spPr>
          <a:xfrm>
            <a:off x="2912508" y="3499546"/>
            <a:ext cx="3451766" cy="1160436"/>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9" name="原创设计师QQ598969553      _11"/>
          <p:cNvSpPr/>
          <p:nvPr/>
        </p:nvSpPr>
        <p:spPr>
          <a:xfrm>
            <a:off x="3465115" y="3685325"/>
            <a:ext cx="2346553" cy="788879"/>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20" name="原创设计师QQ598969553      _12"/>
          <p:cNvGrpSpPr/>
          <p:nvPr/>
        </p:nvGrpSpPr>
        <p:grpSpPr>
          <a:xfrm>
            <a:off x="2617930" y="2779127"/>
            <a:ext cx="589156" cy="589303"/>
            <a:chOff x="1505114" y="3434341"/>
            <a:chExt cx="589156" cy="589303"/>
          </a:xfrm>
        </p:grpSpPr>
        <p:sp>
          <p:nvSpPr>
            <p:cNvPr id="2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2" name="文本框 9"/>
            <p:cNvSpPr txBox="1"/>
            <p:nvPr/>
          </p:nvSpPr>
          <p:spPr>
            <a:xfrm>
              <a:off x="1620346" y="3488802"/>
              <a:ext cx="341760"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A</a:t>
              </a:r>
              <a:endParaRPr lang="zh-CN" altLang="en-US" sz="2400" dirty="0">
                <a:solidFill>
                  <a:schemeClr val="bg1"/>
                </a:solidFill>
                <a:latin typeface="Impact" pitchFamily="34" charset="0"/>
                <a:ea typeface="微软雅黑" panose="020B0503020204020204" pitchFamily="34" charset="-122"/>
              </a:endParaRPr>
            </a:p>
          </p:txBody>
        </p:sp>
      </p:grpSp>
      <p:grpSp>
        <p:nvGrpSpPr>
          <p:cNvPr id="23" name="原创设计师QQ598969553      _13"/>
          <p:cNvGrpSpPr/>
          <p:nvPr/>
        </p:nvGrpSpPr>
        <p:grpSpPr>
          <a:xfrm>
            <a:off x="5909956" y="2228700"/>
            <a:ext cx="589156" cy="589303"/>
            <a:chOff x="1505114" y="3434341"/>
            <a:chExt cx="589156" cy="589303"/>
          </a:xfrm>
        </p:grpSpPr>
        <p:sp>
          <p:nvSpPr>
            <p:cNvPr id="2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5" name="文本框 9"/>
            <p:cNvSpPr txBox="1"/>
            <p:nvPr/>
          </p:nvSpPr>
          <p:spPr>
            <a:xfrm>
              <a:off x="1613934" y="3488802"/>
              <a:ext cx="354585"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D</a:t>
              </a:r>
              <a:endParaRPr lang="zh-CN" altLang="en-US" sz="2400" dirty="0">
                <a:solidFill>
                  <a:schemeClr val="bg1"/>
                </a:solidFill>
                <a:latin typeface="Impact" pitchFamily="34" charset="0"/>
                <a:ea typeface="微软雅黑" panose="020B0503020204020204" pitchFamily="34" charset="-122"/>
              </a:endParaRPr>
            </a:p>
          </p:txBody>
        </p:sp>
      </p:grpSp>
      <p:grpSp>
        <p:nvGrpSpPr>
          <p:cNvPr id="26" name="原创设计师QQ598969553      _14"/>
          <p:cNvGrpSpPr/>
          <p:nvPr/>
        </p:nvGrpSpPr>
        <p:grpSpPr>
          <a:xfrm>
            <a:off x="4788024" y="1260346"/>
            <a:ext cx="589156" cy="589303"/>
            <a:chOff x="1505114" y="3434341"/>
            <a:chExt cx="589156" cy="589303"/>
          </a:xfrm>
        </p:grpSpPr>
        <p:sp>
          <p:nvSpPr>
            <p:cNvPr id="27"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8" name="文本框 9"/>
            <p:cNvSpPr txBox="1"/>
            <p:nvPr/>
          </p:nvSpPr>
          <p:spPr>
            <a:xfrm>
              <a:off x="1613934" y="3488802"/>
              <a:ext cx="354585"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C</a:t>
              </a:r>
              <a:endParaRPr lang="zh-CN" altLang="en-US" sz="2400" dirty="0">
                <a:solidFill>
                  <a:schemeClr val="bg1"/>
                </a:solidFill>
                <a:latin typeface="Impact" pitchFamily="34" charset="0"/>
                <a:ea typeface="微软雅黑" panose="020B0503020204020204" pitchFamily="34" charset="-122"/>
              </a:endParaRPr>
            </a:p>
          </p:txBody>
        </p:sp>
      </p:grpSp>
      <p:grpSp>
        <p:nvGrpSpPr>
          <p:cNvPr id="29" name="原创设计师QQ598969553      _15"/>
          <p:cNvGrpSpPr/>
          <p:nvPr/>
        </p:nvGrpSpPr>
        <p:grpSpPr>
          <a:xfrm>
            <a:off x="3738519" y="1828648"/>
            <a:ext cx="589156" cy="589303"/>
            <a:chOff x="1505114" y="3434341"/>
            <a:chExt cx="589156" cy="589303"/>
          </a:xfrm>
        </p:grpSpPr>
        <p:sp>
          <p:nvSpPr>
            <p:cNvPr id="30"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1" name="文本框 9"/>
            <p:cNvSpPr txBox="1"/>
            <p:nvPr/>
          </p:nvSpPr>
          <p:spPr>
            <a:xfrm>
              <a:off x="1613933" y="3488802"/>
              <a:ext cx="354584"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B</a:t>
              </a:r>
              <a:endParaRPr lang="zh-CN" altLang="en-US" sz="2400" dirty="0">
                <a:solidFill>
                  <a:schemeClr val="bg1"/>
                </a:solidFill>
                <a:latin typeface="Impact" pitchFamily="34" charset="0"/>
                <a:ea typeface="微软雅黑" panose="020B0503020204020204" pitchFamily="34" charset="-122"/>
              </a:endParaRPr>
            </a:p>
          </p:txBody>
        </p:sp>
      </p:grpSp>
      <p:pic>
        <p:nvPicPr>
          <p:cNvPr id="33"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4035241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par>
                          <p:cTn id="36" fill="hold">
                            <p:stCondLst>
                              <p:cond delay="3500"/>
                            </p:stCondLst>
                            <p:childTnLst>
                              <p:par>
                                <p:cTn id="37" presetID="42" presetClass="entr" presetSubtype="0" fill="hold" nodeType="afterEffect">
                                  <p:stCondLst>
                                    <p:cond delay="11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800"/>
                                        <p:tgtEl>
                                          <p:spTgt spid="23"/>
                                        </p:tgtEl>
                                      </p:cBhvr>
                                    </p:animEffect>
                                    <p:anim calcmode="lin" valueType="num">
                                      <p:cBhvr>
                                        <p:cTn id="40" dur="800" fill="hold"/>
                                        <p:tgtEl>
                                          <p:spTgt spid="23"/>
                                        </p:tgtEl>
                                        <p:attrNameLst>
                                          <p:attrName>ppt_x</p:attrName>
                                        </p:attrNameLst>
                                      </p:cBhvr>
                                      <p:tavLst>
                                        <p:tav tm="0">
                                          <p:val>
                                            <p:strVal val="#ppt_x"/>
                                          </p:val>
                                        </p:tav>
                                        <p:tav tm="100000">
                                          <p:val>
                                            <p:strVal val="#ppt_x"/>
                                          </p:val>
                                        </p:tav>
                                      </p:tavLst>
                                    </p:anim>
                                    <p:anim calcmode="lin" valueType="num">
                                      <p:cBhvr>
                                        <p:cTn id="41" dur="80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70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800"/>
                                        <p:tgtEl>
                                          <p:spTgt spid="26"/>
                                        </p:tgtEl>
                                      </p:cBhvr>
                                    </p:animEffect>
                                    <p:anim calcmode="lin" valueType="num">
                                      <p:cBhvr>
                                        <p:cTn id="45" dur="800" fill="hold"/>
                                        <p:tgtEl>
                                          <p:spTgt spid="26"/>
                                        </p:tgtEl>
                                        <p:attrNameLst>
                                          <p:attrName>ppt_x</p:attrName>
                                        </p:attrNameLst>
                                      </p:cBhvr>
                                      <p:tavLst>
                                        <p:tav tm="0">
                                          <p:val>
                                            <p:strVal val="#ppt_x"/>
                                          </p:val>
                                        </p:tav>
                                        <p:tav tm="100000">
                                          <p:val>
                                            <p:strVal val="#ppt_x"/>
                                          </p:val>
                                        </p:tav>
                                      </p:tavLst>
                                    </p:anim>
                                    <p:anim calcmode="lin" valueType="num">
                                      <p:cBhvr>
                                        <p:cTn id="46" dur="80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30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800"/>
                                        <p:tgtEl>
                                          <p:spTgt spid="29"/>
                                        </p:tgtEl>
                                      </p:cBhvr>
                                    </p:animEffect>
                                    <p:anim calcmode="lin" valueType="num">
                                      <p:cBhvr>
                                        <p:cTn id="50" dur="800" fill="hold"/>
                                        <p:tgtEl>
                                          <p:spTgt spid="29"/>
                                        </p:tgtEl>
                                        <p:attrNameLst>
                                          <p:attrName>ppt_x</p:attrName>
                                        </p:attrNameLst>
                                      </p:cBhvr>
                                      <p:tavLst>
                                        <p:tav tm="0">
                                          <p:val>
                                            <p:strVal val="#ppt_x"/>
                                          </p:val>
                                        </p:tav>
                                        <p:tav tm="100000">
                                          <p:val>
                                            <p:strVal val="#ppt_x"/>
                                          </p:val>
                                        </p:tav>
                                      </p:tavLst>
                                    </p:anim>
                                    <p:anim calcmode="lin" valueType="num">
                                      <p:cBhvr>
                                        <p:cTn id="51" dur="800" fill="hold"/>
                                        <p:tgtEl>
                                          <p:spTgt spid="2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800"/>
                                        <p:tgtEl>
                                          <p:spTgt spid="20"/>
                                        </p:tgtEl>
                                      </p:cBhvr>
                                    </p:animEffect>
                                    <p:anim calcmode="lin" valueType="num">
                                      <p:cBhvr>
                                        <p:cTn id="55" dur="800" fill="hold"/>
                                        <p:tgtEl>
                                          <p:spTgt spid="20"/>
                                        </p:tgtEl>
                                        <p:attrNameLst>
                                          <p:attrName>ppt_x</p:attrName>
                                        </p:attrNameLst>
                                      </p:cBhvr>
                                      <p:tavLst>
                                        <p:tav tm="0">
                                          <p:val>
                                            <p:strVal val="#ppt_x"/>
                                          </p:val>
                                        </p:tav>
                                        <p:tav tm="100000">
                                          <p:val>
                                            <p:strVal val="#ppt_x"/>
                                          </p:val>
                                        </p:tav>
                                      </p:tavLst>
                                    </p:anim>
                                    <p:anim calcmode="lin" valueType="num">
                                      <p:cBhvr>
                                        <p:cTn id="56" dur="800" fill="hold"/>
                                        <p:tgtEl>
                                          <p:spTgt spid="20"/>
                                        </p:tgtEl>
                                        <p:attrNameLst>
                                          <p:attrName>ppt_y</p:attrName>
                                        </p:attrNameLst>
                                      </p:cBhvr>
                                      <p:tavLst>
                                        <p:tav tm="0">
                                          <p:val>
                                            <p:strVal val="#ppt_y+.1"/>
                                          </p:val>
                                        </p:tav>
                                        <p:tav tm="100000">
                                          <p:val>
                                            <p:strVal val="#ppt_y"/>
                                          </p:val>
                                        </p:tav>
                                      </p:tavLst>
                                    </p:anim>
                                  </p:childTnLst>
                                </p:cTn>
                              </p:par>
                            </p:childTnLst>
                          </p:cTn>
                        </p:par>
                        <p:par>
                          <p:cTn id="57" fill="hold">
                            <p:stCondLst>
                              <p:cond delay="540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right)">
                                      <p:cBhvr>
                                        <p:cTn id="63" dur="500"/>
                                        <p:tgtEl>
                                          <p:spTgt spid="1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left)">
                                      <p:cBhvr>
                                        <p:cTn id="66" dur="500"/>
                                        <p:tgtEl>
                                          <p:spTgt spid="1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3178448" y="2133600"/>
            <a:ext cx="1060950" cy="106095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0" name="原创设计师QQ598969553      _2"/>
          <p:cNvSpPr/>
          <p:nvPr/>
        </p:nvSpPr>
        <p:spPr>
          <a:xfrm>
            <a:off x="4794494" y="2133600"/>
            <a:ext cx="1060950" cy="106095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cxnSp>
        <p:nvCxnSpPr>
          <p:cNvPr id="11" name="原创设计师QQ598969553      _3"/>
          <p:cNvCxnSpPr/>
          <p:nvPr/>
        </p:nvCxnSpPr>
        <p:spPr>
          <a:xfrm>
            <a:off x="4235512" y="2664075"/>
            <a:ext cx="5588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原创设计师QQ598969553      _4"/>
          <p:cNvCxnSpPr/>
          <p:nvPr/>
        </p:nvCxnSpPr>
        <p:spPr>
          <a:xfrm flipH="1">
            <a:off x="5848350" y="2672222"/>
            <a:ext cx="282810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原创设计师QQ598969553      _5"/>
          <p:cNvCxnSpPr/>
          <p:nvPr/>
        </p:nvCxnSpPr>
        <p:spPr>
          <a:xfrm flipH="1">
            <a:off x="566057" y="2672222"/>
            <a:ext cx="260948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4" name="原创设计师QQ598969553      _6"/>
          <p:cNvSpPr/>
          <p:nvPr/>
        </p:nvSpPr>
        <p:spPr>
          <a:xfrm>
            <a:off x="5997527" y="1384634"/>
            <a:ext cx="1338828" cy="369332"/>
          </a:xfrm>
          <a:prstGeom prst="rect">
            <a:avLst/>
          </a:prstGeom>
        </p:spPr>
        <p:txBody>
          <a:bodyPr wrap="none">
            <a:spAutoFit/>
          </a:bodyPr>
          <a:lstStyle/>
          <a:p>
            <a:r>
              <a:rPr lang="zh-CN" altLang="en-US" dirty="0">
                <a:gradFill>
                  <a:gsLst>
                    <a:gs pos="29000">
                      <a:schemeClr val="accent2"/>
                    </a:gs>
                    <a:gs pos="100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15" name="原创设计师QQ598969553      _7"/>
          <p:cNvSpPr/>
          <p:nvPr/>
        </p:nvSpPr>
        <p:spPr>
          <a:xfrm>
            <a:off x="5997527" y="1753966"/>
            <a:ext cx="2678929"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任务中遇见问题可以从外的问题和内的问题两方面考虑</a:t>
            </a:r>
          </a:p>
        </p:txBody>
      </p:sp>
      <p:sp>
        <p:nvSpPr>
          <p:cNvPr id="16" name="原创设计师QQ598969553      _8"/>
          <p:cNvSpPr/>
          <p:nvPr/>
        </p:nvSpPr>
        <p:spPr>
          <a:xfrm>
            <a:off x="5997527" y="3194550"/>
            <a:ext cx="1338828" cy="369332"/>
          </a:xfrm>
          <a:prstGeom prst="rect">
            <a:avLst/>
          </a:prstGeom>
        </p:spPr>
        <p:txBody>
          <a:bodyPr wrap="none">
            <a:spAutoFit/>
          </a:bodyPr>
          <a:lstStyle/>
          <a:p>
            <a:r>
              <a:rPr lang="zh-CN" altLang="en-US" dirty="0">
                <a:gradFill>
                  <a:gsLst>
                    <a:gs pos="29000">
                      <a:schemeClr val="accent2"/>
                    </a:gs>
                    <a:gs pos="100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17" name="原创设计师QQ598969553      _9"/>
          <p:cNvSpPr/>
          <p:nvPr/>
        </p:nvSpPr>
        <p:spPr>
          <a:xfrm>
            <a:off x="5997527" y="3563882"/>
            <a:ext cx="2678929"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任务中遇见问题可以从外的问题和内的问题两方面考虑</a:t>
            </a:r>
          </a:p>
        </p:txBody>
      </p:sp>
      <p:sp>
        <p:nvSpPr>
          <p:cNvPr id="18" name="原创设计师QQ598969553      _10"/>
          <p:cNvSpPr/>
          <p:nvPr/>
        </p:nvSpPr>
        <p:spPr>
          <a:xfrm>
            <a:off x="1853696" y="1384634"/>
            <a:ext cx="1338828" cy="369332"/>
          </a:xfrm>
          <a:prstGeom prst="rect">
            <a:avLst/>
          </a:prstGeom>
        </p:spPr>
        <p:txBody>
          <a:bodyPr wrap="none">
            <a:spAutoFit/>
          </a:bodyPr>
          <a:lstStyle/>
          <a:p>
            <a:r>
              <a:rPr lang="zh-CN" altLang="en-US" dirty="0">
                <a:gradFill>
                  <a:gsLst>
                    <a:gs pos="29000">
                      <a:schemeClr val="accent2"/>
                    </a:gs>
                    <a:gs pos="100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19" name="原创设计师QQ598969553      _11"/>
          <p:cNvSpPr/>
          <p:nvPr/>
        </p:nvSpPr>
        <p:spPr>
          <a:xfrm>
            <a:off x="513595" y="1753966"/>
            <a:ext cx="2678929"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任务中遇见问题可以从外的问题和内的问题两方面考虑</a:t>
            </a:r>
          </a:p>
        </p:txBody>
      </p:sp>
      <p:sp>
        <p:nvSpPr>
          <p:cNvPr id="20" name="原创设计师QQ598969553      _12"/>
          <p:cNvSpPr/>
          <p:nvPr/>
        </p:nvSpPr>
        <p:spPr>
          <a:xfrm>
            <a:off x="1853696" y="3194550"/>
            <a:ext cx="1338828" cy="369332"/>
          </a:xfrm>
          <a:prstGeom prst="rect">
            <a:avLst/>
          </a:prstGeom>
        </p:spPr>
        <p:txBody>
          <a:bodyPr wrap="none">
            <a:spAutoFit/>
          </a:bodyPr>
          <a:lstStyle/>
          <a:p>
            <a:r>
              <a:rPr lang="zh-CN" altLang="en-US" dirty="0">
                <a:gradFill>
                  <a:gsLst>
                    <a:gs pos="29000">
                      <a:schemeClr val="accent2"/>
                    </a:gs>
                    <a:gs pos="100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21" name="原创设计师QQ598969553      _13"/>
          <p:cNvSpPr/>
          <p:nvPr/>
        </p:nvSpPr>
        <p:spPr>
          <a:xfrm>
            <a:off x="513595" y="3563882"/>
            <a:ext cx="2678929" cy="683264"/>
          </a:xfrm>
          <a:prstGeom prst="rect">
            <a:avLst/>
          </a:prstGeom>
        </p:spPr>
        <p:txBody>
          <a:bodyPr wrap="square">
            <a:spAutoFit/>
          </a:bodyPr>
          <a:lstStyle/>
          <a:p>
            <a:pPr>
              <a:lnSpc>
                <a:spcPct val="120000"/>
              </a:lnSpc>
            </a:pPr>
            <a:r>
              <a:rPr lang="zh-CN" altLang="en-US" sz="1600" dirty="0">
                <a:solidFill>
                  <a:schemeClr val="tx2"/>
                </a:solidFill>
                <a:latin typeface="微软雅黑" pitchFamily="34" charset="-122"/>
                <a:ea typeface="微软雅黑" panose="020B0503020204020204" pitchFamily="34" charset="-122"/>
              </a:rPr>
              <a:t>任务中遇见问题可以从外的问题和内的问题两方面考虑</a:t>
            </a:r>
          </a:p>
        </p:txBody>
      </p:sp>
      <p:sp>
        <p:nvSpPr>
          <p:cNvPr id="22" name="原创设计师QQ598969553      _14"/>
          <p:cNvSpPr>
            <a:spLocks/>
          </p:cNvSpPr>
          <p:nvPr/>
        </p:nvSpPr>
        <p:spPr bwMode="auto">
          <a:xfrm>
            <a:off x="3484631" y="2434305"/>
            <a:ext cx="448584" cy="455484"/>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gradFill>
            <a:gsLst>
              <a:gs pos="0">
                <a:schemeClr val="accent2"/>
              </a:gs>
              <a:gs pos="100000">
                <a:schemeClr val="accent1"/>
              </a:gs>
            </a:gsLst>
            <a:lin ang="12600000" scaled="0"/>
          </a:gra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23" name="原创设计师QQ598969553      _15"/>
          <p:cNvSpPr>
            <a:spLocks/>
          </p:cNvSpPr>
          <p:nvPr/>
        </p:nvSpPr>
        <p:spPr bwMode="auto">
          <a:xfrm flipH="1" flipV="1">
            <a:off x="5100677" y="2434305"/>
            <a:ext cx="448584" cy="455484"/>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gradFill>
            <a:gsLst>
              <a:gs pos="0">
                <a:schemeClr val="accent2"/>
              </a:gs>
              <a:gs pos="100000">
                <a:schemeClr val="accent1"/>
              </a:gs>
            </a:gsLst>
            <a:lin ang="12600000" scaled="0"/>
          </a:gra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nvGrpSpPr>
          <p:cNvPr id="24" name="原创设计师QQ598969553      _16"/>
          <p:cNvGrpSpPr/>
          <p:nvPr/>
        </p:nvGrpSpPr>
        <p:grpSpPr>
          <a:xfrm>
            <a:off x="1259632" y="3092567"/>
            <a:ext cx="486905" cy="487027"/>
            <a:chOff x="1505114" y="3434341"/>
            <a:chExt cx="589156" cy="589303"/>
          </a:xfrm>
        </p:grpSpPr>
        <p:sp>
          <p:nvSpPr>
            <p:cNvPr id="25"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6" name="文本框 9"/>
            <p:cNvSpPr txBox="1"/>
            <p:nvPr/>
          </p:nvSpPr>
          <p:spPr>
            <a:xfrm>
              <a:off x="1584461" y="3440327"/>
              <a:ext cx="413530" cy="55861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A</a:t>
              </a:r>
              <a:endParaRPr lang="zh-CN" altLang="en-US" sz="2400" dirty="0">
                <a:solidFill>
                  <a:schemeClr val="bg1"/>
                </a:solidFill>
                <a:latin typeface="Impact" pitchFamily="34" charset="0"/>
                <a:ea typeface="微软雅黑" panose="020B0503020204020204" pitchFamily="34" charset="-122"/>
              </a:endParaRPr>
            </a:p>
          </p:txBody>
        </p:sp>
      </p:grpSp>
      <p:grpSp>
        <p:nvGrpSpPr>
          <p:cNvPr id="27" name="原创设计师QQ598969553      _17"/>
          <p:cNvGrpSpPr/>
          <p:nvPr/>
        </p:nvGrpSpPr>
        <p:grpSpPr>
          <a:xfrm>
            <a:off x="5371840" y="3295253"/>
            <a:ext cx="486905" cy="487027"/>
            <a:chOff x="1505114" y="3434341"/>
            <a:chExt cx="589156" cy="589303"/>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9" name="文本框 9"/>
            <p:cNvSpPr txBox="1"/>
            <p:nvPr/>
          </p:nvSpPr>
          <p:spPr>
            <a:xfrm>
              <a:off x="1593467" y="3448709"/>
              <a:ext cx="429047" cy="55861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D</a:t>
              </a:r>
              <a:endParaRPr lang="zh-CN" altLang="en-US" sz="2400" dirty="0">
                <a:solidFill>
                  <a:schemeClr val="bg1"/>
                </a:solidFill>
                <a:latin typeface="Impact" pitchFamily="34" charset="0"/>
                <a:ea typeface="微软雅黑" panose="020B0503020204020204" pitchFamily="34" charset="-122"/>
              </a:endParaRPr>
            </a:p>
          </p:txBody>
        </p:sp>
      </p:grpSp>
      <p:grpSp>
        <p:nvGrpSpPr>
          <p:cNvPr id="30" name="原创设计师QQ598969553      _18"/>
          <p:cNvGrpSpPr/>
          <p:nvPr/>
        </p:nvGrpSpPr>
        <p:grpSpPr>
          <a:xfrm>
            <a:off x="5423051" y="1388370"/>
            <a:ext cx="486905" cy="487027"/>
            <a:chOff x="1505114" y="3434341"/>
            <a:chExt cx="589156" cy="589303"/>
          </a:xfrm>
        </p:grpSpPr>
        <p:sp>
          <p:nvSpPr>
            <p:cNvPr id="3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2" name="文本框 9"/>
            <p:cNvSpPr txBox="1"/>
            <p:nvPr/>
          </p:nvSpPr>
          <p:spPr>
            <a:xfrm>
              <a:off x="1576704" y="3440328"/>
              <a:ext cx="429047" cy="55861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C</a:t>
              </a:r>
              <a:endParaRPr lang="zh-CN" altLang="en-US" sz="2000" dirty="0">
                <a:solidFill>
                  <a:schemeClr val="bg1"/>
                </a:solidFill>
                <a:latin typeface="Impact" pitchFamily="34" charset="0"/>
                <a:ea typeface="微软雅黑" panose="020B0503020204020204" pitchFamily="34" charset="-122"/>
              </a:endParaRPr>
            </a:p>
          </p:txBody>
        </p:sp>
      </p:grpSp>
      <p:grpSp>
        <p:nvGrpSpPr>
          <p:cNvPr id="33" name="原创设计师QQ598969553      _19"/>
          <p:cNvGrpSpPr/>
          <p:nvPr/>
        </p:nvGrpSpPr>
        <p:grpSpPr>
          <a:xfrm>
            <a:off x="1259632" y="1290886"/>
            <a:ext cx="486905" cy="487027"/>
            <a:chOff x="1505114" y="3434341"/>
            <a:chExt cx="589156" cy="589303"/>
          </a:xfrm>
        </p:grpSpPr>
        <p:sp>
          <p:nvSpPr>
            <p:cNvPr id="3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5" name="文本框 9"/>
            <p:cNvSpPr txBox="1"/>
            <p:nvPr/>
          </p:nvSpPr>
          <p:spPr>
            <a:xfrm>
              <a:off x="1576701" y="3440327"/>
              <a:ext cx="429047" cy="55861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B</a:t>
              </a:r>
              <a:endParaRPr lang="zh-CN" altLang="en-US" sz="2400" dirty="0">
                <a:solidFill>
                  <a:schemeClr val="bg1"/>
                </a:solidFill>
                <a:latin typeface="Impact" pitchFamily="34" charset="0"/>
                <a:ea typeface="微软雅黑" panose="020B0503020204020204" pitchFamily="34" charset="-122"/>
              </a:endParaRPr>
            </a:p>
          </p:txBody>
        </p:sp>
      </p:grpSp>
      <p:pic>
        <p:nvPicPr>
          <p:cNvPr id="37"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8549843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right)">
                                      <p:cBhvr>
                                        <p:cTn id="27" dur="500"/>
                                        <p:tgtEl>
                                          <p:spTgt spid="13"/>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par>
                          <p:cTn id="39" fill="hold">
                            <p:stCondLst>
                              <p:cond delay="3000"/>
                            </p:stCondLst>
                            <p:childTnLst>
                              <p:par>
                                <p:cTn id="40" presetID="21" presetClass="entr" presetSubtype="1"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heel(1)">
                                      <p:cBhvr>
                                        <p:cTn id="42" dur="800"/>
                                        <p:tgtEl>
                                          <p:spTgt spid="33"/>
                                        </p:tgtEl>
                                      </p:cBhvr>
                                    </p:animEffect>
                                  </p:childTnLst>
                                </p:cTn>
                              </p:par>
                              <p:par>
                                <p:cTn id="43" presetID="21" presetClass="entr" presetSubtype="1" fill="hold" nodeType="withEffect">
                                  <p:stCondLst>
                                    <p:cond delay="400"/>
                                  </p:stCondLst>
                                  <p:childTnLst>
                                    <p:set>
                                      <p:cBhvr>
                                        <p:cTn id="44" dur="1" fill="hold">
                                          <p:stCondLst>
                                            <p:cond delay="0"/>
                                          </p:stCondLst>
                                        </p:cTn>
                                        <p:tgtEl>
                                          <p:spTgt spid="24"/>
                                        </p:tgtEl>
                                        <p:attrNameLst>
                                          <p:attrName>style.visibility</p:attrName>
                                        </p:attrNameLst>
                                      </p:cBhvr>
                                      <p:to>
                                        <p:strVal val="visible"/>
                                      </p:to>
                                    </p:set>
                                    <p:animEffect transition="in" filter="wheel(1)">
                                      <p:cBhvr>
                                        <p:cTn id="45" dur="800"/>
                                        <p:tgtEl>
                                          <p:spTgt spid="24"/>
                                        </p:tgtEl>
                                      </p:cBhvr>
                                    </p:animEffect>
                                  </p:childTnLst>
                                </p:cTn>
                              </p:par>
                              <p:par>
                                <p:cTn id="46" presetID="21" presetClass="entr" presetSubtype="1" fill="hold" nodeType="withEffect">
                                  <p:stCondLst>
                                    <p:cond delay="1100"/>
                                  </p:stCondLst>
                                  <p:childTnLst>
                                    <p:set>
                                      <p:cBhvr>
                                        <p:cTn id="47" dur="1" fill="hold">
                                          <p:stCondLst>
                                            <p:cond delay="0"/>
                                          </p:stCondLst>
                                        </p:cTn>
                                        <p:tgtEl>
                                          <p:spTgt spid="27"/>
                                        </p:tgtEl>
                                        <p:attrNameLst>
                                          <p:attrName>style.visibility</p:attrName>
                                        </p:attrNameLst>
                                      </p:cBhvr>
                                      <p:to>
                                        <p:strVal val="visible"/>
                                      </p:to>
                                    </p:set>
                                    <p:animEffect transition="in" filter="wheel(1)">
                                      <p:cBhvr>
                                        <p:cTn id="48" dur="800"/>
                                        <p:tgtEl>
                                          <p:spTgt spid="27"/>
                                        </p:tgtEl>
                                      </p:cBhvr>
                                    </p:animEffect>
                                  </p:childTnLst>
                                </p:cTn>
                              </p:par>
                              <p:par>
                                <p:cTn id="49" presetID="21" presetClass="entr" presetSubtype="1" fill="hold" nodeType="withEffect">
                                  <p:stCondLst>
                                    <p:cond delay="800"/>
                                  </p:stCondLst>
                                  <p:childTnLst>
                                    <p:set>
                                      <p:cBhvr>
                                        <p:cTn id="50" dur="1" fill="hold">
                                          <p:stCondLst>
                                            <p:cond delay="0"/>
                                          </p:stCondLst>
                                        </p:cTn>
                                        <p:tgtEl>
                                          <p:spTgt spid="30"/>
                                        </p:tgtEl>
                                        <p:attrNameLst>
                                          <p:attrName>style.visibility</p:attrName>
                                        </p:attrNameLst>
                                      </p:cBhvr>
                                      <p:to>
                                        <p:strVal val="visible"/>
                                      </p:to>
                                    </p:set>
                                    <p:animEffect transition="in" filter="wheel(1)">
                                      <p:cBhvr>
                                        <p:cTn id="51" dur="800"/>
                                        <p:tgtEl>
                                          <p:spTgt spid="30"/>
                                        </p:tgtEl>
                                      </p:cBhvr>
                                    </p:animEffect>
                                  </p:childTnLst>
                                </p:cTn>
                              </p:par>
                            </p:childTnLst>
                          </p:cTn>
                        </p:par>
                        <p:par>
                          <p:cTn id="52" fill="hold">
                            <p:stCondLst>
                              <p:cond delay="49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right)">
                                      <p:cBhvr>
                                        <p:cTn id="67" dur="500"/>
                                        <p:tgtEl>
                                          <p:spTgt spid="18"/>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right)">
                                      <p:cBhvr>
                                        <p:cTn id="70" dur="500"/>
                                        <p:tgtEl>
                                          <p:spTgt spid="19"/>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right)">
                                      <p:cBhvr>
                                        <p:cTn id="73" dur="500"/>
                                        <p:tgtEl>
                                          <p:spTgt spid="20"/>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right)">
                                      <p:cBhvr>
                                        <p:cTn id="7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p:bldP spid="15" grpId="0"/>
      <p:bldP spid="16" grpId="0"/>
      <p:bldP spid="17" grpId="0"/>
      <p:bldP spid="18" grpId="0"/>
      <p:bldP spid="19" grpId="0"/>
      <p:bldP spid="20" grpId="0"/>
      <p:bldP spid="21" grpId="0"/>
      <p:bldP spid="22" grpId="0" animBg="1"/>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14514" y="1131590"/>
            <a:ext cx="9173028" cy="201622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 name="原创设计师QQ598969553      _2"/>
          <p:cNvSpPr/>
          <p:nvPr/>
        </p:nvSpPr>
        <p:spPr>
          <a:xfrm>
            <a:off x="1115477" y="3793302"/>
            <a:ext cx="2155349" cy="978729"/>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任务中遇见问题可以从外的问题和内的问题两方面考虑</a:t>
            </a:r>
          </a:p>
        </p:txBody>
      </p:sp>
      <p:sp>
        <p:nvSpPr>
          <p:cNvPr id="11" name="原创设计师QQ598969553      _3"/>
          <p:cNvSpPr/>
          <p:nvPr/>
        </p:nvSpPr>
        <p:spPr>
          <a:xfrm>
            <a:off x="1323869" y="3468130"/>
            <a:ext cx="1738566" cy="383011"/>
          </a:xfrm>
          <a:prstGeom prst="rect">
            <a:avLst/>
          </a:prstGeom>
        </p:spPr>
        <p:txBody>
          <a:bodyPr wrap="square">
            <a:spAutoFit/>
          </a:bodyPr>
          <a:lstStyle/>
          <a:p>
            <a:pPr algn="ctr"/>
            <a:r>
              <a:rPr lang="zh-CN" altLang="en-US" dirty="0">
                <a:gradFill>
                  <a:gsLst>
                    <a:gs pos="28000">
                      <a:schemeClr val="accent2"/>
                    </a:gs>
                    <a:gs pos="100000">
                      <a:schemeClr val="accent1"/>
                    </a:gs>
                  </a:gsLst>
                  <a:lin ang="12600000" scaled="0"/>
                </a:gradFill>
                <a:latin typeface="微软雅黑" panose="020B0503020204020204" pitchFamily="34" charset="-122"/>
                <a:ea typeface="微软雅黑" panose="020B0503020204020204" pitchFamily="34" charset="-122"/>
              </a:rPr>
              <a:t>存在的问题</a:t>
            </a:r>
          </a:p>
        </p:txBody>
      </p:sp>
      <p:sp>
        <p:nvSpPr>
          <p:cNvPr id="12" name="原创设计师QQ598969553      _4"/>
          <p:cNvSpPr/>
          <p:nvPr/>
        </p:nvSpPr>
        <p:spPr>
          <a:xfrm>
            <a:off x="3702717" y="3468130"/>
            <a:ext cx="1738566" cy="383011"/>
          </a:xfrm>
          <a:prstGeom prst="rect">
            <a:avLst/>
          </a:prstGeom>
        </p:spPr>
        <p:txBody>
          <a:bodyPr wrap="square">
            <a:spAutoFit/>
          </a:bodyPr>
          <a:lstStyle/>
          <a:p>
            <a:pPr algn="ctr"/>
            <a:r>
              <a:rPr lang="zh-CN" altLang="en-US" dirty="0">
                <a:gradFill>
                  <a:gsLst>
                    <a:gs pos="28000">
                      <a:schemeClr val="accent2"/>
                    </a:gs>
                    <a:gs pos="100000">
                      <a:schemeClr val="accent1"/>
                    </a:gs>
                  </a:gsLst>
                  <a:lin ang="12600000" scaled="0"/>
                </a:gradFill>
                <a:latin typeface="微软雅黑" panose="020B0503020204020204" pitchFamily="34" charset="-122"/>
                <a:ea typeface="微软雅黑" panose="020B0503020204020204" pitchFamily="34" charset="-122"/>
              </a:rPr>
              <a:t>存在的问题</a:t>
            </a:r>
          </a:p>
        </p:txBody>
      </p:sp>
      <p:sp>
        <p:nvSpPr>
          <p:cNvPr id="13" name="原创设计师QQ598969553      _5"/>
          <p:cNvSpPr/>
          <p:nvPr/>
        </p:nvSpPr>
        <p:spPr>
          <a:xfrm>
            <a:off x="6081565" y="3468130"/>
            <a:ext cx="1738566" cy="383011"/>
          </a:xfrm>
          <a:prstGeom prst="rect">
            <a:avLst/>
          </a:prstGeom>
        </p:spPr>
        <p:txBody>
          <a:bodyPr wrap="square">
            <a:spAutoFit/>
          </a:bodyPr>
          <a:lstStyle/>
          <a:p>
            <a:pPr algn="ctr"/>
            <a:r>
              <a:rPr lang="zh-CN" altLang="en-US" dirty="0">
                <a:gradFill>
                  <a:gsLst>
                    <a:gs pos="28000">
                      <a:schemeClr val="accent2"/>
                    </a:gs>
                    <a:gs pos="100000">
                      <a:schemeClr val="accent1"/>
                    </a:gs>
                  </a:gsLst>
                  <a:lin ang="12600000" scaled="0"/>
                </a:gradFill>
                <a:latin typeface="微软雅黑" panose="020B0503020204020204" pitchFamily="34" charset="-122"/>
                <a:ea typeface="微软雅黑" panose="020B0503020204020204" pitchFamily="34" charset="-122"/>
              </a:rPr>
              <a:t>存在的问题</a:t>
            </a:r>
          </a:p>
        </p:txBody>
      </p:sp>
      <p:sp>
        <p:nvSpPr>
          <p:cNvPr id="14" name="原创设计师QQ598969553      _6"/>
          <p:cNvSpPr/>
          <p:nvPr/>
        </p:nvSpPr>
        <p:spPr>
          <a:xfrm>
            <a:off x="3494325" y="3793302"/>
            <a:ext cx="2155349" cy="978729"/>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任务中遇见问题可以从外的问题和内的问题两方面考虑</a:t>
            </a:r>
          </a:p>
        </p:txBody>
      </p:sp>
      <p:sp>
        <p:nvSpPr>
          <p:cNvPr id="15" name="原创设计师QQ598969553      _7"/>
          <p:cNvSpPr/>
          <p:nvPr/>
        </p:nvSpPr>
        <p:spPr>
          <a:xfrm>
            <a:off x="5873173" y="3793302"/>
            <a:ext cx="2155349" cy="978729"/>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任务中遇见问题可以从外的问题和内的问题两方面考虑</a:t>
            </a:r>
          </a:p>
        </p:txBody>
      </p:sp>
      <p:grpSp>
        <p:nvGrpSpPr>
          <p:cNvPr id="16" name="原创设计师QQ598969553      _8"/>
          <p:cNvGrpSpPr/>
          <p:nvPr/>
        </p:nvGrpSpPr>
        <p:grpSpPr>
          <a:xfrm>
            <a:off x="1877322" y="2824113"/>
            <a:ext cx="589156" cy="589303"/>
            <a:chOff x="1505114" y="3434341"/>
            <a:chExt cx="589156" cy="589303"/>
          </a:xfrm>
        </p:grpSpPr>
        <p:sp>
          <p:nvSpPr>
            <p:cNvPr id="17"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8" name="文本框 9"/>
            <p:cNvSpPr txBox="1"/>
            <p:nvPr/>
          </p:nvSpPr>
          <p:spPr>
            <a:xfrm>
              <a:off x="1620346" y="3488802"/>
              <a:ext cx="341760"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A</a:t>
              </a:r>
              <a:endParaRPr lang="zh-CN" altLang="en-US" sz="2400" dirty="0">
                <a:solidFill>
                  <a:schemeClr val="bg1"/>
                </a:solidFill>
                <a:latin typeface="Impact" pitchFamily="34" charset="0"/>
                <a:ea typeface="微软雅黑" panose="020B0503020204020204" pitchFamily="34" charset="-122"/>
              </a:endParaRPr>
            </a:p>
          </p:txBody>
        </p:sp>
      </p:grpSp>
      <p:grpSp>
        <p:nvGrpSpPr>
          <p:cNvPr id="19" name="原创设计师QQ598969553      _9"/>
          <p:cNvGrpSpPr/>
          <p:nvPr/>
        </p:nvGrpSpPr>
        <p:grpSpPr>
          <a:xfrm>
            <a:off x="4211960" y="2824113"/>
            <a:ext cx="589156" cy="589303"/>
            <a:chOff x="1505114" y="3434341"/>
            <a:chExt cx="589156" cy="589303"/>
          </a:xfrm>
        </p:grpSpPr>
        <p:sp>
          <p:nvSpPr>
            <p:cNvPr id="20" name="Oval 53"/>
            <p:cNvSpPr>
              <a:spLocks noChangeArrowheads="1"/>
            </p:cNvSpPr>
            <p:nvPr/>
          </p:nvSpPr>
          <p:spPr bwMode="auto">
            <a:xfrm>
              <a:off x="1505114" y="3434341"/>
              <a:ext cx="589156" cy="589303"/>
            </a:xfrm>
            <a:prstGeom prst="ellipse">
              <a:avLst/>
            </a:prstGeom>
            <a:gradFill>
              <a:gsLst>
                <a:gs pos="1300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1" name="文本框 9"/>
            <p:cNvSpPr txBox="1"/>
            <p:nvPr/>
          </p:nvSpPr>
          <p:spPr>
            <a:xfrm>
              <a:off x="1613934" y="3488802"/>
              <a:ext cx="354585"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B</a:t>
              </a:r>
              <a:endParaRPr lang="zh-CN" altLang="en-US" sz="2400" dirty="0">
                <a:solidFill>
                  <a:schemeClr val="bg1"/>
                </a:solidFill>
                <a:latin typeface="Impact" pitchFamily="34" charset="0"/>
                <a:ea typeface="微软雅黑" panose="020B0503020204020204" pitchFamily="34" charset="-122"/>
              </a:endParaRPr>
            </a:p>
          </p:txBody>
        </p:sp>
      </p:grpSp>
      <p:grpSp>
        <p:nvGrpSpPr>
          <p:cNvPr id="22" name="原创设计师QQ598969553      _10"/>
          <p:cNvGrpSpPr/>
          <p:nvPr/>
        </p:nvGrpSpPr>
        <p:grpSpPr>
          <a:xfrm>
            <a:off x="6656270" y="2824113"/>
            <a:ext cx="589156" cy="589303"/>
            <a:chOff x="1505114" y="3434341"/>
            <a:chExt cx="589156" cy="589303"/>
          </a:xfrm>
        </p:grpSpPr>
        <p:sp>
          <p:nvSpPr>
            <p:cNvPr id="23" name="Oval 53"/>
            <p:cNvSpPr>
              <a:spLocks noChangeArrowheads="1"/>
            </p:cNvSpPr>
            <p:nvPr/>
          </p:nvSpPr>
          <p:spPr bwMode="auto">
            <a:xfrm>
              <a:off x="1505114" y="3434341"/>
              <a:ext cx="589156" cy="589303"/>
            </a:xfrm>
            <a:prstGeom prst="ellipse">
              <a:avLst/>
            </a:prstGeom>
            <a:gradFill>
              <a:gsLst>
                <a:gs pos="1200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4" name="文本框 9"/>
            <p:cNvSpPr txBox="1"/>
            <p:nvPr/>
          </p:nvSpPr>
          <p:spPr>
            <a:xfrm>
              <a:off x="1613934" y="3488802"/>
              <a:ext cx="354585" cy="461665"/>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C</a:t>
              </a:r>
              <a:endParaRPr lang="zh-CN" altLang="en-US" sz="2400" dirty="0">
                <a:solidFill>
                  <a:schemeClr val="bg1"/>
                </a:solidFill>
                <a:latin typeface="Impact" pitchFamily="34" charset="0"/>
                <a:ea typeface="微软雅黑" panose="020B0503020204020204" pitchFamily="34" charset="-122"/>
              </a:endParaRPr>
            </a:p>
          </p:txBody>
        </p:sp>
      </p:grpSp>
      <p:pic>
        <p:nvPicPr>
          <p:cNvPr id="26"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565617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30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6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235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p:bldP spid="13" grpId="0"/>
      <p:bldP spid="14"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3688319" y="2736592"/>
            <a:ext cx="392682" cy="392682"/>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cxnSp>
        <p:nvCxnSpPr>
          <p:cNvPr id="10" name="原创设计师QQ598969553      _2"/>
          <p:cNvCxnSpPr/>
          <p:nvPr/>
        </p:nvCxnSpPr>
        <p:spPr>
          <a:xfrm flipV="1">
            <a:off x="2080134" y="2514092"/>
            <a:ext cx="1399691" cy="144055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原创设计师QQ598969553      _3"/>
          <p:cNvCxnSpPr/>
          <p:nvPr/>
        </p:nvCxnSpPr>
        <p:spPr>
          <a:xfrm flipH="1" flipV="1">
            <a:off x="3467100" y="2515607"/>
            <a:ext cx="1860966" cy="659053"/>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grpSp>
        <p:nvGrpSpPr>
          <p:cNvPr id="12" name="原创设计师QQ598969553      _4"/>
          <p:cNvGrpSpPr/>
          <p:nvPr/>
        </p:nvGrpSpPr>
        <p:grpSpPr>
          <a:xfrm>
            <a:off x="3006741" y="2052053"/>
            <a:ext cx="923846" cy="924077"/>
            <a:chOff x="1505114" y="3434341"/>
            <a:chExt cx="589156" cy="589303"/>
          </a:xfrm>
        </p:grpSpPr>
        <p:sp>
          <p:nvSpPr>
            <p:cNvPr id="13"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4" name="文本框 9"/>
            <p:cNvSpPr txBox="1"/>
            <p:nvPr/>
          </p:nvSpPr>
          <p:spPr>
            <a:xfrm>
              <a:off x="1641871" y="3493918"/>
              <a:ext cx="298707" cy="451434"/>
            </a:xfrm>
            <a:prstGeom prst="rect">
              <a:avLst/>
            </a:prstGeom>
            <a:noFill/>
          </p:spPr>
          <p:txBody>
            <a:bodyPr wrap="none" rtlCol="0" anchor="ctr">
              <a:spAutoFit/>
            </a:bodyPr>
            <a:lstStyle/>
            <a:p>
              <a:pPr algn="ctr"/>
              <a:r>
                <a:rPr lang="en-US" altLang="zh-CN" sz="4000" dirty="0">
                  <a:solidFill>
                    <a:schemeClr val="bg1"/>
                  </a:solidFill>
                  <a:latin typeface="Impact" pitchFamily="34" charset="0"/>
                  <a:ea typeface="微软雅黑" panose="020B0503020204020204" pitchFamily="34" charset="-122"/>
                </a:rPr>
                <a:t>B</a:t>
              </a:r>
              <a:endParaRPr lang="zh-CN" altLang="en-US" sz="4000" dirty="0">
                <a:solidFill>
                  <a:schemeClr val="bg1"/>
                </a:solidFill>
                <a:latin typeface="Impact" pitchFamily="34" charset="0"/>
                <a:ea typeface="微软雅黑" panose="020B0503020204020204" pitchFamily="34" charset="-122"/>
              </a:endParaRPr>
            </a:p>
          </p:txBody>
        </p:sp>
      </p:grpSp>
      <p:cxnSp>
        <p:nvCxnSpPr>
          <p:cNvPr id="15" name="原创设计师QQ598969553      _5"/>
          <p:cNvCxnSpPr/>
          <p:nvPr/>
        </p:nvCxnSpPr>
        <p:spPr>
          <a:xfrm flipH="1">
            <a:off x="5328066" y="1645306"/>
            <a:ext cx="1680297" cy="1526187"/>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6" name="原创设计师QQ598969553      _6"/>
          <p:cNvSpPr/>
          <p:nvPr/>
        </p:nvSpPr>
        <p:spPr>
          <a:xfrm>
            <a:off x="2699792" y="3910671"/>
            <a:ext cx="2155349" cy="683264"/>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17" name="原创设计师QQ598969553      _7"/>
          <p:cNvSpPr/>
          <p:nvPr/>
        </p:nvSpPr>
        <p:spPr>
          <a:xfrm>
            <a:off x="2699792" y="3585499"/>
            <a:ext cx="1738566" cy="383011"/>
          </a:xfrm>
          <a:prstGeom prst="rect">
            <a:avLst/>
          </a:prstGeom>
        </p:spPr>
        <p:txBody>
          <a:bodyPr wrap="square">
            <a:spAutoFit/>
          </a:bodyPr>
          <a:lstStyle/>
          <a:p>
            <a:r>
              <a:rPr lang="zh-CN" altLang="en-US" dirty="0">
                <a:solidFill>
                  <a:schemeClr val="accent1"/>
                </a:solidFill>
                <a:latin typeface="微软雅黑" panose="020B0503020204020204" pitchFamily="34" charset="-122"/>
                <a:ea typeface="微软雅黑" panose="020B0503020204020204" pitchFamily="34" charset="-122"/>
              </a:rPr>
              <a:t>存在的问题</a:t>
            </a:r>
          </a:p>
        </p:txBody>
      </p:sp>
      <p:sp>
        <p:nvSpPr>
          <p:cNvPr id="18" name="原创设计师QQ598969553      _8"/>
          <p:cNvSpPr/>
          <p:nvPr/>
        </p:nvSpPr>
        <p:spPr>
          <a:xfrm>
            <a:off x="760467" y="2310033"/>
            <a:ext cx="2155349" cy="683264"/>
          </a:xfrm>
          <a:prstGeom prst="rect">
            <a:avLst/>
          </a:prstGeom>
        </p:spPr>
        <p:txBody>
          <a:bodyPr wrap="square">
            <a:spAutoFit/>
          </a:bodyPr>
          <a:lstStyle/>
          <a:p>
            <a:pPr algn="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19" name="原创设计师QQ598969553      _9"/>
          <p:cNvSpPr/>
          <p:nvPr/>
        </p:nvSpPr>
        <p:spPr>
          <a:xfrm>
            <a:off x="1177250" y="1984861"/>
            <a:ext cx="1738566" cy="383011"/>
          </a:xfrm>
          <a:prstGeom prst="rect">
            <a:avLst/>
          </a:prstGeom>
        </p:spPr>
        <p:txBody>
          <a:bodyPr wrap="square">
            <a:spAutoFit/>
          </a:bodyPr>
          <a:lstStyle/>
          <a:p>
            <a:pPr algn="r"/>
            <a:r>
              <a:rPr lang="zh-CN" altLang="en-US" dirty="0">
                <a:solidFill>
                  <a:schemeClr val="accent2"/>
                </a:solidFill>
                <a:latin typeface="微软雅黑" panose="020B0503020204020204" pitchFamily="34" charset="-122"/>
                <a:ea typeface="微软雅黑" panose="020B0503020204020204" pitchFamily="34" charset="-122"/>
              </a:rPr>
              <a:t>存在的问题</a:t>
            </a:r>
          </a:p>
        </p:txBody>
      </p:sp>
      <p:sp>
        <p:nvSpPr>
          <p:cNvPr id="20" name="原创设计师QQ598969553      _10"/>
          <p:cNvSpPr/>
          <p:nvPr/>
        </p:nvSpPr>
        <p:spPr>
          <a:xfrm>
            <a:off x="6002082" y="3118748"/>
            <a:ext cx="2155349" cy="683264"/>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21" name="原创设计师QQ598969553      _11"/>
          <p:cNvSpPr/>
          <p:nvPr/>
        </p:nvSpPr>
        <p:spPr>
          <a:xfrm>
            <a:off x="6002082" y="2793576"/>
            <a:ext cx="1738566" cy="383011"/>
          </a:xfrm>
          <a:prstGeom prst="rect">
            <a:avLst/>
          </a:prstGeom>
        </p:spPr>
        <p:txBody>
          <a:bodyPr wrap="square">
            <a:spAutoFit/>
          </a:bodyPr>
          <a:lstStyle/>
          <a:p>
            <a:r>
              <a:rPr lang="zh-CN" altLang="en-US" dirty="0">
                <a:solidFill>
                  <a:schemeClr val="accent3"/>
                </a:solidFill>
                <a:latin typeface="微软雅黑" panose="020B0503020204020204" pitchFamily="34" charset="-122"/>
                <a:ea typeface="微软雅黑" panose="020B0503020204020204" pitchFamily="34" charset="-122"/>
              </a:rPr>
              <a:t>存在的问题</a:t>
            </a:r>
          </a:p>
        </p:txBody>
      </p:sp>
      <p:sp>
        <p:nvSpPr>
          <p:cNvPr id="22" name="原创设计师QQ598969553      _12"/>
          <p:cNvSpPr/>
          <p:nvPr/>
        </p:nvSpPr>
        <p:spPr>
          <a:xfrm>
            <a:off x="4067944" y="1603364"/>
            <a:ext cx="2155349" cy="683264"/>
          </a:xfrm>
          <a:prstGeom prst="rect">
            <a:avLst/>
          </a:prstGeom>
        </p:spPr>
        <p:txBody>
          <a:bodyPr wrap="square">
            <a:spAutoFit/>
          </a:bodyPr>
          <a:lstStyle/>
          <a:p>
            <a:pPr algn="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23" name="原创设计师QQ598969553      _13"/>
          <p:cNvSpPr/>
          <p:nvPr/>
        </p:nvSpPr>
        <p:spPr>
          <a:xfrm>
            <a:off x="4484727" y="1278192"/>
            <a:ext cx="1738566" cy="383011"/>
          </a:xfrm>
          <a:prstGeom prst="rect">
            <a:avLst/>
          </a:prstGeom>
        </p:spPr>
        <p:txBody>
          <a:bodyPr wrap="square">
            <a:spAutoFit/>
          </a:bodyPr>
          <a:lstStyle/>
          <a:p>
            <a:pPr algn="r"/>
            <a:r>
              <a:rPr lang="zh-CN" altLang="en-US" dirty="0">
                <a:solidFill>
                  <a:schemeClr val="accent4"/>
                </a:solidFill>
                <a:latin typeface="微软雅黑" panose="020B0503020204020204" pitchFamily="34" charset="-122"/>
                <a:ea typeface="微软雅黑" panose="020B0503020204020204" pitchFamily="34" charset="-122"/>
              </a:rPr>
              <a:t>存在的问题</a:t>
            </a:r>
          </a:p>
        </p:txBody>
      </p:sp>
      <p:sp>
        <p:nvSpPr>
          <p:cNvPr id="24" name="原创设计师QQ598969553      _14"/>
          <p:cNvSpPr/>
          <p:nvPr/>
        </p:nvSpPr>
        <p:spPr>
          <a:xfrm>
            <a:off x="2287487" y="3989474"/>
            <a:ext cx="392682" cy="392682"/>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25" name="原创设计师QQ598969553      _15"/>
          <p:cNvSpPr/>
          <p:nvPr/>
        </p:nvSpPr>
        <p:spPr>
          <a:xfrm>
            <a:off x="5524407" y="3365618"/>
            <a:ext cx="392682" cy="392682"/>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26" name="原创设计师QQ598969553      _16"/>
          <p:cNvSpPr/>
          <p:nvPr/>
        </p:nvSpPr>
        <p:spPr>
          <a:xfrm>
            <a:off x="6999399" y="1936528"/>
            <a:ext cx="392682" cy="392682"/>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grpSp>
        <p:nvGrpSpPr>
          <p:cNvPr id="27" name="原创设计师QQ598969553      _17"/>
          <p:cNvGrpSpPr/>
          <p:nvPr/>
        </p:nvGrpSpPr>
        <p:grpSpPr>
          <a:xfrm>
            <a:off x="1545533" y="3656186"/>
            <a:ext cx="792088" cy="792286"/>
            <a:chOff x="1505114" y="3434341"/>
            <a:chExt cx="589156" cy="589303"/>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9" name="文本框 9"/>
            <p:cNvSpPr txBox="1"/>
            <p:nvPr/>
          </p:nvSpPr>
          <p:spPr>
            <a:xfrm>
              <a:off x="1625375" y="3456372"/>
              <a:ext cx="331703" cy="526526"/>
            </a:xfrm>
            <a:prstGeom prst="rect">
              <a:avLst/>
            </a:prstGeom>
            <a:noFill/>
          </p:spPr>
          <p:txBody>
            <a:bodyPr wrap="none" rtlCol="0" anchor="ctr">
              <a:spAutoFit/>
            </a:bodyPr>
            <a:lstStyle/>
            <a:p>
              <a:pPr algn="ctr"/>
              <a:r>
                <a:rPr lang="en-US" altLang="zh-CN" sz="4000" dirty="0">
                  <a:solidFill>
                    <a:schemeClr val="bg1"/>
                  </a:solidFill>
                  <a:latin typeface="Impact" pitchFamily="34" charset="0"/>
                  <a:ea typeface="微软雅黑" panose="020B0503020204020204" pitchFamily="34" charset="-122"/>
                </a:rPr>
                <a:t>A</a:t>
              </a:r>
              <a:endParaRPr lang="zh-CN" altLang="en-US" sz="4000" dirty="0">
                <a:solidFill>
                  <a:schemeClr val="bg1"/>
                </a:solidFill>
                <a:latin typeface="Impact" pitchFamily="34" charset="0"/>
                <a:ea typeface="微软雅黑" panose="020B0503020204020204" pitchFamily="34" charset="-122"/>
              </a:endParaRPr>
            </a:p>
          </p:txBody>
        </p:sp>
      </p:grpSp>
      <p:grpSp>
        <p:nvGrpSpPr>
          <p:cNvPr id="30" name="原创设计师QQ598969553      _18"/>
          <p:cNvGrpSpPr/>
          <p:nvPr/>
        </p:nvGrpSpPr>
        <p:grpSpPr>
          <a:xfrm>
            <a:off x="6641393" y="1168451"/>
            <a:ext cx="942900" cy="943135"/>
            <a:chOff x="1505114" y="3434341"/>
            <a:chExt cx="589156" cy="589303"/>
          </a:xfrm>
        </p:grpSpPr>
        <p:sp>
          <p:nvSpPr>
            <p:cNvPr id="3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2" name="文本框 9"/>
            <p:cNvSpPr txBox="1"/>
            <p:nvPr/>
          </p:nvSpPr>
          <p:spPr>
            <a:xfrm>
              <a:off x="1655920" y="3467211"/>
              <a:ext cx="327728" cy="519235"/>
            </a:xfrm>
            <a:prstGeom prst="rect">
              <a:avLst/>
            </a:prstGeom>
            <a:noFill/>
          </p:spPr>
          <p:txBody>
            <a:bodyPr wrap="none" rtlCol="0" anchor="ctr">
              <a:spAutoFit/>
            </a:bodyPr>
            <a:lstStyle/>
            <a:p>
              <a:pPr algn="ctr"/>
              <a:r>
                <a:rPr lang="en-US" altLang="zh-CN" sz="4800" dirty="0">
                  <a:solidFill>
                    <a:schemeClr val="bg1"/>
                  </a:solidFill>
                  <a:latin typeface="Impact" pitchFamily="34" charset="0"/>
                  <a:ea typeface="微软雅黑" panose="020B0503020204020204" pitchFamily="34" charset="-122"/>
                </a:rPr>
                <a:t>D</a:t>
              </a:r>
              <a:endParaRPr lang="zh-CN" altLang="en-US" sz="2400" dirty="0">
                <a:solidFill>
                  <a:schemeClr val="bg1"/>
                </a:solidFill>
                <a:latin typeface="Impact" pitchFamily="34" charset="0"/>
                <a:ea typeface="微软雅黑" panose="020B0503020204020204" pitchFamily="34" charset="-122"/>
              </a:endParaRPr>
            </a:p>
          </p:txBody>
        </p:sp>
      </p:grpSp>
      <p:grpSp>
        <p:nvGrpSpPr>
          <p:cNvPr id="33" name="原创设计师QQ598969553      _19"/>
          <p:cNvGrpSpPr/>
          <p:nvPr/>
        </p:nvGrpSpPr>
        <p:grpSpPr>
          <a:xfrm>
            <a:off x="4841112" y="2815388"/>
            <a:ext cx="837748" cy="837957"/>
            <a:chOff x="1505114" y="3434341"/>
            <a:chExt cx="589156" cy="589303"/>
          </a:xfrm>
        </p:grpSpPr>
        <p:sp>
          <p:nvSpPr>
            <p:cNvPr id="3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5" name="文本框 9"/>
            <p:cNvSpPr txBox="1"/>
            <p:nvPr/>
          </p:nvSpPr>
          <p:spPr>
            <a:xfrm>
              <a:off x="1616378" y="3449076"/>
              <a:ext cx="349698" cy="541118"/>
            </a:xfrm>
            <a:prstGeom prst="rect">
              <a:avLst/>
            </a:prstGeom>
            <a:noFill/>
          </p:spPr>
          <p:txBody>
            <a:bodyPr wrap="none" rtlCol="0" anchor="ctr">
              <a:spAutoFit/>
            </a:bodyPr>
            <a:lstStyle/>
            <a:p>
              <a:pPr algn="ctr"/>
              <a:r>
                <a:rPr lang="en-US" altLang="zh-CN" sz="4400" dirty="0">
                  <a:solidFill>
                    <a:schemeClr val="bg1"/>
                  </a:solidFill>
                  <a:latin typeface="Impact" pitchFamily="34" charset="0"/>
                  <a:ea typeface="微软雅黑" panose="020B0503020204020204" pitchFamily="34" charset="-122"/>
                </a:rPr>
                <a:t>C</a:t>
              </a:r>
              <a:endParaRPr lang="zh-CN" altLang="en-US" sz="2400" dirty="0">
                <a:solidFill>
                  <a:schemeClr val="bg1"/>
                </a:solidFill>
                <a:latin typeface="Impact" pitchFamily="34" charset="0"/>
                <a:ea typeface="微软雅黑" panose="020B0503020204020204" pitchFamily="34" charset="-122"/>
              </a:endParaRPr>
            </a:p>
          </p:txBody>
        </p:sp>
      </p:grpSp>
      <p:pic>
        <p:nvPicPr>
          <p:cNvPr id="37"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372819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1000"/>
                                        <p:tgtEl>
                                          <p:spTgt spid="33"/>
                                        </p:tgtEl>
                                      </p:cBhvr>
                                    </p:animEffect>
                                    <p:anim calcmode="lin" valueType="num">
                                      <p:cBhvr>
                                        <p:cTn id="43" dur="1000" fill="hold"/>
                                        <p:tgtEl>
                                          <p:spTgt spid="33"/>
                                        </p:tgtEl>
                                        <p:attrNameLst>
                                          <p:attrName>ppt_x</p:attrName>
                                        </p:attrNameLst>
                                      </p:cBhvr>
                                      <p:tavLst>
                                        <p:tav tm="0">
                                          <p:val>
                                            <p:strVal val="#ppt_x"/>
                                          </p:val>
                                        </p:tav>
                                        <p:tav tm="100000">
                                          <p:val>
                                            <p:strVal val="#ppt_x"/>
                                          </p:val>
                                        </p:tav>
                                      </p:tavLst>
                                    </p:anim>
                                    <p:anim calcmode="lin" valueType="num">
                                      <p:cBhvr>
                                        <p:cTn id="44" dur="1000" fill="hold"/>
                                        <p:tgtEl>
                                          <p:spTgt spid="33"/>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22" presetClass="entr" presetSubtype="4"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500"/>
                                        <p:tgtEl>
                                          <p:spTgt spid="15"/>
                                        </p:tgtEl>
                                      </p:cBhvr>
                                    </p:animEffect>
                                  </p:childTnLst>
                                </p:cTn>
                              </p:par>
                            </p:childTnLst>
                          </p:cTn>
                        </p:par>
                        <p:par>
                          <p:cTn id="49" fill="hold">
                            <p:stCondLst>
                              <p:cond delay="4500"/>
                            </p:stCondLst>
                            <p:childTnLst>
                              <p:par>
                                <p:cTn id="50" presetID="42" presetClass="entr" presetSubtype="0"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750"/>
                                        <p:tgtEl>
                                          <p:spTgt spid="26"/>
                                        </p:tgtEl>
                                      </p:cBhvr>
                                    </p:animEffect>
                                    <p:anim calcmode="lin" valueType="num">
                                      <p:cBhvr>
                                        <p:cTn id="53" dur="750" fill="hold"/>
                                        <p:tgtEl>
                                          <p:spTgt spid="26"/>
                                        </p:tgtEl>
                                        <p:attrNameLst>
                                          <p:attrName>ppt_x</p:attrName>
                                        </p:attrNameLst>
                                      </p:cBhvr>
                                      <p:tavLst>
                                        <p:tav tm="0">
                                          <p:val>
                                            <p:strVal val="#ppt_x"/>
                                          </p:val>
                                        </p:tav>
                                        <p:tav tm="100000">
                                          <p:val>
                                            <p:strVal val="#ppt_x"/>
                                          </p:val>
                                        </p:tav>
                                      </p:tavLst>
                                    </p:anim>
                                    <p:anim calcmode="lin" valueType="num">
                                      <p:cBhvr>
                                        <p:cTn id="54" dur="750" fill="hold"/>
                                        <p:tgtEl>
                                          <p:spTgt spid="2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right)">
                                      <p:cBhvr>
                                        <p:cTn id="63" dur="500"/>
                                        <p:tgtEl>
                                          <p:spTgt spid="19"/>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right)">
                                      <p:cBhvr>
                                        <p:cTn id="66" dur="500"/>
                                        <p:tgtEl>
                                          <p:spTgt spid="1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500"/>
                                        <p:tgtEl>
                                          <p:spTgt spid="16"/>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wipe(right)">
                                      <p:cBhvr>
                                        <p:cTn id="75" dur="500"/>
                                        <p:tgtEl>
                                          <p:spTgt spid="23"/>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right)">
                                      <p:cBhvr>
                                        <p:cTn id="78" dur="500"/>
                                        <p:tgtEl>
                                          <p:spTgt spid="22"/>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wipe(left)">
                                      <p:cBhvr>
                                        <p:cTn id="81" dur="500"/>
                                        <p:tgtEl>
                                          <p:spTgt spid="21"/>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wipe(left)">
                                      <p:cBhvr>
                                        <p:cTn id="8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17" grpId="0"/>
      <p:bldP spid="18" grpId="0"/>
      <p:bldP spid="19" grpId="0"/>
      <p:bldP spid="20" grpId="0"/>
      <p:bldP spid="21" grpId="0"/>
      <p:bldP spid="22" grpId="0"/>
      <p:bldP spid="23" grpId="0"/>
      <p:bldP spid="24" grpId="0" animBg="1"/>
      <p:bldP spid="25" grpId="0" animBg="1"/>
      <p:bldP spid="2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原创设计师QQ598969553      _1"/>
          <p:cNvGraphicFramePr/>
          <p:nvPr>
            <p:extLst/>
          </p:nvPr>
        </p:nvGraphicFramePr>
        <p:xfrm>
          <a:off x="464217" y="687342"/>
          <a:ext cx="8215567" cy="2460472"/>
        </p:xfrm>
        <a:graphic>
          <a:graphicData uri="http://schemas.openxmlformats.org/drawingml/2006/chart">
            <c:chart xmlns:c="http://schemas.openxmlformats.org/drawingml/2006/chart" xmlns:r="http://schemas.openxmlformats.org/officeDocument/2006/relationships" r:id="rId3"/>
          </a:graphicData>
        </a:graphic>
      </p:graphicFrame>
      <p:sp>
        <p:nvSpPr>
          <p:cNvPr id="10" name="原创设计师QQ598969553      _2"/>
          <p:cNvSpPr/>
          <p:nvPr/>
        </p:nvSpPr>
        <p:spPr>
          <a:xfrm>
            <a:off x="1655281" y="3759327"/>
            <a:ext cx="3204751" cy="387798"/>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11" name="原创设计师QQ598969553      _3"/>
          <p:cNvSpPr/>
          <p:nvPr/>
        </p:nvSpPr>
        <p:spPr>
          <a:xfrm>
            <a:off x="1655281" y="3434155"/>
            <a:ext cx="1738566" cy="383011"/>
          </a:xfrm>
          <a:prstGeom prst="rect">
            <a:avLst/>
          </a:prstGeom>
        </p:spPr>
        <p:txBody>
          <a:bodyPr wrap="square">
            <a:spAutoFit/>
          </a:bodyPr>
          <a:lstStyle/>
          <a:p>
            <a:r>
              <a:rPr lang="zh-CN" altLang="en-US" dirty="0">
                <a:gradFill>
                  <a:gsLst>
                    <a:gs pos="22000">
                      <a:schemeClr val="accent2"/>
                    </a:gs>
                    <a:gs pos="94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12" name="原创设计师QQ598969553      _4"/>
          <p:cNvSpPr/>
          <p:nvPr/>
        </p:nvSpPr>
        <p:spPr>
          <a:xfrm>
            <a:off x="1655281" y="4466443"/>
            <a:ext cx="3204751" cy="387798"/>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13" name="原创设计师QQ598969553      _5"/>
          <p:cNvSpPr/>
          <p:nvPr/>
        </p:nvSpPr>
        <p:spPr>
          <a:xfrm>
            <a:off x="1655281" y="4141271"/>
            <a:ext cx="1738566" cy="383011"/>
          </a:xfrm>
          <a:prstGeom prst="rect">
            <a:avLst/>
          </a:prstGeom>
        </p:spPr>
        <p:txBody>
          <a:bodyPr wrap="square">
            <a:spAutoFit/>
          </a:bodyPr>
          <a:lstStyle/>
          <a:p>
            <a:r>
              <a:rPr lang="zh-CN" altLang="en-US" dirty="0">
                <a:gradFill>
                  <a:gsLst>
                    <a:gs pos="22000">
                      <a:schemeClr val="accent2"/>
                    </a:gs>
                    <a:gs pos="94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14" name="原创设计师QQ598969553      _6"/>
          <p:cNvSpPr/>
          <p:nvPr/>
        </p:nvSpPr>
        <p:spPr>
          <a:xfrm>
            <a:off x="5327689" y="3759327"/>
            <a:ext cx="3204751" cy="387798"/>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15" name="原创设计师QQ598969553      _7"/>
          <p:cNvSpPr/>
          <p:nvPr/>
        </p:nvSpPr>
        <p:spPr>
          <a:xfrm>
            <a:off x="5327689" y="3434155"/>
            <a:ext cx="1738566" cy="383011"/>
          </a:xfrm>
          <a:prstGeom prst="rect">
            <a:avLst/>
          </a:prstGeom>
        </p:spPr>
        <p:txBody>
          <a:bodyPr wrap="square">
            <a:spAutoFit/>
          </a:bodyPr>
          <a:lstStyle/>
          <a:p>
            <a:r>
              <a:rPr lang="zh-CN" altLang="en-US" dirty="0">
                <a:gradFill>
                  <a:gsLst>
                    <a:gs pos="22000">
                      <a:schemeClr val="accent2"/>
                    </a:gs>
                    <a:gs pos="94000">
                      <a:schemeClr val="accent1"/>
                    </a:gs>
                  </a:gsLst>
                  <a:lin ang="2700000" scaled="0"/>
                </a:gradFill>
                <a:latin typeface="微软雅黑" panose="020B0503020204020204" pitchFamily="34" charset="-122"/>
                <a:ea typeface="微软雅黑" panose="020B0503020204020204" pitchFamily="34" charset="-122"/>
              </a:rPr>
              <a:t>存在的问题</a:t>
            </a:r>
          </a:p>
        </p:txBody>
      </p:sp>
      <p:sp>
        <p:nvSpPr>
          <p:cNvPr id="16" name="原创设计师QQ598969553      _8"/>
          <p:cNvSpPr/>
          <p:nvPr/>
        </p:nvSpPr>
        <p:spPr>
          <a:xfrm>
            <a:off x="5327689" y="4466443"/>
            <a:ext cx="3204751" cy="387798"/>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itchFamily="34" charset="-122"/>
                <a:ea typeface="微软雅黑" panose="020B0503020204020204" pitchFamily="34" charset="-122"/>
              </a:rPr>
              <a:t>在这里填写项目问题单项说明</a:t>
            </a:r>
          </a:p>
        </p:txBody>
      </p:sp>
      <p:sp>
        <p:nvSpPr>
          <p:cNvPr id="17" name="原创设计师QQ598969553      _9"/>
          <p:cNvSpPr/>
          <p:nvPr/>
        </p:nvSpPr>
        <p:spPr>
          <a:xfrm>
            <a:off x="5327689" y="4141271"/>
            <a:ext cx="1738566" cy="383011"/>
          </a:xfrm>
          <a:prstGeom prst="rect">
            <a:avLst/>
          </a:prstGeom>
        </p:spPr>
        <p:txBody>
          <a:bodyPr wrap="square">
            <a:spAutoFit/>
          </a:bodyPr>
          <a:lstStyle/>
          <a:p>
            <a:r>
              <a:rPr lang="zh-CN" altLang="en-US" dirty="0">
                <a:gradFill>
                  <a:gsLst>
                    <a:gs pos="22000">
                      <a:schemeClr val="accent2"/>
                    </a:gs>
                    <a:gs pos="94000">
                      <a:schemeClr val="accent1"/>
                    </a:gs>
                  </a:gsLst>
                  <a:lin ang="2700000" scaled="0"/>
                </a:gradFill>
                <a:latin typeface="微软雅黑" panose="020B0503020204020204" pitchFamily="34" charset="-122"/>
                <a:ea typeface="微软雅黑" panose="020B0503020204020204" pitchFamily="34" charset="-122"/>
              </a:rPr>
              <a:t>存在的问题</a:t>
            </a:r>
          </a:p>
        </p:txBody>
      </p:sp>
      <p:grpSp>
        <p:nvGrpSpPr>
          <p:cNvPr id="18" name="原创设计师QQ598969553      _10"/>
          <p:cNvGrpSpPr/>
          <p:nvPr/>
        </p:nvGrpSpPr>
        <p:grpSpPr>
          <a:xfrm>
            <a:off x="1137748" y="3347352"/>
            <a:ext cx="442641" cy="461665"/>
            <a:chOff x="1505114" y="3412397"/>
            <a:chExt cx="589156" cy="614476"/>
          </a:xfrm>
        </p:grpSpPr>
        <p:sp>
          <p:nvSpPr>
            <p:cNvPr id="19"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0" name="文本框 9"/>
            <p:cNvSpPr txBox="1"/>
            <p:nvPr/>
          </p:nvSpPr>
          <p:spPr>
            <a:xfrm>
              <a:off x="1563785" y="3412397"/>
              <a:ext cx="454883" cy="614476"/>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A</a:t>
              </a:r>
              <a:endParaRPr lang="zh-CN" altLang="en-US" sz="2400" dirty="0">
                <a:solidFill>
                  <a:schemeClr val="bg1"/>
                </a:solidFill>
                <a:latin typeface="Impact" pitchFamily="34" charset="0"/>
                <a:ea typeface="微软雅黑" panose="020B0503020204020204" pitchFamily="34" charset="-122"/>
              </a:endParaRPr>
            </a:p>
          </p:txBody>
        </p:sp>
      </p:grpSp>
      <p:grpSp>
        <p:nvGrpSpPr>
          <p:cNvPr id="21" name="原创设计师QQ598969553      _11"/>
          <p:cNvGrpSpPr/>
          <p:nvPr/>
        </p:nvGrpSpPr>
        <p:grpSpPr>
          <a:xfrm>
            <a:off x="4867758" y="4209233"/>
            <a:ext cx="442641" cy="461665"/>
            <a:chOff x="1505114" y="3412397"/>
            <a:chExt cx="589156" cy="614476"/>
          </a:xfrm>
        </p:grpSpPr>
        <p:sp>
          <p:nvSpPr>
            <p:cNvPr id="22"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3" name="文本框 9"/>
            <p:cNvSpPr txBox="1"/>
            <p:nvPr/>
          </p:nvSpPr>
          <p:spPr>
            <a:xfrm>
              <a:off x="1555250" y="3412397"/>
              <a:ext cx="471953" cy="614476"/>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D</a:t>
              </a:r>
              <a:endParaRPr lang="zh-CN" altLang="en-US" sz="2400" dirty="0">
                <a:solidFill>
                  <a:schemeClr val="bg1"/>
                </a:solidFill>
                <a:latin typeface="Impact" pitchFamily="34" charset="0"/>
                <a:ea typeface="微软雅黑" panose="020B0503020204020204" pitchFamily="34" charset="-122"/>
              </a:endParaRPr>
            </a:p>
          </p:txBody>
        </p:sp>
      </p:grpSp>
      <p:grpSp>
        <p:nvGrpSpPr>
          <p:cNvPr id="24" name="原创设计师QQ598969553      _12"/>
          <p:cNvGrpSpPr/>
          <p:nvPr/>
        </p:nvGrpSpPr>
        <p:grpSpPr>
          <a:xfrm>
            <a:off x="4867758" y="3441868"/>
            <a:ext cx="442641" cy="461665"/>
            <a:chOff x="1505114" y="3412397"/>
            <a:chExt cx="589156" cy="614476"/>
          </a:xfrm>
        </p:grpSpPr>
        <p:sp>
          <p:nvSpPr>
            <p:cNvPr id="25" name="Oval 53"/>
            <p:cNvSpPr>
              <a:spLocks noChangeArrowheads="1"/>
            </p:cNvSpPr>
            <p:nvPr/>
          </p:nvSpPr>
          <p:spPr bwMode="auto">
            <a:xfrm>
              <a:off x="1505114" y="3434341"/>
              <a:ext cx="589156" cy="589303"/>
            </a:xfrm>
            <a:prstGeom prst="ellipse">
              <a:avLst/>
            </a:prstGeom>
            <a:gradFill>
              <a:gsLst>
                <a:gs pos="100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6" name="文本框 9"/>
            <p:cNvSpPr txBox="1"/>
            <p:nvPr/>
          </p:nvSpPr>
          <p:spPr>
            <a:xfrm>
              <a:off x="1555250" y="3412397"/>
              <a:ext cx="471953" cy="614476"/>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C</a:t>
              </a:r>
              <a:endParaRPr lang="zh-CN" altLang="en-US" sz="2400" dirty="0">
                <a:solidFill>
                  <a:schemeClr val="bg1"/>
                </a:solidFill>
                <a:latin typeface="Impact" pitchFamily="34" charset="0"/>
                <a:ea typeface="微软雅黑" panose="020B0503020204020204" pitchFamily="34" charset="-122"/>
              </a:endParaRPr>
            </a:p>
          </p:txBody>
        </p:sp>
      </p:grpSp>
      <p:grpSp>
        <p:nvGrpSpPr>
          <p:cNvPr id="27" name="原创设计师QQ598969553      _13"/>
          <p:cNvGrpSpPr/>
          <p:nvPr/>
        </p:nvGrpSpPr>
        <p:grpSpPr>
          <a:xfrm>
            <a:off x="1137748" y="4164224"/>
            <a:ext cx="442641" cy="461665"/>
            <a:chOff x="1505114" y="3412397"/>
            <a:chExt cx="589156" cy="614476"/>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9" name="文本框 9"/>
            <p:cNvSpPr txBox="1"/>
            <p:nvPr/>
          </p:nvSpPr>
          <p:spPr>
            <a:xfrm>
              <a:off x="1555249" y="3412397"/>
              <a:ext cx="471953" cy="614476"/>
            </a:xfrm>
            <a:prstGeom prst="rect">
              <a:avLst/>
            </a:prstGeom>
            <a:noFill/>
          </p:spPr>
          <p:txBody>
            <a:bodyPr wrap="none" rtlCol="0" anchor="ctr">
              <a:spAutoFit/>
            </a:bodyPr>
            <a:lstStyle/>
            <a:p>
              <a:pPr algn="ctr"/>
              <a:r>
                <a:rPr lang="en-US" altLang="zh-CN" sz="2400" dirty="0">
                  <a:solidFill>
                    <a:schemeClr val="bg1"/>
                  </a:solidFill>
                  <a:latin typeface="Impact" pitchFamily="34" charset="0"/>
                  <a:ea typeface="微软雅黑" panose="020B0503020204020204" pitchFamily="34" charset="-122"/>
                </a:rPr>
                <a:t>B</a:t>
              </a:r>
              <a:endParaRPr lang="zh-CN" altLang="en-US" sz="2400" dirty="0">
                <a:solidFill>
                  <a:schemeClr val="bg1"/>
                </a:solidFill>
                <a:latin typeface="Impact" pitchFamily="34" charset="0"/>
                <a:ea typeface="微软雅黑" panose="020B0503020204020204" pitchFamily="34" charset="-122"/>
              </a:endParaRPr>
            </a:p>
          </p:txBody>
        </p:sp>
      </p:grpSp>
      <p:pic>
        <p:nvPicPr>
          <p:cNvPr id="31" name="Picture 64"/>
          <p:cNvPicPr>
            <a:picLocks noGrp="1" noSelect="1" noRot="1" noChangeAspect="1" noMove="1" noResize="1" noChangeShapeType="1"/>
          </p:cNvPicPr>
          <p:nvPr/>
        </p:nvPicPr>
        <p:blipFill>
          <a:blip r:embed="rId4"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055964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30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90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60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2400"/>
                            </p:stCondLst>
                            <p:childTnLst>
                              <p:par>
                                <p:cTn id="32" presetID="2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p:bldP spid="11" grpId="0"/>
      <p:bldP spid="12" grpId="0"/>
      <p:bldP spid="13" grpId="0"/>
      <p:bldP spid="14" grpId="0"/>
      <p:bldP spid="15" grpId="0"/>
      <p:bldP spid="16"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原创设计师QQ598969553      _1"/>
          <p:cNvSpPr txBox="1"/>
          <p:nvPr/>
        </p:nvSpPr>
        <p:spPr>
          <a:xfrm>
            <a:off x="1025957" y="3504292"/>
            <a:ext cx="842415" cy="484636"/>
          </a:xfrm>
          <a:prstGeom prst="rect">
            <a:avLst/>
          </a:prstGeom>
          <a:noFill/>
        </p:spPr>
        <p:txBody>
          <a:bodyPr wrap="square" lIns="68543" tIns="34272" rIns="68543" bIns="34272"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p>
        </p:txBody>
      </p:sp>
      <p:sp>
        <p:nvSpPr>
          <p:cNvPr id="37" name="原创设计师QQ598969553      _2"/>
          <p:cNvSpPr txBox="1"/>
          <p:nvPr/>
        </p:nvSpPr>
        <p:spPr>
          <a:xfrm>
            <a:off x="2123749" y="2388839"/>
            <a:ext cx="1193420" cy="692337"/>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itchFamily="34" charset="-122"/>
                <a:ea typeface="微软雅黑" pitchFamily="34" charset="-122"/>
              </a:rPr>
              <a:t>点击添加</a:t>
            </a:r>
            <a:endParaRPr lang="en-US" altLang="zh-CN" sz="1300" dirty="0">
              <a:solidFill>
                <a:schemeClr val="tx1">
                  <a:lumMod val="85000"/>
                  <a:lumOff val="15000"/>
                </a:schemeClr>
              </a:solidFill>
              <a:latin typeface="微软雅黑" pitchFamily="34" charset="-122"/>
              <a:ea typeface="微软雅黑" pitchFamily="34" charset="-122"/>
            </a:endParaRPr>
          </a:p>
          <a:p>
            <a:pPr algn="ctr"/>
            <a:r>
              <a:rPr lang="zh-CN" altLang="en-US" sz="1300" dirty="0">
                <a:solidFill>
                  <a:schemeClr val="tx1">
                    <a:lumMod val="85000"/>
                    <a:lumOff val="15000"/>
                  </a:schemeClr>
                </a:solidFill>
                <a:latin typeface="微软雅黑" pitchFamily="34" charset="-122"/>
                <a:ea typeface="微软雅黑" pitchFamily="34" charset="-122"/>
              </a:rPr>
              <a:t>文字点击添加</a:t>
            </a:r>
            <a:endParaRPr lang="en-US" altLang="zh-CN" sz="1300" dirty="0">
              <a:solidFill>
                <a:schemeClr val="tx1">
                  <a:lumMod val="85000"/>
                  <a:lumOff val="15000"/>
                </a:schemeClr>
              </a:solidFill>
              <a:latin typeface="微软雅黑" pitchFamily="34" charset="-122"/>
              <a:ea typeface="微软雅黑" pitchFamily="34" charset="-122"/>
            </a:endParaRPr>
          </a:p>
          <a:p>
            <a:pPr algn="ctr"/>
            <a:r>
              <a:rPr lang="zh-CN" altLang="en-US" sz="1300" dirty="0">
                <a:solidFill>
                  <a:schemeClr val="tx1">
                    <a:lumMod val="85000"/>
                    <a:lumOff val="15000"/>
                  </a:schemeClr>
                </a:solidFill>
                <a:latin typeface="微软雅黑" pitchFamily="34" charset="-122"/>
                <a:ea typeface="微软雅黑" pitchFamily="34" charset="-122"/>
              </a:rPr>
              <a:t>文字</a:t>
            </a:r>
          </a:p>
        </p:txBody>
      </p:sp>
      <p:sp>
        <p:nvSpPr>
          <p:cNvPr id="38" name="原创设计师QQ598969553      _3"/>
          <p:cNvSpPr txBox="1"/>
          <p:nvPr/>
        </p:nvSpPr>
        <p:spPr>
          <a:xfrm>
            <a:off x="3607913" y="3328917"/>
            <a:ext cx="842415" cy="484636"/>
          </a:xfrm>
          <a:prstGeom prst="rect">
            <a:avLst/>
          </a:prstGeom>
          <a:noFill/>
        </p:spPr>
        <p:txBody>
          <a:bodyPr wrap="square" lIns="68543" tIns="34272" rIns="68543" bIns="34272"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p>
        </p:txBody>
      </p:sp>
      <p:sp>
        <p:nvSpPr>
          <p:cNvPr id="39" name="原创设计师QQ598969553      _4"/>
          <p:cNvSpPr txBox="1"/>
          <p:nvPr/>
        </p:nvSpPr>
        <p:spPr>
          <a:xfrm>
            <a:off x="4689429" y="2517989"/>
            <a:ext cx="1193420" cy="484636"/>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itchFamily="34" charset="-122"/>
                <a:ea typeface="微软雅黑" pitchFamily="34" charset="-122"/>
              </a:rPr>
              <a:t>点击添加</a:t>
            </a:r>
            <a:endParaRPr lang="en-US" altLang="zh-CN" sz="1300" dirty="0">
              <a:solidFill>
                <a:schemeClr val="tx1">
                  <a:lumMod val="85000"/>
                  <a:lumOff val="15000"/>
                </a:schemeClr>
              </a:solidFill>
              <a:latin typeface="微软雅黑" pitchFamily="34" charset="-122"/>
              <a:ea typeface="微软雅黑" pitchFamily="34" charset="-122"/>
            </a:endParaRPr>
          </a:p>
          <a:p>
            <a:pPr algn="ctr"/>
            <a:r>
              <a:rPr lang="zh-CN" altLang="en-US" sz="1300" dirty="0">
                <a:solidFill>
                  <a:schemeClr val="tx1">
                    <a:lumMod val="85000"/>
                    <a:lumOff val="15000"/>
                  </a:schemeClr>
                </a:solidFill>
                <a:latin typeface="微软雅黑" pitchFamily="34" charset="-122"/>
                <a:ea typeface="微软雅黑" pitchFamily="34" charset="-122"/>
              </a:rPr>
              <a:t>文字点击</a:t>
            </a:r>
          </a:p>
        </p:txBody>
      </p:sp>
      <p:sp>
        <p:nvSpPr>
          <p:cNvPr id="40" name="原创设计师QQ598969553      _5"/>
          <p:cNvSpPr/>
          <p:nvPr/>
        </p:nvSpPr>
        <p:spPr>
          <a:xfrm>
            <a:off x="6454228" y="1833506"/>
            <a:ext cx="1943204" cy="2700703"/>
          </a:xfrm>
          <a:prstGeom prst="rect">
            <a:avLst/>
          </a:prstGeom>
        </p:spPr>
        <p:txBody>
          <a:bodyPr wrap="square" lIns="68543" tIns="34272" rIns="68543" bIns="34272">
            <a:spAutoFit/>
          </a:bodyPr>
          <a:lstStyle/>
          <a:p>
            <a:pPr>
              <a:lnSpc>
                <a:spcPct val="150000"/>
              </a:lnSpc>
            </a:pPr>
            <a:r>
              <a:rPr lang="zh-CN" altLang="en-US" b="1" dirty="0">
                <a:gradFill>
                  <a:gsLst>
                    <a:gs pos="26000">
                      <a:schemeClr val="accent2"/>
                    </a:gs>
                    <a:gs pos="95000">
                      <a:schemeClr val="accent1"/>
                    </a:gs>
                  </a:gsLst>
                  <a:lin ang="12600000" scaled="0"/>
                </a:gradFill>
                <a:latin typeface="微软雅黑" pitchFamily="34" charset="-122"/>
                <a:ea typeface="微软雅黑" pitchFamily="34" charset="-122"/>
              </a:rPr>
              <a:t>点击添加小标题</a:t>
            </a:r>
            <a:endParaRPr lang="en-US" altLang="zh-CN" b="1" dirty="0">
              <a:gradFill>
                <a:gsLst>
                  <a:gs pos="26000">
                    <a:schemeClr val="accent2"/>
                  </a:gs>
                  <a:gs pos="95000">
                    <a:schemeClr val="accent1"/>
                  </a:gs>
                </a:gsLst>
                <a:lin ang="12600000" scaled="0"/>
              </a:gradFill>
              <a:latin typeface="微软雅黑" pitchFamily="34" charset="-122"/>
              <a:ea typeface="微软雅黑" pitchFamily="34" charset="-122"/>
            </a:endParaRPr>
          </a:p>
          <a:p>
            <a:pPr>
              <a:lnSpc>
                <a:spcPct val="15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41" name="原创设计师QQ598969553      _6"/>
          <p:cNvSpPr>
            <a:spLocks/>
          </p:cNvSpPr>
          <p:nvPr/>
        </p:nvSpPr>
        <p:spPr bwMode="auto">
          <a:xfrm>
            <a:off x="1838595" y="1869787"/>
            <a:ext cx="1746805" cy="1747374"/>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gradFill>
            <a:gsLst>
              <a:gs pos="44690">
                <a:srgbClr val="2CB3C8"/>
              </a:gs>
              <a:gs pos="17000">
                <a:schemeClr val="accent2"/>
              </a:gs>
              <a:gs pos="95000">
                <a:schemeClr val="accent1"/>
              </a:gs>
            </a:gsLst>
            <a:lin ang="12600000" scaled="0"/>
          </a:gradFill>
          <a:ln w="0" cap="flat" cmpd="sng" algn="ctr">
            <a:noFill/>
            <a:prstDash val="solid"/>
          </a:ln>
          <a:effectLst>
            <a:outerShdw blurRad="127000" dist="38100" dir="8100000" algn="tr" rotWithShape="0">
              <a:prstClr val="black">
                <a:alpha val="40000"/>
              </a:prstClr>
            </a:outerShdw>
          </a:effectLst>
          <a:extLst/>
        </p:spPr>
        <p:txBody>
          <a:bodyPr lIns="0" tIns="34272" rIns="0" bIns="34272" anchor="ctr"/>
          <a:lstStyle/>
          <a:p>
            <a:pPr algn="ctr" defTabSz="685434" fontAlgn="base">
              <a:lnSpc>
                <a:spcPct val="120000"/>
              </a:lnSpc>
              <a:spcBef>
                <a:spcPts val="450"/>
              </a:spcBef>
              <a:spcAft>
                <a:spcPts val="450"/>
              </a:spcAft>
              <a:defRPr/>
            </a:pPr>
            <a:endParaRPr lang="en-US" sz="2100" kern="0" dirty="0">
              <a:solidFill>
                <a:sysClr val="window" lastClr="FFFFFF"/>
              </a:solidFill>
              <a:latin typeface="微软雅黑" pitchFamily="34" charset="-122"/>
              <a:ea typeface="微软雅黑" panose="020B0503020204020204" pitchFamily="34" charset="-122"/>
            </a:endParaRPr>
          </a:p>
        </p:txBody>
      </p:sp>
      <p:sp>
        <p:nvSpPr>
          <p:cNvPr id="42" name="原创设计师QQ598969553      _7"/>
          <p:cNvSpPr>
            <a:spLocks/>
          </p:cNvSpPr>
          <p:nvPr/>
        </p:nvSpPr>
        <p:spPr bwMode="auto">
          <a:xfrm>
            <a:off x="3330306" y="2822178"/>
            <a:ext cx="1380704" cy="138115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gradFill>
            <a:gsLst>
              <a:gs pos="44690">
                <a:srgbClr val="2CB3C8"/>
              </a:gs>
              <a:gs pos="17000">
                <a:schemeClr val="accent2"/>
              </a:gs>
              <a:gs pos="95000">
                <a:schemeClr val="accent1"/>
              </a:gs>
            </a:gsLst>
            <a:lin ang="12600000" scaled="0"/>
          </a:gradFill>
          <a:ln w="0" cap="flat" cmpd="sng" algn="ctr">
            <a:noFill/>
            <a:prstDash val="solid"/>
          </a:ln>
          <a:effectLst>
            <a:outerShdw blurRad="127000" dist="38100" dir="8100000" algn="tr" rotWithShape="0">
              <a:prstClr val="black">
                <a:alpha val="40000"/>
              </a:prstClr>
            </a:outerShdw>
          </a:effectLst>
          <a:extLst/>
        </p:spPr>
        <p:txBody>
          <a:bodyPr lIns="0" tIns="34272" rIns="0" bIns="34272" anchor="ctr"/>
          <a:lstStyle/>
          <a:p>
            <a:pPr algn="ctr" defTabSz="685434" fontAlgn="base">
              <a:lnSpc>
                <a:spcPct val="120000"/>
              </a:lnSpc>
              <a:spcBef>
                <a:spcPts val="450"/>
              </a:spcBef>
              <a:spcAft>
                <a:spcPts val="450"/>
              </a:spcAft>
              <a:defRPr/>
            </a:pPr>
            <a:endParaRPr lang="en-US" sz="2100" kern="0" dirty="0">
              <a:solidFill>
                <a:srgbClr val="414455"/>
              </a:solidFill>
              <a:latin typeface="微软雅黑" pitchFamily="34" charset="-122"/>
              <a:ea typeface="微软雅黑" panose="020B0503020204020204" pitchFamily="34" charset="-122"/>
            </a:endParaRPr>
          </a:p>
        </p:txBody>
      </p:sp>
      <p:sp>
        <p:nvSpPr>
          <p:cNvPr id="43" name="原创设计师QQ598969553      _8"/>
          <p:cNvSpPr>
            <a:spLocks/>
          </p:cNvSpPr>
          <p:nvPr/>
        </p:nvSpPr>
        <p:spPr bwMode="auto">
          <a:xfrm>
            <a:off x="685592" y="2955687"/>
            <a:ext cx="1523907" cy="152350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gradFill>
            <a:gsLst>
              <a:gs pos="44690">
                <a:srgbClr val="2CB3C8"/>
              </a:gs>
              <a:gs pos="17000">
                <a:schemeClr val="accent2"/>
              </a:gs>
              <a:gs pos="95000">
                <a:schemeClr val="accent1"/>
              </a:gs>
            </a:gsLst>
            <a:lin ang="12600000" scaled="0"/>
          </a:gradFill>
          <a:ln w="0" cap="flat" cmpd="sng" algn="ctr">
            <a:noFill/>
            <a:prstDash val="solid"/>
          </a:ln>
          <a:effectLst>
            <a:outerShdw blurRad="127000" dist="38100" dir="8100000" algn="tr" rotWithShape="0">
              <a:prstClr val="black">
                <a:alpha val="40000"/>
              </a:prstClr>
            </a:outerShdw>
          </a:effectLst>
          <a:extLst/>
        </p:spPr>
        <p:txBody>
          <a:bodyPr lIns="0" tIns="34272" rIns="0" bIns="34272" anchor="ctr"/>
          <a:lstStyle/>
          <a:p>
            <a:pPr algn="ctr" defTabSz="685434" fontAlgn="base">
              <a:lnSpc>
                <a:spcPct val="120000"/>
              </a:lnSpc>
              <a:spcBef>
                <a:spcPts val="450"/>
              </a:spcBef>
              <a:spcAft>
                <a:spcPts val="450"/>
              </a:spcAft>
              <a:defRPr/>
            </a:pPr>
            <a:endParaRPr lang="en-US" sz="2100" kern="0" dirty="0">
              <a:solidFill>
                <a:sysClr val="window" lastClr="FFFFFF"/>
              </a:solidFill>
              <a:latin typeface="微软雅黑" pitchFamily="34" charset="-122"/>
              <a:ea typeface="微软雅黑" panose="020B0503020204020204" pitchFamily="34" charset="-122"/>
            </a:endParaRPr>
          </a:p>
        </p:txBody>
      </p:sp>
      <p:sp>
        <p:nvSpPr>
          <p:cNvPr id="44" name="原创设计师QQ598969553      _9"/>
          <p:cNvSpPr>
            <a:spLocks/>
          </p:cNvSpPr>
          <p:nvPr/>
        </p:nvSpPr>
        <p:spPr bwMode="auto">
          <a:xfrm>
            <a:off x="4443769" y="1924815"/>
            <a:ext cx="1667814" cy="166836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gradFill>
            <a:gsLst>
              <a:gs pos="44690">
                <a:srgbClr val="2CB3C8"/>
              </a:gs>
              <a:gs pos="17000">
                <a:schemeClr val="accent2"/>
              </a:gs>
              <a:gs pos="95000">
                <a:schemeClr val="accent1"/>
              </a:gs>
            </a:gsLst>
            <a:lin ang="12600000" scaled="0"/>
          </a:gradFill>
          <a:ln w="0" cap="flat" cmpd="sng" algn="ctr">
            <a:noFill/>
            <a:prstDash val="solid"/>
          </a:ln>
          <a:effectLst>
            <a:outerShdw blurRad="127000" dist="38100" dir="8100000" algn="tr" rotWithShape="0">
              <a:prstClr val="black">
                <a:alpha val="40000"/>
              </a:prstClr>
            </a:outerShdw>
          </a:effectLst>
          <a:extLst/>
        </p:spPr>
        <p:txBody>
          <a:bodyPr lIns="0" tIns="34272" rIns="0" bIns="34272" anchor="ctr"/>
          <a:lstStyle/>
          <a:p>
            <a:pPr algn="ctr" defTabSz="685434" fontAlgn="base">
              <a:lnSpc>
                <a:spcPct val="120000"/>
              </a:lnSpc>
              <a:spcBef>
                <a:spcPts val="450"/>
              </a:spcBef>
              <a:spcAft>
                <a:spcPts val="450"/>
              </a:spcAft>
            </a:pPr>
            <a:endParaRPr lang="en-US" sz="2100" kern="0" dirty="0">
              <a:solidFill>
                <a:sysClr val="window" lastClr="FFFFFF"/>
              </a:solidFill>
              <a:latin typeface="微软雅黑" pitchFamily="34" charset="-122"/>
              <a:ea typeface="微软雅黑" panose="020B0503020204020204" pitchFamily="34" charset="-122"/>
            </a:endParaRPr>
          </a:p>
        </p:txBody>
      </p:sp>
      <p:sp>
        <p:nvSpPr>
          <p:cNvPr id="45" name="原创设计师QQ598969553      _10"/>
          <p:cNvSpPr/>
          <p:nvPr/>
        </p:nvSpPr>
        <p:spPr>
          <a:xfrm>
            <a:off x="3114597" y="1131590"/>
            <a:ext cx="2880301" cy="347663"/>
          </a:xfrm>
          <a:prstGeom prst="rect">
            <a:avLst/>
          </a:prstGeom>
          <a:gradFill>
            <a:gsLst>
              <a:gs pos="26000">
                <a:schemeClr val="accent2"/>
              </a:gs>
              <a:gs pos="95000">
                <a:schemeClr val="accent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dirty="0">
                <a:latin typeface="微软雅黑" panose="020B0503020204020204" pitchFamily="34" charset="-122"/>
                <a:ea typeface="微软雅黑" panose="020B0503020204020204" pitchFamily="34" charset="-122"/>
              </a:rPr>
              <a:t>点击添加小标题</a:t>
            </a:r>
          </a:p>
        </p:txBody>
      </p:sp>
      <p:pic>
        <p:nvPicPr>
          <p:cNvPr id="13"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551268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outVertical)">
                                      <p:cBhvr>
                                        <p:cTn id="7" dur="500"/>
                                        <p:tgtEl>
                                          <p:spTgt spid="4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43"/>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ppt_w</p:attrName>
                                        </p:attrNameLst>
                                      </p:cBhvr>
                                      <p:tavLst>
                                        <p:tav tm="0">
                                          <p:val>
                                            <p:fltVal val="0"/>
                                          </p:val>
                                        </p:tav>
                                        <p:tav tm="100000">
                                          <p:val>
                                            <p:strVal val="#ppt_w"/>
                                          </p:val>
                                        </p:tav>
                                      </p:tavLst>
                                    </p:anim>
                                    <p:anim calcmode="lin" valueType="num">
                                      <p:cBhvr>
                                        <p:cTn id="17" dur="500" fill="hold"/>
                                        <p:tgtEl>
                                          <p:spTgt spid="36"/>
                                        </p:tgtEl>
                                        <p:attrNameLst>
                                          <p:attrName>ppt_h</p:attrName>
                                        </p:attrNameLst>
                                      </p:cBhvr>
                                      <p:tavLst>
                                        <p:tav tm="0">
                                          <p:val>
                                            <p:fltVal val="0"/>
                                          </p:val>
                                        </p:tav>
                                        <p:tav tm="100000">
                                          <p:val>
                                            <p:strVal val="#ppt_h"/>
                                          </p:val>
                                        </p:tav>
                                      </p:tavLst>
                                    </p:anim>
                                    <p:animEffect transition="in" filter="fade">
                                      <p:cBhvr>
                                        <p:cTn id="18" dur="500"/>
                                        <p:tgtEl>
                                          <p:spTgt spid="36"/>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41"/>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37"/>
                                        </p:tgtEl>
                                        <p:attrNameLst>
                                          <p:attrName>style.visibility</p:attrName>
                                        </p:attrNameLst>
                                      </p:cBhvr>
                                      <p:to>
                                        <p:strVal val="visible"/>
                                      </p:to>
                                    </p:set>
                                    <p:anim calcmode="lin" valueType="num">
                                      <p:cBhvr>
                                        <p:cTn id="26" dur="500" fill="hold"/>
                                        <p:tgtEl>
                                          <p:spTgt spid="37"/>
                                        </p:tgtEl>
                                        <p:attrNameLst>
                                          <p:attrName>ppt_w</p:attrName>
                                        </p:attrNameLst>
                                      </p:cBhvr>
                                      <p:tavLst>
                                        <p:tav tm="0">
                                          <p:val>
                                            <p:fltVal val="0"/>
                                          </p:val>
                                        </p:tav>
                                        <p:tav tm="100000">
                                          <p:val>
                                            <p:strVal val="#ppt_w"/>
                                          </p:val>
                                        </p:tav>
                                      </p:tavLst>
                                    </p:anim>
                                    <p:anim calcmode="lin" valueType="num">
                                      <p:cBhvr>
                                        <p:cTn id="27" dur="500" fill="hold"/>
                                        <p:tgtEl>
                                          <p:spTgt spid="37"/>
                                        </p:tgtEl>
                                        <p:attrNameLst>
                                          <p:attrName>ppt_h</p:attrName>
                                        </p:attrNameLst>
                                      </p:cBhvr>
                                      <p:tavLst>
                                        <p:tav tm="0">
                                          <p:val>
                                            <p:fltVal val="0"/>
                                          </p:val>
                                        </p:tav>
                                        <p:tav tm="100000">
                                          <p:val>
                                            <p:strVal val="#ppt_h"/>
                                          </p:val>
                                        </p:tav>
                                      </p:tavLst>
                                    </p:anim>
                                    <p:animEffect transition="in" filter="fade">
                                      <p:cBhvr>
                                        <p:cTn id="28" dur="500"/>
                                        <p:tgtEl>
                                          <p:spTgt spid="37"/>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42"/>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44"/>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9"/>
                                        </p:tgtEl>
                                        <p:attrNameLst>
                                          <p:attrName>style.visibility</p:attrName>
                                        </p:attrNameLst>
                                      </p:cBhvr>
                                      <p:to>
                                        <p:strVal val="visible"/>
                                      </p:to>
                                    </p:set>
                                    <p:anim calcmode="lin" valueType="num">
                                      <p:cBhvr>
                                        <p:cTn id="46" dur="500" fill="hold"/>
                                        <p:tgtEl>
                                          <p:spTgt spid="39"/>
                                        </p:tgtEl>
                                        <p:attrNameLst>
                                          <p:attrName>ppt_w</p:attrName>
                                        </p:attrNameLst>
                                      </p:cBhvr>
                                      <p:tavLst>
                                        <p:tav tm="0">
                                          <p:val>
                                            <p:fltVal val="0"/>
                                          </p:val>
                                        </p:tav>
                                        <p:tav tm="100000">
                                          <p:val>
                                            <p:strVal val="#ppt_w"/>
                                          </p:val>
                                        </p:tav>
                                      </p:tavLst>
                                    </p:anim>
                                    <p:anim calcmode="lin" valueType="num">
                                      <p:cBhvr>
                                        <p:cTn id="47" dur="500" fill="hold"/>
                                        <p:tgtEl>
                                          <p:spTgt spid="39"/>
                                        </p:tgtEl>
                                        <p:attrNameLst>
                                          <p:attrName>ppt_h</p:attrName>
                                        </p:attrNameLst>
                                      </p:cBhvr>
                                      <p:tavLst>
                                        <p:tav tm="0">
                                          <p:val>
                                            <p:fltVal val="0"/>
                                          </p:val>
                                        </p:tav>
                                        <p:tav tm="100000">
                                          <p:val>
                                            <p:strVal val="#ppt_h"/>
                                          </p:val>
                                        </p:tav>
                                      </p:tavLst>
                                    </p:anim>
                                    <p:animEffect transition="in" filter="fade">
                                      <p:cBhvr>
                                        <p:cTn id="48" dur="500"/>
                                        <p:tgtEl>
                                          <p:spTgt spid="39"/>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animBg="1"/>
      <p:bldP spid="41" grpId="1" animBg="1"/>
      <p:bldP spid="42" grpId="0" animBg="1"/>
      <p:bldP spid="42" grpId="1" animBg="1"/>
      <p:bldP spid="43" grpId="0" animBg="1"/>
      <p:bldP spid="43" grpId="1" animBg="1"/>
      <p:bldP spid="44" grpId="0" animBg="1"/>
      <p:bldP spid="44" grpId="1" animBg="1"/>
      <p:bldP spid="4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原创设计师QQ598969553      _1"/>
          <p:cNvSpPr/>
          <p:nvPr/>
        </p:nvSpPr>
        <p:spPr>
          <a:xfrm>
            <a:off x="2906824" y="906574"/>
            <a:ext cx="3330351" cy="3330351"/>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nvGrpSpPr>
          <p:cNvPr id="46" name="原创设计师QQ598969553      _2"/>
          <p:cNvGrpSpPr/>
          <p:nvPr/>
        </p:nvGrpSpPr>
        <p:grpSpPr>
          <a:xfrm>
            <a:off x="3013024" y="1033703"/>
            <a:ext cx="2606803" cy="2585874"/>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sp>
        <p:nvSpPr>
          <p:cNvPr id="49" name="原创设计师QQ598969553      _3"/>
          <p:cNvSpPr txBox="1"/>
          <p:nvPr/>
        </p:nvSpPr>
        <p:spPr>
          <a:xfrm>
            <a:off x="3766012" y="2219376"/>
            <a:ext cx="1568450" cy="400110"/>
          </a:xfrm>
          <a:prstGeom prst="rect">
            <a:avLst/>
          </a:prstGeom>
          <a:noFill/>
        </p:spPr>
        <p:txBody>
          <a:bodyPr wrap="square" rtlCol="0">
            <a:spAutoFit/>
          </a:bodyPr>
          <a:lstStyle/>
          <a:p>
            <a:pPr algn="ctr"/>
            <a:r>
              <a:rPr lang="en-US" altLang="zh-CN" sz="2000" dirty="0">
                <a:solidFill>
                  <a:schemeClr val="accent1"/>
                </a:solidFill>
                <a:ea typeface="微软雅黑" panose="020B0503020204020204" pitchFamily="34" charset="-122"/>
              </a:rPr>
              <a:t>PART 05</a:t>
            </a:r>
            <a:endParaRPr lang="zh-CN" altLang="en-US" sz="2000" dirty="0">
              <a:solidFill>
                <a:schemeClr val="accent1"/>
              </a:solidFill>
              <a:ea typeface="微软雅黑" panose="020B0503020204020204" pitchFamily="34" charset="-122"/>
            </a:endParaRPr>
          </a:p>
        </p:txBody>
      </p:sp>
      <p:sp>
        <p:nvSpPr>
          <p:cNvPr id="50" name="原创设计师QQ598969553      _4"/>
          <p:cNvSpPr txBox="1"/>
          <p:nvPr/>
        </p:nvSpPr>
        <p:spPr>
          <a:xfrm>
            <a:off x="3661237" y="2578861"/>
            <a:ext cx="1778000" cy="400110"/>
          </a:xfrm>
          <a:prstGeom prst="rect">
            <a:avLst/>
          </a:prstGeom>
          <a:noFill/>
        </p:spPr>
        <p:txBody>
          <a:bodyPr wrap="square" rtlCol="0">
            <a:spAutoFit/>
          </a:bodyPr>
          <a:lstStyle/>
          <a:p>
            <a:pPr algn="ctr"/>
            <a:r>
              <a:rPr lang="zh-CN" altLang="en-US" sz="2000" b="1" dirty="0">
                <a:solidFill>
                  <a:prstClr val="black"/>
                </a:solidFill>
                <a:latin typeface="微软雅黑" panose="020B0503020204020204" pitchFamily="34" charset="-122"/>
                <a:ea typeface="微软雅黑" panose="020B0503020204020204" pitchFamily="34" charset="-122"/>
              </a:rPr>
              <a:t>财务计划报表</a:t>
            </a:r>
          </a:p>
        </p:txBody>
      </p:sp>
      <p:sp>
        <p:nvSpPr>
          <p:cNvPr id="51" name="原创设计师QQ598969553      _5"/>
          <p:cNvSpPr>
            <a:spLocks noEditPoints="1"/>
          </p:cNvSpPr>
          <p:nvPr/>
        </p:nvSpPr>
        <p:spPr bwMode="auto">
          <a:xfrm>
            <a:off x="3186037" y="1242715"/>
            <a:ext cx="338138" cy="334963"/>
          </a:xfrm>
          <a:custGeom>
            <a:avLst/>
            <a:gdLst>
              <a:gd name="T0" fmla="*/ 41 w 96"/>
              <a:gd name="T1" fmla="*/ 67 h 95"/>
              <a:gd name="T2" fmla="*/ 49 w 96"/>
              <a:gd name="T3" fmla="*/ 80 h 95"/>
              <a:gd name="T4" fmla="*/ 43 w 96"/>
              <a:gd name="T5" fmla="*/ 91 h 95"/>
              <a:gd name="T6" fmla="*/ 5 w 96"/>
              <a:gd name="T7" fmla="*/ 91 h 95"/>
              <a:gd name="T8" fmla="*/ 9 w 96"/>
              <a:gd name="T9" fmla="*/ 78 h 95"/>
              <a:gd name="T10" fmla="*/ 1 w 96"/>
              <a:gd name="T11" fmla="*/ 68 h 95"/>
              <a:gd name="T12" fmla="*/ 9 w 96"/>
              <a:gd name="T13" fmla="*/ 55 h 95"/>
              <a:gd name="T14" fmla="*/ 7 w 96"/>
              <a:gd name="T15" fmla="*/ 43 h 95"/>
              <a:gd name="T16" fmla="*/ 1 w 96"/>
              <a:gd name="T17" fmla="*/ 29 h 95"/>
              <a:gd name="T18" fmla="*/ 39 w 96"/>
              <a:gd name="T19" fmla="*/ 29 h 95"/>
              <a:gd name="T20" fmla="*/ 41 w 96"/>
              <a:gd name="T21" fmla="*/ 41 h 95"/>
              <a:gd name="T22" fmla="*/ 47 w 96"/>
              <a:gd name="T23" fmla="*/ 56 h 95"/>
              <a:gd name="T24" fmla="*/ 60 w 96"/>
              <a:gd name="T25" fmla="*/ 1 h 95"/>
              <a:gd name="T26" fmla="*/ 54 w 96"/>
              <a:gd name="T27" fmla="*/ 15 h 95"/>
              <a:gd name="T28" fmla="*/ 47 w 96"/>
              <a:gd name="T29" fmla="*/ 20 h 95"/>
              <a:gd name="T30" fmla="*/ 55 w 96"/>
              <a:gd name="T31" fmla="*/ 33 h 95"/>
              <a:gd name="T32" fmla="*/ 54 w 96"/>
              <a:gd name="T33" fmla="*/ 45 h 95"/>
              <a:gd name="T34" fmla="*/ 54 w 96"/>
              <a:gd name="T35" fmla="*/ 58 h 95"/>
              <a:gd name="T36" fmla="*/ 57 w 96"/>
              <a:gd name="T37" fmla="*/ 64 h 95"/>
              <a:gd name="T38" fmla="*/ 55 w 96"/>
              <a:gd name="T39" fmla="*/ 77 h 95"/>
              <a:gd name="T40" fmla="*/ 61 w 96"/>
              <a:gd name="T41" fmla="*/ 92 h 95"/>
              <a:gd name="T42" fmla="*/ 94 w 96"/>
              <a:gd name="T43" fmla="*/ 88 h 95"/>
              <a:gd name="T44" fmla="*/ 95 w 96"/>
              <a:gd name="T45" fmla="*/ 75 h 95"/>
              <a:gd name="T46" fmla="*/ 91 w 96"/>
              <a:gd name="T47" fmla="*/ 61 h 95"/>
              <a:gd name="T48" fmla="*/ 93 w 96"/>
              <a:gd name="T49" fmla="*/ 48 h 95"/>
              <a:gd name="T50" fmla="*/ 93 w 96"/>
              <a:gd name="T51" fmla="*/ 35 h 95"/>
              <a:gd name="T52" fmla="*/ 86 w 96"/>
              <a:gd name="T53" fmla="*/ 30 h 95"/>
              <a:gd name="T54" fmla="*/ 85 w 96"/>
              <a:gd name="T55" fmla="*/ 18 h 95"/>
              <a:gd name="T56" fmla="*/ 93 w 96"/>
              <a:gd name="T57" fmla="*/ 5 h 95"/>
              <a:gd name="T58" fmla="*/ 78 w 96"/>
              <a:gd name="T59" fmla="*/ 18 h 95"/>
              <a:gd name="T60" fmla="*/ 67 w 96"/>
              <a:gd name="T61" fmla="*/ 21 h 95"/>
              <a:gd name="T62" fmla="*/ 63 w 96"/>
              <a:gd name="T63" fmla="*/ 18 h 95"/>
              <a:gd name="T64" fmla="*/ 88 w 96"/>
              <a:gd name="T65" fmla="*/ 5 h 95"/>
              <a:gd name="T66" fmla="*/ 58 w 96"/>
              <a:gd name="T67" fmla="*/ 5 h 95"/>
              <a:gd name="T68" fmla="*/ 78 w 96"/>
              <a:gd name="T69" fmla="*/ 33 h 95"/>
              <a:gd name="T70" fmla="*/ 73 w 96"/>
              <a:gd name="T71" fmla="*/ 36 h 95"/>
              <a:gd name="T72" fmla="*/ 63 w 96"/>
              <a:gd name="T73" fmla="*/ 33 h 95"/>
              <a:gd name="T74" fmla="*/ 86 w 96"/>
              <a:gd name="T75" fmla="*/ 48 h 95"/>
              <a:gd name="T76" fmla="*/ 62 w 96"/>
              <a:gd name="T77" fmla="*/ 50 h 95"/>
              <a:gd name="T78" fmla="*/ 73 w 96"/>
              <a:gd name="T79" fmla="*/ 48 h 95"/>
              <a:gd name="T80" fmla="*/ 92 w 96"/>
              <a:gd name="T81" fmla="*/ 64 h 95"/>
              <a:gd name="T82" fmla="*/ 62 w 96"/>
              <a:gd name="T83" fmla="*/ 64 h 95"/>
              <a:gd name="T84" fmla="*/ 83 w 96"/>
              <a:gd name="T85" fmla="*/ 63 h 95"/>
              <a:gd name="T86" fmla="*/ 86 w 96"/>
              <a:gd name="T87" fmla="*/ 79 h 95"/>
              <a:gd name="T88" fmla="*/ 62 w 96"/>
              <a:gd name="T89" fmla="*/ 78 h 95"/>
              <a:gd name="T90" fmla="*/ 9 w 96"/>
              <a:gd name="T91" fmla="*/ 81 h 95"/>
              <a:gd name="T92" fmla="*/ 40 w 96"/>
              <a:gd name="T93" fmla="*/ 70 h 95"/>
              <a:gd name="T94" fmla="*/ 41 w 96"/>
              <a:gd name="T95" fmla="*/ 71 h 95"/>
              <a:gd name="T96" fmla="*/ 33 w 96"/>
              <a:gd name="T97" fmla="*/ 43 h 95"/>
              <a:gd name="T98" fmla="*/ 13 w 96"/>
              <a:gd name="T99" fmla="*/ 45 h 95"/>
              <a:gd name="T100" fmla="*/ 43 w 96"/>
              <a:gd name="T101" fmla="*/ 45 h 95"/>
              <a:gd name="T102" fmla="*/ 20 w 96"/>
              <a:gd name="T103" fmla="*/ 29 h 95"/>
              <a:gd name="T104" fmla="*/ 20 w 96"/>
              <a:gd name="T105" fmla="*/ 32 h 95"/>
              <a:gd name="T106" fmla="*/ 34 w 96"/>
              <a:gd name="T107" fmla="*/ 59 h 95"/>
              <a:gd name="T108" fmla="*/ 9 w 96"/>
              <a:gd name="T109" fmla="*/ 58 h 95"/>
              <a:gd name="T110" fmla="*/ 33 w 96"/>
              <a:gd name="T11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 h="95">
                <a:moveTo>
                  <a:pt x="40" y="58"/>
                </a:moveTo>
                <a:cubicBezTo>
                  <a:pt x="40" y="58"/>
                  <a:pt x="40" y="58"/>
                  <a:pt x="40" y="58"/>
                </a:cubicBezTo>
                <a:cubicBezTo>
                  <a:pt x="41" y="59"/>
                  <a:pt x="41" y="59"/>
                  <a:pt x="41" y="60"/>
                </a:cubicBezTo>
                <a:cubicBezTo>
                  <a:pt x="41" y="67"/>
                  <a:pt x="41" y="67"/>
                  <a:pt x="41" y="67"/>
                </a:cubicBezTo>
                <a:cubicBezTo>
                  <a:pt x="41" y="67"/>
                  <a:pt x="41" y="67"/>
                  <a:pt x="42" y="67"/>
                </a:cubicBezTo>
                <a:cubicBezTo>
                  <a:pt x="45" y="68"/>
                  <a:pt x="47" y="69"/>
                  <a:pt x="48" y="70"/>
                </a:cubicBezTo>
                <a:cubicBezTo>
                  <a:pt x="48" y="70"/>
                  <a:pt x="49" y="71"/>
                  <a:pt x="49" y="71"/>
                </a:cubicBezTo>
                <a:cubicBezTo>
                  <a:pt x="49" y="74"/>
                  <a:pt x="49" y="77"/>
                  <a:pt x="49" y="80"/>
                </a:cubicBezTo>
                <a:cubicBezTo>
                  <a:pt x="48" y="81"/>
                  <a:pt x="48" y="81"/>
                  <a:pt x="48" y="81"/>
                </a:cubicBezTo>
                <a:cubicBezTo>
                  <a:pt x="47" y="82"/>
                  <a:pt x="46" y="83"/>
                  <a:pt x="44" y="83"/>
                </a:cubicBezTo>
                <a:cubicBezTo>
                  <a:pt x="44" y="90"/>
                  <a:pt x="44" y="90"/>
                  <a:pt x="44" y="90"/>
                </a:cubicBezTo>
                <a:cubicBezTo>
                  <a:pt x="44" y="91"/>
                  <a:pt x="44" y="91"/>
                  <a:pt x="43" y="91"/>
                </a:cubicBezTo>
                <a:cubicBezTo>
                  <a:pt x="42" y="92"/>
                  <a:pt x="40" y="93"/>
                  <a:pt x="37" y="94"/>
                </a:cubicBezTo>
                <a:cubicBezTo>
                  <a:pt x="34" y="94"/>
                  <a:pt x="29" y="95"/>
                  <a:pt x="24" y="95"/>
                </a:cubicBezTo>
                <a:cubicBezTo>
                  <a:pt x="19" y="95"/>
                  <a:pt x="15" y="94"/>
                  <a:pt x="11" y="94"/>
                </a:cubicBezTo>
                <a:cubicBezTo>
                  <a:pt x="8" y="93"/>
                  <a:pt x="6" y="92"/>
                  <a:pt x="5" y="91"/>
                </a:cubicBezTo>
                <a:cubicBezTo>
                  <a:pt x="5" y="91"/>
                  <a:pt x="4" y="91"/>
                  <a:pt x="4" y="90"/>
                </a:cubicBezTo>
                <a:cubicBezTo>
                  <a:pt x="4" y="87"/>
                  <a:pt x="4" y="84"/>
                  <a:pt x="4" y="81"/>
                </a:cubicBezTo>
                <a:cubicBezTo>
                  <a:pt x="4" y="81"/>
                  <a:pt x="4" y="80"/>
                  <a:pt x="5" y="80"/>
                </a:cubicBezTo>
                <a:cubicBezTo>
                  <a:pt x="6" y="79"/>
                  <a:pt x="7" y="78"/>
                  <a:pt x="9" y="78"/>
                </a:cubicBezTo>
                <a:cubicBezTo>
                  <a:pt x="9" y="72"/>
                  <a:pt x="9" y="72"/>
                  <a:pt x="9" y="72"/>
                </a:cubicBezTo>
                <a:cubicBezTo>
                  <a:pt x="9" y="72"/>
                  <a:pt x="8" y="72"/>
                  <a:pt x="8" y="72"/>
                </a:cubicBezTo>
                <a:cubicBezTo>
                  <a:pt x="5" y="72"/>
                  <a:pt x="3" y="71"/>
                  <a:pt x="2" y="70"/>
                </a:cubicBezTo>
                <a:cubicBezTo>
                  <a:pt x="1" y="69"/>
                  <a:pt x="1" y="69"/>
                  <a:pt x="1" y="68"/>
                </a:cubicBezTo>
                <a:cubicBezTo>
                  <a:pt x="1" y="65"/>
                  <a:pt x="1" y="62"/>
                  <a:pt x="1" y="60"/>
                </a:cubicBezTo>
                <a:cubicBezTo>
                  <a:pt x="1" y="59"/>
                  <a:pt x="1" y="59"/>
                  <a:pt x="2" y="58"/>
                </a:cubicBezTo>
                <a:cubicBezTo>
                  <a:pt x="3" y="57"/>
                  <a:pt x="5" y="56"/>
                  <a:pt x="8" y="56"/>
                </a:cubicBezTo>
                <a:cubicBezTo>
                  <a:pt x="8" y="56"/>
                  <a:pt x="9" y="56"/>
                  <a:pt x="9" y="55"/>
                </a:cubicBezTo>
                <a:cubicBezTo>
                  <a:pt x="9" y="55"/>
                  <a:pt x="8" y="55"/>
                  <a:pt x="8" y="54"/>
                </a:cubicBezTo>
                <a:cubicBezTo>
                  <a:pt x="8" y="51"/>
                  <a:pt x="8" y="48"/>
                  <a:pt x="8" y="45"/>
                </a:cubicBezTo>
                <a:cubicBezTo>
                  <a:pt x="8" y="45"/>
                  <a:pt x="9" y="44"/>
                  <a:pt x="9" y="44"/>
                </a:cubicBezTo>
                <a:cubicBezTo>
                  <a:pt x="8" y="44"/>
                  <a:pt x="8" y="44"/>
                  <a:pt x="7" y="43"/>
                </a:cubicBezTo>
                <a:cubicBezTo>
                  <a:pt x="4" y="43"/>
                  <a:pt x="2" y="42"/>
                  <a:pt x="1" y="41"/>
                </a:cubicBezTo>
                <a:cubicBezTo>
                  <a:pt x="0" y="41"/>
                  <a:pt x="0" y="40"/>
                  <a:pt x="0" y="39"/>
                </a:cubicBezTo>
                <a:cubicBezTo>
                  <a:pt x="0" y="37"/>
                  <a:pt x="0" y="34"/>
                  <a:pt x="0" y="31"/>
                </a:cubicBezTo>
                <a:cubicBezTo>
                  <a:pt x="0" y="30"/>
                  <a:pt x="0" y="30"/>
                  <a:pt x="1" y="29"/>
                </a:cubicBezTo>
                <a:cubicBezTo>
                  <a:pt x="2" y="28"/>
                  <a:pt x="4" y="27"/>
                  <a:pt x="7" y="27"/>
                </a:cubicBezTo>
                <a:cubicBezTo>
                  <a:pt x="10" y="26"/>
                  <a:pt x="15" y="26"/>
                  <a:pt x="20" y="26"/>
                </a:cubicBezTo>
                <a:cubicBezTo>
                  <a:pt x="25" y="26"/>
                  <a:pt x="29" y="26"/>
                  <a:pt x="33" y="27"/>
                </a:cubicBezTo>
                <a:cubicBezTo>
                  <a:pt x="36" y="27"/>
                  <a:pt x="38" y="28"/>
                  <a:pt x="39" y="29"/>
                </a:cubicBezTo>
                <a:cubicBezTo>
                  <a:pt x="39" y="30"/>
                  <a:pt x="40" y="30"/>
                  <a:pt x="40" y="31"/>
                </a:cubicBezTo>
                <a:cubicBezTo>
                  <a:pt x="40" y="34"/>
                  <a:pt x="40" y="37"/>
                  <a:pt x="40" y="39"/>
                </a:cubicBezTo>
                <a:cubicBezTo>
                  <a:pt x="39" y="40"/>
                  <a:pt x="39" y="41"/>
                  <a:pt x="39" y="41"/>
                </a:cubicBezTo>
                <a:cubicBezTo>
                  <a:pt x="40" y="41"/>
                  <a:pt x="40" y="41"/>
                  <a:pt x="41" y="41"/>
                </a:cubicBezTo>
                <a:cubicBezTo>
                  <a:pt x="44" y="42"/>
                  <a:pt x="46" y="43"/>
                  <a:pt x="47" y="44"/>
                </a:cubicBezTo>
                <a:cubicBezTo>
                  <a:pt x="48" y="44"/>
                  <a:pt x="48" y="45"/>
                  <a:pt x="48" y="45"/>
                </a:cubicBezTo>
                <a:cubicBezTo>
                  <a:pt x="48" y="48"/>
                  <a:pt x="48" y="51"/>
                  <a:pt x="48" y="54"/>
                </a:cubicBezTo>
                <a:cubicBezTo>
                  <a:pt x="48" y="55"/>
                  <a:pt x="48" y="55"/>
                  <a:pt x="47" y="56"/>
                </a:cubicBezTo>
                <a:cubicBezTo>
                  <a:pt x="46" y="56"/>
                  <a:pt x="44" y="57"/>
                  <a:pt x="41" y="58"/>
                </a:cubicBezTo>
                <a:cubicBezTo>
                  <a:pt x="41" y="58"/>
                  <a:pt x="40" y="58"/>
                  <a:pt x="40" y="58"/>
                </a:cubicBezTo>
                <a:close/>
                <a:moveTo>
                  <a:pt x="73" y="0"/>
                </a:moveTo>
                <a:cubicBezTo>
                  <a:pt x="68" y="0"/>
                  <a:pt x="64" y="1"/>
                  <a:pt x="60" y="1"/>
                </a:cubicBezTo>
                <a:cubicBezTo>
                  <a:pt x="58" y="2"/>
                  <a:pt x="55" y="3"/>
                  <a:pt x="54" y="4"/>
                </a:cubicBezTo>
                <a:cubicBezTo>
                  <a:pt x="54" y="4"/>
                  <a:pt x="54" y="4"/>
                  <a:pt x="54" y="5"/>
                </a:cubicBezTo>
                <a:cubicBezTo>
                  <a:pt x="54" y="8"/>
                  <a:pt x="54" y="11"/>
                  <a:pt x="54" y="14"/>
                </a:cubicBezTo>
                <a:cubicBezTo>
                  <a:pt x="54" y="14"/>
                  <a:pt x="54" y="15"/>
                  <a:pt x="54" y="15"/>
                </a:cubicBezTo>
                <a:cubicBezTo>
                  <a:pt x="55" y="16"/>
                  <a:pt x="55" y="16"/>
                  <a:pt x="55" y="16"/>
                </a:cubicBezTo>
                <a:cubicBezTo>
                  <a:pt x="55" y="16"/>
                  <a:pt x="55" y="16"/>
                  <a:pt x="54" y="16"/>
                </a:cubicBezTo>
                <a:cubicBezTo>
                  <a:pt x="51" y="17"/>
                  <a:pt x="49" y="17"/>
                  <a:pt x="48" y="18"/>
                </a:cubicBezTo>
                <a:cubicBezTo>
                  <a:pt x="48" y="19"/>
                  <a:pt x="47" y="19"/>
                  <a:pt x="47" y="20"/>
                </a:cubicBezTo>
                <a:cubicBezTo>
                  <a:pt x="47" y="23"/>
                  <a:pt x="47" y="26"/>
                  <a:pt x="47" y="28"/>
                </a:cubicBezTo>
                <a:cubicBezTo>
                  <a:pt x="47" y="29"/>
                  <a:pt x="48" y="30"/>
                  <a:pt x="48" y="30"/>
                </a:cubicBezTo>
                <a:cubicBezTo>
                  <a:pt x="49" y="31"/>
                  <a:pt x="51" y="32"/>
                  <a:pt x="54" y="32"/>
                </a:cubicBezTo>
                <a:cubicBezTo>
                  <a:pt x="54" y="32"/>
                  <a:pt x="55" y="33"/>
                  <a:pt x="55" y="33"/>
                </a:cubicBezTo>
                <a:cubicBezTo>
                  <a:pt x="54" y="33"/>
                  <a:pt x="54" y="33"/>
                  <a:pt x="54" y="33"/>
                </a:cubicBezTo>
                <a:cubicBezTo>
                  <a:pt x="53" y="34"/>
                  <a:pt x="53" y="34"/>
                  <a:pt x="53" y="35"/>
                </a:cubicBezTo>
                <a:cubicBezTo>
                  <a:pt x="53" y="38"/>
                  <a:pt x="53" y="41"/>
                  <a:pt x="53" y="43"/>
                </a:cubicBezTo>
                <a:cubicBezTo>
                  <a:pt x="53" y="44"/>
                  <a:pt x="53" y="44"/>
                  <a:pt x="54" y="45"/>
                </a:cubicBezTo>
                <a:cubicBezTo>
                  <a:pt x="55" y="46"/>
                  <a:pt x="56" y="46"/>
                  <a:pt x="57" y="47"/>
                </a:cubicBezTo>
                <a:cubicBezTo>
                  <a:pt x="56" y="47"/>
                  <a:pt x="55" y="48"/>
                  <a:pt x="55" y="48"/>
                </a:cubicBezTo>
                <a:cubicBezTo>
                  <a:pt x="54" y="49"/>
                  <a:pt x="54" y="49"/>
                  <a:pt x="54" y="50"/>
                </a:cubicBezTo>
                <a:cubicBezTo>
                  <a:pt x="54" y="52"/>
                  <a:pt x="54" y="55"/>
                  <a:pt x="54" y="58"/>
                </a:cubicBezTo>
                <a:cubicBezTo>
                  <a:pt x="54" y="59"/>
                  <a:pt x="54" y="59"/>
                  <a:pt x="55" y="60"/>
                </a:cubicBezTo>
                <a:cubicBezTo>
                  <a:pt x="56" y="61"/>
                  <a:pt x="57" y="61"/>
                  <a:pt x="59" y="62"/>
                </a:cubicBezTo>
                <a:cubicBezTo>
                  <a:pt x="59" y="62"/>
                  <a:pt x="58" y="62"/>
                  <a:pt x="58" y="63"/>
                </a:cubicBezTo>
                <a:cubicBezTo>
                  <a:pt x="57" y="63"/>
                  <a:pt x="57" y="64"/>
                  <a:pt x="57" y="64"/>
                </a:cubicBezTo>
                <a:cubicBezTo>
                  <a:pt x="57" y="67"/>
                  <a:pt x="57" y="70"/>
                  <a:pt x="57" y="73"/>
                </a:cubicBezTo>
                <a:cubicBezTo>
                  <a:pt x="57" y="74"/>
                  <a:pt x="57" y="74"/>
                  <a:pt x="58" y="75"/>
                </a:cubicBezTo>
                <a:cubicBezTo>
                  <a:pt x="58" y="75"/>
                  <a:pt x="58" y="75"/>
                  <a:pt x="59" y="76"/>
                </a:cubicBezTo>
                <a:cubicBezTo>
                  <a:pt x="57" y="76"/>
                  <a:pt x="56" y="77"/>
                  <a:pt x="55" y="77"/>
                </a:cubicBezTo>
                <a:cubicBezTo>
                  <a:pt x="54" y="78"/>
                  <a:pt x="54" y="78"/>
                  <a:pt x="54" y="79"/>
                </a:cubicBezTo>
                <a:cubicBezTo>
                  <a:pt x="54" y="82"/>
                  <a:pt x="54" y="85"/>
                  <a:pt x="54" y="88"/>
                </a:cubicBezTo>
                <a:cubicBezTo>
                  <a:pt x="54" y="88"/>
                  <a:pt x="54" y="89"/>
                  <a:pt x="55" y="89"/>
                </a:cubicBezTo>
                <a:cubicBezTo>
                  <a:pt x="56" y="90"/>
                  <a:pt x="58" y="91"/>
                  <a:pt x="61" y="92"/>
                </a:cubicBezTo>
                <a:cubicBezTo>
                  <a:pt x="64" y="92"/>
                  <a:pt x="69" y="92"/>
                  <a:pt x="74" y="92"/>
                </a:cubicBezTo>
                <a:cubicBezTo>
                  <a:pt x="79" y="92"/>
                  <a:pt x="84" y="92"/>
                  <a:pt x="87" y="92"/>
                </a:cubicBezTo>
                <a:cubicBezTo>
                  <a:pt x="90" y="91"/>
                  <a:pt x="92" y="90"/>
                  <a:pt x="93" y="89"/>
                </a:cubicBezTo>
                <a:cubicBezTo>
                  <a:pt x="93" y="89"/>
                  <a:pt x="94" y="89"/>
                  <a:pt x="94" y="88"/>
                </a:cubicBezTo>
                <a:cubicBezTo>
                  <a:pt x="94" y="85"/>
                  <a:pt x="94" y="82"/>
                  <a:pt x="94" y="79"/>
                </a:cubicBezTo>
                <a:cubicBezTo>
                  <a:pt x="94" y="78"/>
                  <a:pt x="94" y="78"/>
                  <a:pt x="93" y="77"/>
                </a:cubicBezTo>
                <a:cubicBezTo>
                  <a:pt x="93" y="77"/>
                  <a:pt x="92" y="77"/>
                  <a:pt x="92" y="76"/>
                </a:cubicBezTo>
                <a:cubicBezTo>
                  <a:pt x="93" y="76"/>
                  <a:pt x="95" y="75"/>
                  <a:pt x="95" y="75"/>
                </a:cubicBezTo>
                <a:cubicBezTo>
                  <a:pt x="96" y="74"/>
                  <a:pt x="96" y="74"/>
                  <a:pt x="96" y="73"/>
                </a:cubicBezTo>
                <a:cubicBezTo>
                  <a:pt x="96" y="70"/>
                  <a:pt x="96" y="67"/>
                  <a:pt x="96" y="64"/>
                </a:cubicBezTo>
                <a:cubicBezTo>
                  <a:pt x="96" y="64"/>
                  <a:pt x="96" y="63"/>
                  <a:pt x="96" y="63"/>
                </a:cubicBezTo>
                <a:cubicBezTo>
                  <a:pt x="95" y="62"/>
                  <a:pt x="93" y="61"/>
                  <a:pt x="91" y="61"/>
                </a:cubicBezTo>
                <a:cubicBezTo>
                  <a:pt x="92" y="61"/>
                  <a:pt x="92" y="60"/>
                  <a:pt x="93" y="60"/>
                </a:cubicBezTo>
                <a:cubicBezTo>
                  <a:pt x="93" y="59"/>
                  <a:pt x="94" y="59"/>
                  <a:pt x="94" y="58"/>
                </a:cubicBezTo>
                <a:cubicBezTo>
                  <a:pt x="94" y="55"/>
                  <a:pt x="94" y="52"/>
                  <a:pt x="94" y="50"/>
                </a:cubicBezTo>
                <a:cubicBezTo>
                  <a:pt x="94" y="49"/>
                  <a:pt x="94" y="49"/>
                  <a:pt x="93" y="48"/>
                </a:cubicBezTo>
                <a:cubicBezTo>
                  <a:pt x="92" y="47"/>
                  <a:pt x="91" y="47"/>
                  <a:pt x="90" y="46"/>
                </a:cubicBezTo>
                <a:cubicBezTo>
                  <a:pt x="91" y="46"/>
                  <a:pt x="91" y="46"/>
                  <a:pt x="92" y="45"/>
                </a:cubicBezTo>
                <a:cubicBezTo>
                  <a:pt x="92" y="45"/>
                  <a:pt x="93" y="44"/>
                  <a:pt x="93" y="43"/>
                </a:cubicBezTo>
                <a:cubicBezTo>
                  <a:pt x="93" y="41"/>
                  <a:pt x="93" y="38"/>
                  <a:pt x="93" y="35"/>
                </a:cubicBezTo>
                <a:cubicBezTo>
                  <a:pt x="93" y="34"/>
                  <a:pt x="92" y="34"/>
                  <a:pt x="92" y="33"/>
                </a:cubicBezTo>
                <a:cubicBezTo>
                  <a:pt x="91" y="32"/>
                  <a:pt x="89" y="31"/>
                  <a:pt x="86" y="31"/>
                </a:cubicBezTo>
                <a:cubicBezTo>
                  <a:pt x="86" y="31"/>
                  <a:pt x="85" y="31"/>
                  <a:pt x="85" y="31"/>
                </a:cubicBezTo>
                <a:cubicBezTo>
                  <a:pt x="86" y="31"/>
                  <a:pt x="86" y="30"/>
                  <a:pt x="86" y="30"/>
                </a:cubicBezTo>
                <a:cubicBezTo>
                  <a:pt x="87" y="30"/>
                  <a:pt x="87" y="29"/>
                  <a:pt x="87" y="28"/>
                </a:cubicBezTo>
                <a:cubicBezTo>
                  <a:pt x="87" y="26"/>
                  <a:pt x="87" y="23"/>
                  <a:pt x="87" y="20"/>
                </a:cubicBezTo>
                <a:cubicBezTo>
                  <a:pt x="87" y="19"/>
                  <a:pt x="87" y="19"/>
                  <a:pt x="86" y="18"/>
                </a:cubicBezTo>
                <a:cubicBezTo>
                  <a:pt x="86" y="18"/>
                  <a:pt x="86" y="18"/>
                  <a:pt x="85" y="18"/>
                </a:cubicBezTo>
                <a:cubicBezTo>
                  <a:pt x="86" y="18"/>
                  <a:pt x="86" y="18"/>
                  <a:pt x="86" y="18"/>
                </a:cubicBezTo>
                <a:cubicBezTo>
                  <a:pt x="89" y="17"/>
                  <a:pt x="91" y="16"/>
                  <a:pt x="92" y="15"/>
                </a:cubicBezTo>
                <a:cubicBezTo>
                  <a:pt x="93" y="15"/>
                  <a:pt x="93" y="15"/>
                  <a:pt x="93" y="14"/>
                </a:cubicBezTo>
                <a:cubicBezTo>
                  <a:pt x="93" y="11"/>
                  <a:pt x="93" y="8"/>
                  <a:pt x="93" y="5"/>
                </a:cubicBezTo>
                <a:cubicBezTo>
                  <a:pt x="93" y="5"/>
                  <a:pt x="93" y="4"/>
                  <a:pt x="92" y="3"/>
                </a:cubicBezTo>
                <a:cubicBezTo>
                  <a:pt x="91" y="2"/>
                  <a:pt x="89" y="2"/>
                  <a:pt x="86" y="1"/>
                </a:cubicBezTo>
                <a:cubicBezTo>
                  <a:pt x="83" y="1"/>
                  <a:pt x="78" y="0"/>
                  <a:pt x="73" y="0"/>
                </a:cubicBezTo>
                <a:close/>
                <a:moveTo>
                  <a:pt x="78" y="18"/>
                </a:moveTo>
                <a:cubicBezTo>
                  <a:pt x="78" y="19"/>
                  <a:pt x="79" y="19"/>
                  <a:pt x="79" y="19"/>
                </a:cubicBezTo>
                <a:cubicBezTo>
                  <a:pt x="81" y="19"/>
                  <a:pt x="82" y="19"/>
                  <a:pt x="82" y="19"/>
                </a:cubicBezTo>
                <a:cubicBezTo>
                  <a:pt x="82" y="20"/>
                  <a:pt x="81" y="20"/>
                  <a:pt x="79" y="20"/>
                </a:cubicBezTo>
                <a:cubicBezTo>
                  <a:pt x="76" y="21"/>
                  <a:pt x="72" y="21"/>
                  <a:pt x="67" y="21"/>
                </a:cubicBezTo>
                <a:cubicBezTo>
                  <a:pt x="62" y="21"/>
                  <a:pt x="58" y="21"/>
                  <a:pt x="55" y="20"/>
                </a:cubicBezTo>
                <a:cubicBezTo>
                  <a:pt x="53" y="20"/>
                  <a:pt x="52" y="20"/>
                  <a:pt x="52" y="19"/>
                </a:cubicBezTo>
                <a:cubicBezTo>
                  <a:pt x="52" y="19"/>
                  <a:pt x="53" y="19"/>
                  <a:pt x="55" y="19"/>
                </a:cubicBezTo>
                <a:cubicBezTo>
                  <a:pt x="57" y="18"/>
                  <a:pt x="60" y="18"/>
                  <a:pt x="63" y="18"/>
                </a:cubicBezTo>
                <a:cubicBezTo>
                  <a:pt x="66" y="18"/>
                  <a:pt x="69" y="19"/>
                  <a:pt x="73" y="19"/>
                </a:cubicBezTo>
                <a:cubicBezTo>
                  <a:pt x="75" y="19"/>
                  <a:pt x="76" y="19"/>
                  <a:pt x="78" y="18"/>
                </a:cubicBezTo>
                <a:close/>
                <a:moveTo>
                  <a:pt x="85" y="4"/>
                </a:moveTo>
                <a:cubicBezTo>
                  <a:pt x="87" y="4"/>
                  <a:pt x="88" y="4"/>
                  <a:pt x="88" y="5"/>
                </a:cubicBezTo>
                <a:cubicBezTo>
                  <a:pt x="88" y="5"/>
                  <a:pt x="87" y="5"/>
                  <a:pt x="85" y="5"/>
                </a:cubicBezTo>
                <a:cubicBezTo>
                  <a:pt x="82" y="6"/>
                  <a:pt x="78" y="6"/>
                  <a:pt x="73" y="6"/>
                </a:cubicBezTo>
                <a:cubicBezTo>
                  <a:pt x="69" y="6"/>
                  <a:pt x="64" y="6"/>
                  <a:pt x="61" y="5"/>
                </a:cubicBezTo>
                <a:cubicBezTo>
                  <a:pt x="59" y="5"/>
                  <a:pt x="58" y="5"/>
                  <a:pt x="58" y="5"/>
                </a:cubicBezTo>
                <a:cubicBezTo>
                  <a:pt x="58" y="4"/>
                  <a:pt x="59" y="4"/>
                  <a:pt x="61" y="4"/>
                </a:cubicBezTo>
                <a:cubicBezTo>
                  <a:pt x="64" y="3"/>
                  <a:pt x="69" y="3"/>
                  <a:pt x="73" y="3"/>
                </a:cubicBezTo>
                <a:cubicBezTo>
                  <a:pt x="78" y="3"/>
                  <a:pt x="82" y="3"/>
                  <a:pt x="85" y="4"/>
                </a:cubicBezTo>
                <a:close/>
                <a:moveTo>
                  <a:pt x="78" y="33"/>
                </a:moveTo>
                <a:cubicBezTo>
                  <a:pt x="80" y="33"/>
                  <a:pt x="83" y="33"/>
                  <a:pt x="85" y="34"/>
                </a:cubicBezTo>
                <a:cubicBezTo>
                  <a:pt x="87" y="34"/>
                  <a:pt x="88" y="34"/>
                  <a:pt x="88" y="34"/>
                </a:cubicBezTo>
                <a:cubicBezTo>
                  <a:pt x="88" y="35"/>
                  <a:pt x="87" y="35"/>
                  <a:pt x="85" y="35"/>
                </a:cubicBezTo>
                <a:cubicBezTo>
                  <a:pt x="82" y="36"/>
                  <a:pt x="78" y="36"/>
                  <a:pt x="73" y="36"/>
                </a:cubicBezTo>
                <a:cubicBezTo>
                  <a:pt x="68" y="36"/>
                  <a:pt x="64" y="36"/>
                  <a:pt x="61" y="35"/>
                </a:cubicBezTo>
                <a:cubicBezTo>
                  <a:pt x="59" y="35"/>
                  <a:pt x="58" y="35"/>
                  <a:pt x="58" y="34"/>
                </a:cubicBezTo>
                <a:cubicBezTo>
                  <a:pt x="58" y="34"/>
                  <a:pt x="59" y="34"/>
                  <a:pt x="61" y="34"/>
                </a:cubicBezTo>
                <a:cubicBezTo>
                  <a:pt x="61" y="33"/>
                  <a:pt x="62" y="33"/>
                  <a:pt x="63" y="33"/>
                </a:cubicBezTo>
                <a:cubicBezTo>
                  <a:pt x="64" y="33"/>
                  <a:pt x="66" y="33"/>
                  <a:pt x="67" y="33"/>
                </a:cubicBezTo>
                <a:cubicBezTo>
                  <a:pt x="71" y="33"/>
                  <a:pt x="75" y="33"/>
                  <a:pt x="78" y="33"/>
                </a:cubicBezTo>
                <a:close/>
                <a:moveTo>
                  <a:pt x="82" y="48"/>
                </a:moveTo>
                <a:cubicBezTo>
                  <a:pt x="83" y="48"/>
                  <a:pt x="85" y="48"/>
                  <a:pt x="86" y="48"/>
                </a:cubicBezTo>
                <a:cubicBezTo>
                  <a:pt x="88" y="49"/>
                  <a:pt x="89" y="49"/>
                  <a:pt x="89" y="49"/>
                </a:cubicBezTo>
                <a:cubicBezTo>
                  <a:pt x="89" y="49"/>
                  <a:pt x="88" y="50"/>
                  <a:pt x="86" y="50"/>
                </a:cubicBezTo>
                <a:cubicBezTo>
                  <a:pt x="83" y="50"/>
                  <a:pt x="79" y="51"/>
                  <a:pt x="74" y="51"/>
                </a:cubicBezTo>
                <a:cubicBezTo>
                  <a:pt x="69" y="51"/>
                  <a:pt x="65" y="50"/>
                  <a:pt x="62" y="50"/>
                </a:cubicBezTo>
                <a:cubicBezTo>
                  <a:pt x="60" y="50"/>
                  <a:pt x="59" y="49"/>
                  <a:pt x="59" y="49"/>
                </a:cubicBezTo>
                <a:cubicBezTo>
                  <a:pt x="59" y="49"/>
                  <a:pt x="60" y="49"/>
                  <a:pt x="62" y="48"/>
                </a:cubicBezTo>
                <a:cubicBezTo>
                  <a:pt x="63" y="48"/>
                  <a:pt x="64" y="48"/>
                  <a:pt x="65" y="48"/>
                </a:cubicBezTo>
                <a:cubicBezTo>
                  <a:pt x="68" y="48"/>
                  <a:pt x="70" y="48"/>
                  <a:pt x="73" y="48"/>
                </a:cubicBezTo>
                <a:cubicBezTo>
                  <a:pt x="76" y="48"/>
                  <a:pt x="79" y="48"/>
                  <a:pt x="82" y="48"/>
                </a:cubicBezTo>
                <a:close/>
                <a:moveTo>
                  <a:pt x="83" y="63"/>
                </a:moveTo>
                <a:cubicBezTo>
                  <a:pt x="85" y="63"/>
                  <a:pt x="87" y="63"/>
                  <a:pt x="89" y="63"/>
                </a:cubicBezTo>
                <a:cubicBezTo>
                  <a:pt x="91" y="64"/>
                  <a:pt x="92" y="64"/>
                  <a:pt x="92" y="64"/>
                </a:cubicBezTo>
                <a:cubicBezTo>
                  <a:pt x="92" y="64"/>
                  <a:pt x="91" y="64"/>
                  <a:pt x="89" y="65"/>
                </a:cubicBezTo>
                <a:cubicBezTo>
                  <a:pt x="86" y="65"/>
                  <a:pt x="81" y="66"/>
                  <a:pt x="77" y="66"/>
                </a:cubicBezTo>
                <a:cubicBezTo>
                  <a:pt x="72" y="66"/>
                  <a:pt x="68" y="65"/>
                  <a:pt x="65" y="65"/>
                </a:cubicBezTo>
                <a:cubicBezTo>
                  <a:pt x="62" y="64"/>
                  <a:pt x="62" y="64"/>
                  <a:pt x="62" y="64"/>
                </a:cubicBezTo>
                <a:cubicBezTo>
                  <a:pt x="62" y="64"/>
                  <a:pt x="62" y="64"/>
                  <a:pt x="65" y="63"/>
                </a:cubicBezTo>
                <a:cubicBezTo>
                  <a:pt x="65" y="63"/>
                  <a:pt x="66" y="63"/>
                  <a:pt x="67" y="63"/>
                </a:cubicBezTo>
                <a:cubicBezTo>
                  <a:pt x="69" y="63"/>
                  <a:pt x="72" y="63"/>
                  <a:pt x="74" y="63"/>
                </a:cubicBezTo>
                <a:cubicBezTo>
                  <a:pt x="77" y="63"/>
                  <a:pt x="81" y="63"/>
                  <a:pt x="83" y="63"/>
                </a:cubicBezTo>
                <a:close/>
                <a:moveTo>
                  <a:pt x="84" y="78"/>
                </a:moveTo>
                <a:cubicBezTo>
                  <a:pt x="85" y="78"/>
                  <a:pt x="85" y="78"/>
                  <a:pt x="86" y="78"/>
                </a:cubicBezTo>
                <a:cubicBezTo>
                  <a:pt x="88" y="78"/>
                  <a:pt x="89" y="78"/>
                  <a:pt x="89" y="79"/>
                </a:cubicBezTo>
                <a:cubicBezTo>
                  <a:pt x="89" y="79"/>
                  <a:pt x="88" y="79"/>
                  <a:pt x="86" y="79"/>
                </a:cubicBezTo>
                <a:cubicBezTo>
                  <a:pt x="83" y="80"/>
                  <a:pt x="79" y="80"/>
                  <a:pt x="74" y="80"/>
                </a:cubicBezTo>
                <a:cubicBezTo>
                  <a:pt x="69" y="80"/>
                  <a:pt x="65" y="80"/>
                  <a:pt x="62" y="79"/>
                </a:cubicBezTo>
                <a:cubicBezTo>
                  <a:pt x="60" y="79"/>
                  <a:pt x="59" y="79"/>
                  <a:pt x="59" y="79"/>
                </a:cubicBezTo>
                <a:cubicBezTo>
                  <a:pt x="59" y="78"/>
                  <a:pt x="60" y="78"/>
                  <a:pt x="62" y="78"/>
                </a:cubicBezTo>
                <a:cubicBezTo>
                  <a:pt x="63" y="78"/>
                  <a:pt x="65" y="77"/>
                  <a:pt x="66" y="77"/>
                </a:cubicBezTo>
                <a:cubicBezTo>
                  <a:pt x="69" y="78"/>
                  <a:pt x="73" y="78"/>
                  <a:pt x="77" y="78"/>
                </a:cubicBezTo>
                <a:cubicBezTo>
                  <a:pt x="79" y="78"/>
                  <a:pt x="82" y="78"/>
                  <a:pt x="84" y="78"/>
                </a:cubicBezTo>
                <a:close/>
                <a:moveTo>
                  <a:pt x="9" y="81"/>
                </a:moveTo>
                <a:cubicBezTo>
                  <a:pt x="9" y="81"/>
                  <a:pt x="9" y="81"/>
                  <a:pt x="9" y="81"/>
                </a:cubicBezTo>
                <a:cubicBezTo>
                  <a:pt x="9" y="81"/>
                  <a:pt x="9" y="81"/>
                  <a:pt x="9" y="81"/>
                </a:cubicBezTo>
                <a:cubicBezTo>
                  <a:pt x="9" y="81"/>
                  <a:pt x="9" y="81"/>
                  <a:pt x="9" y="81"/>
                </a:cubicBezTo>
                <a:close/>
                <a:moveTo>
                  <a:pt x="40" y="70"/>
                </a:moveTo>
                <a:cubicBezTo>
                  <a:pt x="40" y="70"/>
                  <a:pt x="40" y="70"/>
                  <a:pt x="40" y="70"/>
                </a:cubicBezTo>
                <a:cubicBezTo>
                  <a:pt x="39" y="71"/>
                  <a:pt x="37" y="72"/>
                  <a:pt x="34" y="72"/>
                </a:cubicBezTo>
                <a:cubicBezTo>
                  <a:pt x="34" y="72"/>
                  <a:pt x="33" y="72"/>
                  <a:pt x="33" y="72"/>
                </a:cubicBezTo>
                <a:cubicBezTo>
                  <a:pt x="36" y="72"/>
                  <a:pt x="39" y="72"/>
                  <a:pt x="41" y="71"/>
                </a:cubicBezTo>
                <a:cubicBezTo>
                  <a:pt x="43" y="71"/>
                  <a:pt x="44" y="71"/>
                  <a:pt x="44" y="71"/>
                </a:cubicBezTo>
                <a:cubicBezTo>
                  <a:pt x="44" y="71"/>
                  <a:pt x="43" y="70"/>
                  <a:pt x="41" y="70"/>
                </a:cubicBezTo>
                <a:cubicBezTo>
                  <a:pt x="41" y="70"/>
                  <a:pt x="40" y="70"/>
                  <a:pt x="40" y="70"/>
                </a:cubicBezTo>
                <a:close/>
                <a:moveTo>
                  <a:pt x="33" y="43"/>
                </a:moveTo>
                <a:cubicBezTo>
                  <a:pt x="33" y="43"/>
                  <a:pt x="33" y="43"/>
                  <a:pt x="33" y="43"/>
                </a:cubicBezTo>
                <a:cubicBezTo>
                  <a:pt x="29" y="44"/>
                  <a:pt x="25" y="44"/>
                  <a:pt x="20" y="44"/>
                </a:cubicBezTo>
                <a:cubicBezTo>
                  <a:pt x="18" y="44"/>
                  <a:pt x="17" y="44"/>
                  <a:pt x="15" y="44"/>
                </a:cubicBezTo>
                <a:cubicBezTo>
                  <a:pt x="14" y="44"/>
                  <a:pt x="13" y="45"/>
                  <a:pt x="13" y="45"/>
                </a:cubicBezTo>
                <a:cubicBezTo>
                  <a:pt x="13" y="45"/>
                  <a:pt x="14" y="45"/>
                  <a:pt x="16" y="46"/>
                </a:cubicBezTo>
                <a:cubicBezTo>
                  <a:pt x="19" y="46"/>
                  <a:pt x="23" y="46"/>
                  <a:pt x="28" y="46"/>
                </a:cubicBezTo>
                <a:cubicBezTo>
                  <a:pt x="33" y="46"/>
                  <a:pt x="37" y="46"/>
                  <a:pt x="40" y="46"/>
                </a:cubicBezTo>
                <a:cubicBezTo>
                  <a:pt x="42" y="45"/>
                  <a:pt x="43" y="45"/>
                  <a:pt x="43" y="45"/>
                </a:cubicBezTo>
                <a:cubicBezTo>
                  <a:pt x="43" y="45"/>
                  <a:pt x="42" y="44"/>
                  <a:pt x="40" y="44"/>
                </a:cubicBezTo>
                <a:cubicBezTo>
                  <a:pt x="38" y="44"/>
                  <a:pt x="36" y="43"/>
                  <a:pt x="33" y="43"/>
                </a:cubicBezTo>
                <a:close/>
                <a:moveTo>
                  <a:pt x="32" y="30"/>
                </a:moveTo>
                <a:cubicBezTo>
                  <a:pt x="29" y="29"/>
                  <a:pt x="25" y="29"/>
                  <a:pt x="20" y="29"/>
                </a:cubicBezTo>
                <a:cubicBezTo>
                  <a:pt x="15" y="29"/>
                  <a:pt x="11" y="29"/>
                  <a:pt x="8" y="30"/>
                </a:cubicBezTo>
                <a:cubicBezTo>
                  <a:pt x="6" y="30"/>
                  <a:pt x="5" y="30"/>
                  <a:pt x="5" y="30"/>
                </a:cubicBezTo>
                <a:cubicBezTo>
                  <a:pt x="5" y="31"/>
                  <a:pt x="6" y="31"/>
                  <a:pt x="8" y="31"/>
                </a:cubicBezTo>
                <a:cubicBezTo>
                  <a:pt x="11" y="32"/>
                  <a:pt x="15" y="32"/>
                  <a:pt x="20" y="32"/>
                </a:cubicBezTo>
                <a:cubicBezTo>
                  <a:pt x="25" y="32"/>
                  <a:pt x="29" y="32"/>
                  <a:pt x="32" y="31"/>
                </a:cubicBezTo>
                <a:cubicBezTo>
                  <a:pt x="34" y="31"/>
                  <a:pt x="35" y="31"/>
                  <a:pt x="35" y="30"/>
                </a:cubicBezTo>
                <a:cubicBezTo>
                  <a:pt x="35" y="30"/>
                  <a:pt x="34" y="30"/>
                  <a:pt x="32" y="30"/>
                </a:cubicBezTo>
                <a:close/>
                <a:moveTo>
                  <a:pt x="34" y="59"/>
                </a:moveTo>
                <a:cubicBezTo>
                  <a:pt x="32" y="59"/>
                  <a:pt x="30" y="59"/>
                  <a:pt x="28" y="59"/>
                </a:cubicBezTo>
                <a:cubicBezTo>
                  <a:pt x="23" y="59"/>
                  <a:pt x="19" y="58"/>
                  <a:pt x="15" y="58"/>
                </a:cubicBezTo>
                <a:cubicBezTo>
                  <a:pt x="15" y="58"/>
                  <a:pt x="15" y="58"/>
                  <a:pt x="15" y="58"/>
                </a:cubicBezTo>
                <a:cubicBezTo>
                  <a:pt x="13" y="58"/>
                  <a:pt x="11" y="58"/>
                  <a:pt x="9" y="58"/>
                </a:cubicBezTo>
                <a:cubicBezTo>
                  <a:pt x="7" y="59"/>
                  <a:pt x="6" y="59"/>
                  <a:pt x="6" y="59"/>
                </a:cubicBezTo>
                <a:cubicBezTo>
                  <a:pt x="6" y="59"/>
                  <a:pt x="7" y="60"/>
                  <a:pt x="9" y="60"/>
                </a:cubicBezTo>
                <a:cubicBezTo>
                  <a:pt x="12" y="60"/>
                  <a:pt x="16" y="61"/>
                  <a:pt x="21" y="61"/>
                </a:cubicBezTo>
                <a:cubicBezTo>
                  <a:pt x="26" y="61"/>
                  <a:pt x="30" y="60"/>
                  <a:pt x="33" y="60"/>
                </a:cubicBezTo>
                <a:cubicBezTo>
                  <a:pt x="35" y="60"/>
                  <a:pt x="36" y="59"/>
                  <a:pt x="36" y="59"/>
                </a:cubicBezTo>
                <a:cubicBezTo>
                  <a:pt x="36" y="59"/>
                  <a:pt x="35" y="59"/>
                  <a:pt x="34" y="59"/>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a typeface="微软雅黑" panose="020B0503020204020204" pitchFamily="34" charset="-122"/>
            </a:endParaRPr>
          </a:p>
        </p:txBody>
      </p:sp>
      <p:pic>
        <p:nvPicPr>
          <p:cNvPr id="9"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008200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原创设计师QQ598969553      _1" descr="C:\Users\Administrator\Desktop\424011974205484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6754" y="1393532"/>
            <a:ext cx="1558837" cy="1033755"/>
          </a:xfrm>
          <a:prstGeom prst="rect">
            <a:avLst/>
          </a:prstGeom>
          <a:noFill/>
          <a:extLst>
            <a:ext uri="{909E8E84-426E-40DD-AFC4-6F175D3DCCD1}">
              <a14:hiddenFill xmlns:a14="http://schemas.microsoft.com/office/drawing/2010/main">
                <a:solidFill>
                  <a:srgbClr val="FFFFFF"/>
                </a:solidFill>
              </a14:hiddenFill>
            </a:ext>
          </a:extLst>
        </p:spPr>
      </p:pic>
      <p:pic>
        <p:nvPicPr>
          <p:cNvPr id="21" name="原创设计师QQ598969553      _2" descr="C:\Users\Administrator\Desktop\W02010090338187108292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1790" y="1433027"/>
            <a:ext cx="1578999" cy="1042140"/>
          </a:xfrm>
          <a:prstGeom prst="rect">
            <a:avLst/>
          </a:prstGeom>
          <a:noFill/>
          <a:extLst>
            <a:ext uri="{909E8E84-426E-40DD-AFC4-6F175D3DCCD1}">
              <a14:hiddenFill xmlns:a14="http://schemas.microsoft.com/office/drawing/2010/main">
                <a:solidFill>
                  <a:srgbClr val="FFFFFF"/>
                </a:solidFill>
              </a14:hiddenFill>
            </a:ext>
          </a:extLst>
        </p:spPr>
      </p:pic>
      <p:pic>
        <p:nvPicPr>
          <p:cNvPr id="22" name="原创设计师QQ598969553      _3" descr="C:\Users\Administrator\Desktop\424011974205484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5198" y="1393532"/>
            <a:ext cx="1566597" cy="1033755"/>
          </a:xfrm>
          <a:prstGeom prst="rect">
            <a:avLst/>
          </a:prstGeom>
          <a:noFill/>
          <a:extLst>
            <a:ext uri="{909E8E84-426E-40DD-AFC4-6F175D3DCCD1}">
              <a14:hiddenFill xmlns:a14="http://schemas.microsoft.com/office/drawing/2010/main">
                <a:solidFill>
                  <a:srgbClr val="FFFFFF"/>
                </a:solidFill>
              </a14:hiddenFill>
            </a:ext>
          </a:extLst>
        </p:spPr>
      </p:pic>
      <p:pic>
        <p:nvPicPr>
          <p:cNvPr id="18" name="原创设计师QQ598969553      _4" descr="C:\Users\Administrator\Desktop\W02010090338187108292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493" y="1433027"/>
            <a:ext cx="1578999" cy="1042140"/>
          </a:xfrm>
          <a:prstGeom prst="rect">
            <a:avLst/>
          </a:prstGeom>
          <a:noFill/>
          <a:extLst>
            <a:ext uri="{909E8E84-426E-40DD-AFC4-6F175D3DCCD1}">
              <a14:hiddenFill xmlns:a14="http://schemas.microsoft.com/office/drawing/2010/main">
                <a:solidFill>
                  <a:srgbClr val="FFFFFF"/>
                </a:solidFill>
              </a14:hiddenFill>
            </a:ext>
          </a:extLst>
        </p:spPr>
      </p:pic>
      <p:sp>
        <p:nvSpPr>
          <p:cNvPr id="41" name="原创设计师QQ598969553      _5"/>
          <p:cNvSpPr>
            <a:spLocks noChangeArrowheads="1"/>
          </p:cNvSpPr>
          <p:nvPr/>
        </p:nvSpPr>
        <p:spPr bwMode="auto">
          <a:xfrm>
            <a:off x="701683" y="2330499"/>
            <a:ext cx="1586808" cy="303779"/>
          </a:xfrm>
          <a:prstGeom prst="rect">
            <a:avLst/>
          </a:prstGeom>
          <a:solidFill>
            <a:schemeClr val="accent1"/>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r>
              <a:rPr lang="zh-CN" altLang="en-US" sz="1350" dirty="0">
                <a:solidFill>
                  <a:srgbClr val="FFFFFF"/>
                </a:solidFill>
                <a:latin typeface="微软雅黑" pitchFamily="34" charset="-122"/>
                <a:ea typeface="微软雅黑" panose="020B0503020204020204" pitchFamily="34" charset="-122"/>
              </a:rPr>
              <a:t>产品一</a:t>
            </a:r>
          </a:p>
        </p:txBody>
      </p:sp>
      <p:sp>
        <p:nvSpPr>
          <p:cNvPr id="40" name="原创设计师QQ598969553      _6"/>
          <p:cNvSpPr txBox="1">
            <a:spLocks noChangeArrowheads="1"/>
          </p:cNvSpPr>
          <p:nvPr/>
        </p:nvSpPr>
        <p:spPr bwMode="auto">
          <a:xfrm>
            <a:off x="605886" y="3362928"/>
            <a:ext cx="1781375" cy="121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83" tIns="42342" rIns="84683" bIns="4234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050" dirty="0">
                <a:solidFill>
                  <a:schemeClr val="tx1">
                    <a:lumMod val="65000"/>
                    <a:lumOff val="35000"/>
                  </a:schemeClr>
                </a:solidFill>
                <a:latin typeface="微软雅黑" panose="020B0503020204020204" pitchFamily="34" charset="-122"/>
              </a:rPr>
              <a:t>单击此处添加对图片的说明文字单击此处添加对图片的说明文字</a:t>
            </a:r>
            <a:r>
              <a:rPr lang="en-US" altLang="zh-CN" sz="1050" dirty="0">
                <a:solidFill>
                  <a:schemeClr val="tx1">
                    <a:lumMod val="65000"/>
                    <a:lumOff val="35000"/>
                  </a:schemeClr>
                </a:solidFill>
                <a:latin typeface="微软雅黑" panose="020B0503020204020204" pitchFamily="34" charset="-122"/>
              </a:rPr>
              <a:t>.</a:t>
            </a:r>
            <a:endParaRPr lang="zh-CN" altLang="en-US" sz="1050" dirty="0">
              <a:solidFill>
                <a:schemeClr val="tx1">
                  <a:lumMod val="65000"/>
                  <a:lumOff val="35000"/>
                </a:schemeClr>
              </a:solidFill>
              <a:latin typeface="微软雅黑" panose="020B0503020204020204" pitchFamily="34" charset="-122"/>
            </a:endParaRPr>
          </a:p>
        </p:txBody>
      </p:sp>
      <p:sp>
        <p:nvSpPr>
          <p:cNvPr id="42" name="原创设计师QQ598969553      _7"/>
          <p:cNvSpPr>
            <a:spLocks noChangeArrowheads="1"/>
          </p:cNvSpPr>
          <p:nvPr/>
        </p:nvSpPr>
        <p:spPr bwMode="auto">
          <a:xfrm>
            <a:off x="2685198" y="2330499"/>
            <a:ext cx="1586808" cy="303779"/>
          </a:xfrm>
          <a:prstGeom prst="rect">
            <a:avLst/>
          </a:prstGeom>
          <a:solidFill>
            <a:schemeClr val="accent1">
              <a:lumMod val="60000"/>
              <a:lumOff val="40000"/>
            </a:schemeClr>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r>
              <a:rPr lang="zh-CN" altLang="en-US" sz="1350" dirty="0">
                <a:solidFill>
                  <a:srgbClr val="FFFFFF"/>
                </a:solidFill>
                <a:latin typeface="微软雅黑" pitchFamily="34" charset="-122"/>
                <a:ea typeface="微软雅黑" panose="020B0503020204020204" pitchFamily="34" charset="-122"/>
              </a:rPr>
              <a:t>产品二</a:t>
            </a:r>
          </a:p>
        </p:txBody>
      </p:sp>
      <p:sp>
        <p:nvSpPr>
          <p:cNvPr id="43" name="原创设计师QQ598969553      _8"/>
          <p:cNvSpPr>
            <a:spLocks noChangeArrowheads="1"/>
          </p:cNvSpPr>
          <p:nvPr/>
        </p:nvSpPr>
        <p:spPr bwMode="auto">
          <a:xfrm>
            <a:off x="4721790" y="2323279"/>
            <a:ext cx="1586808" cy="303778"/>
          </a:xfrm>
          <a:prstGeom prst="rect">
            <a:avLst/>
          </a:prstGeom>
          <a:solidFill>
            <a:schemeClr val="accent3"/>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r>
              <a:rPr lang="zh-CN" altLang="en-US" sz="1350" dirty="0">
                <a:solidFill>
                  <a:srgbClr val="FFFFFF"/>
                </a:solidFill>
                <a:latin typeface="微软雅黑" pitchFamily="34" charset="-122"/>
                <a:ea typeface="微软雅黑" panose="020B0503020204020204" pitchFamily="34" charset="-122"/>
              </a:rPr>
              <a:t>产品三</a:t>
            </a:r>
          </a:p>
        </p:txBody>
      </p:sp>
      <p:sp>
        <p:nvSpPr>
          <p:cNvPr id="50" name="原创设计师QQ598969553      _9"/>
          <p:cNvSpPr>
            <a:spLocks noChangeArrowheads="1"/>
          </p:cNvSpPr>
          <p:nvPr/>
        </p:nvSpPr>
        <p:spPr bwMode="auto">
          <a:xfrm>
            <a:off x="6836754" y="2323278"/>
            <a:ext cx="1586808" cy="303778"/>
          </a:xfrm>
          <a:prstGeom prst="rect">
            <a:avLst/>
          </a:prstGeom>
          <a:solidFill>
            <a:schemeClr val="accent1">
              <a:lumMod val="60000"/>
              <a:lumOff val="40000"/>
            </a:schemeClr>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r>
              <a:rPr lang="zh-CN" altLang="en-US" sz="1350" dirty="0">
                <a:solidFill>
                  <a:srgbClr val="FFFFFF"/>
                </a:solidFill>
                <a:latin typeface="微软雅黑" pitchFamily="34" charset="-122"/>
                <a:ea typeface="微软雅黑" panose="020B0503020204020204" pitchFamily="34" charset="-122"/>
              </a:rPr>
              <a:t>产品四</a:t>
            </a:r>
          </a:p>
        </p:txBody>
      </p:sp>
      <p:sp>
        <p:nvSpPr>
          <p:cNvPr id="52" name="原创设计师QQ598969553      _10"/>
          <p:cNvSpPr txBox="1">
            <a:spLocks noChangeArrowheads="1"/>
          </p:cNvSpPr>
          <p:nvPr/>
        </p:nvSpPr>
        <p:spPr bwMode="auto">
          <a:xfrm>
            <a:off x="4625993" y="3384013"/>
            <a:ext cx="1781375" cy="121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83" tIns="42342" rIns="84683" bIns="4234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050" dirty="0">
                <a:solidFill>
                  <a:schemeClr val="tx1">
                    <a:lumMod val="65000"/>
                    <a:lumOff val="35000"/>
                  </a:schemeClr>
                </a:solidFill>
                <a:latin typeface="微软雅黑" panose="020B0503020204020204" pitchFamily="34" charset="-122"/>
              </a:rPr>
              <a:t>单击此处添加对图片的说明文字单击此处添加对图片的说明文字</a:t>
            </a:r>
            <a:r>
              <a:rPr lang="en-US" altLang="zh-CN" sz="1050" dirty="0">
                <a:solidFill>
                  <a:schemeClr val="tx1">
                    <a:lumMod val="65000"/>
                    <a:lumOff val="35000"/>
                  </a:schemeClr>
                </a:solidFill>
                <a:latin typeface="微软雅黑" panose="020B0503020204020204" pitchFamily="34" charset="-122"/>
              </a:rPr>
              <a:t>.</a:t>
            </a:r>
            <a:endParaRPr lang="zh-CN" altLang="en-US" sz="1050" dirty="0">
              <a:solidFill>
                <a:schemeClr val="tx1">
                  <a:lumMod val="65000"/>
                  <a:lumOff val="35000"/>
                </a:schemeClr>
              </a:solidFill>
              <a:latin typeface="微软雅黑" panose="020B0503020204020204" pitchFamily="34" charset="-122"/>
            </a:endParaRPr>
          </a:p>
        </p:txBody>
      </p:sp>
      <p:sp>
        <p:nvSpPr>
          <p:cNvPr id="53" name="原创设计师QQ598969553      _11"/>
          <p:cNvSpPr txBox="1">
            <a:spLocks noChangeArrowheads="1"/>
          </p:cNvSpPr>
          <p:nvPr/>
        </p:nvSpPr>
        <p:spPr bwMode="auto">
          <a:xfrm>
            <a:off x="9418063" y="4267553"/>
            <a:ext cx="1781375" cy="121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83" tIns="42342" rIns="84683" bIns="4234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050" dirty="0">
                <a:solidFill>
                  <a:schemeClr val="bg2"/>
                </a:solidFill>
                <a:latin typeface="微软雅黑" panose="020B0503020204020204" pitchFamily="34" charset="-122"/>
              </a:rPr>
              <a:t>单击此处添加对图片的说明文字单击此处添加对图片的说明文字</a:t>
            </a:r>
            <a:r>
              <a:rPr lang="en-US" altLang="zh-CN" sz="1050" dirty="0">
                <a:solidFill>
                  <a:schemeClr val="bg2"/>
                </a:solidFill>
                <a:latin typeface="微软雅黑" panose="020B0503020204020204" pitchFamily="34" charset="-122"/>
              </a:rPr>
              <a:t>.</a:t>
            </a:r>
            <a:endParaRPr lang="zh-CN" altLang="en-US" sz="1050" dirty="0">
              <a:solidFill>
                <a:schemeClr val="bg2"/>
              </a:solidFill>
              <a:latin typeface="微软雅黑" panose="020B0503020204020204" pitchFamily="34" charset="-122"/>
            </a:endParaRPr>
          </a:p>
        </p:txBody>
      </p:sp>
      <p:sp>
        <p:nvSpPr>
          <p:cNvPr id="16" name="原创设计师QQ598969553      _12"/>
          <p:cNvSpPr txBox="1">
            <a:spLocks noChangeArrowheads="1"/>
          </p:cNvSpPr>
          <p:nvPr/>
        </p:nvSpPr>
        <p:spPr bwMode="auto">
          <a:xfrm>
            <a:off x="2587914" y="3381653"/>
            <a:ext cx="1781375" cy="121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83" tIns="42342" rIns="84683" bIns="4234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050" dirty="0">
                <a:solidFill>
                  <a:schemeClr val="tx1">
                    <a:lumMod val="65000"/>
                    <a:lumOff val="35000"/>
                  </a:schemeClr>
                </a:solidFill>
                <a:latin typeface="微软雅黑" panose="020B0503020204020204" pitchFamily="34" charset="-122"/>
              </a:rPr>
              <a:t>单击此处添加对图片的说明文字单击此处添加对图片的说明文字</a:t>
            </a:r>
            <a:r>
              <a:rPr lang="en-US" altLang="zh-CN" sz="1050" dirty="0">
                <a:solidFill>
                  <a:schemeClr val="tx1">
                    <a:lumMod val="65000"/>
                    <a:lumOff val="35000"/>
                  </a:schemeClr>
                </a:solidFill>
                <a:latin typeface="微软雅黑" panose="020B0503020204020204" pitchFamily="34" charset="-122"/>
              </a:rPr>
              <a:t>.</a:t>
            </a:r>
            <a:endParaRPr lang="zh-CN" altLang="en-US" sz="1050" dirty="0">
              <a:solidFill>
                <a:schemeClr val="tx1">
                  <a:lumMod val="65000"/>
                  <a:lumOff val="35000"/>
                </a:schemeClr>
              </a:solidFill>
              <a:latin typeface="微软雅黑" panose="020B0503020204020204" pitchFamily="34" charset="-122"/>
            </a:endParaRPr>
          </a:p>
        </p:txBody>
      </p:sp>
      <p:sp>
        <p:nvSpPr>
          <p:cNvPr id="23" name="原创设计师QQ598969553      _13"/>
          <p:cNvSpPr txBox="1">
            <a:spLocks noChangeArrowheads="1"/>
          </p:cNvSpPr>
          <p:nvPr/>
        </p:nvSpPr>
        <p:spPr bwMode="auto">
          <a:xfrm>
            <a:off x="6828993" y="3384013"/>
            <a:ext cx="1781375" cy="121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83" tIns="42342" rIns="84683" bIns="4234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050" dirty="0">
                <a:solidFill>
                  <a:schemeClr val="tx1">
                    <a:lumMod val="65000"/>
                    <a:lumOff val="35000"/>
                  </a:schemeClr>
                </a:solidFill>
                <a:latin typeface="微软雅黑" panose="020B0503020204020204" pitchFamily="34" charset="-122"/>
              </a:rPr>
              <a:t>单击此处添加对图片的说明文字单击此处添加对图片的说明文字</a:t>
            </a:r>
            <a:r>
              <a:rPr lang="en-US" altLang="zh-CN" sz="1050" dirty="0">
                <a:solidFill>
                  <a:schemeClr val="tx1">
                    <a:lumMod val="65000"/>
                    <a:lumOff val="35000"/>
                  </a:schemeClr>
                </a:solidFill>
                <a:latin typeface="微软雅黑" panose="020B0503020204020204" pitchFamily="34" charset="-122"/>
              </a:rPr>
              <a:t>.</a:t>
            </a:r>
            <a:endParaRPr lang="zh-CN" altLang="en-US" sz="1050" dirty="0">
              <a:solidFill>
                <a:schemeClr val="tx1">
                  <a:lumMod val="65000"/>
                  <a:lumOff val="35000"/>
                </a:schemeClr>
              </a:solidFill>
              <a:latin typeface="微软雅黑" panose="020B0503020204020204" pitchFamily="34" charset="-122"/>
            </a:endParaRPr>
          </a:p>
        </p:txBody>
      </p:sp>
      <p:grpSp>
        <p:nvGrpSpPr>
          <p:cNvPr id="24" name="原创设计师QQ598969553      _14"/>
          <p:cNvGrpSpPr/>
          <p:nvPr/>
        </p:nvGrpSpPr>
        <p:grpSpPr>
          <a:xfrm>
            <a:off x="668102" y="2967893"/>
            <a:ext cx="1276690" cy="313084"/>
            <a:chOff x="1793812" y="4421987"/>
            <a:chExt cx="1702648" cy="417543"/>
          </a:xfrm>
        </p:grpSpPr>
        <p:sp>
          <p:nvSpPr>
            <p:cNvPr id="25" name="圆角矩形 24"/>
            <p:cNvSpPr/>
            <p:nvPr/>
          </p:nvSpPr>
          <p:spPr>
            <a:xfrm>
              <a:off x="1793812" y="4421987"/>
              <a:ext cx="1702648" cy="404014"/>
            </a:xfrm>
            <a:prstGeom prst="roundRect">
              <a:avLst>
                <a:gd name="adj" fmla="val 50000"/>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26" name="文本框 48"/>
            <p:cNvSpPr txBox="1"/>
            <p:nvPr/>
          </p:nvSpPr>
          <p:spPr>
            <a:xfrm>
              <a:off x="2065738" y="4439328"/>
              <a:ext cx="1169822" cy="400202"/>
            </a:xfrm>
            <a:prstGeom prst="rect">
              <a:avLst/>
            </a:prstGeom>
            <a:noFill/>
          </p:spPr>
          <p:txBody>
            <a:bodyPr wrap="none" rtlCol="0">
              <a:spAutoFit/>
            </a:bodyPr>
            <a:lstStyle/>
            <a:p>
              <a:r>
                <a:rPr lang="zh-CN" altLang="en-US" sz="1350" dirty="0">
                  <a:solidFill>
                    <a:schemeClr val="bg1"/>
                  </a:solidFill>
                  <a:ea typeface="微软雅黑" panose="020B0503020204020204" pitchFamily="34" charset="-122"/>
                </a:rPr>
                <a:t>添加标题</a:t>
              </a:r>
            </a:p>
          </p:txBody>
        </p:sp>
      </p:grpSp>
      <p:grpSp>
        <p:nvGrpSpPr>
          <p:cNvPr id="27" name="原创设计师QQ598969553      _15"/>
          <p:cNvGrpSpPr/>
          <p:nvPr/>
        </p:nvGrpSpPr>
        <p:grpSpPr>
          <a:xfrm>
            <a:off x="2663774" y="2967893"/>
            <a:ext cx="1276690" cy="313084"/>
            <a:chOff x="1793812" y="4421987"/>
            <a:chExt cx="1702648" cy="417543"/>
          </a:xfrm>
        </p:grpSpPr>
        <p:sp>
          <p:nvSpPr>
            <p:cNvPr id="28" name="圆角矩形 27"/>
            <p:cNvSpPr/>
            <p:nvPr/>
          </p:nvSpPr>
          <p:spPr>
            <a:xfrm>
              <a:off x="1793812" y="4421987"/>
              <a:ext cx="1702648" cy="404014"/>
            </a:xfrm>
            <a:prstGeom prst="roundRect">
              <a:avLst>
                <a:gd name="adj" fmla="val 50000"/>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29" name="文本框 48"/>
            <p:cNvSpPr txBox="1"/>
            <p:nvPr/>
          </p:nvSpPr>
          <p:spPr>
            <a:xfrm>
              <a:off x="2065738" y="4439328"/>
              <a:ext cx="1169822" cy="400202"/>
            </a:xfrm>
            <a:prstGeom prst="rect">
              <a:avLst/>
            </a:prstGeom>
            <a:noFill/>
          </p:spPr>
          <p:txBody>
            <a:bodyPr wrap="none" rtlCol="0">
              <a:spAutoFit/>
            </a:bodyPr>
            <a:lstStyle/>
            <a:p>
              <a:r>
                <a:rPr lang="zh-CN" altLang="en-US" sz="1350" dirty="0">
                  <a:solidFill>
                    <a:schemeClr val="bg1"/>
                  </a:solidFill>
                  <a:ea typeface="微软雅黑" panose="020B0503020204020204" pitchFamily="34" charset="-122"/>
                </a:rPr>
                <a:t>添加标题</a:t>
              </a:r>
            </a:p>
          </p:txBody>
        </p:sp>
      </p:grpSp>
      <p:grpSp>
        <p:nvGrpSpPr>
          <p:cNvPr id="30" name="原创设计师QQ598969553      _16"/>
          <p:cNvGrpSpPr/>
          <p:nvPr/>
        </p:nvGrpSpPr>
        <p:grpSpPr>
          <a:xfrm>
            <a:off x="4721790" y="2967893"/>
            <a:ext cx="1276690" cy="313084"/>
            <a:chOff x="1793812" y="4421987"/>
            <a:chExt cx="1702648" cy="417543"/>
          </a:xfrm>
        </p:grpSpPr>
        <p:sp>
          <p:nvSpPr>
            <p:cNvPr id="31" name="圆角矩形 30"/>
            <p:cNvSpPr/>
            <p:nvPr/>
          </p:nvSpPr>
          <p:spPr>
            <a:xfrm>
              <a:off x="1793812" y="4421987"/>
              <a:ext cx="1702648" cy="404014"/>
            </a:xfrm>
            <a:prstGeom prst="roundRect">
              <a:avLst>
                <a:gd name="adj" fmla="val 50000"/>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2" name="文本框 48"/>
            <p:cNvSpPr txBox="1"/>
            <p:nvPr/>
          </p:nvSpPr>
          <p:spPr>
            <a:xfrm>
              <a:off x="2065738" y="4439328"/>
              <a:ext cx="1169822" cy="400202"/>
            </a:xfrm>
            <a:prstGeom prst="rect">
              <a:avLst/>
            </a:prstGeom>
            <a:noFill/>
          </p:spPr>
          <p:txBody>
            <a:bodyPr wrap="none" rtlCol="0">
              <a:spAutoFit/>
            </a:bodyPr>
            <a:lstStyle/>
            <a:p>
              <a:r>
                <a:rPr lang="zh-CN" altLang="en-US" sz="1350" dirty="0">
                  <a:solidFill>
                    <a:schemeClr val="bg1"/>
                  </a:solidFill>
                  <a:ea typeface="微软雅黑" panose="020B0503020204020204" pitchFamily="34" charset="-122"/>
                </a:rPr>
                <a:t>添加标题</a:t>
              </a:r>
            </a:p>
          </p:txBody>
        </p:sp>
      </p:grpSp>
      <p:grpSp>
        <p:nvGrpSpPr>
          <p:cNvPr id="33" name="原创设计师QQ598969553      _17"/>
          <p:cNvGrpSpPr/>
          <p:nvPr/>
        </p:nvGrpSpPr>
        <p:grpSpPr>
          <a:xfrm>
            <a:off x="6836754" y="2967893"/>
            <a:ext cx="1276690" cy="313084"/>
            <a:chOff x="1793812" y="4421987"/>
            <a:chExt cx="1702648" cy="417543"/>
          </a:xfrm>
        </p:grpSpPr>
        <p:sp>
          <p:nvSpPr>
            <p:cNvPr id="34" name="圆角矩形 33"/>
            <p:cNvSpPr/>
            <p:nvPr/>
          </p:nvSpPr>
          <p:spPr>
            <a:xfrm>
              <a:off x="1793812" y="4421987"/>
              <a:ext cx="1702648" cy="404014"/>
            </a:xfrm>
            <a:prstGeom prst="roundRect">
              <a:avLst>
                <a:gd name="adj" fmla="val 50000"/>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350">
                <a:solidFill>
                  <a:prstClr val="black"/>
                </a:solidFill>
                <a:ea typeface="微软雅黑" panose="020B0503020204020204" pitchFamily="34" charset="-122"/>
              </a:endParaRPr>
            </a:p>
          </p:txBody>
        </p:sp>
        <p:sp>
          <p:nvSpPr>
            <p:cNvPr id="35" name="文本框 48"/>
            <p:cNvSpPr txBox="1"/>
            <p:nvPr/>
          </p:nvSpPr>
          <p:spPr>
            <a:xfrm>
              <a:off x="2065738" y="4439328"/>
              <a:ext cx="1169822" cy="400202"/>
            </a:xfrm>
            <a:prstGeom prst="rect">
              <a:avLst/>
            </a:prstGeom>
            <a:noFill/>
          </p:spPr>
          <p:txBody>
            <a:bodyPr wrap="none" rtlCol="0">
              <a:spAutoFit/>
            </a:bodyPr>
            <a:lstStyle/>
            <a:p>
              <a:r>
                <a:rPr lang="zh-CN" altLang="en-US" sz="1350" dirty="0">
                  <a:solidFill>
                    <a:schemeClr val="bg1"/>
                  </a:solidFill>
                  <a:ea typeface="微软雅黑" panose="020B0503020204020204" pitchFamily="34" charset="-122"/>
                </a:rPr>
                <a:t>添加标题</a:t>
              </a:r>
            </a:p>
          </p:txBody>
        </p:sp>
      </p:grpSp>
      <p:pic>
        <p:nvPicPr>
          <p:cNvPr id="36" name="Picture 64"/>
          <p:cNvPicPr>
            <a:picLocks noGrp="1" noSelect="1" noRot="1" noChangeAspect="1" noMove="1" noResize="1" noChangeShapeType="1"/>
          </p:cNvPicPr>
          <p:nvPr/>
        </p:nvPicPr>
        <p:blipFill>
          <a:blip r:embed="rId5"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845032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500"/>
                                        <p:tgtEl>
                                          <p:spTgt spid="40"/>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ppt_x"/>
                                          </p:val>
                                        </p:tav>
                                        <p:tav tm="100000">
                                          <p:val>
                                            <p:strVal val="#ppt_x"/>
                                          </p:val>
                                        </p:tav>
                                      </p:tavLst>
                                    </p:anim>
                                    <p:anim calcmode="lin" valueType="num">
                                      <p:cBhvr additive="base">
                                        <p:cTn id="21" dur="500" fill="hold"/>
                                        <p:tgtEl>
                                          <p:spTgt spid="42"/>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500"/>
                                        <p:tgtEl>
                                          <p:spTgt spid="22"/>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down)">
                                      <p:cBhvr>
                                        <p:cTn id="38" dur="500"/>
                                        <p:tgtEl>
                                          <p:spTgt spid="21"/>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ipe(left)">
                                      <p:cBhvr>
                                        <p:cTn id="42" dur="500"/>
                                        <p:tgtEl>
                                          <p:spTgt spid="52"/>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additive="base">
                                        <p:cTn id="46" dur="500" fill="hold"/>
                                        <p:tgtEl>
                                          <p:spTgt spid="50"/>
                                        </p:tgtEl>
                                        <p:attrNameLst>
                                          <p:attrName>ppt_x</p:attrName>
                                        </p:attrNameLst>
                                      </p:cBhvr>
                                      <p:tavLst>
                                        <p:tav tm="0">
                                          <p:val>
                                            <p:strVal val="#ppt_x"/>
                                          </p:val>
                                        </p:tav>
                                        <p:tav tm="100000">
                                          <p:val>
                                            <p:strVal val="#ppt_x"/>
                                          </p:val>
                                        </p:tav>
                                      </p:tavLst>
                                    </p:anim>
                                    <p:anim calcmode="lin" valueType="num">
                                      <p:cBhvr additive="base">
                                        <p:cTn id="47" dur="500" fill="hold"/>
                                        <p:tgtEl>
                                          <p:spTgt spid="50"/>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4"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down)">
                                      <p:cBhvr>
                                        <p:cTn id="51" dur="500"/>
                                        <p:tgtEl>
                                          <p:spTgt spid="1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left)">
                                      <p:cBhvr>
                                        <p:cTn id="55" dur="500"/>
                                        <p:tgtEl>
                                          <p:spTgt spid="53"/>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left)">
                                      <p:cBhvr>
                                        <p:cTn id="59" dur="500"/>
                                        <p:tgtEl>
                                          <p:spTgt spid="23"/>
                                        </p:tgtEl>
                                      </p:cBhvr>
                                    </p:animEffect>
                                  </p:childTnLst>
                                </p:cTn>
                              </p:par>
                              <p:par>
                                <p:cTn id="60" presetID="47" presetClass="entr" presetSubtype="0" fill="hold"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anim calcmode="lin" valueType="num">
                                      <p:cBhvr>
                                        <p:cTn id="63" dur="500" fill="hold"/>
                                        <p:tgtEl>
                                          <p:spTgt spid="24"/>
                                        </p:tgtEl>
                                        <p:attrNameLst>
                                          <p:attrName>ppt_x</p:attrName>
                                        </p:attrNameLst>
                                      </p:cBhvr>
                                      <p:tavLst>
                                        <p:tav tm="0">
                                          <p:val>
                                            <p:strVal val="#ppt_x"/>
                                          </p:val>
                                        </p:tav>
                                        <p:tav tm="100000">
                                          <p:val>
                                            <p:strVal val="#ppt_x"/>
                                          </p:val>
                                        </p:tav>
                                      </p:tavLst>
                                    </p:anim>
                                    <p:anim calcmode="lin" valueType="num">
                                      <p:cBhvr>
                                        <p:cTn id="64" dur="500" fill="hold"/>
                                        <p:tgtEl>
                                          <p:spTgt spid="24"/>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anim calcmode="lin" valueType="num">
                                      <p:cBhvr>
                                        <p:cTn id="68" dur="500" fill="hold"/>
                                        <p:tgtEl>
                                          <p:spTgt spid="27"/>
                                        </p:tgtEl>
                                        <p:attrNameLst>
                                          <p:attrName>ppt_x</p:attrName>
                                        </p:attrNameLst>
                                      </p:cBhvr>
                                      <p:tavLst>
                                        <p:tav tm="0">
                                          <p:val>
                                            <p:strVal val="#ppt_x"/>
                                          </p:val>
                                        </p:tav>
                                        <p:tav tm="100000">
                                          <p:val>
                                            <p:strVal val="#ppt_x"/>
                                          </p:val>
                                        </p:tav>
                                      </p:tavLst>
                                    </p:anim>
                                    <p:anim calcmode="lin" valueType="num">
                                      <p:cBhvr>
                                        <p:cTn id="69" dur="500" fill="hold"/>
                                        <p:tgtEl>
                                          <p:spTgt spid="27"/>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500"/>
                                        <p:tgtEl>
                                          <p:spTgt spid="30"/>
                                        </p:tgtEl>
                                      </p:cBhvr>
                                    </p:animEffect>
                                    <p:anim calcmode="lin" valueType="num">
                                      <p:cBhvr>
                                        <p:cTn id="73" dur="500" fill="hold"/>
                                        <p:tgtEl>
                                          <p:spTgt spid="30"/>
                                        </p:tgtEl>
                                        <p:attrNameLst>
                                          <p:attrName>ppt_x</p:attrName>
                                        </p:attrNameLst>
                                      </p:cBhvr>
                                      <p:tavLst>
                                        <p:tav tm="0">
                                          <p:val>
                                            <p:strVal val="#ppt_x"/>
                                          </p:val>
                                        </p:tav>
                                        <p:tav tm="100000">
                                          <p:val>
                                            <p:strVal val="#ppt_x"/>
                                          </p:val>
                                        </p:tav>
                                      </p:tavLst>
                                    </p:anim>
                                    <p:anim calcmode="lin" valueType="num">
                                      <p:cBhvr>
                                        <p:cTn id="74" dur="500" fill="hold"/>
                                        <p:tgtEl>
                                          <p:spTgt spid="30"/>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500"/>
                                        <p:tgtEl>
                                          <p:spTgt spid="33"/>
                                        </p:tgtEl>
                                      </p:cBhvr>
                                    </p:animEffect>
                                    <p:anim calcmode="lin" valueType="num">
                                      <p:cBhvr>
                                        <p:cTn id="78" dur="500" fill="hold"/>
                                        <p:tgtEl>
                                          <p:spTgt spid="33"/>
                                        </p:tgtEl>
                                        <p:attrNameLst>
                                          <p:attrName>ppt_x</p:attrName>
                                        </p:attrNameLst>
                                      </p:cBhvr>
                                      <p:tavLst>
                                        <p:tav tm="0">
                                          <p:val>
                                            <p:strVal val="#ppt_x"/>
                                          </p:val>
                                        </p:tav>
                                        <p:tav tm="100000">
                                          <p:val>
                                            <p:strVal val="#ppt_x"/>
                                          </p:val>
                                        </p:tav>
                                      </p:tavLst>
                                    </p:anim>
                                    <p:anim calcmode="lin" valueType="num">
                                      <p:cBhvr>
                                        <p:cTn id="79"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0" grpId="0"/>
      <p:bldP spid="42" grpId="0" animBg="1"/>
      <p:bldP spid="43" grpId="0" animBg="1"/>
      <p:bldP spid="50" grpId="0" animBg="1"/>
      <p:bldP spid="52" grpId="0"/>
      <p:bldP spid="53" grpId="0"/>
      <p:bldP spid="16" grpId="0"/>
      <p:bldP spid="2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原创设计师QQ598969553      _1"/>
          <p:cNvSpPr/>
          <p:nvPr/>
        </p:nvSpPr>
        <p:spPr>
          <a:xfrm>
            <a:off x="1008429" y="2056019"/>
            <a:ext cx="2267727" cy="2621477"/>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endParaRPr lang="zh-CN" altLang="en-US" sz="1350">
              <a:ea typeface="微软雅黑" panose="020B0503020204020204" pitchFamily="34" charset="-122"/>
            </a:endParaRPr>
          </a:p>
        </p:txBody>
      </p:sp>
      <p:grpSp>
        <p:nvGrpSpPr>
          <p:cNvPr id="26" name="原创设计师QQ598969553      _2"/>
          <p:cNvGrpSpPr/>
          <p:nvPr/>
        </p:nvGrpSpPr>
        <p:grpSpPr>
          <a:xfrm>
            <a:off x="1445667" y="1122355"/>
            <a:ext cx="1202338" cy="1020483"/>
            <a:chOff x="7109111" y="2548965"/>
            <a:chExt cx="2397222" cy="2093640"/>
          </a:xfrm>
        </p:grpSpPr>
        <p:grpSp>
          <p:nvGrpSpPr>
            <p:cNvPr id="14" name="组合 13"/>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200">
                  <a:ea typeface="微软雅黑" panose="020B0503020204020204" pitchFamily="34" charset="-122"/>
                </a:endParaRPr>
              </a:p>
            </p:txBody>
          </p:sp>
          <p:sp>
            <p:nvSpPr>
              <p:cNvPr id="1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200">
                  <a:ea typeface="微软雅黑" panose="020B0503020204020204" pitchFamily="34" charset="-122"/>
                </a:endParaRPr>
              </a:p>
            </p:txBody>
          </p:sp>
        </p:grpSp>
        <p:sp>
          <p:nvSpPr>
            <p:cNvPr id="17"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200" dirty="0">
                <a:solidFill>
                  <a:prstClr val="black"/>
                </a:solidFill>
                <a:ea typeface="微软雅黑" panose="020B0503020204020204" pitchFamily="34" charset="-122"/>
              </a:endParaRPr>
            </a:p>
          </p:txBody>
        </p:sp>
        <p:sp>
          <p:nvSpPr>
            <p:cNvPr id="18" name="TextBox 17"/>
            <p:cNvSpPr txBox="1"/>
            <p:nvPr/>
          </p:nvSpPr>
          <p:spPr>
            <a:xfrm>
              <a:off x="7802581" y="3142961"/>
              <a:ext cx="1010287" cy="947160"/>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添加</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内容</a:t>
              </a:r>
            </a:p>
          </p:txBody>
        </p:sp>
      </p:grpSp>
      <p:sp>
        <p:nvSpPr>
          <p:cNvPr id="39" name="原创设计师QQ598969553      _3"/>
          <p:cNvSpPr>
            <a:spLocks noChangeArrowheads="1"/>
          </p:cNvSpPr>
          <p:nvPr/>
        </p:nvSpPr>
        <p:spPr bwMode="auto">
          <a:xfrm>
            <a:off x="1278396" y="2502416"/>
            <a:ext cx="1673799" cy="1904339"/>
          </a:xfrm>
          <a:prstGeom prst="rect">
            <a:avLst/>
          </a:prstGeom>
          <a:noFill/>
          <a:ln w="9525">
            <a:noFill/>
            <a:miter lim="800000"/>
            <a:headEnd/>
            <a:tailEnd/>
          </a:ln>
        </p:spPr>
        <p:txBody>
          <a:bodyPr wrap="square" lIns="102841" tIns="51421" rIns="102841" bIns="51421">
            <a:spAutoFit/>
          </a:bodyPr>
          <a:lstStyle/>
          <a:p>
            <a:pPr>
              <a:lnSpc>
                <a:spcPct val="130000"/>
              </a:lnSpc>
            </a:pPr>
            <a:r>
              <a:rPr lang="zh-CN" altLang="en-US" sz="900" dirty="0">
                <a:solidFill>
                  <a:schemeClr val="tx1">
                    <a:lumMod val="65000"/>
                    <a:lumOff val="3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sp>
        <p:nvSpPr>
          <p:cNvPr id="28" name="原创设计师QQ598969553      _4"/>
          <p:cNvSpPr/>
          <p:nvPr/>
        </p:nvSpPr>
        <p:spPr>
          <a:xfrm>
            <a:off x="3690576" y="2056019"/>
            <a:ext cx="2267727" cy="2621477"/>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endParaRPr lang="zh-CN" altLang="en-US" sz="1350">
              <a:ea typeface="微软雅黑" panose="020B0503020204020204" pitchFamily="34" charset="-122"/>
            </a:endParaRPr>
          </a:p>
        </p:txBody>
      </p:sp>
      <p:grpSp>
        <p:nvGrpSpPr>
          <p:cNvPr id="30" name="原创设计师QQ598969553      _5"/>
          <p:cNvGrpSpPr/>
          <p:nvPr/>
        </p:nvGrpSpPr>
        <p:grpSpPr>
          <a:xfrm>
            <a:off x="4233558" y="1122355"/>
            <a:ext cx="1202338" cy="1020483"/>
            <a:chOff x="7109111" y="2548965"/>
            <a:chExt cx="2397222" cy="2093640"/>
          </a:xfrm>
        </p:grpSpPr>
        <p:grpSp>
          <p:nvGrpSpPr>
            <p:cNvPr id="31" name="组合 30"/>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34"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200">
                  <a:ea typeface="微软雅黑" panose="020B0503020204020204" pitchFamily="34" charset="-122"/>
                </a:endParaRPr>
              </a:p>
            </p:txBody>
          </p:sp>
          <p:sp>
            <p:nvSpPr>
              <p:cNvPr id="35"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200">
                  <a:ea typeface="微软雅黑" panose="020B0503020204020204" pitchFamily="34" charset="-122"/>
                </a:endParaRPr>
              </a:p>
            </p:txBody>
          </p:sp>
        </p:grpSp>
        <p:sp>
          <p:nvSpPr>
            <p:cNvPr id="32"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200" dirty="0">
                <a:solidFill>
                  <a:prstClr val="black"/>
                </a:solidFill>
                <a:ea typeface="微软雅黑" panose="020B0503020204020204" pitchFamily="34" charset="-122"/>
              </a:endParaRPr>
            </a:p>
          </p:txBody>
        </p:sp>
        <p:sp>
          <p:nvSpPr>
            <p:cNvPr id="33" name="TextBox 32"/>
            <p:cNvSpPr txBox="1"/>
            <p:nvPr/>
          </p:nvSpPr>
          <p:spPr>
            <a:xfrm>
              <a:off x="7802581" y="3142961"/>
              <a:ext cx="1010287" cy="947160"/>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添加</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内容</a:t>
              </a:r>
            </a:p>
          </p:txBody>
        </p:sp>
      </p:grpSp>
      <p:sp>
        <p:nvSpPr>
          <p:cNvPr id="36" name="原创设计师QQ598969553      _6"/>
          <p:cNvSpPr>
            <a:spLocks noChangeArrowheads="1"/>
          </p:cNvSpPr>
          <p:nvPr/>
        </p:nvSpPr>
        <p:spPr bwMode="auto">
          <a:xfrm>
            <a:off x="3960543" y="2502416"/>
            <a:ext cx="1673799" cy="1904339"/>
          </a:xfrm>
          <a:prstGeom prst="rect">
            <a:avLst/>
          </a:prstGeom>
          <a:noFill/>
          <a:ln w="9525">
            <a:noFill/>
            <a:miter lim="800000"/>
            <a:headEnd/>
            <a:tailEnd/>
          </a:ln>
        </p:spPr>
        <p:txBody>
          <a:bodyPr wrap="square" lIns="102841" tIns="51421" rIns="102841" bIns="51421">
            <a:spAutoFit/>
          </a:bodyPr>
          <a:lstStyle/>
          <a:p>
            <a:pPr>
              <a:lnSpc>
                <a:spcPct val="130000"/>
              </a:lnSpc>
            </a:pPr>
            <a:r>
              <a:rPr lang="zh-CN" altLang="en-US" sz="900" dirty="0">
                <a:solidFill>
                  <a:schemeClr val="tx1">
                    <a:lumMod val="65000"/>
                    <a:lumOff val="3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sp>
        <p:nvSpPr>
          <p:cNvPr id="47" name="原创设计师QQ598969553      _7"/>
          <p:cNvSpPr/>
          <p:nvPr/>
        </p:nvSpPr>
        <p:spPr>
          <a:xfrm>
            <a:off x="6444550" y="2056019"/>
            <a:ext cx="2267727" cy="2621477"/>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0460" tIns="30230" rIns="60460" bIns="30230" rtlCol="0" anchor="ctr"/>
          <a:lstStyle/>
          <a:p>
            <a:pPr algn="ctr"/>
            <a:endParaRPr lang="zh-CN" altLang="en-US" sz="1350">
              <a:ea typeface="微软雅黑" panose="020B0503020204020204" pitchFamily="34" charset="-122"/>
            </a:endParaRPr>
          </a:p>
        </p:txBody>
      </p:sp>
      <p:grpSp>
        <p:nvGrpSpPr>
          <p:cNvPr id="48" name="原创设计师QQ598969553      _8"/>
          <p:cNvGrpSpPr/>
          <p:nvPr/>
        </p:nvGrpSpPr>
        <p:grpSpPr>
          <a:xfrm>
            <a:off x="6881788" y="1122355"/>
            <a:ext cx="1202338" cy="1020483"/>
            <a:chOff x="7109111" y="2548965"/>
            <a:chExt cx="2397222" cy="2093640"/>
          </a:xfrm>
        </p:grpSpPr>
        <p:grpSp>
          <p:nvGrpSpPr>
            <p:cNvPr id="49" name="组合 48"/>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52"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200">
                  <a:ea typeface="微软雅黑" panose="020B0503020204020204" pitchFamily="34" charset="-122"/>
                </a:endParaRPr>
              </a:p>
            </p:txBody>
          </p:sp>
          <p:sp>
            <p:nvSpPr>
              <p:cNvPr id="53"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sz="1200">
                  <a:ea typeface="微软雅黑" panose="020B0503020204020204" pitchFamily="34" charset="-122"/>
                </a:endParaRPr>
              </a:p>
            </p:txBody>
          </p:sp>
        </p:grpSp>
        <p:sp>
          <p:nvSpPr>
            <p:cNvPr id="50"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sz="1200" dirty="0">
                <a:solidFill>
                  <a:prstClr val="black"/>
                </a:solidFill>
                <a:ea typeface="微软雅黑" panose="020B0503020204020204" pitchFamily="34" charset="-122"/>
              </a:endParaRPr>
            </a:p>
          </p:txBody>
        </p:sp>
        <p:sp>
          <p:nvSpPr>
            <p:cNvPr id="51" name="TextBox 50"/>
            <p:cNvSpPr txBox="1"/>
            <p:nvPr/>
          </p:nvSpPr>
          <p:spPr>
            <a:xfrm>
              <a:off x="7802581" y="3142961"/>
              <a:ext cx="1010287" cy="947160"/>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添加</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内容</a:t>
              </a:r>
            </a:p>
          </p:txBody>
        </p:sp>
      </p:grpSp>
      <p:sp>
        <p:nvSpPr>
          <p:cNvPr id="54" name="原创设计师QQ598969553      _9"/>
          <p:cNvSpPr>
            <a:spLocks noChangeArrowheads="1"/>
          </p:cNvSpPr>
          <p:nvPr/>
        </p:nvSpPr>
        <p:spPr bwMode="auto">
          <a:xfrm>
            <a:off x="6714517" y="2502416"/>
            <a:ext cx="1673799" cy="1904339"/>
          </a:xfrm>
          <a:prstGeom prst="rect">
            <a:avLst/>
          </a:prstGeom>
          <a:noFill/>
          <a:ln w="9525">
            <a:noFill/>
            <a:miter lim="800000"/>
            <a:headEnd/>
            <a:tailEnd/>
          </a:ln>
        </p:spPr>
        <p:txBody>
          <a:bodyPr wrap="square" lIns="102841" tIns="51421" rIns="102841" bIns="51421">
            <a:spAutoFit/>
          </a:bodyPr>
          <a:lstStyle/>
          <a:p>
            <a:pPr>
              <a:lnSpc>
                <a:spcPct val="130000"/>
              </a:lnSpc>
            </a:pPr>
            <a:r>
              <a:rPr lang="zh-CN" altLang="en-US" sz="900" dirty="0">
                <a:solidFill>
                  <a:schemeClr val="tx1">
                    <a:lumMod val="65000"/>
                    <a:lumOff val="3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pic>
        <p:nvPicPr>
          <p:cNvPr id="27"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1168810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p:tgtEl>
                                          <p:spTgt spid="42"/>
                                        </p:tgtEl>
                                        <p:attrNameLst>
                                          <p:attrName>ppt_x</p:attrName>
                                        </p:attrNameLst>
                                      </p:cBhvr>
                                      <p:tavLst>
                                        <p:tav tm="0">
                                          <p:val>
                                            <p:strVal val="#ppt_x-#ppt_w*1.125000"/>
                                          </p:val>
                                        </p:tav>
                                        <p:tav tm="100000">
                                          <p:val>
                                            <p:strVal val="#ppt_x"/>
                                          </p:val>
                                        </p:tav>
                                      </p:tavLst>
                                    </p:anim>
                                    <p:animEffect transition="in" filter="wipe(right)">
                                      <p:cBhvr>
                                        <p:cTn id="12" dur="500"/>
                                        <p:tgtEl>
                                          <p:spTgt spid="42"/>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1000"/>
                                        <p:tgtEl>
                                          <p:spTgt spid="39"/>
                                        </p:tgtEl>
                                        <p:attrNameLst>
                                          <p:attrName>ppt_y</p:attrName>
                                        </p:attrNameLst>
                                      </p:cBhvr>
                                      <p:tavLst>
                                        <p:tav tm="0">
                                          <p:val>
                                            <p:strVal val="#ppt_y-#ppt_h*1.125000"/>
                                          </p:val>
                                        </p:tav>
                                        <p:tav tm="100000">
                                          <p:val>
                                            <p:strVal val="#ppt_y"/>
                                          </p:val>
                                        </p:tav>
                                      </p:tavLst>
                                    </p:anim>
                                    <p:animEffect transition="in" filter="wipe(down)">
                                      <p:cBhvr>
                                        <p:cTn id="17" dur="1000"/>
                                        <p:tgtEl>
                                          <p:spTgt spid="39"/>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par>
                          <p:cTn id="22" fill="hold">
                            <p:stCondLst>
                              <p:cond delay="2500"/>
                            </p:stCondLst>
                            <p:childTnLst>
                              <p:par>
                                <p:cTn id="23" presetID="1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p:tgtEl>
                                          <p:spTgt spid="28"/>
                                        </p:tgtEl>
                                        <p:attrNameLst>
                                          <p:attrName>ppt_x</p:attrName>
                                        </p:attrNameLst>
                                      </p:cBhvr>
                                      <p:tavLst>
                                        <p:tav tm="0">
                                          <p:val>
                                            <p:strVal val="#ppt_x-#ppt_w*1.125000"/>
                                          </p:val>
                                        </p:tav>
                                        <p:tav tm="100000">
                                          <p:val>
                                            <p:strVal val="#ppt_x"/>
                                          </p:val>
                                        </p:tav>
                                      </p:tavLst>
                                    </p:anim>
                                    <p:animEffect transition="in" filter="wipe(right)">
                                      <p:cBhvr>
                                        <p:cTn id="26" dur="500"/>
                                        <p:tgtEl>
                                          <p:spTgt spid="28"/>
                                        </p:tgtEl>
                                      </p:cBhvr>
                                    </p:animEffect>
                                  </p:childTnLst>
                                </p:cTn>
                              </p:par>
                            </p:childTnLst>
                          </p:cTn>
                        </p:par>
                        <p:par>
                          <p:cTn id="27" fill="hold">
                            <p:stCondLst>
                              <p:cond delay="3000"/>
                            </p:stCondLst>
                            <p:childTnLst>
                              <p:par>
                                <p:cTn id="28" presetID="12" presetClass="entr" presetSubtype="1"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1000"/>
                                        <p:tgtEl>
                                          <p:spTgt spid="36"/>
                                        </p:tgtEl>
                                        <p:attrNameLst>
                                          <p:attrName>ppt_y</p:attrName>
                                        </p:attrNameLst>
                                      </p:cBhvr>
                                      <p:tavLst>
                                        <p:tav tm="0">
                                          <p:val>
                                            <p:strVal val="#ppt_y-#ppt_h*1.125000"/>
                                          </p:val>
                                        </p:tav>
                                        <p:tav tm="100000">
                                          <p:val>
                                            <p:strVal val="#ppt_y"/>
                                          </p:val>
                                        </p:tav>
                                      </p:tavLst>
                                    </p:anim>
                                    <p:animEffect transition="in" filter="wipe(down)">
                                      <p:cBhvr>
                                        <p:cTn id="31" dur="1000"/>
                                        <p:tgtEl>
                                          <p:spTgt spid="36"/>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childTnLst>
                          </p:cTn>
                        </p:par>
                        <p:par>
                          <p:cTn id="36" fill="hold">
                            <p:stCondLst>
                              <p:cond delay="4500"/>
                            </p:stCondLst>
                            <p:childTnLst>
                              <p:par>
                                <p:cTn id="37" presetID="1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p:tgtEl>
                                          <p:spTgt spid="47"/>
                                        </p:tgtEl>
                                        <p:attrNameLst>
                                          <p:attrName>ppt_x</p:attrName>
                                        </p:attrNameLst>
                                      </p:cBhvr>
                                      <p:tavLst>
                                        <p:tav tm="0">
                                          <p:val>
                                            <p:strVal val="#ppt_x-#ppt_w*1.125000"/>
                                          </p:val>
                                        </p:tav>
                                        <p:tav tm="100000">
                                          <p:val>
                                            <p:strVal val="#ppt_x"/>
                                          </p:val>
                                        </p:tav>
                                      </p:tavLst>
                                    </p:anim>
                                    <p:animEffect transition="in" filter="wipe(right)">
                                      <p:cBhvr>
                                        <p:cTn id="40" dur="500"/>
                                        <p:tgtEl>
                                          <p:spTgt spid="47"/>
                                        </p:tgtEl>
                                      </p:cBhvr>
                                    </p:animEffect>
                                  </p:childTnLst>
                                </p:cTn>
                              </p:par>
                            </p:childTnLst>
                          </p:cTn>
                        </p:par>
                        <p:par>
                          <p:cTn id="41" fill="hold">
                            <p:stCondLst>
                              <p:cond delay="5000"/>
                            </p:stCondLst>
                            <p:childTnLst>
                              <p:par>
                                <p:cTn id="42" presetID="12" presetClass="entr" presetSubtype="1"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1000"/>
                                        <p:tgtEl>
                                          <p:spTgt spid="54"/>
                                        </p:tgtEl>
                                        <p:attrNameLst>
                                          <p:attrName>ppt_y</p:attrName>
                                        </p:attrNameLst>
                                      </p:cBhvr>
                                      <p:tavLst>
                                        <p:tav tm="0">
                                          <p:val>
                                            <p:strVal val="#ppt_y-#ppt_h*1.125000"/>
                                          </p:val>
                                        </p:tav>
                                        <p:tav tm="100000">
                                          <p:val>
                                            <p:strVal val="#ppt_y"/>
                                          </p:val>
                                        </p:tav>
                                      </p:tavLst>
                                    </p:anim>
                                    <p:animEffect transition="in" filter="wipe(down)">
                                      <p:cBhvr>
                                        <p:cTn id="45"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39" grpId="0"/>
      <p:bldP spid="28" grpId="0" animBg="1"/>
      <p:bldP spid="36" grpId="0"/>
      <p:bldP spid="47" grpId="0" animBg="1"/>
      <p:bldP spid="5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原创设计师QQ598969553      _1"/>
          <p:cNvGrpSpPr/>
          <p:nvPr/>
        </p:nvGrpSpPr>
        <p:grpSpPr>
          <a:xfrm>
            <a:off x="4607528" y="1276751"/>
            <a:ext cx="3256726" cy="856868"/>
            <a:chOff x="4304043" y="1286668"/>
            <a:chExt cx="3837944" cy="2757793"/>
          </a:xfrm>
          <a:effectLst>
            <a:outerShdw blurRad="381000" dist="254000" dir="8100000" algn="tr" rotWithShape="0">
              <a:prstClr val="black">
                <a:alpha val="40000"/>
              </a:prstClr>
            </a:outerShdw>
          </a:effectLst>
        </p:grpSpPr>
        <p:sp>
          <p:nvSpPr>
            <p:cNvPr id="76" name="圆角矩形 7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77" name="圆角矩形 7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grpSp>
      <p:grpSp>
        <p:nvGrpSpPr>
          <p:cNvPr id="78" name="原创设计师QQ598969553      _2"/>
          <p:cNvGrpSpPr/>
          <p:nvPr/>
        </p:nvGrpSpPr>
        <p:grpSpPr>
          <a:xfrm>
            <a:off x="2514047" y="1863551"/>
            <a:ext cx="1005165" cy="1980588"/>
            <a:chOff x="2210594" y="1810545"/>
            <a:chExt cx="1005703" cy="1981199"/>
          </a:xfrm>
        </p:grpSpPr>
        <p:cxnSp>
          <p:nvCxnSpPr>
            <p:cNvPr id="79" name="直接连接符 78"/>
            <p:cNvCxnSpPr/>
            <p:nvPr/>
          </p:nvCxnSpPr>
          <p:spPr>
            <a:xfrm>
              <a:off x="2210594" y="3160810"/>
              <a:ext cx="1005703" cy="630934"/>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V="1">
              <a:off x="2346670" y="2801144"/>
              <a:ext cx="77710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2210594" y="1810545"/>
              <a:ext cx="943881" cy="58141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85" name="原创设计师QQ598969553      _3"/>
          <p:cNvGrpSpPr/>
          <p:nvPr/>
        </p:nvGrpSpPr>
        <p:grpSpPr>
          <a:xfrm>
            <a:off x="3209148" y="1212535"/>
            <a:ext cx="941425" cy="941636"/>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913879"/>
              <a:endParaRPr lang="zh-CN" altLang="en-US" kern="0">
                <a:solidFill>
                  <a:sysClr val="windowText" lastClr="000000"/>
                </a:solidFill>
                <a:latin typeface="Calibri"/>
                <a:ea typeface="微软雅黑" panose="020B0503020204020204" pitchFamily="34" charset="-122"/>
              </a:endParaRPr>
            </a:p>
          </p:txBody>
        </p:sp>
        <p:sp>
          <p:nvSpPr>
            <p:cNvPr id="87" name="椭圆 8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913879"/>
              <a:endParaRPr lang="zh-CN" altLang="en-US" kern="0">
                <a:solidFill>
                  <a:sysClr val="window" lastClr="FFFFFF"/>
                </a:solidFill>
                <a:latin typeface="Calibri"/>
                <a:ea typeface="微软雅黑" panose="020B0503020204020204" pitchFamily="34" charset="-122"/>
              </a:endParaRPr>
            </a:p>
          </p:txBody>
        </p:sp>
      </p:grpSp>
      <p:grpSp>
        <p:nvGrpSpPr>
          <p:cNvPr id="88" name="原创设计师QQ598969553      _4"/>
          <p:cNvGrpSpPr/>
          <p:nvPr/>
        </p:nvGrpSpPr>
        <p:grpSpPr>
          <a:xfrm>
            <a:off x="3209148" y="2400888"/>
            <a:ext cx="941425" cy="941636"/>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913879">
                <a:defRPr/>
              </a:pPr>
              <a:endParaRPr lang="zh-CN" altLang="en-US" kern="0">
                <a:solidFill>
                  <a:sysClr val="windowText" lastClr="000000"/>
                </a:solidFill>
                <a:latin typeface="Calibri"/>
                <a:ea typeface="微软雅黑" panose="020B0503020204020204" pitchFamily="34" charset="-122"/>
              </a:endParaRPr>
            </a:p>
          </p:txBody>
        </p:sp>
        <p:sp>
          <p:nvSpPr>
            <p:cNvPr id="90" name="椭圆 8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913879">
                <a:defRPr/>
              </a:pPr>
              <a:endParaRPr lang="zh-CN" altLang="en-US" kern="0">
                <a:solidFill>
                  <a:sysClr val="window" lastClr="FFFFFF"/>
                </a:solidFill>
                <a:latin typeface="Calibri"/>
                <a:ea typeface="微软雅黑" panose="020B0503020204020204" pitchFamily="34" charset="-122"/>
              </a:endParaRPr>
            </a:p>
          </p:txBody>
        </p:sp>
      </p:grpSp>
      <p:grpSp>
        <p:nvGrpSpPr>
          <p:cNvPr id="91" name="原创设计师QQ598969553      _5"/>
          <p:cNvGrpSpPr/>
          <p:nvPr/>
        </p:nvGrpSpPr>
        <p:grpSpPr>
          <a:xfrm>
            <a:off x="3209148" y="3543536"/>
            <a:ext cx="941425" cy="941636"/>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913879">
                <a:defRPr/>
              </a:pPr>
              <a:endParaRPr lang="zh-CN" altLang="en-US" kern="0">
                <a:solidFill>
                  <a:sysClr val="windowText" lastClr="000000"/>
                </a:solidFill>
                <a:latin typeface="Calibri"/>
                <a:ea typeface="微软雅黑" panose="020B0503020204020204" pitchFamily="34" charset="-122"/>
              </a:endParaRPr>
            </a:p>
          </p:txBody>
        </p:sp>
        <p:sp>
          <p:nvSpPr>
            <p:cNvPr id="93" name="椭圆 9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913879">
                <a:defRPr/>
              </a:pPr>
              <a:endParaRPr lang="zh-CN" altLang="en-US" kern="0">
                <a:solidFill>
                  <a:sysClr val="window" lastClr="FFFFFF"/>
                </a:solidFill>
                <a:latin typeface="Calibri"/>
                <a:ea typeface="微软雅黑" panose="020B0503020204020204" pitchFamily="34" charset="-122"/>
              </a:endParaRPr>
            </a:p>
          </p:txBody>
        </p:sp>
      </p:grpSp>
      <p:sp>
        <p:nvSpPr>
          <p:cNvPr id="95" name="原创设计师QQ598969553      _6"/>
          <p:cNvSpPr>
            <a:spLocks noChangeArrowheads="1"/>
          </p:cNvSpPr>
          <p:nvPr/>
        </p:nvSpPr>
        <p:spPr bwMode="auto">
          <a:xfrm>
            <a:off x="3433688" y="1406492"/>
            <a:ext cx="492345" cy="46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1" tIns="45695" rIns="91391" bIns="456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ym typeface="微软雅黑" pitchFamily="34" charset="-122"/>
              </a:rPr>
              <a:t>文字</a:t>
            </a:r>
            <a:endParaRPr lang="en-US" altLang="zh-CN" sz="1200" dirty="0">
              <a:sym typeface="微软雅黑" pitchFamily="34" charset="-122"/>
            </a:endParaRPr>
          </a:p>
          <a:p>
            <a:pPr algn="ctr" eaLnBrk="1" hangingPunct="1">
              <a:spcBef>
                <a:spcPct val="0"/>
              </a:spcBef>
              <a:buFont typeface="Arial" charset="0"/>
              <a:buNone/>
            </a:pPr>
            <a:r>
              <a:rPr lang="zh-CN" altLang="en-US" sz="1200" dirty="0">
                <a:sym typeface="微软雅黑" pitchFamily="34" charset="-122"/>
              </a:rPr>
              <a:t>内容</a:t>
            </a:r>
          </a:p>
        </p:txBody>
      </p:sp>
      <p:sp>
        <p:nvSpPr>
          <p:cNvPr id="96" name="原创设计师QQ598969553      _7"/>
          <p:cNvSpPr>
            <a:spLocks noChangeArrowheads="1"/>
          </p:cNvSpPr>
          <p:nvPr/>
        </p:nvSpPr>
        <p:spPr bwMode="auto">
          <a:xfrm>
            <a:off x="3433688" y="2631664"/>
            <a:ext cx="492345" cy="46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1" tIns="45695" rIns="91391" bIns="456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ym typeface="微软雅黑" pitchFamily="34" charset="-122"/>
              </a:rPr>
              <a:t>文字</a:t>
            </a:r>
            <a:endParaRPr lang="en-US" altLang="zh-CN" sz="1200" dirty="0">
              <a:sym typeface="微软雅黑" pitchFamily="34" charset="-122"/>
            </a:endParaRPr>
          </a:p>
          <a:p>
            <a:pPr algn="ctr" eaLnBrk="1" hangingPunct="1">
              <a:spcBef>
                <a:spcPct val="0"/>
              </a:spcBef>
              <a:buFont typeface="Arial" charset="0"/>
              <a:buNone/>
            </a:pPr>
            <a:r>
              <a:rPr lang="zh-CN" altLang="en-US" sz="1200" dirty="0">
                <a:sym typeface="微软雅黑" pitchFamily="34" charset="-122"/>
              </a:rPr>
              <a:t>内容</a:t>
            </a:r>
          </a:p>
        </p:txBody>
      </p:sp>
      <p:sp>
        <p:nvSpPr>
          <p:cNvPr id="97" name="原创设计师QQ598969553      _8"/>
          <p:cNvSpPr>
            <a:spLocks noChangeArrowheads="1"/>
          </p:cNvSpPr>
          <p:nvPr/>
        </p:nvSpPr>
        <p:spPr bwMode="auto">
          <a:xfrm>
            <a:off x="3433688" y="3780659"/>
            <a:ext cx="492345" cy="46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1" tIns="45695" rIns="91391" bIns="456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ym typeface="微软雅黑" pitchFamily="34" charset="-122"/>
              </a:rPr>
              <a:t>文字</a:t>
            </a:r>
            <a:endParaRPr lang="en-US" altLang="zh-CN" sz="1200" dirty="0">
              <a:sym typeface="微软雅黑" pitchFamily="34" charset="-122"/>
            </a:endParaRPr>
          </a:p>
          <a:p>
            <a:pPr algn="ctr" eaLnBrk="1" hangingPunct="1">
              <a:spcBef>
                <a:spcPct val="0"/>
              </a:spcBef>
              <a:buFont typeface="Arial" charset="0"/>
              <a:buNone/>
            </a:pPr>
            <a:r>
              <a:rPr lang="zh-CN" altLang="en-US" sz="1200" dirty="0">
                <a:sym typeface="微软雅黑" pitchFamily="34" charset="-122"/>
              </a:rPr>
              <a:t>内容</a:t>
            </a:r>
          </a:p>
        </p:txBody>
      </p:sp>
      <p:sp>
        <p:nvSpPr>
          <p:cNvPr id="98" name="原创设计师QQ598969553      _9"/>
          <p:cNvSpPr>
            <a:spLocks noChangeArrowheads="1"/>
          </p:cNvSpPr>
          <p:nvPr/>
        </p:nvSpPr>
        <p:spPr bwMode="gray">
          <a:xfrm>
            <a:off x="4741726" y="1254138"/>
            <a:ext cx="3095682" cy="891505"/>
          </a:xfrm>
          <a:prstGeom prst="roundRect">
            <a:avLst>
              <a:gd name="adj" fmla="val 11505"/>
            </a:avLst>
          </a:prstGeom>
          <a:noFill/>
          <a:ln w="28575" cap="flat" cmpd="sng" algn="ctr">
            <a:noFill/>
            <a:prstDash val="solid"/>
          </a:ln>
          <a:effectLst/>
          <a:extLst/>
        </p:spPr>
        <p:txBody>
          <a:bodyPr lIns="68552" tIns="34277" rIns="68552" bIns="34277"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79">
              <a:lnSpc>
                <a:spcPct val="120000"/>
              </a:lnSpc>
              <a:defRPr/>
            </a:pPr>
            <a:r>
              <a:rPr lang="zh-CN" altLang="en-US" sz="975" dirty="0">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975" dirty="0">
              <a:latin typeface="微软雅黑" pitchFamily="34" charset="-122"/>
              <a:ea typeface="微软雅黑" pitchFamily="34" charset="-122"/>
            </a:endParaRPr>
          </a:p>
        </p:txBody>
      </p:sp>
      <p:grpSp>
        <p:nvGrpSpPr>
          <p:cNvPr id="99" name="原创设计师QQ598969553      _10"/>
          <p:cNvGrpSpPr/>
          <p:nvPr/>
        </p:nvGrpSpPr>
        <p:grpSpPr>
          <a:xfrm>
            <a:off x="4607528" y="2442011"/>
            <a:ext cx="3256726" cy="856868"/>
            <a:chOff x="4304043" y="1286668"/>
            <a:chExt cx="3837944" cy="2757793"/>
          </a:xfrm>
          <a:effectLst>
            <a:outerShdw blurRad="381000" dist="254000" dir="8100000" algn="tr" rotWithShape="0">
              <a:prstClr val="black">
                <a:alpha val="40000"/>
              </a:prstClr>
            </a:outerShdw>
          </a:effectLst>
        </p:grpSpPr>
        <p:sp>
          <p:nvSpPr>
            <p:cNvPr id="100" name="圆角矩形 9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101" name="圆角矩形 100"/>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grpSp>
      <p:sp>
        <p:nvSpPr>
          <p:cNvPr id="102" name="原创设计师QQ598969553      _11"/>
          <p:cNvSpPr>
            <a:spLocks noChangeArrowheads="1"/>
          </p:cNvSpPr>
          <p:nvPr/>
        </p:nvSpPr>
        <p:spPr bwMode="gray">
          <a:xfrm>
            <a:off x="4741726" y="2419399"/>
            <a:ext cx="3095682" cy="891505"/>
          </a:xfrm>
          <a:prstGeom prst="roundRect">
            <a:avLst>
              <a:gd name="adj" fmla="val 11505"/>
            </a:avLst>
          </a:prstGeom>
          <a:noFill/>
          <a:ln w="28575" cap="flat" cmpd="sng" algn="ctr">
            <a:noFill/>
            <a:prstDash val="solid"/>
          </a:ln>
          <a:effectLst/>
          <a:extLst/>
        </p:spPr>
        <p:txBody>
          <a:bodyPr lIns="68552" tIns="34277" rIns="68552" bIns="34277"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79">
              <a:lnSpc>
                <a:spcPct val="120000"/>
              </a:lnSpc>
              <a:defRPr/>
            </a:pPr>
            <a:r>
              <a:rPr lang="zh-CN" altLang="en-US" sz="975" dirty="0">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975" dirty="0">
              <a:latin typeface="微软雅黑" pitchFamily="34" charset="-122"/>
              <a:ea typeface="微软雅黑" pitchFamily="34" charset="-122"/>
            </a:endParaRPr>
          </a:p>
        </p:txBody>
      </p:sp>
      <p:grpSp>
        <p:nvGrpSpPr>
          <p:cNvPr id="103" name="原创设计师QQ598969553      _12"/>
          <p:cNvGrpSpPr/>
          <p:nvPr/>
        </p:nvGrpSpPr>
        <p:grpSpPr>
          <a:xfrm>
            <a:off x="4607528" y="3581089"/>
            <a:ext cx="3256726" cy="856868"/>
            <a:chOff x="4304043" y="1286668"/>
            <a:chExt cx="3837944" cy="2757793"/>
          </a:xfrm>
          <a:effectLst>
            <a:outerShdw blurRad="381000" dist="254000" dir="8100000" algn="tr" rotWithShape="0">
              <a:prstClr val="black">
                <a:alpha val="40000"/>
              </a:prstClr>
            </a:outerShdw>
          </a:effectLst>
        </p:grpSpPr>
        <p:sp>
          <p:nvSpPr>
            <p:cNvPr id="104" name="圆角矩形 10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105" name="圆角矩形 10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grpSp>
      <p:sp>
        <p:nvSpPr>
          <p:cNvPr id="106" name="原创设计师QQ598969553      _13"/>
          <p:cNvSpPr>
            <a:spLocks noChangeArrowheads="1"/>
          </p:cNvSpPr>
          <p:nvPr/>
        </p:nvSpPr>
        <p:spPr bwMode="gray">
          <a:xfrm>
            <a:off x="4741726" y="3558477"/>
            <a:ext cx="3095682" cy="891505"/>
          </a:xfrm>
          <a:prstGeom prst="roundRect">
            <a:avLst>
              <a:gd name="adj" fmla="val 11505"/>
            </a:avLst>
          </a:prstGeom>
          <a:noFill/>
          <a:ln w="28575" cap="flat" cmpd="sng" algn="ctr">
            <a:noFill/>
            <a:prstDash val="solid"/>
          </a:ln>
          <a:effectLst/>
          <a:extLst/>
        </p:spPr>
        <p:txBody>
          <a:bodyPr lIns="68552" tIns="34277" rIns="68552" bIns="34277"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879">
              <a:lnSpc>
                <a:spcPct val="120000"/>
              </a:lnSpc>
              <a:defRPr/>
            </a:pPr>
            <a:r>
              <a:rPr lang="zh-CN" altLang="en-US" sz="975" dirty="0">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975" dirty="0">
              <a:latin typeface="微软雅黑" pitchFamily="34" charset="-122"/>
              <a:ea typeface="微软雅黑" pitchFamily="34" charset="-122"/>
            </a:endParaRPr>
          </a:p>
        </p:txBody>
      </p:sp>
      <p:grpSp>
        <p:nvGrpSpPr>
          <p:cNvPr id="35" name="原创设计师QQ598969553      _14"/>
          <p:cNvGrpSpPr/>
          <p:nvPr/>
        </p:nvGrpSpPr>
        <p:grpSpPr>
          <a:xfrm>
            <a:off x="920518" y="1980712"/>
            <a:ext cx="1796253" cy="1746264"/>
            <a:chOff x="2201071" y="3406041"/>
            <a:chExt cx="1805286" cy="1805938"/>
          </a:xfrm>
        </p:grpSpPr>
        <p:grpSp>
          <p:nvGrpSpPr>
            <p:cNvPr id="36" name="组合 35"/>
            <p:cNvGrpSpPr/>
            <p:nvPr/>
          </p:nvGrpSpPr>
          <p:grpSpPr>
            <a:xfrm>
              <a:off x="2201071" y="3406041"/>
              <a:ext cx="1805286" cy="1805938"/>
              <a:chOff x="4345444" y="2542859"/>
              <a:chExt cx="1810550" cy="1811205"/>
            </a:xfrm>
          </p:grpSpPr>
          <p:grpSp>
            <p:nvGrpSpPr>
              <p:cNvPr id="38" name="组合 3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0" name="同心圆 3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a typeface="微软雅黑" panose="020B0503020204020204" pitchFamily="34" charset="-122"/>
                  </a:endParaRPr>
                </a:p>
              </p:txBody>
            </p:sp>
            <p:sp>
              <p:nvSpPr>
                <p:cNvPr id="41" name="椭圆 4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grpSp>
          <p:sp>
            <p:nvSpPr>
              <p:cNvPr id="39" name="椭圆 38"/>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grpSp>
        <p:sp>
          <p:nvSpPr>
            <p:cNvPr id="37" name="TextBox 36"/>
            <p:cNvSpPr txBox="1"/>
            <p:nvPr/>
          </p:nvSpPr>
          <p:spPr>
            <a:xfrm>
              <a:off x="2687452" y="3838457"/>
              <a:ext cx="1023614" cy="954617"/>
            </a:xfrm>
            <a:prstGeom prst="rect">
              <a:avLst/>
            </a:prstGeom>
            <a:noFill/>
          </p:spPr>
          <p:txBody>
            <a:bodyPr wrap="square" rtlCol="0">
              <a:spAutoFit/>
            </a:bodyPr>
            <a:lstStyle/>
            <a:p>
              <a:r>
                <a:rPr lang="zh-CN" altLang="en-US" sz="2699" dirty="0">
                  <a:solidFill>
                    <a:schemeClr val="bg1"/>
                  </a:solidFill>
                  <a:latin typeface="微软雅黑" panose="020B0503020204020204" pitchFamily="34" charset="-122"/>
                  <a:ea typeface="微软雅黑" panose="020B0503020204020204" pitchFamily="34" charset="-122"/>
                </a:rPr>
                <a:t>工作内容</a:t>
              </a:r>
            </a:p>
          </p:txBody>
        </p:sp>
      </p:grpSp>
      <p:pic>
        <p:nvPicPr>
          <p:cNvPr id="42"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4113366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childTnLst>
                                </p:cTn>
                              </p:par>
                              <p:par>
                                <p:cTn id="9" presetID="2" presetClass="entr" presetSubtype="3" fill="hold"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500" fill="hold"/>
                                        <p:tgtEl>
                                          <p:spTgt spid="85"/>
                                        </p:tgtEl>
                                        <p:attrNameLst>
                                          <p:attrName>ppt_x</p:attrName>
                                        </p:attrNameLst>
                                      </p:cBhvr>
                                      <p:tavLst>
                                        <p:tav tm="0">
                                          <p:val>
                                            <p:strVal val="1+#ppt_w/2"/>
                                          </p:val>
                                        </p:tav>
                                        <p:tav tm="100000">
                                          <p:val>
                                            <p:strVal val="#ppt_x"/>
                                          </p:val>
                                        </p:tav>
                                      </p:tavLst>
                                    </p:anim>
                                    <p:anim calcmode="lin" valueType="num">
                                      <p:cBhvr additive="base">
                                        <p:cTn id="12" dur="500" fill="hold"/>
                                        <p:tgtEl>
                                          <p:spTgt spid="85"/>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1+#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40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fill="hold"/>
                                        <p:tgtEl>
                                          <p:spTgt spid="91"/>
                                        </p:tgtEl>
                                        <p:attrNameLst>
                                          <p:attrName>ppt_x</p:attrName>
                                        </p:attrNameLst>
                                      </p:cBhvr>
                                      <p:tavLst>
                                        <p:tav tm="0">
                                          <p:val>
                                            <p:strVal val="1+#ppt_w/2"/>
                                          </p:val>
                                        </p:tav>
                                        <p:tav tm="100000">
                                          <p:val>
                                            <p:strVal val="#ppt_x"/>
                                          </p:val>
                                        </p:tav>
                                      </p:tavLst>
                                    </p:anim>
                                    <p:anim calcmode="lin" valueType="num">
                                      <p:cBhvr additive="base">
                                        <p:cTn id="20" dur="500" fill="hold"/>
                                        <p:tgtEl>
                                          <p:spTgt spid="91"/>
                                        </p:tgtEl>
                                        <p:attrNameLst>
                                          <p:attrName>ppt_y</p:attrName>
                                        </p:attrNameLst>
                                      </p:cBhvr>
                                      <p:tavLst>
                                        <p:tav tm="0">
                                          <p:val>
                                            <p:strVal val="1+#ppt_h/2"/>
                                          </p:val>
                                        </p:tav>
                                        <p:tav tm="100000">
                                          <p:val>
                                            <p:strVal val="#ppt_y"/>
                                          </p:val>
                                        </p:tav>
                                      </p:tavLst>
                                    </p:anim>
                                  </p:childTnLst>
                                </p:cTn>
                              </p:par>
                            </p:childTnLst>
                          </p:cTn>
                        </p:par>
                        <p:par>
                          <p:cTn id="21" fill="hold">
                            <p:stCondLst>
                              <p:cond delay="900"/>
                            </p:stCondLst>
                            <p:childTnLst>
                              <p:par>
                                <p:cTn id="22" presetID="22" presetClass="entr" presetSubtype="8"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wipe(left)">
                                      <p:cBhvr>
                                        <p:cTn id="24" dur="500"/>
                                        <p:tgtEl>
                                          <p:spTgt spid="78"/>
                                        </p:tgtEl>
                                      </p:cBhvr>
                                    </p:animEffect>
                                  </p:childTnLst>
                                </p:cTn>
                              </p:par>
                            </p:childTnLst>
                          </p:cTn>
                        </p:par>
                        <p:par>
                          <p:cTn id="25" fill="hold">
                            <p:stCondLst>
                              <p:cond delay="1400"/>
                            </p:stCondLst>
                            <p:childTnLst>
                              <p:par>
                                <p:cTn id="26" presetID="53" presetClass="entr" presetSubtype="16" fill="hold" grpId="0" nodeType="afterEffect">
                                  <p:stCondLst>
                                    <p:cond delay="0"/>
                                  </p:stCondLst>
                                  <p:childTnLst>
                                    <p:set>
                                      <p:cBhvr>
                                        <p:cTn id="27" dur="1" fill="hold">
                                          <p:stCondLst>
                                            <p:cond delay="0"/>
                                          </p:stCondLst>
                                        </p:cTn>
                                        <p:tgtEl>
                                          <p:spTgt spid="95"/>
                                        </p:tgtEl>
                                        <p:attrNameLst>
                                          <p:attrName>style.visibility</p:attrName>
                                        </p:attrNameLst>
                                      </p:cBhvr>
                                      <p:to>
                                        <p:strVal val="visible"/>
                                      </p:to>
                                    </p:set>
                                    <p:anim calcmode="lin" valueType="num">
                                      <p:cBhvr>
                                        <p:cTn id="28" dur="500" fill="hold"/>
                                        <p:tgtEl>
                                          <p:spTgt spid="95"/>
                                        </p:tgtEl>
                                        <p:attrNameLst>
                                          <p:attrName>ppt_w</p:attrName>
                                        </p:attrNameLst>
                                      </p:cBhvr>
                                      <p:tavLst>
                                        <p:tav tm="0">
                                          <p:val>
                                            <p:fltVal val="0"/>
                                          </p:val>
                                        </p:tav>
                                        <p:tav tm="100000">
                                          <p:val>
                                            <p:strVal val="#ppt_w"/>
                                          </p:val>
                                        </p:tav>
                                      </p:tavLst>
                                    </p:anim>
                                    <p:anim calcmode="lin" valueType="num">
                                      <p:cBhvr>
                                        <p:cTn id="29" dur="500" fill="hold"/>
                                        <p:tgtEl>
                                          <p:spTgt spid="95"/>
                                        </p:tgtEl>
                                        <p:attrNameLst>
                                          <p:attrName>ppt_h</p:attrName>
                                        </p:attrNameLst>
                                      </p:cBhvr>
                                      <p:tavLst>
                                        <p:tav tm="0">
                                          <p:val>
                                            <p:fltVal val="0"/>
                                          </p:val>
                                        </p:tav>
                                        <p:tav tm="100000">
                                          <p:val>
                                            <p:strVal val="#ppt_h"/>
                                          </p:val>
                                        </p:tav>
                                      </p:tavLst>
                                    </p:anim>
                                    <p:animEffect transition="in" filter="fade">
                                      <p:cBhvr>
                                        <p:cTn id="30" dur="500"/>
                                        <p:tgtEl>
                                          <p:spTgt spid="95"/>
                                        </p:tgtEl>
                                      </p:cBhvr>
                                    </p:animEffect>
                                  </p:childTnLst>
                                </p:cTn>
                              </p:par>
                            </p:childTnLst>
                          </p:cTn>
                        </p:par>
                        <p:par>
                          <p:cTn id="31" fill="hold">
                            <p:stCondLst>
                              <p:cond delay="1900"/>
                            </p:stCondLst>
                            <p:childTnLst>
                              <p:par>
                                <p:cTn id="32" presetID="53" presetClass="entr" presetSubtype="16" fill="hold" grpId="0" nodeType="afterEffect">
                                  <p:stCondLst>
                                    <p:cond delay="0"/>
                                  </p:stCondLst>
                                  <p:childTnLst>
                                    <p:set>
                                      <p:cBhvr>
                                        <p:cTn id="33" dur="1" fill="hold">
                                          <p:stCondLst>
                                            <p:cond delay="0"/>
                                          </p:stCondLst>
                                        </p:cTn>
                                        <p:tgtEl>
                                          <p:spTgt spid="96"/>
                                        </p:tgtEl>
                                        <p:attrNameLst>
                                          <p:attrName>style.visibility</p:attrName>
                                        </p:attrNameLst>
                                      </p:cBhvr>
                                      <p:to>
                                        <p:strVal val="visible"/>
                                      </p:to>
                                    </p:set>
                                    <p:anim calcmode="lin" valueType="num">
                                      <p:cBhvr>
                                        <p:cTn id="34" dur="500" fill="hold"/>
                                        <p:tgtEl>
                                          <p:spTgt spid="96"/>
                                        </p:tgtEl>
                                        <p:attrNameLst>
                                          <p:attrName>ppt_w</p:attrName>
                                        </p:attrNameLst>
                                      </p:cBhvr>
                                      <p:tavLst>
                                        <p:tav tm="0">
                                          <p:val>
                                            <p:fltVal val="0"/>
                                          </p:val>
                                        </p:tav>
                                        <p:tav tm="100000">
                                          <p:val>
                                            <p:strVal val="#ppt_w"/>
                                          </p:val>
                                        </p:tav>
                                      </p:tavLst>
                                    </p:anim>
                                    <p:anim calcmode="lin" valueType="num">
                                      <p:cBhvr>
                                        <p:cTn id="35" dur="500" fill="hold"/>
                                        <p:tgtEl>
                                          <p:spTgt spid="96"/>
                                        </p:tgtEl>
                                        <p:attrNameLst>
                                          <p:attrName>ppt_h</p:attrName>
                                        </p:attrNameLst>
                                      </p:cBhvr>
                                      <p:tavLst>
                                        <p:tav tm="0">
                                          <p:val>
                                            <p:fltVal val="0"/>
                                          </p:val>
                                        </p:tav>
                                        <p:tav tm="100000">
                                          <p:val>
                                            <p:strVal val="#ppt_h"/>
                                          </p:val>
                                        </p:tav>
                                      </p:tavLst>
                                    </p:anim>
                                    <p:animEffect transition="in" filter="fade">
                                      <p:cBhvr>
                                        <p:cTn id="36" dur="500"/>
                                        <p:tgtEl>
                                          <p:spTgt spid="96"/>
                                        </p:tgtEl>
                                      </p:cBhvr>
                                    </p:animEffect>
                                  </p:childTnLst>
                                </p:cTn>
                              </p:par>
                            </p:childTnLst>
                          </p:cTn>
                        </p:par>
                        <p:par>
                          <p:cTn id="37" fill="hold">
                            <p:stCondLst>
                              <p:cond delay="2400"/>
                            </p:stCondLst>
                            <p:childTnLst>
                              <p:par>
                                <p:cTn id="38" presetID="53" presetClass="entr" presetSubtype="16" fill="hold" grpId="0" nodeType="afterEffect">
                                  <p:stCondLst>
                                    <p:cond delay="0"/>
                                  </p:stCondLst>
                                  <p:childTnLst>
                                    <p:set>
                                      <p:cBhvr>
                                        <p:cTn id="39" dur="1" fill="hold">
                                          <p:stCondLst>
                                            <p:cond delay="0"/>
                                          </p:stCondLst>
                                        </p:cTn>
                                        <p:tgtEl>
                                          <p:spTgt spid="97"/>
                                        </p:tgtEl>
                                        <p:attrNameLst>
                                          <p:attrName>style.visibility</p:attrName>
                                        </p:attrNameLst>
                                      </p:cBhvr>
                                      <p:to>
                                        <p:strVal val="visible"/>
                                      </p:to>
                                    </p:set>
                                    <p:anim calcmode="lin" valueType="num">
                                      <p:cBhvr>
                                        <p:cTn id="40" dur="500" fill="hold"/>
                                        <p:tgtEl>
                                          <p:spTgt spid="97"/>
                                        </p:tgtEl>
                                        <p:attrNameLst>
                                          <p:attrName>ppt_w</p:attrName>
                                        </p:attrNameLst>
                                      </p:cBhvr>
                                      <p:tavLst>
                                        <p:tav tm="0">
                                          <p:val>
                                            <p:fltVal val="0"/>
                                          </p:val>
                                        </p:tav>
                                        <p:tav tm="100000">
                                          <p:val>
                                            <p:strVal val="#ppt_w"/>
                                          </p:val>
                                        </p:tav>
                                      </p:tavLst>
                                    </p:anim>
                                    <p:anim calcmode="lin" valueType="num">
                                      <p:cBhvr>
                                        <p:cTn id="41" dur="500" fill="hold"/>
                                        <p:tgtEl>
                                          <p:spTgt spid="97"/>
                                        </p:tgtEl>
                                        <p:attrNameLst>
                                          <p:attrName>ppt_h</p:attrName>
                                        </p:attrNameLst>
                                      </p:cBhvr>
                                      <p:tavLst>
                                        <p:tav tm="0">
                                          <p:val>
                                            <p:fltVal val="0"/>
                                          </p:val>
                                        </p:tav>
                                        <p:tav tm="100000">
                                          <p:val>
                                            <p:strVal val="#ppt_h"/>
                                          </p:val>
                                        </p:tav>
                                      </p:tavLst>
                                    </p:anim>
                                    <p:animEffect transition="in" filter="fade">
                                      <p:cBhvr>
                                        <p:cTn id="42" dur="500"/>
                                        <p:tgtEl>
                                          <p:spTgt spid="97"/>
                                        </p:tgtEl>
                                      </p:cBhvr>
                                    </p:animEffect>
                                  </p:childTnLst>
                                </p:cTn>
                              </p:par>
                            </p:childTnLst>
                          </p:cTn>
                        </p:par>
                        <p:par>
                          <p:cTn id="43" fill="hold">
                            <p:stCondLst>
                              <p:cond delay="2900"/>
                            </p:stCondLst>
                            <p:childTnLst>
                              <p:par>
                                <p:cTn id="44" presetID="42" presetClass="entr" presetSubtype="0" fill="hold"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ppt_x</p:attrName>
                                        </p:attrNameLst>
                                      </p:cBhvr>
                                      <p:tavLst>
                                        <p:tav tm="0">
                                          <p:val>
                                            <p:strVal val="#ppt_x"/>
                                          </p:val>
                                        </p:tav>
                                        <p:tav tm="100000">
                                          <p:val>
                                            <p:strVal val="#ppt_x"/>
                                          </p:val>
                                        </p:tav>
                                      </p:tavLst>
                                    </p:anim>
                                    <p:anim calcmode="lin" valueType="num">
                                      <p:cBhvr>
                                        <p:cTn id="48" dur="500" fill="hold"/>
                                        <p:tgtEl>
                                          <p:spTgt spid="75"/>
                                        </p:tgtEl>
                                        <p:attrNameLst>
                                          <p:attrName>ppt_y</p:attrName>
                                        </p:attrNameLst>
                                      </p:cBhvr>
                                      <p:tavLst>
                                        <p:tav tm="0">
                                          <p:val>
                                            <p:strVal val="#ppt_y+.1"/>
                                          </p:val>
                                        </p:tav>
                                        <p:tav tm="100000">
                                          <p:val>
                                            <p:strVal val="#ppt_y"/>
                                          </p:val>
                                        </p:tav>
                                      </p:tavLst>
                                    </p:anim>
                                  </p:childTnLst>
                                </p:cTn>
                              </p:par>
                            </p:childTnLst>
                          </p:cTn>
                        </p:par>
                        <p:par>
                          <p:cTn id="49" fill="hold">
                            <p:stCondLst>
                              <p:cond delay="3400"/>
                            </p:stCondLst>
                            <p:childTnLst>
                              <p:par>
                                <p:cTn id="50" presetID="22" presetClass="entr" presetSubtype="8" fill="hold" grpId="0"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wipe(left)">
                                      <p:cBhvr>
                                        <p:cTn id="52" dur="500"/>
                                        <p:tgtEl>
                                          <p:spTgt spid="98"/>
                                        </p:tgtEl>
                                      </p:cBhvr>
                                    </p:animEffect>
                                  </p:childTnLst>
                                </p:cTn>
                              </p:par>
                            </p:childTnLst>
                          </p:cTn>
                        </p:par>
                        <p:par>
                          <p:cTn id="53" fill="hold">
                            <p:stCondLst>
                              <p:cond delay="3900"/>
                            </p:stCondLst>
                            <p:childTnLst>
                              <p:par>
                                <p:cTn id="54" presetID="42" presetClass="entr" presetSubtype="0" fill="hold" nodeType="after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fade">
                                      <p:cBhvr>
                                        <p:cTn id="56" dur="500"/>
                                        <p:tgtEl>
                                          <p:spTgt spid="99"/>
                                        </p:tgtEl>
                                      </p:cBhvr>
                                    </p:animEffect>
                                    <p:anim calcmode="lin" valueType="num">
                                      <p:cBhvr>
                                        <p:cTn id="57" dur="500" fill="hold"/>
                                        <p:tgtEl>
                                          <p:spTgt spid="99"/>
                                        </p:tgtEl>
                                        <p:attrNameLst>
                                          <p:attrName>ppt_x</p:attrName>
                                        </p:attrNameLst>
                                      </p:cBhvr>
                                      <p:tavLst>
                                        <p:tav tm="0">
                                          <p:val>
                                            <p:strVal val="#ppt_x"/>
                                          </p:val>
                                        </p:tav>
                                        <p:tav tm="100000">
                                          <p:val>
                                            <p:strVal val="#ppt_x"/>
                                          </p:val>
                                        </p:tav>
                                      </p:tavLst>
                                    </p:anim>
                                    <p:anim calcmode="lin" valueType="num">
                                      <p:cBhvr>
                                        <p:cTn id="58" dur="500" fill="hold"/>
                                        <p:tgtEl>
                                          <p:spTgt spid="99"/>
                                        </p:tgtEl>
                                        <p:attrNameLst>
                                          <p:attrName>ppt_y</p:attrName>
                                        </p:attrNameLst>
                                      </p:cBhvr>
                                      <p:tavLst>
                                        <p:tav tm="0">
                                          <p:val>
                                            <p:strVal val="#ppt_y+.1"/>
                                          </p:val>
                                        </p:tav>
                                        <p:tav tm="100000">
                                          <p:val>
                                            <p:strVal val="#ppt_y"/>
                                          </p:val>
                                        </p:tav>
                                      </p:tavLst>
                                    </p:anim>
                                  </p:childTnLst>
                                </p:cTn>
                              </p:par>
                            </p:childTnLst>
                          </p:cTn>
                        </p:par>
                        <p:par>
                          <p:cTn id="59" fill="hold">
                            <p:stCondLst>
                              <p:cond delay="4400"/>
                            </p:stCondLst>
                            <p:childTnLst>
                              <p:par>
                                <p:cTn id="60" presetID="22" presetClass="entr" presetSubtype="8" fill="hold" grpId="0" nodeType="after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wipe(left)">
                                      <p:cBhvr>
                                        <p:cTn id="62" dur="500"/>
                                        <p:tgtEl>
                                          <p:spTgt spid="102"/>
                                        </p:tgtEl>
                                      </p:cBhvr>
                                    </p:animEffect>
                                  </p:childTnLst>
                                </p:cTn>
                              </p:par>
                            </p:childTnLst>
                          </p:cTn>
                        </p:par>
                        <p:par>
                          <p:cTn id="63" fill="hold">
                            <p:stCondLst>
                              <p:cond delay="4900"/>
                            </p:stCondLst>
                            <p:childTnLst>
                              <p:par>
                                <p:cTn id="64" presetID="42" presetClass="entr" presetSubtype="0" fill="hold" nodeType="afterEffect">
                                  <p:stCondLst>
                                    <p:cond delay="0"/>
                                  </p:stCondLst>
                                  <p:childTnLst>
                                    <p:set>
                                      <p:cBhvr>
                                        <p:cTn id="65" dur="1" fill="hold">
                                          <p:stCondLst>
                                            <p:cond delay="0"/>
                                          </p:stCondLst>
                                        </p:cTn>
                                        <p:tgtEl>
                                          <p:spTgt spid="103"/>
                                        </p:tgtEl>
                                        <p:attrNameLst>
                                          <p:attrName>style.visibility</p:attrName>
                                        </p:attrNameLst>
                                      </p:cBhvr>
                                      <p:to>
                                        <p:strVal val="visible"/>
                                      </p:to>
                                    </p:set>
                                    <p:animEffect transition="in" filter="fade">
                                      <p:cBhvr>
                                        <p:cTn id="66" dur="500"/>
                                        <p:tgtEl>
                                          <p:spTgt spid="103"/>
                                        </p:tgtEl>
                                      </p:cBhvr>
                                    </p:animEffect>
                                    <p:anim calcmode="lin" valueType="num">
                                      <p:cBhvr>
                                        <p:cTn id="67" dur="500" fill="hold"/>
                                        <p:tgtEl>
                                          <p:spTgt spid="103"/>
                                        </p:tgtEl>
                                        <p:attrNameLst>
                                          <p:attrName>ppt_x</p:attrName>
                                        </p:attrNameLst>
                                      </p:cBhvr>
                                      <p:tavLst>
                                        <p:tav tm="0">
                                          <p:val>
                                            <p:strVal val="#ppt_x"/>
                                          </p:val>
                                        </p:tav>
                                        <p:tav tm="100000">
                                          <p:val>
                                            <p:strVal val="#ppt_x"/>
                                          </p:val>
                                        </p:tav>
                                      </p:tavLst>
                                    </p:anim>
                                    <p:anim calcmode="lin" valueType="num">
                                      <p:cBhvr>
                                        <p:cTn id="68" dur="500" fill="hold"/>
                                        <p:tgtEl>
                                          <p:spTgt spid="103"/>
                                        </p:tgtEl>
                                        <p:attrNameLst>
                                          <p:attrName>ppt_y</p:attrName>
                                        </p:attrNameLst>
                                      </p:cBhvr>
                                      <p:tavLst>
                                        <p:tav tm="0">
                                          <p:val>
                                            <p:strVal val="#ppt_y+.1"/>
                                          </p:val>
                                        </p:tav>
                                        <p:tav tm="100000">
                                          <p:val>
                                            <p:strVal val="#ppt_y"/>
                                          </p:val>
                                        </p:tav>
                                      </p:tavLst>
                                    </p:anim>
                                  </p:childTnLst>
                                </p:cTn>
                              </p:par>
                            </p:childTnLst>
                          </p:cTn>
                        </p:par>
                        <p:par>
                          <p:cTn id="69" fill="hold">
                            <p:stCondLst>
                              <p:cond delay="5400"/>
                            </p:stCondLst>
                            <p:childTnLst>
                              <p:par>
                                <p:cTn id="70" presetID="22" presetClass="entr" presetSubtype="8" fill="hold" grpId="0" nodeType="afterEffect">
                                  <p:stCondLst>
                                    <p:cond delay="0"/>
                                  </p:stCondLst>
                                  <p:childTnLst>
                                    <p:set>
                                      <p:cBhvr>
                                        <p:cTn id="71" dur="1" fill="hold">
                                          <p:stCondLst>
                                            <p:cond delay="0"/>
                                          </p:stCondLst>
                                        </p:cTn>
                                        <p:tgtEl>
                                          <p:spTgt spid="106"/>
                                        </p:tgtEl>
                                        <p:attrNameLst>
                                          <p:attrName>style.visibility</p:attrName>
                                        </p:attrNameLst>
                                      </p:cBhvr>
                                      <p:to>
                                        <p:strVal val="visible"/>
                                      </p:to>
                                    </p:set>
                                    <p:animEffect transition="in" filter="wipe(left)">
                                      <p:cBhvr>
                                        <p:cTn id="72"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97" grpId="0"/>
      <p:bldP spid="98" grpId="0"/>
      <p:bldP spid="102" grpId="0"/>
      <p:bldP spid="10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原创设计师QQ598969553      _1"/>
          <p:cNvSpPr>
            <a:spLocks noChangeArrowheads="1"/>
          </p:cNvSpPr>
          <p:nvPr/>
        </p:nvSpPr>
        <p:spPr bwMode="auto">
          <a:xfrm>
            <a:off x="757917" y="1329899"/>
            <a:ext cx="7311431" cy="2317958"/>
          </a:xfrm>
          <a:prstGeom prst="roundRect">
            <a:avLst>
              <a:gd name="adj" fmla="val 8963"/>
            </a:avLst>
          </a:prstGeom>
          <a:solidFill>
            <a:schemeClr val="bg1">
              <a:alpha val="90000"/>
            </a:schemeClr>
          </a:solidFill>
          <a:ln>
            <a:noFill/>
          </a:ln>
          <a:effectLst>
            <a:outerShdw blurRad="165100" dist="38100" dir="8100000" algn="tr" rotWithShape="0">
              <a:prstClr val="black">
                <a:alpha val="22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350">
              <a:ea typeface="微软雅黑" panose="020B0503020204020204" pitchFamily="34" charset="-122"/>
              <a:sym typeface="宋体" pitchFamily="2" charset="-122"/>
            </a:endParaRPr>
          </a:p>
        </p:txBody>
      </p:sp>
      <p:sp>
        <p:nvSpPr>
          <p:cNvPr id="102" name="原创设计师QQ598969553      _2"/>
          <p:cNvSpPr>
            <a:spLocks noChangeArrowheads="1"/>
          </p:cNvSpPr>
          <p:nvPr/>
        </p:nvSpPr>
        <p:spPr bwMode="auto">
          <a:xfrm>
            <a:off x="1221524" y="1549570"/>
            <a:ext cx="639191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30000"/>
              </a:lnSpc>
            </a:pPr>
            <a:r>
              <a:rPr lang="zh-CN" altLang="en-US" sz="1500" dirty="0">
                <a:solidFill>
                  <a:schemeClr val="tx1">
                    <a:lumMod val="65000"/>
                    <a:lumOff val="35000"/>
                  </a:schemeClr>
                </a:solidFill>
                <a:latin typeface="微软雅黑"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sp>
        <p:nvSpPr>
          <p:cNvPr id="103" name="原创设计师QQ598969553      _3"/>
          <p:cNvSpPr>
            <a:spLocks noChangeArrowheads="1"/>
          </p:cNvSpPr>
          <p:nvPr/>
        </p:nvSpPr>
        <p:spPr bwMode="auto">
          <a:xfrm>
            <a:off x="1219983" y="2853332"/>
            <a:ext cx="1444727" cy="1336570"/>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endParaRPr lang="zh-CN" altLang="zh-CN" sz="1350">
              <a:solidFill>
                <a:prstClr val="black"/>
              </a:solidFill>
              <a:ea typeface="微软雅黑" panose="020B0503020204020204" pitchFamily="34" charset="-122"/>
              <a:sym typeface="宋体" pitchFamily="2" charset="-122"/>
            </a:endParaRPr>
          </a:p>
        </p:txBody>
      </p:sp>
      <p:sp>
        <p:nvSpPr>
          <p:cNvPr id="104" name="原创设计师QQ598969553      _4"/>
          <p:cNvSpPr>
            <a:spLocks noChangeArrowheads="1"/>
          </p:cNvSpPr>
          <p:nvPr/>
        </p:nvSpPr>
        <p:spPr bwMode="auto">
          <a:xfrm>
            <a:off x="2871100" y="2843349"/>
            <a:ext cx="1443188" cy="1336569"/>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endParaRPr lang="zh-CN" altLang="zh-CN" sz="1350">
              <a:solidFill>
                <a:prstClr val="black"/>
              </a:solidFill>
              <a:ea typeface="微软雅黑" panose="020B0503020204020204" pitchFamily="34" charset="-122"/>
              <a:sym typeface="宋体" pitchFamily="2" charset="-122"/>
            </a:endParaRPr>
          </a:p>
        </p:txBody>
      </p:sp>
      <p:sp>
        <p:nvSpPr>
          <p:cNvPr id="105" name="原创设计师QQ598969553      _5"/>
          <p:cNvSpPr>
            <a:spLocks noChangeArrowheads="1"/>
          </p:cNvSpPr>
          <p:nvPr/>
        </p:nvSpPr>
        <p:spPr bwMode="auto">
          <a:xfrm>
            <a:off x="4519138" y="2849054"/>
            <a:ext cx="1444727" cy="1336569"/>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endParaRPr lang="zh-CN" altLang="zh-CN" sz="1350">
              <a:solidFill>
                <a:prstClr val="black"/>
              </a:solidFill>
              <a:ea typeface="微软雅黑" panose="020B0503020204020204" pitchFamily="34" charset="-122"/>
              <a:sym typeface="宋体" pitchFamily="2" charset="-122"/>
            </a:endParaRPr>
          </a:p>
        </p:txBody>
      </p:sp>
      <p:sp>
        <p:nvSpPr>
          <p:cNvPr id="106" name="原创设计师QQ598969553      _6"/>
          <p:cNvSpPr>
            <a:spLocks noChangeArrowheads="1"/>
          </p:cNvSpPr>
          <p:nvPr/>
        </p:nvSpPr>
        <p:spPr bwMode="auto">
          <a:xfrm>
            <a:off x="6170253" y="2849054"/>
            <a:ext cx="1443188" cy="1336569"/>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endParaRPr lang="zh-CN" altLang="zh-CN" sz="1350">
              <a:solidFill>
                <a:prstClr val="black"/>
              </a:solidFill>
              <a:ea typeface="微软雅黑" panose="020B0503020204020204" pitchFamily="34" charset="-122"/>
              <a:sym typeface="宋体" pitchFamily="2" charset="-122"/>
            </a:endParaRPr>
          </a:p>
        </p:txBody>
      </p:sp>
      <p:sp>
        <p:nvSpPr>
          <p:cNvPr id="107" name="原创设计师QQ598969553      _7"/>
          <p:cNvSpPr>
            <a:spLocks noChangeArrowheads="1"/>
          </p:cNvSpPr>
          <p:nvPr/>
        </p:nvSpPr>
        <p:spPr bwMode="auto">
          <a:xfrm>
            <a:off x="1517246" y="3365423"/>
            <a:ext cx="850202"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099" b="1">
                <a:solidFill>
                  <a:srgbClr val="D8D8D8"/>
                </a:solidFill>
                <a:latin typeface="微软雅黑" pitchFamily="34" charset="-122"/>
                <a:ea typeface="微软雅黑" pitchFamily="34" charset="-122"/>
                <a:sym typeface="微软雅黑" pitchFamily="34" charset="-122"/>
              </a:rPr>
              <a:t>关键词</a:t>
            </a:r>
            <a:endParaRPr lang="en-US" sz="2099" b="1">
              <a:solidFill>
                <a:srgbClr val="D8D8D8"/>
              </a:solidFill>
              <a:latin typeface="微软雅黑" pitchFamily="34" charset="-122"/>
              <a:ea typeface="微软雅黑" pitchFamily="34" charset="-122"/>
              <a:sym typeface="微软雅黑" pitchFamily="34" charset="-122"/>
            </a:endParaRPr>
          </a:p>
        </p:txBody>
      </p:sp>
      <p:sp>
        <p:nvSpPr>
          <p:cNvPr id="108" name="原创设计师QQ598969553      _8"/>
          <p:cNvSpPr>
            <a:spLocks noChangeArrowheads="1"/>
          </p:cNvSpPr>
          <p:nvPr/>
        </p:nvSpPr>
        <p:spPr bwMode="auto">
          <a:xfrm>
            <a:off x="3166823" y="3365423"/>
            <a:ext cx="850202"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099" b="1">
                <a:solidFill>
                  <a:srgbClr val="D8D8D8"/>
                </a:solidFill>
                <a:latin typeface="微软雅黑" pitchFamily="34" charset="-122"/>
                <a:ea typeface="微软雅黑" pitchFamily="34" charset="-122"/>
                <a:sym typeface="微软雅黑" pitchFamily="34" charset="-122"/>
              </a:rPr>
              <a:t>关键词</a:t>
            </a:r>
            <a:endParaRPr lang="en-US" sz="2099" b="1">
              <a:solidFill>
                <a:srgbClr val="D8D8D8"/>
              </a:solidFill>
              <a:latin typeface="微软雅黑" pitchFamily="34" charset="-122"/>
              <a:ea typeface="微软雅黑" pitchFamily="34" charset="-122"/>
              <a:sym typeface="微软雅黑" pitchFamily="34" charset="-122"/>
            </a:endParaRPr>
          </a:p>
        </p:txBody>
      </p:sp>
      <p:sp>
        <p:nvSpPr>
          <p:cNvPr id="109" name="原创设计师QQ598969553      _9"/>
          <p:cNvSpPr>
            <a:spLocks noChangeArrowheads="1"/>
          </p:cNvSpPr>
          <p:nvPr/>
        </p:nvSpPr>
        <p:spPr bwMode="auto">
          <a:xfrm>
            <a:off x="4816400" y="3365423"/>
            <a:ext cx="850202"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099" b="1">
                <a:solidFill>
                  <a:srgbClr val="D8D8D8"/>
                </a:solidFill>
                <a:latin typeface="微软雅黑" pitchFamily="34" charset="-122"/>
                <a:ea typeface="微软雅黑" pitchFamily="34" charset="-122"/>
                <a:sym typeface="微软雅黑" pitchFamily="34" charset="-122"/>
              </a:rPr>
              <a:t>关键词</a:t>
            </a:r>
            <a:endParaRPr lang="en-US" sz="2099" b="1">
              <a:solidFill>
                <a:srgbClr val="D8D8D8"/>
              </a:solidFill>
              <a:latin typeface="微软雅黑" pitchFamily="34" charset="-122"/>
              <a:ea typeface="微软雅黑" pitchFamily="34" charset="-122"/>
              <a:sym typeface="微软雅黑" pitchFamily="34" charset="-122"/>
            </a:endParaRPr>
          </a:p>
        </p:txBody>
      </p:sp>
      <p:sp>
        <p:nvSpPr>
          <p:cNvPr id="110" name="原创设计师QQ598969553      _10"/>
          <p:cNvSpPr>
            <a:spLocks noChangeArrowheads="1"/>
          </p:cNvSpPr>
          <p:nvPr/>
        </p:nvSpPr>
        <p:spPr bwMode="auto">
          <a:xfrm>
            <a:off x="6465976" y="3365423"/>
            <a:ext cx="850202"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099" b="1">
                <a:solidFill>
                  <a:srgbClr val="D8D8D8"/>
                </a:solidFill>
                <a:latin typeface="微软雅黑" pitchFamily="34" charset="-122"/>
                <a:ea typeface="微软雅黑" pitchFamily="34" charset="-122"/>
                <a:sym typeface="微软雅黑" pitchFamily="34" charset="-122"/>
              </a:rPr>
              <a:t>关键词</a:t>
            </a:r>
            <a:endParaRPr lang="en-US" sz="2099" b="1">
              <a:solidFill>
                <a:srgbClr val="D8D8D8"/>
              </a:solidFill>
              <a:latin typeface="微软雅黑" pitchFamily="34" charset="-122"/>
              <a:ea typeface="微软雅黑" pitchFamily="34" charset="-122"/>
              <a:sym typeface="微软雅黑" pitchFamily="34" charset="-122"/>
            </a:endParaRPr>
          </a:p>
        </p:txBody>
      </p:sp>
      <p:pic>
        <p:nvPicPr>
          <p:cNvPr id="12"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3190854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p:cBhvr>
                                        <p:cTn id="7" dur="500"/>
                                        <p:tgtEl>
                                          <p:spTgt spid="10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p:cBhvr>
                                        <p:cTn id="10" dur="500"/>
                                        <p:tgtEl>
                                          <p:spTgt spid="10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08"/>
                                        </p:tgtEl>
                                        <p:attrNameLst>
                                          <p:attrName>style.visibility</p:attrName>
                                        </p:attrNameLst>
                                      </p:cBhvr>
                                      <p:to>
                                        <p:strVal val="visible"/>
                                      </p:to>
                                    </p:set>
                                    <p:anim calcmode="lin" valueType="num">
                                      <p:cBhvr>
                                        <p:cTn id="14" dur="500" fill="hold"/>
                                        <p:tgtEl>
                                          <p:spTgt spid="108"/>
                                        </p:tgtEl>
                                        <p:attrNameLst>
                                          <p:attrName>ppt_w</p:attrName>
                                        </p:attrNameLst>
                                      </p:cBhvr>
                                      <p:tavLst>
                                        <p:tav tm="0">
                                          <p:val>
                                            <p:fltVal val="0"/>
                                          </p:val>
                                        </p:tav>
                                        <p:tav tm="100000">
                                          <p:val>
                                            <p:strVal val="#ppt_w"/>
                                          </p:val>
                                        </p:tav>
                                      </p:tavLst>
                                    </p:anim>
                                    <p:anim calcmode="lin" valueType="num">
                                      <p:cBhvr>
                                        <p:cTn id="15" dur="500" fill="hold"/>
                                        <p:tgtEl>
                                          <p:spTgt spid="108"/>
                                        </p:tgtEl>
                                        <p:attrNameLst>
                                          <p:attrName>ppt_h</p:attrName>
                                        </p:attrNameLst>
                                      </p:cBhvr>
                                      <p:tavLst>
                                        <p:tav tm="0">
                                          <p:val>
                                            <p:fltVal val="0"/>
                                          </p:val>
                                        </p:tav>
                                        <p:tav tm="100000">
                                          <p:val>
                                            <p:strVal val="#ppt_h"/>
                                          </p:val>
                                        </p:tav>
                                      </p:tavLst>
                                    </p:anim>
                                    <p:animEffect>
                                      <p:cBhvr>
                                        <p:cTn id="16" dur="500"/>
                                        <p:tgtEl>
                                          <p:spTgt spid="108"/>
                                        </p:tgtEl>
                                      </p:cBhvr>
                                    </p:animEffect>
                                    <p:anim calcmode="lin" valueType="num">
                                      <p:cBhvr>
                                        <p:cTn id="17" dur="500" fill="hold"/>
                                        <p:tgtEl>
                                          <p:spTgt spid="108"/>
                                        </p:tgtEl>
                                        <p:attrNameLst>
                                          <p:attrName>ppt_x</p:attrName>
                                        </p:attrNameLst>
                                      </p:cBhvr>
                                      <p:tavLst>
                                        <p:tav tm="0">
                                          <p:val>
                                            <p:fltVal val="0.5"/>
                                          </p:val>
                                        </p:tav>
                                        <p:tav tm="100000">
                                          <p:val>
                                            <p:strVal val="#ppt_x"/>
                                          </p:val>
                                        </p:tav>
                                      </p:tavLst>
                                    </p:anim>
                                    <p:anim calcmode="lin" valueType="num">
                                      <p:cBhvr>
                                        <p:cTn id="18" dur="500" fill="hold"/>
                                        <p:tgtEl>
                                          <p:spTgt spid="108"/>
                                        </p:tgtEl>
                                        <p:attrNameLst>
                                          <p:attrName>ppt_y</p:attrName>
                                        </p:attrNameLst>
                                      </p:cBhvr>
                                      <p:tavLst>
                                        <p:tav tm="0">
                                          <p:val>
                                            <p:fltVal val="0.5"/>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04"/>
                                        </p:tgtEl>
                                        <p:attrNameLst>
                                          <p:attrName>style.visibility</p:attrName>
                                        </p:attrNameLst>
                                      </p:cBhvr>
                                      <p:to>
                                        <p:strVal val="visible"/>
                                      </p:to>
                                    </p:set>
                                    <p:anim calcmode="lin" valueType="num">
                                      <p:cBhvr>
                                        <p:cTn id="21" dur="500" fill="hold"/>
                                        <p:tgtEl>
                                          <p:spTgt spid="104"/>
                                        </p:tgtEl>
                                        <p:attrNameLst>
                                          <p:attrName>ppt_w</p:attrName>
                                        </p:attrNameLst>
                                      </p:cBhvr>
                                      <p:tavLst>
                                        <p:tav tm="0">
                                          <p:val>
                                            <p:fltVal val="0"/>
                                          </p:val>
                                        </p:tav>
                                        <p:tav tm="100000">
                                          <p:val>
                                            <p:strVal val="#ppt_w"/>
                                          </p:val>
                                        </p:tav>
                                      </p:tavLst>
                                    </p:anim>
                                    <p:anim calcmode="lin" valueType="num">
                                      <p:cBhvr>
                                        <p:cTn id="22" dur="500" fill="hold"/>
                                        <p:tgtEl>
                                          <p:spTgt spid="104"/>
                                        </p:tgtEl>
                                        <p:attrNameLst>
                                          <p:attrName>ppt_h</p:attrName>
                                        </p:attrNameLst>
                                      </p:cBhvr>
                                      <p:tavLst>
                                        <p:tav tm="0">
                                          <p:val>
                                            <p:fltVal val="0"/>
                                          </p:val>
                                        </p:tav>
                                        <p:tav tm="100000">
                                          <p:val>
                                            <p:strVal val="#ppt_h"/>
                                          </p:val>
                                        </p:tav>
                                      </p:tavLst>
                                    </p:anim>
                                    <p:animEffect>
                                      <p:cBhvr>
                                        <p:cTn id="23" dur="500"/>
                                        <p:tgtEl>
                                          <p:spTgt spid="104"/>
                                        </p:tgtEl>
                                      </p:cBhvr>
                                    </p:animEffect>
                                    <p:anim calcmode="lin" valueType="num">
                                      <p:cBhvr>
                                        <p:cTn id="24" dur="500" fill="hold"/>
                                        <p:tgtEl>
                                          <p:spTgt spid="104"/>
                                        </p:tgtEl>
                                        <p:attrNameLst>
                                          <p:attrName>ppt_x</p:attrName>
                                        </p:attrNameLst>
                                      </p:cBhvr>
                                      <p:tavLst>
                                        <p:tav tm="0">
                                          <p:val>
                                            <p:fltVal val="0.5"/>
                                          </p:val>
                                        </p:tav>
                                        <p:tav tm="100000">
                                          <p:val>
                                            <p:strVal val="#ppt_x"/>
                                          </p:val>
                                        </p:tav>
                                      </p:tavLst>
                                    </p:anim>
                                    <p:anim calcmode="lin" valueType="num">
                                      <p:cBhvr>
                                        <p:cTn id="25" dur="500" fill="hold"/>
                                        <p:tgtEl>
                                          <p:spTgt spid="104"/>
                                        </p:tgtEl>
                                        <p:attrNameLst>
                                          <p:attrName>ppt_y</p:attrName>
                                        </p:attrNameLst>
                                      </p:cBhvr>
                                      <p:tavLst>
                                        <p:tav tm="0">
                                          <p:val>
                                            <p:fltVal val="0.5"/>
                                          </p:val>
                                        </p:tav>
                                        <p:tav tm="100000">
                                          <p:val>
                                            <p:strVal val="#ppt_y"/>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109"/>
                                        </p:tgtEl>
                                        <p:attrNameLst>
                                          <p:attrName>style.visibility</p:attrName>
                                        </p:attrNameLst>
                                      </p:cBhvr>
                                      <p:to>
                                        <p:strVal val="visible"/>
                                      </p:to>
                                    </p:set>
                                    <p:anim calcmode="lin" valueType="num">
                                      <p:cBhvr>
                                        <p:cTn id="28" dur="500" fill="hold"/>
                                        <p:tgtEl>
                                          <p:spTgt spid="109"/>
                                        </p:tgtEl>
                                        <p:attrNameLst>
                                          <p:attrName>ppt_w</p:attrName>
                                        </p:attrNameLst>
                                      </p:cBhvr>
                                      <p:tavLst>
                                        <p:tav tm="0">
                                          <p:val>
                                            <p:fltVal val="0"/>
                                          </p:val>
                                        </p:tav>
                                        <p:tav tm="100000">
                                          <p:val>
                                            <p:strVal val="#ppt_w"/>
                                          </p:val>
                                        </p:tav>
                                      </p:tavLst>
                                    </p:anim>
                                    <p:anim calcmode="lin" valueType="num">
                                      <p:cBhvr>
                                        <p:cTn id="29" dur="500" fill="hold"/>
                                        <p:tgtEl>
                                          <p:spTgt spid="109"/>
                                        </p:tgtEl>
                                        <p:attrNameLst>
                                          <p:attrName>ppt_h</p:attrName>
                                        </p:attrNameLst>
                                      </p:cBhvr>
                                      <p:tavLst>
                                        <p:tav tm="0">
                                          <p:val>
                                            <p:fltVal val="0"/>
                                          </p:val>
                                        </p:tav>
                                        <p:tav tm="100000">
                                          <p:val>
                                            <p:strVal val="#ppt_h"/>
                                          </p:val>
                                        </p:tav>
                                      </p:tavLst>
                                    </p:anim>
                                    <p:animEffect>
                                      <p:cBhvr>
                                        <p:cTn id="30" dur="500"/>
                                        <p:tgtEl>
                                          <p:spTgt spid="109"/>
                                        </p:tgtEl>
                                      </p:cBhvr>
                                    </p:animEffect>
                                    <p:anim calcmode="lin" valueType="num">
                                      <p:cBhvr>
                                        <p:cTn id="31" dur="500" fill="hold"/>
                                        <p:tgtEl>
                                          <p:spTgt spid="109"/>
                                        </p:tgtEl>
                                        <p:attrNameLst>
                                          <p:attrName>ppt_x</p:attrName>
                                        </p:attrNameLst>
                                      </p:cBhvr>
                                      <p:tavLst>
                                        <p:tav tm="0">
                                          <p:val>
                                            <p:fltVal val="0.5"/>
                                          </p:val>
                                        </p:tav>
                                        <p:tav tm="100000">
                                          <p:val>
                                            <p:strVal val="#ppt_x"/>
                                          </p:val>
                                        </p:tav>
                                      </p:tavLst>
                                    </p:anim>
                                    <p:anim calcmode="lin" valueType="num">
                                      <p:cBhvr>
                                        <p:cTn id="32" dur="500" fill="hold"/>
                                        <p:tgtEl>
                                          <p:spTgt spid="109"/>
                                        </p:tgtEl>
                                        <p:attrNameLst>
                                          <p:attrName>ppt_y</p:attrName>
                                        </p:attrNameLst>
                                      </p:cBhvr>
                                      <p:tavLst>
                                        <p:tav tm="0">
                                          <p:val>
                                            <p:fltVal val="0.5"/>
                                          </p:val>
                                        </p:tav>
                                        <p:tav tm="100000">
                                          <p:val>
                                            <p:strVal val="#ppt_y"/>
                                          </p:val>
                                        </p:tav>
                                      </p:tavLst>
                                    </p:anim>
                                  </p:childTnLst>
                                </p:cTn>
                              </p:par>
                              <p:par>
                                <p:cTn id="33" presetID="10" presetClass="entr" presetSubtype="0" fill="hold" grpId="0" nodeType="withEffect">
                                  <p:stCondLst>
                                    <p:cond delay="0"/>
                                  </p:stCondLst>
                                  <p:childTnLst>
                                    <p:set>
                                      <p:cBhvr>
                                        <p:cTn id="34" dur="1" fill="hold">
                                          <p:stCondLst>
                                            <p:cond delay="0"/>
                                          </p:stCondLst>
                                        </p:cTn>
                                        <p:tgtEl>
                                          <p:spTgt spid="105"/>
                                        </p:tgtEl>
                                        <p:attrNameLst>
                                          <p:attrName>style.visibility</p:attrName>
                                        </p:attrNameLst>
                                      </p:cBhvr>
                                      <p:to>
                                        <p:strVal val="visible"/>
                                      </p:to>
                                    </p:set>
                                    <p:anim calcmode="lin" valueType="num">
                                      <p:cBhvr>
                                        <p:cTn id="35" dur="500" fill="hold"/>
                                        <p:tgtEl>
                                          <p:spTgt spid="105"/>
                                        </p:tgtEl>
                                        <p:attrNameLst>
                                          <p:attrName>ppt_w</p:attrName>
                                        </p:attrNameLst>
                                      </p:cBhvr>
                                      <p:tavLst>
                                        <p:tav tm="0">
                                          <p:val>
                                            <p:fltVal val="0"/>
                                          </p:val>
                                        </p:tav>
                                        <p:tav tm="100000">
                                          <p:val>
                                            <p:strVal val="#ppt_w"/>
                                          </p:val>
                                        </p:tav>
                                      </p:tavLst>
                                    </p:anim>
                                    <p:anim calcmode="lin" valueType="num">
                                      <p:cBhvr>
                                        <p:cTn id="36" dur="500" fill="hold"/>
                                        <p:tgtEl>
                                          <p:spTgt spid="105"/>
                                        </p:tgtEl>
                                        <p:attrNameLst>
                                          <p:attrName>ppt_h</p:attrName>
                                        </p:attrNameLst>
                                      </p:cBhvr>
                                      <p:tavLst>
                                        <p:tav tm="0">
                                          <p:val>
                                            <p:fltVal val="0"/>
                                          </p:val>
                                        </p:tav>
                                        <p:tav tm="100000">
                                          <p:val>
                                            <p:strVal val="#ppt_h"/>
                                          </p:val>
                                        </p:tav>
                                      </p:tavLst>
                                    </p:anim>
                                    <p:animEffect>
                                      <p:cBhvr>
                                        <p:cTn id="37" dur="500"/>
                                        <p:tgtEl>
                                          <p:spTgt spid="105"/>
                                        </p:tgtEl>
                                      </p:cBhvr>
                                    </p:animEffect>
                                    <p:anim calcmode="lin" valueType="num">
                                      <p:cBhvr>
                                        <p:cTn id="38" dur="500" fill="hold"/>
                                        <p:tgtEl>
                                          <p:spTgt spid="105"/>
                                        </p:tgtEl>
                                        <p:attrNameLst>
                                          <p:attrName>ppt_x</p:attrName>
                                        </p:attrNameLst>
                                      </p:cBhvr>
                                      <p:tavLst>
                                        <p:tav tm="0">
                                          <p:val>
                                            <p:fltVal val="0.5"/>
                                          </p:val>
                                        </p:tav>
                                        <p:tav tm="100000">
                                          <p:val>
                                            <p:strVal val="#ppt_x"/>
                                          </p:val>
                                        </p:tav>
                                      </p:tavLst>
                                    </p:anim>
                                    <p:anim calcmode="lin" valueType="num">
                                      <p:cBhvr>
                                        <p:cTn id="39" dur="500" fill="hold"/>
                                        <p:tgtEl>
                                          <p:spTgt spid="105"/>
                                        </p:tgtEl>
                                        <p:attrNameLst>
                                          <p:attrName>ppt_y</p:attrName>
                                        </p:attrNameLst>
                                      </p:cBhvr>
                                      <p:tavLst>
                                        <p:tav tm="0">
                                          <p:val>
                                            <p:fltVal val="0.5"/>
                                          </p:val>
                                        </p:tav>
                                        <p:tav tm="100000">
                                          <p:val>
                                            <p:strVal val="#ppt_y"/>
                                          </p:val>
                                        </p:tav>
                                      </p:tavLst>
                                    </p:anim>
                                  </p:childTnLst>
                                </p:cTn>
                              </p:par>
                              <p:par>
                                <p:cTn id="40" presetID="10" presetClass="entr" presetSubtype="0" fill="hold" grpId="0" nodeType="withEffect">
                                  <p:stCondLst>
                                    <p:cond delay="200"/>
                                  </p:stCondLst>
                                  <p:childTnLst>
                                    <p:set>
                                      <p:cBhvr>
                                        <p:cTn id="41" dur="1" fill="hold">
                                          <p:stCondLst>
                                            <p:cond delay="0"/>
                                          </p:stCondLst>
                                        </p:cTn>
                                        <p:tgtEl>
                                          <p:spTgt spid="107"/>
                                        </p:tgtEl>
                                        <p:attrNameLst>
                                          <p:attrName>style.visibility</p:attrName>
                                        </p:attrNameLst>
                                      </p:cBhvr>
                                      <p:to>
                                        <p:strVal val="visible"/>
                                      </p:to>
                                    </p:set>
                                    <p:anim calcmode="lin" valueType="num">
                                      <p:cBhvr>
                                        <p:cTn id="42" dur="500" fill="hold"/>
                                        <p:tgtEl>
                                          <p:spTgt spid="107"/>
                                        </p:tgtEl>
                                        <p:attrNameLst>
                                          <p:attrName>ppt_w</p:attrName>
                                        </p:attrNameLst>
                                      </p:cBhvr>
                                      <p:tavLst>
                                        <p:tav tm="0">
                                          <p:val>
                                            <p:fltVal val="0"/>
                                          </p:val>
                                        </p:tav>
                                        <p:tav tm="100000">
                                          <p:val>
                                            <p:strVal val="#ppt_w"/>
                                          </p:val>
                                        </p:tav>
                                      </p:tavLst>
                                    </p:anim>
                                    <p:anim calcmode="lin" valueType="num">
                                      <p:cBhvr>
                                        <p:cTn id="43" dur="500" fill="hold"/>
                                        <p:tgtEl>
                                          <p:spTgt spid="107"/>
                                        </p:tgtEl>
                                        <p:attrNameLst>
                                          <p:attrName>ppt_h</p:attrName>
                                        </p:attrNameLst>
                                      </p:cBhvr>
                                      <p:tavLst>
                                        <p:tav tm="0">
                                          <p:val>
                                            <p:fltVal val="0"/>
                                          </p:val>
                                        </p:tav>
                                        <p:tav tm="100000">
                                          <p:val>
                                            <p:strVal val="#ppt_h"/>
                                          </p:val>
                                        </p:tav>
                                      </p:tavLst>
                                    </p:anim>
                                    <p:animEffect>
                                      <p:cBhvr>
                                        <p:cTn id="44" dur="500"/>
                                        <p:tgtEl>
                                          <p:spTgt spid="107"/>
                                        </p:tgtEl>
                                      </p:cBhvr>
                                    </p:animEffect>
                                    <p:anim calcmode="lin" valueType="num">
                                      <p:cBhvr>
                                        <p:cTn id="45" dur="500" fill="hold"/>
                                        <p:tgtEl>
                                          <p:spTgt spid="107"/>
                                        </p:tgtEl>
                                        <p:attrNameLst>
                                          <p:attrName>ppt_x</p:attrName>
                                        </p:attrNameLst>
                                      </p:cBhvr>
                                      <p:tavLst>
                                        <p:tav tm="0">
                                          <p:val>
                                            <p:fltVal val="0.5"/>
                                          </p:val>
                                        </p:tav>
                                        <p:tav tm="100000">
                                          <p:val>
                                            <p:strVal val="#ppt_x"/>
                                          </p:val>
                                        </p:tav>
                                      </p:tavLst>
                                    </p:anim>
                                    <p:anim calcmode="lin" valueType="num">
                                      <p:cBhvr>
                                        <p:cTn id="46" dur="500" fill="hold"/>
                                        <p:tgtEl>
                                          <p:spTgt spid="107"/>
                                        </p:tgtEl>
                                        <p:attrNameLst>
                                          <p:attrName>ppt_y</p:attrName>
                                        </p:attrNameLst>
                                      </p:cBhvr>
                                      <p:tavLst>
                                        <p:tav tm="0">
                                          <p:val>
                                            <p:fltVal val="0.5"/>
                                          </p:val>
                                        </p:tav>
                                        <p:tav tm="100000">
                                          <p:val>
                                            <p:strVal val="#ppt_y"/>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103"/>
                                        </p:tgtEl>
                                        <p:attrNameLst>
                                          <p:attrName>style.visibility</p:attrName>
                                        </p:attrNameLst>
                                      </p:cBhvr>
                                      <p:to>
                                        <p:strVal val="visible"/>
                                      </p:to>
                                    </p:set>
                                    <p:anim calcmode="lin" valueType="num">
                                      <p:cBhvr>
                                        <p:cTn id="49" dur="500" fill="hold"/>
                                        <p:tgtEl>
                                          <p:spTgt spid="103"/>
                                        </p:tgtEl>
                                        <p:attrNameLst>
                                          <p:attrName>ppt_w</p:attrName>
                                        </p:attrNameLst>
                                      </p:cBhvr>
                                      <p:tavLst>
                                        <p:tav tm="0">
                                          <p:val>
                                            <p:fltVal val="0"/>
                                          </p:val>
                                        </p:tav>
                                        <p:tav tm="100000">
                                          <p:val>
                                            <p:strVal val="#ppt_w"/>
                                          </p:val>
                                        </p:tav>
                                      </p:tavLst>
                                    </p:anim>
                                    <p:anim calcmode="lin" valueType="num">
                                      <p:cBhvr>
                                        <p:cTn id="50" dur="500" fill="hold"/>
                                        <p:tgtEl>
                                          <p:spTgt spid="103"/>
                                        </p:tgtEl>
                                        <p:attrNameLst>
                                          <p:attrName>ppt_h</p:attrName>
                                        </p:attrNameLst>
                                      </p:cBhvr>
                                      <p:tavLst>
                                        <p:tav tm="0">
                                          <p:val>
                                            <p:fltVal val="0"/>
                                          </p:val>
                                        </p:tav>
                                        <p:tav tm="100000">
                                          <p:val>
                                            <p:strVal val="#ppt_h"/>
                                          </p:val>
                                        </p:tav>
                                      </p:tavLst>
                                    </p:anim>
                                    <p:animEffect>
                                      <p:cBhvr>
                                        <p:cTn id="51" dur="500"/>
                                        <p:tgtEl>
                                          <p:spTgt spid="103"/>
                                        </p:tgtEl>
                                      </p:cBhvr>
                                    </p:animEffect>
                                    <p:anim calcmode="lin" valueType="num">
                                      <p:cBhvr>
                                        <p:cTn id="52" dur="500" fill="hold"/>
                                        <p:tgtEl>
                                          <p:spTgt spid="103"/>
                                        </p:tgtEl>
                                        <p:attrNameLst>
                                          <p:attrName>ppt_x</p:attrName>
                                        </p:attrNameLst>
                                      </p:cBhvr>
                                      <p:tavLst>
                                        <p:tav tm="0">
                                          <p:val>
                                            <p:fltVal val="0.5"/>
                                          </p:val>
                                        </p:tav>
                                        <p:tav tm="100000">
                                          <p:val>
                                            <p:strVal val="#ppt_x"/>
                                          </p:val>
                                        </p:tav>
                                      </p:tavLst>
                                    </p:anim>
                                    <p:anim calcmode="lin" valueType="num">
                                      <p:cBhvr>
                                        <p:cTn id="53" dur="500" fill="hold"/>
                                        <p:tgtEl>
                                          <p:spTgt spid="103"/>
                                        </p:tgtEl>
                                        <p:attrNameLst>
                                          <p:attrName>ppt_y</p:attrName>
                                        </p:attrNameLst>
                                      </p:cBhvr>
                                      <p:tavLst>
                                        <p:tav tm="0">
                                          <p:val>
                                            <p:fltVal val="0.5"/>
                                          </p:val>
                                        </p:tav>
                                        <p:tav tm="100000">
                                          <p:val>
                                            <p:strVal val="#ppt_y"/>
                                          </p:val>
                                        </p:tav>
                                      </p:tavLst>
                                    </p:anim>
                                  </p:childTnLst>
                                </p:cTn>
                              </p:par>
                              <p:par>
                                <p:cTn id="54" presetID="10" presetClass="entr" presetSubtype="0" fill="hold" grpId="0" nodeType="withEffect">
                                  <p:stCondLst>
                                    <p:cond delay="200"/>
                                  </p:stCondLst>
                                  <p:childTnLst>
                                    <p:set>
                                      <p:cBhvr>
                                        <p:cTn id="55" dur="1" fill="hold">
                                          <p:stCondLst>
                                            <p:cond delay="0"/>
                                          </p:stCondLst>
                                        </p:cTn>
                                        <p:tgtEl>
                                          <p:spTgt spid="110"/>
                                        </p:tgtEl>
                                        <p:attrNameLst>
                                          <p:attrName>style.visibility</p:attrName>
                                        </p:attrNameLst>
                                      </p:cBhvr>
                                      <p:to>
                                        <p:strVal val="visible"/>
                                      </p:to>
                                    </p:set>
                                    <p:anim calcmode="lin" valueType="num">
                                      <p:cBhvr>
                                        <p:cTn id="56" dur="500" fill="hold"/>
                                        <p:tgtEl>
                                          <p:spTgt spid="110"/>
                                        </p:tgtEl>
                                        <p:attrNameLst>
                                          <p:attrName>ppt_w</p:attrName>
                                        </p:attrNameLst>
                                      </p:cBhvr>
                                      <p:tavLst>
                                        <p:tav tm="0">
                                          <p:val>
                                            <p:fltVal val="0"/>
                                          </p:val>
                                        </p:tav>
                                        <p:tav tm="100000">
                                          <p:val>
                                            <p:strVal val="#ppt_w"/>
                                          </p:val>
                                        </p:tav>
                                      </p:tavLst>
                                    </p:anim>
                                    <p:anim calcmode="lin" valueType="num">
                                      <p:cBhvr>
                                        <p:cTn id="57" dur="500" fill="hold"/>
                                        <p:tgtEl>
                                          <p:spTgt spid="110"/>
                                        </p:tgtEl>
                                        <p:attrNameLst>
                                          <p:attrName>ppt_h</p:attrName>
                                        </p:attrNameLst>
                                      </p:cBhvr>
                                      <p:tavLst>
                                        <p:tav tm="0">
                                          <p:val>
                                            <p:fltVal val="0"/>
                                          </p:val>
                                        </p:tav>
                                        <p:tav tm="100000">
                                          <p:val>
                                            <p:strVal val="#ppt_h"/>
                                          </p:val>
                                        </p:tav>
                                      </p:tavLst>
                                    </p:anim>
                                    <p:animEffect>
                                      <p:cBhvr>
                                        <p:cTn id="58" dur="500"/>
                                        <p:tgtEl>
                                          <p:spTgt spid="110"/>
                                        </p:tgtEl>
                                      </p:cBhvr>
                                    </p:animEffect>
                                    <p:anim calcmode="lin" valueType="num">
                                      <p:cBhvr>
                                        <p:cTn id="59" dur="500" fill="hold"/>
                                        <p:tgtEl>
                                          <p:spTgt spid="110"/>
                                        </p:tgtEl>
                                        <p:attrNameLst>
                                          <p:attrName>ppt_x</p:attrName>
                                        </p:attrNameLst>
                                      </p:cBhvr>
                                      <p:tavLst>
                                        <p:tav tm="0">
                                          <p:val>
                                            <p:fltVal val="0.5"/>
                                          </p:val>
                                        </p:tav>
                                        <p:tav tm="100000">
                                          <p:val>
                                            <p:strVal val="#ppt_x"/>
                                          </p:val>
                                        </p:tav>
                                      </p:tavLst>
                                    </p:anim>
                                    <p:anim calcmode="lin" valueType="num">
                                      <p:cBhvr>
                                        <p:cTn id="60" dur="500" fill="hold"/>
                                        <p:tgtEl>
                                          <p:spTgt spid="110"/>
                                        </p:tgtEl>
                                        <p:attrNameLst>
                                          <p:attrName>ppt_y</p:attrName>
                                        </p:attrNameLst>
                                      </p:cBhvr>
                                      <p:tavLst>
                                        <p:tav tm="0">
                                          <p:val>
                                            <p:fltVal val="0.5"/>
                                          </p:val>
                                        </p:tav>
                                        <p:tav tm="100000">
                                          <p:val>
                                            <p:strVal val="#ppt_y"/>
                                          </p:val>
                                        </p:tav>
                                      </p:tavLst>
                                    </p:anim>
                                  </p:childTnLst>
                                </p:cTn>
                              </p:par>
                              <p:par>
                                <p:cTn id="61" presetID="10" presetClass="entr" presetSubtype="0" fill="hold" grpId="0" nodeType="withEffect">
                                  <p:stCondLst>
                                    <p:cond delay="200"/>
                                  </p:stCondLst>
                                  <p:childTnLst>
                                    <p:set>
                                      <p:cBhvr>
                                        <p:cTn id="62" dur="1" fill="hold">
                                          <p:stCondLst>
                                            <p:cond delay="0"/>
                                          </p:stCondLst>
                                        </p:cTn>
                                        <p:tgtEl>
                                          <p:spTgt spid="106"/>
                                        </p:tgtEl>
                                        <p:attrNameLst>
                                          <p:attrName>style.visibility</p:attrName>
                                        </p:attrNameLst>
                                      </p:cBhvr>
                                      <p:to>
                                        <p:strVal val="visible"/>
                                      </p:to>
                                    </p:set>
                                    <p:anim calcmode="lin" valueType="num">
                                      <p:cBhvr>
                                        <p:cTn id="63" dur="500" fill="hold"/>
                                        <p:tgtEl>
                                          <p:spTgt spid="106"/>
                                        </p:tgtEl>
                                        <p:attrNameLst>
                                          <p:attrName>ppt_w</p:attrName>
                                        </p:attrNameLst>
                                      </p:cBhvr>
                                      <p:tavLst>
                                        <p:tav tm="0">
                                          <p:val>
                                            <p:fltVal val="0"/>
                                          </p:val>
                                        </p:tav>
                                        <p:tav tm="100000">
                                          <p:val>
                                            <p:strVal val="#ppt_w"/>
                                          </p:val>
                                        </p:tav>
                                      </p:tavLst>
                                    </p:anim>
                                    <p:anim calcmode="lin" valueType="num">
                                      <p:cBhvr>
                                        <p:cTn id="64" dur="500" fill="hold"/>
                                        <p:tgtEl>
                                          <p:spTgt spid="106"/>
                                        </p:tgtEl>
                                        <p:attrNameLst>
                                          <p:attrName>ppt_h</p:attrName>
                                        </p:attrNameLst>
                                      </p:cBhvr>
                                      <p:tavLst>
                                        <p:tav tm="0">
                                          <p:val>
                                            <p:fltVal val="0"/>
                                          </p:val>
                                        </p:tav>
                                        <p:tav tm="100000">
                                          <p:val>
                                            <p:strVal val="#ppt_h"/>
                                          </p:val>
                                        </p:tav>
                                      </p:tavLst>
                                    </p:anim>
                                    <p:animEffect>
                                      <p:cBhvr>
                                        <p:cTn id="65" dur="500"/>
                                        <p:tgtEl>
                                          <p:spTgt spid="106"/>
                                        </p:tgtEl>
                                      </p:cBhvr>
                                    </p:animEffect>
                                    <p:anim calcmode="lin" valueType="num">
                                      <p:cBhvr>
                                        <p:cTn id="66" dur="500" fill="hold"/>
                                        <p:tgtEl>
                                          <p:spTgt spid="106"/>
                                        </p:tgtEl>
                                        <p:attrNameLst>
                                          <p:attrName>ppt_x</p:attrName>
                                        </p:attrNameLst>
                                      </p:cBhvr>
                                      <p:tavLst>
                                        <p:tav tm="0">
                                          <p:val>
                                            <p:fltVal val="0.5"/>
                                          </p:val>
                                        </p:tav>
                                        <p:tav tm="100000">
                                          <p:val>
                                            <p:strVal val="#ppt_x"/>
                                          </p:val>
                                        </p:tav>
                                      </p:tavLst>
                                    </p:anim>
                                    <p:anim calcmode="lin" valueType="num">
                                      <p:cBhvr>
                                        <p:cTn id="67" dur="500" fill="hold"/>
                                        <p:tgtEl>
                                          <p:spTgt spid="10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bldLvl="0" animBg="1" autoUpdateAnimBg="0"/>
      <p:bldP spid="102" grpId="0" bldLvl="0" autoUpdateAnimBg="0"/>
      <p:bldP spid="103" grpId="0" bldLvl="0" animBg="1" autoUpdateAnimBg="0"/>
      <p:bldP spid="104" grpId="0" bldLvl="0" animBg="1" autoUpdateAnimBg="0"/>
      <p:bldP spid="105" grpId="0" bldLvl="0" animBg="1" autoUpdateAnimBg="0"/>
      <p:bldP spid="106" grpId="0" bldLvl="0" animBg="1" autoUpdateAnimBg="0"/>
      <p:bldP spid="107" grpId="0" bldLvl="0" autoUpdateAnimBg="0"/>
      <p:bldP spid="108" grpId="0" bldLvl="0" autoUpdateAnimBg="0"/>
      <p:bldP spid="109" grpId="0" bldLvl="0" autoUpdateAnimBg="0"/>
      <p:bldP spid="110"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原创设计师QQ598969553      _1"/>
          <p:cNvGrpSpPr/>
          <p:nvPr/>
        </p:nvGrpSpPr>
        <p:grpSpPr>
          <a:xfrm>
            <a:off x="851420" y="1475240"/>
            <a:ext cx="3485522" cy="777407"/>
            <a:chOff x="6991384" y="2061642"/>
            <a:chExt cx="4648438" cy="1036782"/>
          </a:xfrm>
        </p:grpSpPr>
        <p:sp>
          <p:nvSpPr>
            <p:cNvPr id="52" name="圆角矩形 21"/>
            <p:cNvSpPr>
              <a:spLocks noChangeArrowheads="1"/>
            </p:cNvSpPr>
            <p:nvPr/>
          </p:nvSpPr>
          <p:spPr bwMode="auto">
            <a:xfrm>
              <a:off x="6991384" y="2061642"/>
              <a:ext cx="4648438" cy="1036782"/>
            </a:xfrm>
            <a:prstGeom prst="roundRect">
              <a:avLst>
                <a:gd name="adj" fmla="val 16667"/>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350">
                <a:ea typeface="微软雅黑" panose="020B0503020204020204" pitchFamily="34" charset="-122"/>
                <a:sym typeface="宋体" pitchFamily="2" charset="-122"/>
              </a:endParaRPr>
            </a:p>
          </p:txBody>
        </p:sp>
        <p:sp>
          <p:nvSpPr>
            <p:cNvPr id="64" name="TextBox 83"/>
            <p:cNvSpPr>
              <a:spLocks noChangeArrowheads="1"/>
            </p:cNvSpPr>
            <p:nvPr/>
          </p:nvSpPr>
          <p:spPr bwMode="auto">
            <a:xfrm>
              <a:off x="7367286" y="2257585"/>
              <a:ext cx="4099991" cy="61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225"/>
                </a:lnSpc>
              </a:pPr>
              <a:r>
                <a:rPr lang="zh-CN" altLang="en-US" sz="975" dirty="0">
                  <a:solidFill>
                    <a:srgbClr val="595959"/>
                  </a:solidFill>
                  <a:latin typeface="微软雅黑" pitchFamily="34" charset="-122"/>
                  <a:ea typeface="微软雅黑" pitchFamily="34" charset="-122"/>
                </a:rPr>
                <a:t>详写内容</a:t>
              </a:r>
              <a:r>
                <a:rPr lang="en-US" sz="975" dirty="0">
                  <a:solidFill>
                    <a:srgbClr val="595959"/>
                  </a:solidFill>
                  <a:latin typeface="微软雅黑" pitchFamily="34" charset="-122"/>
                  <a:ea typeface="微软雅黑" pitchFamily="34" charset="-122"/>
                </a:rPr>
                <a:t>……</a:t>
              </a:r>
              <a:r>
                <a:rPr lang="zh-CN" altLang="en-US" sz="975" dirty="0">
                  <a:solidFill>
                    <a:srgbClr val="595959"/>
                  </a:solidFill>
                  <a:latin typeface="微软雅黑" pitchFamily="34" charset="-122"/>
                  <a:ea typeface="微软雅黑" pitchFamily="34" charset="-122"/>
                </a:rPr>
                <a:t>点击输入实验方法的具体文字内容，简明扼要，右边可配实验方法的图解说明，此为概念图解，根据您的具体内容酌情修改。</a:t>
              </a:r>
              <a:endParaRPr lang="en-US" sz="975" dirty="0">
                <a:solidFill>
                  <a:srgbClr val="595959"/>
                </a:solidFill>
                <a:latin typeface="微软雅黑" pitchFamily="34" charset="-122"/>
                <a:ea typeface="微软雅黑" pitchFamily="34" charset="-122"/>
              </a:endParaRPr>
            </a:p>
          </p:txBody>
        </p:sp>
      </p:grpSp>
      <p:grpSp>
        <p:nvGrpSpPr>
          <p:cNvPr id="3" name="原创设计师QQ598969553      _2"/>
          <p:cNvGrpSpPr/>
          <p:nvPr/>
        </p:nvGrpSpPr>
        <p:grpSpPr>
          <a:xfrm>
            <a:off x="851420" y="2413835"/>
            <a:ext cx="3485522" cy="775981"/>
            <a:chOff x="6991384" y="3313390"/>
            <a:chExt cx="4648438" cy="1034881"/>
          </a:xfrm>
        </p:grpSpPr>
        <p:sp>
          <p:nvSpPr>
            <p:cNvPr id="53" name="圆角矩形 69"/>
            <p:cNvSpPr>
              <a:spLocks noChangeArrowheads="1"/>
            </p:cNvSpPr>
            <p:nvPr/>
          </p:nvSpPr>
          <p:spPr bwMode="auto">
            <a:xfrm>
              <a:off x="6991384" y="3313390"/>
              <a:ext cx="4648438" cy="1034881"/>
            </a:xfrm>
            <a:prstGeom prst="roundRect">
              <a:avLst>
                <a:gd name="adj" fmla="val 16667"/>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350">
                <a:ea typeface="微软雅黑" panose="020B0503020204020204" pitchFamily="34" charset="-122"/>
                <a:sym typeface="宋体" pitchFamily="2" charset="-122"/>
              </a:endParaRPr>
            </a:p>
          </p:txBody>
        </p:sp>
        <p:sp>
          <p:nvSpPr>
            <p:cNvPr id="65" name="TextBox 84"/>
            <p:cNvSpPr>
              <a:spLocks noChangeArrowheads="1"/>
            </p:cNvSpPr>
            <p:nvPr/>
          </p:nvSpPr>
          <p:spPr bwMode="auto">
            <a:xfrm>
              <a:off x="7367286" y="3509333"/>
              <a:ext cx="4099991" cy="61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225"/>
                </a:lnSpc>
              </a:pPr>
              <a:r>
                <a:rPr lang="zh-CN" altLang="en-US" sz="975" dirty="0">
                  <a:solidFill>
                    <a:srgbClr val="595959"/>
                  </a:solidFill>
                  <a:latin typeface="微软雅黑" pitchFamily="34" charset="-122"/>
                  <a:ea typeface="微软雅黑" pitchFamily="34" charset="-122"/>
                </a:rPr>
                <a:t>详写内容</a:t>
              </a:r>
              <a:r>
                <a:rPr lang="en-US" sz="975" dirty="0">
                  <a:solidFill>
                    <a:srgbClr val="595959"/>
                  </a:solidFill>
                  <a:latin typeface="微软雅黑" pitchFamily="34" charset="-122"/>
                  <a:ea typeface="微软雅黑" pitchFamily="34" charset="-122"/>
                </a:rPr>
                <a:t>……</a:t>
              </a:r>
              <a:r>
                <a:rPr lang="zh-CN" altLang="en-US" sz="975" dirty="0">
                  <a:solidFill>
                    <a:srgbClr val="595959"/>
                  </a:solidFill>
                  <a:latin typeface="微软雅黑" pitchFamily="34" charset="-122"/>
                  <a:ea typeface="微软雅黑" pitchFamily="34" charset="-122"/>
                </a:rPr>
                <a:t>点击输入实验方法的具体文字内容，简明扼要，右边可配实验方法的图解说明，此为概念图解，根据您的具体内容酌情修改。</a:t>
              </a:r>
              <a:endParaRPr lang="en-US" sz="975" dirty="0">
                <a:solidFill>
                  <a:srgbClr val="595959"/>
                </a:solidFill>
                <a:latin typeface="微软雅黑" pitchFamily="34" charset="-122"/>
                <a:ea typeface="微软雅黑" pitchFamily="34" charset="-122"/>
              </a:endParaRPr>
            </a:p>
          </p:txBody>
        </p:sp>
      </p:grpSp>
      <p:grpSp>
        <p:nvGrpSpPr>
          <p:cNvPr id="4" name="原创设计师QQ598969553      _3"/>
          <p:cNvGrpSpPr/>
          <p:nvPr/>
        </p:nvGrpSpPr>
        <p:grpSpPr>
          <a:xfrm>
            <a:off x="851420" y="3352429"/>
            <a:ext cx="3485522" cy="775981"/>
            <a:chOff x="6991384" y="4565139"/>
            <a:chExt cx="4648438" cy="1034881"/>
          </a:xfrm>
        </p:grpSpPr>
        <p:sp>
          <p:nvSpPr>
            <p:cNvPr id="54" name="圆角矩形 70"/>
            <p:cNvSpPr>
              <a:spLocks noChangeArrowheads="1"/>
            </p:cNvSpPr>
            <p:nvPr/>
          </p:nvSpPr>
          <p:spPr bwMode="auto">
            <a:xfrm>
              <a:off x="6991384" y="4565139"/>
              <a:ext cx="4648438" cy="1034881"/>
            </a:xfrm>
            <a:prstGeom prst="roundRect">
              <a:avLst>
                <a:gd name="adj" fmla="val 16667"/>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350">
                <a:ea typeface="微软雅黑" panose="020B0503020204020204" pitchFamily="34" charset="-122"/>
                <a:sym typeface="宋体" pitchFamily="2" charset="-122"/>
              </a:endParaRPr>
            </a:p>
          </p:txBody>
        </p:sp>
        <p:sp>
          <p:nvSpPr>
            <p:cNvPr id="66" name="TextBox 85"/>
            <p:cNvSpPr>
              <a:spLocks noChangeArrowheads="1"/>
            </p:cNvSpPr>
            <p:nvPr/>
          </p:nvSpPr>
          <p:spPr bwMode="auto">
            <a:xfrm>
              <a:off x="7367286" y="4759179"/>
              <a:ext cx="4099991" cy="61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225"/>
                </a:lnSpc>
              </a:pPr>
              <a:r>
                <a:rPr lang="zh-CN" altLang="en-US" sz="975" dirty="0">
                  <a:solidFill>
                    <a:srgbClr val="595959"/>
                  </a:solidFill>
                  <a:latin typeface="微软雅黑" pitchFamily="34" charset="-122"/>
                  <a:ea typeface="微软雅黑" pitchFamily="34" charset="-122"/>
                </a:rPr>
                <a:t>详写内容</a:t>
              </a:r>
              <a:r>
                <a:rPr lang="en-US" sz="975" dirty="0">
                  <a:solidFill>
                    <a:srgbClr val="595959"/>
                  </a:solidFill>
                  <a:latin typeface="微软雅黑" pitchFamily="34" charset="-122"/>
                  <a:ea typeface="微软雅黑" pitchFamily="34" charset="-122"/>
                </a:rPr>
                <a:t>……</a:t>
              </a:r>
              <a:r>
                <a:rPr lang="zh-CN" altLang="en-US" sz="975" dirty="0">
                  <a:solidFill>
                    <a:srgbClr val="595959"/>
                  </a:solidFill>
                  <a:latin typeface="微软雅黑" pitchFamily="34" charset="-122"/>
                  <a:ea typeface="微软雅黑" pitchFamily="34" charset="-122"/>
                </a:rPr>
                <a:t>点击输入实验方法的具体文字内容，简明扼要，右边可配实验方法的图解说明，此为概念图解，根据您的具体内容酌情修改。</a:t>
              </a:r>
              <a:endParaRPr lang="en-US" sz="975" dirty="0">
                <a:solidFill>
                  <a:srgbClr val="595959"/>
                </a:solidFill>
                <a:latin typeface="微软雅黑" pitchFamily="34" charset="-122"/>
                <a:ea typeface="微软雅黑" pitchFamily="34" charset="-122"/>
              </a:endParaRPr>
            </a:p>
          </p:txBody>
        </p:sp>
      </p:grpSp>
      <p:sp>
        <p:nvSpPr>
          <p:cNvPr id="161" name="原创设计师QQ598969553      _4"/>
          <p:cNvSpPr txBox="1"/>
          <p:nvPr/>
        </p:nvSpPr>
        <p:spPr>
          <a:xfrm>
            <a:off x="5124583" y="4062729"/>
            <a:ext cx="878615" cy="242980"/>
          </a:xfrm>
          <a:prstGeom prst="rect">
            <a:avLst/>
          </a:prstGeom>
          <a:noFill/>
        </p:spPr>
        <p:txBody>
          <a:bodyPr wrap="square" lIns="80611" tIns="40305" rIns="80611" bIns="40305" rtlCol="0">
            <a:spAutoFit/>
          </a:bodyPr>
          <a:lstStyle/>
          <a:p>
            <a:pPr algn="ctr"/>
            <a:r>
              <a:rPr lang="zh-CN" altLang="en-US" sz="1050" dirty="0">
                <a:latin typeface="微软雅黑" pitchFamily="34" charset="-122"/>
                <a:ea typeface="微软雅黑" panose="020B0503020204020204" pitchFamily="34" charset="-122"/>
              </a:rPr>
              <a:t>收入来源一</a:t>
            </a:r>
          </a:p>
        </p:txBody>
      </p:sp>
      <p:sp>
        <p:nvSpPr>
          <p:cNvPr id="162" name="原创设计师QQ598969553      _5"/>
          <p:cNvSpPr txBox="1"/>
          <p:nvPr/>
        </p:nvSpPr>
        <p:spPr>
          <a:xfrm>
            <a:off x="4808738" y="3620844"/>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100</a:t>
            </a:r>
            <a:endParaRPr lang="zh-CN" altLang="en-US" sz="825" dirty="0">
              <a:latin typeface="微软雅黑" pitchFamily="34" charset="-122"/>
              <a:ea typeface="微软雅黑" pitchFamily="34" charset="-122"/>
            </a:endParaRPr>
          </a:p>
        </p:txBody>
      </p:sp>
      <p:sp>
        <p:nvSpPr>
          <p:cNvPr id="163" name="原创设计师QQ598969553      _6"/>
          <p:cNvSpPr txBox="1"/>
          <p:nvPr/>
        </p:nvSpPr>
        <p:spPr>
          <a:xfrm>
            <a:off x="6127492" y="4062729"/>
            <a:ext cx="878615" cy="242980"/>
          </a:xfrm>
          <a:prstGeom prst="rect">
            <a:avLst/>
          </a:prstGeom>
          <a:noFill/>
        </p:spPr>
        <p:txBody>
          <a:bodyPr wrap="square" lIns="80611" tIns="40305" rIns="80611" bIns="40305" rtlCol="0">
            <a:spAutoFit/>
          </a:bodyPr>
          <a:lstStyle/>
          <a:p>
            <a:pPr algn="ctr"/>
            <a:r>
              <a:rPr lang="zh-CN" altLang="en-US" sz="1050" dirty="0">
                <a:latin typeface="微软雅黑" pitchFamily="34" charset="-122"/>
                <a:ea typeface="微软雅黑" panose="020B0503020204020204" pitchFamily="34" charset="-122"/>
              </a:rPr>
              <a:t>收入来源二</a:t>
            </a:r>
          </a:p>
        </p:txBody>
      </p:sp>
      <p:sp>
        <p:nvSpPr>
          <p:cNvPr id="164" name="原创设计师QQ598969553      _7"/>
          <p:cNvSpPr txBox="1"/>
          <p:nvPr/>
        </p:nvSpPr>
        <p:spPr>
          <a:xfrm>
            <a:off x="7116826" y="4062729"/>
            <a:ext cx="878615" cy="242980"/>
          </a:xfrm>
          <a:prstGeom prst="rect">
            <a:avLst/>
          </a:prstGeom>
          <a:noFill/>
        </p:spPr>
        <p:txBody>
          <a:bodyPr wrap="square" lIns="80611" tIns="40305" rIns="80611" bIns="40305" rtlCol="0">
            <a:spAutoFit/>
          </a:bodyPr>
          <a:lstStyle/>
          <a:p>
            <a:pPr algn="ctr"/>
            <a:r>
              <a:rPr lang="zh-CN" altLang="en-US" sz="1050" dirty="0">
                <a:latin typeface="微软雅黑" pitchFamily="34" charset="-122"/>
                <a:ea typeface="微软雅黑" panose="020B0503020204020204" pitchFamily="34" charset="-122"/>
              </a:rPr>
              <a:t>收入来源三</a:t>
            </a:r>
          </a:p>
        </p:txBody>
      </p:sp>
      <p:sp>
        <p:nvSpPr>
          <p:cNvPr id="166" name="原创设计师QQ598969553      _8"/>
          <p:cNvSpPr txBox="1"/>
          <p:nvPr/>
        </p:nvSpPr>
        <p:spPr>
          <a:xfrm>
            <a:off x="4808738" y="3301280"/>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200</a:t>
            </a:r>
            <a:endParaRPr lang="zh-CN" altLang="en-US" sz="825" dirty="0">
              <a:latin typeface="微软雅黑" pitchFamily="34" charset="-122"/>
              <a:ea typeface="微软雅黑" pitchFamily="34" charset="-122"/>
            </a:endParaRPr>
          </a:p>
        </p:txBody>
      </p:sp>
      <p:sp>
        <p:nvSpPr>
          <p:cNvPr id="167" name="原创设计师QQ598969553      _9"/>
          <p:cNvSpPr txBox="1"/>
          <p:nvPr/>
        </p:nvSpPr>
        <p:spPr>
          <a:xfrm>
            <a:off x="4808738" y="2981716"/>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300</a:t>
            </a:r>
            <a:endParaRPr lang="zh-CN" altLang="en-US" sz="825" dirty="0">
              <a:latin typeface="微软雅黑" pitchFamily="34" charset="-122"/>
              <a:ea typeface="微软雅黑" pitchFamily="34" charset="-122"/>
            </a:endParaRPr>
          </a:p>
        </p:txBody>
      </p:sp>
      <p:sp>
        <p:nvSpPr>
          <p:cNvPr id="168" name="原创设计师QQ598969553      _10"/>
          <p:cNvSpPr txBox="1"/>
          <p:nvPr/>
        </p:nvSpPr>
        <p:spPr>
          <a:xfrm>
            <a:off x="4808738" y="2662151"/>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400</a:t>
            </a:r>
            <a:endParaRPr lang="zh-CN" altLang="en-US" sz="825" dirty="0">
              <a:latin typeface="微软雅黑" pitchFamily="34" charset="-122"/>
              <a:ea typeface="微软雅黑" pitchFamily="34" charset="-122"/>
            </a:endParaRPr>
          </a:p>
        </p:txBody>
      </p:sp>
      <p:sp>
        <p:nvSpPr>
          <p:cNvPr id="169" name="原创设计师QQ598969553      _11"/>
          <p:cNvSpPr txBox="1"/>
          <p:nvPr/>
        </p:nvSpPr>
        <p:spPr>
          <a:xfrm>
            <a:off x="4808738" y="2342587"/>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500</a:t>
            </a:r>
            <a:endParaRPr lang="zh-CN" altLang="en-US" sz="825" dirty="0">
              <a:latin typeface="微软雅黑" pitchFamily="34" charset="-122"/>
              <a:ea typeface="微软雅黑" pitchFamily="34" charset="-122"/>
            </a:endParaRPr>
          </a:p>
        </p:txBody>
      </p:sp>
      <p:sp>
        <p:nvSpPr>
          <p:cNvPr id="170" name="原创设计师QQ598969553      _12"/>
          <p:cNvSpPr txBox="1"/>
          <p:nvPr/>
        </p:nvSpPr>
        <p:spPr>
          <a:xfrm>
            <a:off x="4808738" y="2023022"/>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600</a:t>
            </a:r>
            <a:endParaRPr lang="zh-CN" altLang="en-US" sz="825" dirty="0">
              <a:latin typeface="微软雅黑" pitchFamily="34" charset="-122"/>
              <a:ea typeface="微软雅黑" pitchFamily="34" charset="-122"/>
            </a:endParaRPr>
          </a:p>
        </p:txBody>
      </p:sp>
      <p:sp>
        <p:nvSpPr>
          <p:cNvPr id="171" name="原创设计师QQ598969553      _13"/>
          <p:cNvSpPr txBox="1"/>
          <p:nvPr/>
        </p:nvSpPr>
        <p:spPr>
          <a:xfrm>
            <a:off x="4808738" y="1698052"/>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700</a:t>
            </a:r>
            <a:endParaRPr lang="zh-CN" altLang="en-US" sz="825" dirty="0">
              <a:latin typeface="微软雅黑" pitchFamily="34" charset="-122"/>
              <a:ea typeface="微软雅黑" pitchFamily="34" charset="-122"/>
            </a:endParaRPr>
          </a:p>
        </p:txBody>
      </p:sp>
      <p:grpSp>
        <p:nvGrpSpPr>
          <p:cNvPr id="172" name="原创设计师QQ598969553      _14"/>
          <p:cNvGrpSpPr/>
          <p:nvPr/>
        </p:nvGrpSpPr>
        <p:grpSpPr>
          <a:xfrm>
            <a:off x="5065294" y="1443859"/>
            <a:ext cx="3448232" cy="2556515"/>
            <a:chOff x="1126939" y="1350372"/>
            <a:chExt cx="4464496" cy="2952328"/>
          </a:xfrm>
        </p:grpSpPr>
        <p:cxnSp>
          <p:nvCxnSpPr>
            <p:cNvPr id="173" name="直接连接符 172"/>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2" name="原创设计师QQ598969553      _15"/>
          <p:cNvSpPr txBox="1"/>
          <p:nvPr/>
        </p:nvSpPr>
        <p:spPr>
          <a:xfrm>
            <a:off x="4808738" y="1383893"/>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800</a:t>
            </a:r>
            <a:endParaRPr lang="zh-CN" altLang="en-US" sz="825" dirty="0">
              <a:latin typeface="微软雅黑" pitchFamily="34" charset="-122"/>
              <a:ea typeface="微软雅黑" pitchFamily="34" charset="-122"/>
            </a:endParaRPr>
          </a:p>
        </p:txBody>
      </p:sp>
      <p:sp>
        <p:nvSpPr>
          <p:cNvPr id="183" name="原创设计师QQ598969553      _16"/>
          <p:cNvSpPr txBox="1"/>
          <p:nvPr/>
        </p:nvSpPr>
        <p:spPr>
          <a:xfrm>
            <a:off x="4808738" y="3940408"/>
            <a:ext cx="192417" cy="126958"/>
          </a:xfrm>
          <a:prstGeom prst="rect">
            <a:avLst/>
          </a:prstGeom>
          <a:noFill/>
        </p:spPr>
        <p:txBody>
          <a:bodyPr wrap="square" lIns="0" tIns="0" rIns="0" bIns="0" rtlCol="0">
            <a:spAutoFit/>
          </a:bodyPr>
          <a:lstStyle/>
          <a:p>
            <a:pPr algn="just"/>
            <a:r>
              <a:rPr lang="en-US" altLang="zh-CN" sz="825" dirty="0">
                <a:latin typeface="微软雅黑" pitchFamily="34" charset="-122"/>
                <a:ea typeface="微软雅黑" pitchFamily="34" charset="-122"/>
              </a:rPr>
              <a:t>0</a:t>
            </a:r>
            <a:endParaRPr lang="zh-CN" altLang="en-US" sz="825" dirty="0">
              <a:latin typeface="微软雅黑" pitchFamily="34" charset="-122"/>
              <a:ea typeface="微软雅黑" pitchFamily="34" charset="-122"/>
            </a:endParaRPr>
          </a:p>
        </p:txBody>
      </p:sp>
      <p:sp>
        <p:nvSpPr>
          <p:cNvPr id="184" name="原创设计师QQ598969553      _17"/>
          <p:cNvSpPr/>
          <p:nvPr/>
        </p:nvSpPr>
        <p:spPr>
          <a:xfrm>
            <a:off x="5297623" y="1763423"/>
            <a:ext cx="577251" cy="22369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0611" tIns="40305" rIns="80611" bIns="40305" rtlCol="0" anchor="ctr"/>
          <a:lstStyle/>
          <a:p>
            <a:pPr algn="ctr"/>
            <a:endParaRPr lang="zh-CN" altLang="en-US" sz="1350" dirty="0">
              <a:ea typeface="微软雅黑" panose="020B0503020204020204" pitchFamily="34" charset="-122"/>
            </a:endParaRPr>
          </a:p>
        </p:txBody>
      </p:sp>
      <p:sp>
        <p:nvSpPr>
          <p:cNvPr id="185" name="原创设计师QQ598969553      _18"/>
          <p:cNvSpPr/>
          <p:nvPr/>
        </p:nvSpPr>
        <p:spPr>
          <a:xfrm>
            <a:off x="5297623" y="1919942"/>
            <a:ext cx="577251" cy="208043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11" tIns="40305" rIns="80611" bIns="40305" rtlCol="0" anchor="ctr"/>
          <a:lstStyle/>
          <a:p>
            <a:pPr algn="ctr"/>
            <a:endParaRPr lang="zh-CN" altLang="en-US" sz="1350" dirty="0">
              <a:ea typeface="微软雅黑" panose="020B0503020204020204" pitchFamily="34" charset="-122"/>
            </a:endParaRPr>
          </a:p>
        </p:txBody>
      </p:sp>
      <p:sp>
        <p:nvSpPr>
          <p:cNvPr id="186" name="原创设计师QQ598969553      _19"/>
          <p:cNvSpPr/>
          <p:nvPr/>
        </p:nvSpPr>
        <p:spPr>
          <a:xfrm>
            <a:off x="6278174" y="2402553"/>
            <a:ext cx="577251" cy="15978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0611" tIns="40305" rIns="80611" bIns="40305" rtlCol="0" anchor="ctr"/>
          <a:lstStyle/>
          <a:p>
            <a:pPr algn="ctr"/>
            <a:endParaRPr lang="zh-CN" altLang="en-US" sz="1350" dirty="0">
              <a:ea typeface="微软雅黑" panose="020B0503020204020204" pitchFamily="34" charset="-122"/>
            </a:endParaRPr>
          </a:p>
        </p:txBody>
      </p:sp>
      <p:sp>
        <p:nvSpPr>
          <p:cNvPr id="187" name="原创设计师QQ598969553      _20"/>
          <p:cNvSpPr/>
          <p:nvPr/>
        </p:nvSpPr>
        <p:spPr>
          <a:xfrm>
            <a:off x="6278174" y="2662152"/>
            <a:ext cx="577251" cy="133822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11" tIns="40305" rIns="80611" bIns="40305" rtlCol="0" anchor="ctr"/>
          <a:lstStyle/>
          <a:p>
            <a:pPr algn="ctr"/>
            <a:endParaRPr lang="zh-CN" altLang="en-US" sz="1350" dirty="0">
              <a:ea typeface="微软雅黑" panose="020B0503020204020204" pitchFamily="34" charset="-122"/>
            </a:endParaRPr>
          </a:p>
        </p:txBody>
      </p:sp>
      <p:sp>
        <p:nvSpPr>
          <p:cNvPr id="188" name="原创设计师QQ598969553      _21"/>
          <p:cNvSpPr/>
          <p:nvPr/>
        </p:nvSpPr>
        <p:spPr>
          <a:xfrm>
            <a:off x="7267508" y="2881899"/>
            <a:ext cx="577251" cy="111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0611" tIns="40305" rIns="80611" bIns="40305" rtlCol="0" anchor="ctr"/>
          <a:lstStyle/>
          <a:p>
            <a:pPr algn="ctr"/>
            <a:endParaRPr lang="zh-CN" altLang="en-US" sz="1350" dirty="0">
              <a:ea typeface="微软雅黑" panose="020B0503020204020204" pitchFamily="34" charset="-122"/>
            </a:endParaRPr>
          </a:p>
        </p:txBody>
      </p:sp>
      <p:sp>
        <p:nvSpPr>
          <p:cNvPr id="189" name="原创设计师QQ598969553      _22"/>
          <p:cNvSpPr/>
          <p:nvPr/>
        </p:nvSpPr>
        <p:spPr>
          <a:xfrm>
            <a:off x="7267508" y="3301281"/>
            <a:ext cx="577251" cy="699095"/>
          </a:xfrm>
          <a:prstGeom prst="rect">
            <a:avLst/>
          </a:prstGeom>
          <a:solidFill>
            <a:schemeClr val="accent5"/>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11" tIns="40305" rIns="80611" bIns="40305" rtlCol="0" anchor="ctr"/>
          <a:lstStyle/>
          <a:p>
            <a:pPr algn="ctr"/>
            <a:endParaRPr lang="zh-CN" altLang="en-US" sz="1350" dirty="0">
              <a:ea typeface="微软雅黑" panose="020B0503020204020204" pitchFamily="34" charset="-122"/>
            </a:endParaRPr>
          </a:p>
        </p:txBody>
      </p:sp>
      <p:sp>
        <p:nvSpPr>
          <p:cNvPr id="198" name="原创设计师QQ598969553      _23"/>
          <p:cNvSpPr txBox="1">
            <a:spLocks noChangeArrowheads="1"/>
          </p:cNvSpPr>
          <p:nvPr/>
        </p:nvSpPr>
        <p:spPr bwMode="auto">
          <a:xfrm>
            <a:off x="7315741" y="2640336"/>
            <a:ext cx="495328"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50" b="1" dirty="0">
                <a:solidFill>
                  <a:schemeClr val="accent1"/>
                </a:solidFill>
                <a:latin typeface="微软雅黑" pitchFamily="34" charset="-122"/>
                <a:ea typeface="微软雅黑" pitchFamily="34" charset="-122"/>
              </a:rPr>
              <a:t>350</a:t>
            </a:r>
            <a:r>
              <a:rPr lang="zh-CN" altLang="en-US" sz="1350" b="1" dirty="0">
                <a:solidFill>
                  <a:schemeClr val="accent1"/>
                </a:solidFill>
                <a:latin typeface="微软雅黑" pitchFamily="34" charset="-122"/>
                <a:ea typeface="微软雅黑" pitchFamily="34" charset="-122"/>
              </a:rPr>
              <a:t>万</a:t>
            </a:r>
          </a:p>
        </p:txBody>
      </p:sp>
      <p:sp>
        <p:nvSpPr>
          <p:cNvPr id="199" name="原创设计师QQ598969553      _24"/>
          <p:cNvSpPr txBox="1">
            <a:spLocks noChangeArrowheads="1"/>
          </p:cNvSpPr>
          <p:nvPr/>
        </p:nvSpPr>
        <p:spPr bwMode="auto">
          <a:xfrm>
            <a:off x="6319136" y="2176896"/>
            <a:ext cx="495328"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50" b="1" dirty="0">
                <a:solidFill>
                  <a:schemeClr val="accent1"/>
                </a:solidFill>
                <a:latin typeface="微软雅黑" pitchFamily="34" charset="-122"/>
                <a:ea typeface="微软雅黑" pitchFamily="34" charset="-122"/>
              </a:rPr>
              <a:t>500</a:t>
            </a:r>
            <a:r>
              <a:rPr lang="zh-CN" altLang="en-US" sz="1350" b="1" dirty="0">
                <a:solidFill>
                  <a:schemeClr val="accent1"/>
                </a:solidFill>
                <a:latin typeface="微软雅黑" pitchFamily="34" charset="-122"/>
                <a:ea typeface="微软雅黑" pitchFamily="34" charset="-122"/>
              </a:rPr>
              <a:t>万</a:t>
            </a:r>
          </a:p>
        </p:txBody>
      </p:sp>
      <p:sp>
        <p:nvSpPr>
          <p:cNvPr id="201" name="原创设计师QQ598969553      _25"/>
          <p:cNvSpPr txBox="1"/>
          <p:nvPr/>
        </p:nvSpPr>
        <p:spPr>
          <a:xfrm>
            <a:off x="4653817" y="4082716"/>
            <a:ext cx="470767" cy="335313"/>
          </a:xfrm>
          <a:prstGeom prst="rect">
            <a:avLst/>
          </a:prstGeom>
          <a:noFill/>
        </p:spPr>
        <p:txBody>
          <a:bodyPr wrap="square" lIns="80611" tIns="40305" rIns="80611" bIns="40305" rtlCol="0">
            <a:spAutoFit/>
          </a:bodyPr>
          <a:lstStyle/>
          <a:p>
            <a:pPr algn="ctr"/>
            <a:r>
              <a:rPr lang="zh-CN" altLang="en-US" sz="825" dirty="0">
                <a:latin typeface="微软雅黑" pitchFamily="34" charset="-122"/>
                <a:ea typeface="微软雅黑" panose="020B0503020204020204" pitchFamily="34" charset="-122"/>
              </a:rPr>
              <a:t>（万元）</a:t>
            </a:r>
          </a:p>
        </p:txBody>
      </p:sp>
      <p:sp>
        <p:nvSpPr>
          <p:cNvPr id="202" name="原创设计师QQ598969553      _26"/>
          <p:cNvSpPr txBox="1">
            <a:spLocks noChangeArrowheads="1"/>
          </p:cNvSpPr>
          <p:nvPr/>
        </p:nvSpPr>
        <p:spPr bwMode="auto">
          <a:xfrm>
            <a:off x="5401104" y="2002657"/>
            <a:ext cx="37029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050" dirty="0">
                <a:solidFill>
                  <a:schemeClr val="bg1"/>
                </a:solidFill>
                <a:latin typeface="微软雅黑" pitchFamily="34" charset="-122"/>
                <a:ea typeface="微软雅黑" pitchFamily="34" charset="-122"/>
              </a:rPr>
              <a:t>650</a:t>
            </a:r>
            <a:r>
              <a:rPr lang="zh-CN" altLang="en-US" sz="1050" dirty="0">
                <a:solidFill>
                  <a:schemeClr val="bg1"/>
                </a:solidFill>
                <a:latin typeface="微软雅黑" pitchFamily="34" charset="-122"/>
                <a:ea typeface="微软雅黑" pitchFamily="34" charset="-122"/>
              </a:rPr>
              <a:t>万</a:t>
            </a:r>
          </a:p>
        </p:txBody>
      </p:sp>
      <p:sp>
        <p:nvSpPr>
          <p:cNvPr id="203" name="原创设计师QQ598969553      _27"/>
          <p:cNvSpPr txBox="1">
            <a:spLocks noChangeArrowheads="1"/>
          </p:cNvSpPr>
          <p:nvPr/>
        </p:nvSpPr>
        <p:spPr bwMode="auto">
          <a:xfrm>
            <a:off x="6381653" y="2730567"/>
            <a:ext cx="37029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050" dirty="0">
                <a:solidFill>
                  <a:schemeClr val="bg1"/>
                </a:solidFill>
                <a:latin typeface="微软雅黑" pitchFamily="34" charset="-122"/>
                <a:ea typeface="微软雅黑" pitchFamily="34" charset="-122"/>
              </a:rPr>
              <a:t>420</a:t>
            </a:r>
            <a:r>
              <a:rPr lang="zh-CN" altLang="en-US" sz="1050" dirty="0">
                <a:solidFill>
                  <a:schemeClr val="bg1"/>
                </a:solidFill>
                <a:latin typeface="微软雅黑" pitchFamily="34" charset="-122"/>
                <a:ea typeface="微软雅黑" pitchFamily="34" charset="-122"/>
              </a:rPr>
              <a:t>万</a:t>
            </a:r>
          </a:p>
        </p:txBody>
      </p:sp>
      <p:sp>
        <p:nvSpPr>
          <p:cNvPr id="204" name="原创设计师QQ598969553      _28"/>
          <p:cNvSpPr txBox="1">
            <a:spLocks noChangeArrowheads="1"/>
          </p:cNvSpPr>
          <p:nvPr/>
        </p:nvSpPr>
        <p:spPr bwMode="auto">
          <a:xfrm>
            <a:off x="7370987" y="3361246"/>
            <a:ext cx="37029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050" dirty="0">
                <a:solidFill>
                  <a:schemeClr val="bg1"/>
                </a:solidFill>
                <a:latin typeface="微软雅黑" pitchFamily="34" charset="-122"/>
                <a:ea typeface="微软雅黑" pitchFamily="34" charset="-122"/>
              </a:rPr>
              <a:t>220</a:t>
            </a:r>
            <a:r>
              <a:rPr lang="zh-CN" altLang="en-US" sz="1050" dirty="0">
                <a:solidFill>
                  <a:schemeClr val="bg1"/>
                </a:solidFill>
                <a:latin typeface="微软雅黑" pitchFamily="34" charset="-122"/>
                <a:ea typeface="微软雅黑" pitchFamily="34" charset="-122"/>
              </a:rPr>
              <a:t>万</a:t>
            </a:r>
          </a:p>
        </p:txBody>
      </p:sp>
      <p:sp>
        <p:nvSpPr>
          <p:cNvPr id="208" name="原创设计师QQ598969553      _29"/>
          <p:cNvSpPr txBox="1">
            <a:spLocks noChangeArrowheads="1"/>
          </p:cNvSpPr>
          <p:nvPr/>
        </p:nvSpPr>
        <p:spPr bwMode="auto">
          <a:xfrm>
            <a:off x="5349847" y="1553356"/>
            <a:ext cx="495328"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50" b="1" dirty="0">
                <a:solidFill>
                  <a:schemeClr val="accent1"/>
                </a:solidFill>
                <a:latin typeface="微软雅黑" pitchFamily="34" charset="-122"/>
                <a:ea typeface="微软雅黑" pitchFamily="34" charset="-122"/>
              </a:rPr>
              <a:t>700</a:t>
            </a:r>
            <a:r>
              <a:rPr lang="zh-CN" altLang="en-US" sz="1350" b="1" dirty="0">
                <a:solidFill>
                  <a:schemeClr val="accent1"/>
                </a:solidFill>
                <a:latin typeface="微软雅黑" pitchFamily="34" charset="-122"/>
                <a:ea typeface="微软雅黑" pitchFamily="34" charset="-122"/>
              </a:rPr>
              <a:t>万</a:t>
            </a:r>
          </a:p>
        </p:txBody>
      </p:sp>
      <p:grpSp>
        <p:nvGrpSpPr>
          <p:cNvPr id="55" name="原创设计师QQ598969553      _31"/>
          <p:cNvGrpSpPr>
            <a:grpSpLocks/>
          </p:cNvGrpSpPr>
          <p:nvPr/>
        </p:nvGrpSpPr>
        <p:grpSpPr bwMode="auto">
          <a:xfrm>
            <a:off x="681996" y="1691215"/>
            <a:ext cx="340390" cy="330350"/>
            <a:chOff x="0" y="-16824"/>
            <a:chExt cx="351046" cy="367870"/>
          </a:xfrm>
        </p:grpSpPr>
        <p:sp>
          <p:nvSpPr>
            <p:cNvPr id="56" name="椭圆 67"/>
            <p:cNvSpPr>
              <a:spLocks noChangeArrowheads="1"/>
            </p:cNvSpPr>
            <p:nvPr/>
          </p:nvSpPr>
          <p:spPr bwMode="auto">
            <a:xfrm>
              <a:off x="0" y="0"/>
              <a:ext cx="351046" cy="351046"/>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pPr algn="ctr"/>
              <a:endParaRPr lang="zh-CN" altLang="zh-CN" sz="1350">
                <a:solidFill>
                  <a:schemeClr val="bg1"/>
                </a:solidFill>
                <a:ea typeface="微软雅黑" panose="020B0503020204020204" pitchFamily="34" charset="-122"/>
                <a:sym typeface="宋体" pitchFamily="2" charset="-122"/>
              </a:endParaRPr>
            </a:p>
          </p:txBody>
        </p:sp>
        <p:sp>
          <p:nvSpPr>
            <p:cNvPr id="57" name="TextBox 68"/>
            <p:cNvSpPr>
              <a:spLocks noChangeArrowheads="1"/>
            </p:cNvSpPr>
            <p:nvPr/>
          </p:nvSpPr>
          <p:spPr bwMode="auto">
            <a:xfrm>
              <a:off x="103515" y="-16824"/>
              <a:ext cx="144016" cy="359786"/>
            </a:xfrm>
            <a:prstGeom prst="rect">
              <a:avLst/>
            </a:prstGeom>
            <a:noFill/>
            <a:ln w="9525">
              <a:noFill/>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pPr algn="ctr"/>
              <a:r>
                <a:rPr lang="en-US" dirty="0">
                  <a:solidFill>
                    <a:schemeClr val="bg1"/>
                  </a:solidFill>
                  <a:ea typeface="微软雅黑" panose="020B0503020204020204" pitchFamily="34" charset="-122"/>
                  <a:sym typeface="微软雅黑" pitchFamily="34" charset="-122"/>
                </a:rPr>
                <a:t>1</a:t>
              </a:r>
              <a:endParaRPr lang="zh-CN" altLang="en-US" dirty="0">
                <a:solidFill>
                  <a:schemeClr val="bg1"/>
                </a:solidFill>
                <a:ea typeface="微软雅黑" panose="020B0503020204020204" pitchFamily="34" charset="-122"/>
                <a:sym typeface="微软雅黑" pitchFamily="34" charset="-122"/>
              </a:endParaRPr>
            </a:p>
          </p:txBody>
        </p:sp>
      </p:grpSp>
      <p:grpSp>
        <p:nvGrpSpPr>
          <p:cNvPr id="58" name="原创设计师QQ598969553      _32"/>
          <p:cNvGrpSpPr>
            <a:grpSpLocks/>
          </p:cNvGrpSpPr>
          <p:nvPr/>
        </p:nvGrpSpPr>
        <p:grpSpPr bwMode="auto">
          <a:xfrm>
            <a:off x="681996" y="2609104"/>
            <a:ext cx="340390" cy="351055"/>
            <a:chOff x="0" y="-38119"/>
            <a:chExt cx="351046" cy="389165"/>
          </a:xfrm>
        </p:grpSpPr>
        <p:sp>
          <p:nvSpPr>
            <p:cNvPr id="59" name="椭圆 65"/>
            <p:cNvSpPr>
              <a:spLocks noChangeArrowheads="1"/>
            </p:cNvSpPr>
            <p:nvPr/>
          </p:nvSpPr>
          <p:spPr bwMode="auto">
            <a:xfrm>
              <a:off x="0" y="0"/>
              <a:ext cx="351046" cy="351046"/>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pPr algn="ctr"/>
              <a:endParaRPr lang="zh-CN" altLang="zh-CN" sz="1350">
                <a:solidFill>
                  <a:schemeClr val="bg1"/>
                </a:solidFill>
                <a:ea typeface="微软雅黑" panose="020B0503020204020204" pitchFamily="34" charset="-122"/>
                <a:sym typeface="宋体" pitchFamily="2" charset="-122"/>
              </a:endParaRPr>
            </a:p>
          </p:txBody>
        </p:sp>
        <p:sp>
          <p:nvSpPr>
            <p:cNvPr id="60" name="TextBox 66"/>
            <p:cNvSpPr>
              <a:spLocks noChangeArrowheads="1"/>
            </p:cNvSpPr>
            <p:nvPr/>
          </p:nvSpPr>
          <p:spPr bwMode="auto">
            <a:xfrm>
              <a:off x="103515" y="-38119"/>
              <a:ext cx="144016" cy="358165"/>
            </a:xfrm>
            <a:prstGeom prst="rect">
              <a:avLst/>
            </a:prstGeom>
            <a:noFill/>
            <a:ln w="9525">
              <a:noFill/>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pPr algn="ctr"/>
              <a:r>
                <a:rPr lang="en-US" dirty="0">
                  <a:solidFill>
                    <a:schemeClr val="bg1"/>
                  </a:solidFill>
                  <a:ea typeface="微软雅黑" panose="020B0503020204020204" pitchFamily="34" charset="-122"/>
                  <a:sym typeface="微软雅黑" pitchFamily="34" charset="-122"/>
                </a:rPr>
                <a:t>2</a:t>
              </a:r>
              <a:endParaRPr lang="zh-CN" altLang="en-US" dirty="0">
                <a:solidFill>
                  <a:schemeClr val="bg1"/>
                </a:solidFill>
                <a:ea typeface="微软雅黑" panose="020B0503020204020204" pitchFamily="34" charset="-122"/>
                <a:sym typeface="微软雅黑" pitchFamily="34" charset="-122"/>
              </a:endParaRPr>
            </a:p>
          </p:txBody>
        </p:sp>
      </p:grpSp>
      <p:grpSp>
        <p:nvGrpSpPr>
          <p:cNvPr id="61" name="原创设计师QQ598969553      _33"/>
          <p:cNvGrpSpPr>
            <a:grpSpLocks/>
          </p:cNvGrpSpPr>
          <p:nvPr/>
        </p:nvGrpSpPr>
        <p:grpSpPr bwMode="auto">
          <a:xfrm>
            <a:off x="681996" y="3581857"/>
            <a:ext cx="340390" cy="323091"/>
            <a:chOff x="0" y="-253"/>
            <a:chExt cx="351046" cy="358165"/>
          </a:xfrm>
        </p:grpSpPr>
        <p:sp>
          <p:nvSpPr>
            <p:cNvPr id="62" name="椭圆 61"/>
            <p:cNvSpPr>
              <a:spLocks noChangeArrowheads="1"/>
            </p:cNvSpPr>
            <p:nvPr/>
          </p:nvSpPr>
          <p:spPr bwMode="auto">
            <a:xfrm>
              <a:off x="0" y="0"/>
              <a:ext cx="351046" cy="351046"/>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a:extLst/>
          </p:spPr>
          <p:txBody>
            <a:bodyPr vert="horz" wrap="square" lIns="68564" tIns="34282" rIns="68564" bIns="34282" numCol="1" anchor="t" anchorCtr="0" compatLnSpc="1">
              <a:prstTxWarp prst="textNoShape">
                <a:avLst/>
              </a:prstTxWarp>
            </a:bodyPr>
            <a:lstStyle/>
            <a:p>
              <a:pPr algn="ctr"/>
              <a:endParaRPr lang="zh-CN" altLang="zh-CN" sz="1350">
                <a:solidFill>
                  <a:schemeClr val="bg1"/>
                </a:solidFill>
                <a:ea typeface="微软雅黑" panose="020B0503020204020204" pitchFamily="34" charset="-122"/>
                <a:sym typeface="宋体" pitchFamily="2" charset="-122"/>
              </a:endParaRPr>
            </a:p>
          </p:txBody>
        </p:sp>
        <p:sp>
          <p:nvSpPr>
            <p:cNvPr id="63" name="TextBox 62"/>
            <p:cNvSpPr>
              <a:spLocks noChangeArrowheads="1"/>
            </p:cNvSpPr>
            <p:nvPr/>
          </p:nvSpPr>
          <p:spPr bwMode="auto">
            <a:xfrm>
              <a:off x="117272" y="-253"/>
              <a:ext cx="144016" cy="358165"/>
            </a:xfrm>
            <a:prstGeom prst="rect">
              <a:avLst/>
            </a:prstGeom>
            <a:noFill/>
            <a:ln w="9525">
              <a:noFill/>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pPr algn="ctr"/>
              <a:r>
                <a:rPr lang="en-US" dirty="0">
                  <a:solidFill>
                    <a:schemeClr val="bg1"/>
                  </a:solidFill>
                  <a:ea typeface="微软雅黑" panose="020B0503020204020204" pitchFamily="34" charset="-122"/>
                  <a:sym typeface="微软雅黑" pitchFamily="34" charset="-122"/>
                </a:rPr>
                <a:t>3</a:t>
              </a:r>
              <a:endParaRPr lang="zh-CN" altLang="en-US" dirty="0">
                <a:solidFill>
                  <a:schemeClr val="bg1"/>
                </a:solidFill>
                <a:ea typeface="微软雅黑" panose="020B0503020204020204" pitchFamily="34" charset="-122"/>
                <a:sym typeface="微软雅黑" pitchFamily="34" charset="-122"/>
              </a:endParaRPr>
            </a:p>
          </p:txBody>
        </p:sp>
      </p:grpSp>
      <p:pic>
        <p:nvPicPr>
          <p:cNvPr id="67"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063435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wipe(left)">
                                      <p:cBhvr>
                                        <p:cTn id="7" dur="500"/>
                                        <p:tgtEl>
                                          <p:spTgt spid="17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83"/>
                                        </p:tgtEl>
                                        <p:attrNameLst>
                                          <p:attrName>style.visibility</p:attrName>
                                        </p:attrNameLst>
                                      </p:cBhvr>
                                      <p:to>
                                        <p:strVal val="visible"/>
                                      </p:to>
                                    </p:set>
                                    <p:anim calcmode="lin" valueType="num">
                                      <p:cBhvr additive="base">
                                        <p:cTn id="11" dur="100" fill="hold"/>
                                        <p:tgtEl>
                                          <p:spTgt spid="183"/>
                                        </p:tgtEl>
                                        <p:attrNameLst>
                                          <p:attrName>ppt_x</p:attrName>
                                        </p:attrNameLst>
                                      </p:cBhvr>
                                      <p:tavLst>
                                        <p:tav tm="0">
                                          <p:val>
                                            <p:strVal val="0-#ppt_w/2"/>
                                          </p:val>
                                        </p:tav>
                                        <p:tav tm="100000">
                                          <p:val>
                                            <p:strVal val="#ppt_x"/>
                                          </p:val>
                                        </p:tav>
                                      </p:tavLst>
                                    </p:anim>
                                    <p:anim calcmode="lin" valueType="num">
                                      <p:cBhvr additive="base">
                                        <p:cTn id="12" dur="100" fill="hold"/>
                                        <p:tgtEl>
                                          <p:spTgt spid="183"/>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162"/>
                                        </p:tgtEl>
                                        <p:attrNameLst>
                                          <p:attrName>style.visibility</p:attrName>
                                        </p:attrNameLst>
                                      </p:cBhvr>
                                      <p:to>
                                        <p:strVal val="visible"/>
                                      </p:to>
                                    </p:set>
                                    <p:anim calcmode="lin" valueType="num">
                                      <p:cBhvr additive="base">
                                        <p:cTn id="16" dur="100" fill="hold"/>
                                        <p:tgtEl>
                                          <p:spTgt spid="162"/>
                                        </p:tgtEl>
                                        <p:attrNameLst>
                                          <p:attrName>ppt_x</p:attrName>
                                        </p:attrNameLst>
                                      </p:cBhvr>
                                      <p:tavLst>
                                        <p:tav tm="0">
                                          <p:val>
                                            <p:strVal val="0-#ppt_w/2"/>
                                          </p:val>
                                        </p:tav>
                                        <p:tav tm="100000">
                                          <p:val>
                                            <p:strVal val="#ppt_x"/>
                                          </p:val>
                                        </p:tav>
                                      </p:tavLst>
                                    </p:anim>
                                    <p:anim calcmode="lin" valueType="num">
                                      <p:cBhvr additive="base">
                                        <p:cTn id="17" dur="100" fill="hold"/>
                                        <p:tgtEl>
                                          <p:spTgt spid="162"/>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166"/>
                                        </p:tgtEl>
                                        <p:attrNameLst>
                                          <p:attrName>style.visibility</p:attrName>
                                        </p:attrNameLst>
                                      </p:cBhvr>
                                      <p:to>
                                        <p:strVal val="visible"/>
                                      </p:to>
                                    </p:set>
                                    <p:anim calcmode="lin" valueType="num">
                                      <p:cBhvr additive="base">
                                        <p:cTn id="21" dur="100" fill="hold"/>
                                        <p:tgtEl>
                                          <p:spTgt spid="166"/>
                                        </p:tgtEl>
                                        <p:attrNameLst>
                                          <p:attrName>ppt_x</p:attrName>
                                        </p:attrNameLst>
                                      </p:cBhvr>
                                      <p:tavLst>
                                        <p:tav tm="0">
                                          <p:val>
                                            <p:strVal val="0-#ppt_w/2"/>
                                          </p:val>
                                        </p:tav>
                                        <p:tav tm="100000">
                                          <p:val>
                                            <p:strVal val="#ppt_x"/>
                                          </p:val>
                                        </p:tav>
                                      </p:tavLst>
                                    </p:anim>
                                    <p:anim calcmode="lin" valueType="num">
                                      <p:cBhvr additive="base">
                                        <p:cTn id="22" dur="100" fill="hold"/>
                                        <p:tgtEl>
                                          <p:spTgt spid="166"/>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167"/>
                                        </p:tgtEl>
                                        <p:attrNameLst>
                                          <p:attrName>style.visibility</p:attrName>
                                        </p:attrNameLst>
                                      </p:cBhvr>
                                      <p:to>
                                        <p:strVal val="visible"/>
                                      </p:to>
                                    </p:set>
                                    <p:anim calcmode="lin" valueType="num">
                                      <p:cBhvr additive="base">
                                        <p:cTn id="26" dur="100" fill="hold"/>
                                        <p:tgtEl>
                                          <p:spTgt spid="167"/>
                                        </p:tgtEl>
                                        <p:attrNameLst>
                                          <p:attrName>ppt_x</p:attrName>
                                        </p:attrNameLst>
                                      </p:cBhvr>
                                      <p:tavLst>
                                        <p:tav tm="0">
                                          <p:val>
                                            <p:strVal val="0-#ppt_w/2"/>
                                          </p:val>
                                        </p:tav>
                                        <p:tav tm="100000">
                                          <p:val>
                                            <p:strVal val="#ppt_x"/>
                                          </p:val>
                                        </p:tav>
                                      </p:tavLst>
                                    </p:anim>
                                    <p:anim calcmode="lin" valueType="num">
                                      <p:cBhvr additive="base">
                                        <p:cTn id="27" dur="100" fill="hold"/>
                                        <p:tgtEl>
                                          <p:spTgt spid="167"/>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168"/>
                                        </p:tgtEl>
                                        <p:attrNameLst>
                                          <p:attrName>style.visibility</p:attrName>
                                        </p:attrNameLst>
                                      </p:cBhvr>
                                      <p:to>
                                        <p:strVal val="visible"/>
                                      </p:to>
                                    </p:set>
                                    <p:anim calcmode="lin" valueType="num">
                                      <p:cBhvr additive="base">
                                        <p:cTn id="31" dur="100" fill="hold"/>
                                        <p:tgtEl>
                                          <p:spTgt spid="168"/>
                                        </p:tgtEl>
                                        <p:attrNameLst>
                                          <p:attrName>ppt_x</p:attrName>
                                        </p:attrNameLst>
                                      </p:cBhvr>
                                      <p:tavLst>
                                        <p:tav tm="0">
                                          <p:val>
                                            <p:strVal val="0-#ppt_w/2"/>
                                          </p:val>
                                        </p:tav>
                                        <p:tav tm="100000">
                                          <p:val>
                                            <p:strVal val="#ppt_x"/>
                                          </p:val>
                                        </p:tav>
                                      </p:tavLst>
                                    </p:anim>
                                    <p:anim calcmode="lin" valueType="num">
                                      <p:cBhvr additive="base">
                                        <p:cTn id="32" dur="100" fill="hold"/>
                                        <p:tgtEl>
                                          <p:spTgt spid="168"/>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169"/>
                                        </p:tgtEl>
                                        <p:attrNameLst>
                                          <p:attrName>style.visibility</p:attrName>
                                        </p:attrNameLst>
                                      </p:cBhvr>
                                      <p:to>
                                        <p:strVal val="visible"/>
                                      </p:to>
                                    </p:set>
                                    <p:anim calcmode="lin" valueType="num">
                                      <p:cBhvr additive="base">
                                        <p:cTn id="36" dur="100" fill="hold"/>
                                        <p:tgtEl>
                                          <p:spTgt spid="169"/>
                                        </p:tgtEl>
                                        <p:attrNameLst>
                                          <p:attrName>ppt_x</p:attrName>
                                        </p:attrNameLst>
                                      </p:cBhvr>
                                      <p:tavLst>
                                        <p:tav tm="0">
                                          <p:val>
                                            <p:strVal val="0-#ppt_w/2"/>
                                          </p:val>
                                        </p:tav>
                                        <p:tav tm="100000">
                                          <p:val>
                                            <p:strVal val="#ppt_x"/>
                                          </p:val>
                                        </p:tav>
                                      </p:tavLst>
                                    </p:anim>
                                    <p:anim calcmode="lin" valueType="num">
                                      <p:cBhvr additive="base">
                                        <p:cTn id="37" dur="100" fill="hold"/>
                                        <p:tgtEl>
                                          <p:spTgt spid="169"/>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170"/>
                                        </p:tgtEl>
                                        <p:attrNameLst>
                                          <p:attrName>style.visibility</p:attrName>
                                        </p:attrNameLst>
                                      </p:cBhvr>
                                      <p:to>
                                        <p:strVal val="visible"/>
                                      </p:to>
                                    </p:set>
                                    <p:anim calcmode="lin" valueType="num">
                                      <p:cBhvr additive="base">
                                        <p:cTn id="41" dur="100" fill="hold"/>
                                        <p:tgtEl>
                                          <p:spTgt spid="170"/>
                                        </p:tgtEl>
                                        <p:attrNameLst>
                                          <p:attrName>ppt_x</p:attrName>
                                        </p:attrNameLst>
                                      </p:cBhvr>
                                      <p:tavLst>
                                        <p:tav tm="0">
                                          <p:val>
                                            <p:strVal val="0-#ppt_w/2"/>
                                          </p:val>
                                        </p:tav>
                                        <p:tav tm="100000">
                                          <p:val>
                                            <p:strVal val="#ppt_x"/>
                                          </p:val>
                                        </p:tav>
                                      </p:tavLst>
                                    </p:anim>
                                    <p:anim calcmode="lin" valueType="num">
                                      <p:cBhvr additive="base">
                                        <p:cTn id="42" dur="100" fill="hold"/>
                                        <p:tgtEl>
                                          <p:spTgt spid="170"/>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171"/>
                                        </p:tgtEl>
                                        <p:attrNameLst>
                                          <p:attrName>style.visibility</p:attrName>
                                        </p:attrNameLst>
                                      </p:cBhvr>
                                      <p:to>
                                        <p:strVal val="visible"/>
                                      </p:to>
                                    </p:set>
                                    <p:anim calcmode="lin" valueType="num">
                                      <p:cBhvr additive="base">
                                        <p:cTn id="46" dur="100" fill="hold"/>
                                        <p:tgtEl>
                                          <p:spTgt spid="171"/>
                                        </p:tgtEl>
                                        <p:attrNameLst>
                                          <p:attrName>ppt_x</p:attrName>
                                        </p:attrNameLst>
                                      </p:cBhvr>
                                      <p:tavLst>
                                        <p:tav tm="0">
                                          <p:val>
                                            <p:strVal val="0-#ppt_w/2"/>
                                          </p:val>
                                        </p:tav>
                                        <p:tav tm="100000">
                                          <p:val>
                                            <p:strVal val="#ppt_x"/>
                                          </p:val>
                                        </p:tav>
                                      </p:tavLst>
                                    </p:anim>
                                    <p:anim calcmode="lin" valueType="num">
                                      <p:cBhvr additive="base">
                                        <p:cTn id="47" dur="100" fill="hold"/>
                                        <p:tgtEl>
                                          <p:spTgt spid="171"/>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182"/>
                                        </p:tgtEl>
                                        <p:attrNameLst>
                                          <p:attrName>style.visibility</p:attrName>
                                        </p:attrNameLst>
                                      </p:cBhvr>
                                      <p:to>
                                        <p:strVal val="visible"/>
                                      </p:to>
                                    </p:set>
                                    <p:anim calcmode="lin" valueType="num">
                                      <p:cBhvr additive="base">
                                        <p:cTn id="51" dur="100" fill="hold"/>
                                        <p:tgtEl>
                                          <p:spTgt spid="182"/>
                                        </p:tgtEl>
                                        <p:attrNameLst>
                                          <p:attrName>ppt_x</p:attrName>
                                        </p:attrNameLst>
                                      </p:cBhvr>
                                      <p:tavLst>
                                        <p:tav tm="0">
                                          <p:val>
                                            <p:strVal val="0-#ppt_w/2"/>
                                          </p:val>
                                        </p:tav>
                                        <p:tav tm="100000">
                                          <p:val>
                                            <p:strVal val="#ppt_x"/>
                                          </p:val>
                                        </p:tav>
                                      </p:tavLst>
                                    </p:anim>
                                    <p:anim calcmode="lin" valueType="num">
                                      <p:cBhvr additive="base">
                                        <p:cTn id="52" dur="100" fill="hold"/>
                                        <p:tgtEl>
                                          <p:spTgt spid="182"/>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201"/>
                                        </p:tgtEl>
                                        <p:attrNameLst>
                                          <p:attrName>style.visibility</p:attrName>
                                        </p:attrNameLst>
                                      </p:cBhvr>
                                      <p:to>
                                        <p:strVal val="visible"/>
                                      </p:to>
                                    </p:set>
                                    <p:anim calcmode="lin" valueType="num">
                                      <p:cBhvr additive="base">
                                        <p:cTn id="56" dur="200" fill="hold"/>
                                        <p:tgtEl>
                                          <p:spTgt spid="201"/>
                                        </p:tgtEl>
                                        <p:attrNameLst>
                                          <p:attrName>ppt_x</p:attrName>
                                        </p:attrNameLst>
                                      </p:cBhvr>
                                      <p:tavLst>
                                        <p:tav tm="0">
                                          <p:val>
                                            <p:strVal val="0-#ppt_w/2"/>
                                          </p:val>
                                        </p:tav>
                                        <p:tav tm="100000">
                                          <p:val>
                                            <p:strVal val="#ppt_x"/>
                                          </p:val>
                                        </p:tav>
                                      </p:tavLst>
                                    </p:anim>
                                    <p:anim calcmode="lin" valueType="num">
                                      <p:cBhvr additive="base">
                                        <p:cTn id="57" dur="200" fill="hold"/>
                                        <p:tgtEl>
                                          <p:spTgt spid="201"/>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161"/>
                                        </p:tgtEl>
                                        <p:attrNameLst>
                                          <p:attrName>style.visibility</p:attrName>
                                        </p:attrNameLst>
                                      </p:cBhvr>
                                      <p:to>
                                        <p:strVal val="visible"/>
                                      </p:to>
                                    </p:set>
                                    <p:anim calcmode="lin" valueType="num">
                                      <p:cBhvr additive="base">
                                        <p:cTn id="61" dur="200" fill="hold"/>
                                        <p:tgtEl>
                                          <p:spTgt spid="161"/>
                                        </p:tgtEl>
                                        <p:attrNameLst>
                                          <p:attrName>ppt_x</p:attrName>
                                        </p:attrNameLst>
                                      </p:cBhvr>
                                      <p:tavLst>
                                        <p:tav tm="0">
                                          <p:val>
                                            <p:strVal val="0-#ppt_w/2"/>
                                          </p:val>
                                        </p:tav>
                                        <p:tav tm="100000">
                                          <p:val>
                                            <p:strVal val="#ppt_x"/>
                                          </p:val>
                                        </p:tav>
                                      </p:tavLst>
                                    </p:anim>
                                    <p:anim calcmode="lin" valueType="num">
                                      <p:cBhvr additive="base">
                                        <p:cTn id="62" dur="200" fill="hold"/>
                                        <p:tgtEl>
                                          <p:spTgt spid="161"/>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184"/>
                                        </p:tgtEl>
                                        <p:attrNameLst>
                                          <p:attrName>style.visibility</p:attrName>
                                        </p:attrNameLst>
                                      </p:cBhvr>
                                      <p:to>
                                        <p:strVal val="visible"/>
                                      </p:to>
                                    </p:set>
                                    <p:animEffect transition="in" filter="wipe(down)">
                                      <p:cBhvr>
                                        <p:cTn id="66" dur="300"/>
                                        <p:tgtEl>
                                          <p:spTgt spid="184"/>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208"/>
                                        </p:tgtEl>
                                        <p:attrNameLst>
                                          <p:attrName>style.visibility</p:attrName>
                                        </p:attrNameLst>
                                      </p:cBhvr>
                                      <p:to>
                                        <p:strVal val="visible"/>
                                      </p:to>
                                    </p:set>
                                    <p:anim calcmode="lin" valueType="num">
                                      <p:cBhvr>
                                        <p:cTn id="70" dur="300" fill="hold"/>
                                        <p:tgtEl>
                                          <p:spTgt spid="208"/>
                                        </p:tgtEl>
                                        <p:attrNameLst>
                                          <p:attrName>ppt_w</p:attrName>
                                        </p:attrNameLst>
                                      </p:cBhvr>
                                      <p:tavLst>
                                        <p:tav tm="0">
                                          <p:val>
                                            <p:fltVal val="0"/>
                                          </p:val>
                                        </p:tav>
                                        <p:tav tm="100000">
                                          <p:val>
                                            <p:strVal val="#ppt_w"/>
                                          </p:val>
                                        </p:tav>
                                      </p:tavLst>
                                    </p:anim>
                                    <p:anim calcmode="lin" valueType="num">
                                      <p:cBhvr>
                                        <p:cTn id="71" dur="300" fill="hold"/>
                                        <p:tgtEl>
                                          <p:spTgt spid="208"/>
                                        </p:tgtEl>
                                        <p:attrNameLst>
                                          <p:attrName>ppt_h</p:attrName>
                                        </p:attrNameLst>
                                      </p:cBhvr>
                                      <p:tavLst>
                                        <p:tav tm="0">
                                          <p:val>
                                            <p:fltVal val="0"/>
                                          </p:val>
                                        </p:tav>
                                        <p:tav tm="100000">
                                          <p:val>
                                            <p:strVal val="#ppt_h"/>
                                          </p:val>
                                        </p:tav>
                                      </p:tavLst>
                                    </p:anim>
                                    <p:animEffect transition="in" filter="fade">
                                      <p:cBhvr>
                                        <p:cTn id="72" dur="300"/>
                                        <p:tgtEl>
                                          <p:spTgt spid="208"/>
                                        </p:tgtEl>
                                      </p:cBhvr>
                                    </p:animEffect>
                                  </p:childTnLst>
                                </p:cTn>
                              </p:par>
                            </p:childTnLst>
                          </p:cTn>
                        </p:par>
                        <p:par>
                          <p:cTn id="73" fill="hold">
                            <p:stCondLst>
                              <p:cond delay="2400"/>
                            </p:stCondLst>
                            <p:childTnLst>
                              <p:par>
                                <p:cTn id="74" presetID="22" presetClass="entr" presetSubtype="4" fill="hold" grpId="0" nodeType="afterEffect">
                                  <p:stCondLst>
                                    <p:cond delay="0"/>
                                  </p:stCondLst>
                                  <p:childTnLst>
                                    <p:set>
                                      <p:cBhvr>
                                        <p:cTn id="75" dur="1" fill="hold">
                                          <p:stCondLst>
                                            <p:cond delay="0"/>
                                          </p:stCondLst>
                                        </p:cTn>
                                        <p:tgtEl>
                                          <p:spTgt spid="185"/>
                                        </p:tgtEl>
                                        <p:attrNameLst>
                                          <p:attrName>style.visibility</p:attrName>
                                        </p:attrNameLst>
                                      </p:cBhvr>
                                      <p:to>
                                        <p:strVal val="visible"/>
                                      </p:to>
                                    </p:set>
                                    <p:animEffect transition="in" filter="wipe(down)">
                                      <p:cBhvr>
                                        <p:cTn id="76" dur="500"/>
                                        <p:tgtEl>
                                          <p:spTgt spid="185"/>
                                        </p:tgtEl>
                                      </p:cBhvr>
                                    </p:animEffect>
                                  </p:childTnLst>
                                </p:cTn>
                              </p:par>
                            </p:childTnLst>
                          </p:cTn>
                        </p:par>
                        <p:par>
                          <p:cTn id="77" fill="hold">
                            <p:stCondLst>
                              <p:cond delay="2900"/>
                            </p:stCondLst>
                            <p:childTnLst>
                              <p:par>
                                <p:cTn id="78" presetID="53" presetClass="entr" presetSubtype="16" fill="hold" grpId="0" nodeType="afterEffect">
                                  <p:stCondLst>
                                    <p:cond delay="0"/>
                                  </p:stCondLst>
                                  <p:childTnLst>
                                    <p:set>
                                      <p:cBhvr>
                                        <p:cTn id="79" dur="1" fill="hold">
                                          <p:stCondLst>
                                            <p:cond delay="0"/>
                                          </p:stCondLst>
                                        </p:cTn>
                                        <p:tgtEl>
                                          <p:spTgt spid="202"/>
                                        </p:tgtEl>
                                        <p:attrNameLst>
                                          <p:attrName>style.visibility</p:attrName>
                                        </p:attrNameLst>
                                      </p:cBhvr>
                                      <p:to>
                                        <p:strVal val="visible"/>
                                      </p:to>
                                    </p:set>
                                    <p:anim calcmode="lin" valueType="num">
                                      <p:cBhvr>
                                        <p:cTn id="80" dur="300" fill="hold"/>
                                        <p:tgtEl>
                                          <p:spTgt spid="202"/>
                                        </p:tgtEl>
                                        <p:attrNameLst>
                                          <p:attrName>ppt_w</p:attrName>
                                        </p:attrNameLst>
                                      </p:cBhvr>
                                      <p:tavLst>
                                        <p:tav tm="0">
                                          <p:val>
                                            <p:fltVal val="0"/>
                                          </p:val>
                                        </p:tav>
                                        <p:tav tm="100000">
                                          <p:val>
                                            <p:strVal val="#ppt_w"/>
                                          </p:val>
                                        </p:tav>
                                      </p:tavLst>
                                    </p:anim>
                                    <p:anim calcmode="lin" valueType="num">
                                      <p:cBhvr>
                                        <p:cTn id="81" dur="300" fill="hold"/>
                                        <p:tgtEl>
                                          <p:spTgt spid="202"/>
                                        </p:tgtEl>
                                        <p:attrNameLst>
                                          <p:attrName>ppt_h</p:attrName>
                                        </p:attrNameLst>
                                      </p:cBhvr>
                                      <p:tavLst>
                                        <p:tav tm="0">
                                          <p:val>
                                            <p:fltVal val="0"/>
                                          </p:val>
                                        </p:tav>
                                        <p:tav tm="100000">
                                          <p:val>
                                            <p:strVal val="#ppt_h"/>
                                          </p:val>
                                        </p:tav>
                                      </p:tavLst>
                                    </p:anim>
                                    <p:animEffect transition="in" filter="fade">
                                      <p:cBhvr>
                                        <p:cTn id="82" dur="300"/>
                                        <p:tgtEl>
                                          <p:spTgt spid="202"/>
                                        </p:tgtEl>
                                      </p:cBhvr>
                                    </p:animEffect>
                                  </p:childTnLst>
                                </p:cTn>
                              </p:par>
                            </p:childTnLst>
                          </p:cTn>
                        </p:par>
                        <p:par>
                          <p:cTn id="83" fill="hold">
                            <p:stCondLst>
                              <p:cond delay="3200"/>
                            </p:stCondLst>
                            <p:childTnLst>
                              <p:par>
                                <p:cTn id="84" presetID="2" presetClass="entr" presetSubtype="8" fill="hold" grpId="0" nodeType="afterEffect">
                                  <p:stCondLst>
                                    <p:cond delay="0"/>
                                  </p:stCondLst>
                                  <p:childTnLst>
                                    <p:set>
                                      <p:cBhvr>
                                        <p:cTn id="85" dur="1" fill="hold">
                                          <p:stCondLst>
                                            <p:cond delay="0"/>
                                          </p:stCondLst>
                                        </p:cTn>
                                        <p:tgtEl>
                                          <p:spTgt spid="163"/>
                                        </p:tgtEl>
                                        <p:attrNameLst>
                                          <p:attrName>style.visibility</p:attrName>
                                        </p:attrNameLst>
                                      </p:cBhvr>
                                      <p:to>
                                        <p:strVal val="visible"/>
                                      </p:to>
                                    </p:set>
                                    <p:anim calcmode="lin" valueType="num">
                                      <p:cBhvr additive="base">
                                        <p:cTn id="86" dur="200" fill="hold"/>
                                        <p:tgtEl>
                                          <p:spTgt spid="163"/>
                                        </p:tgtEl>
                                        <p:attrNameLst>
                                          <p:attrName>ppt_x</p:attrName>
                                        </p:attrNameLst>
                                      </p:cBhvr>
                                      <p:tavLst>
                                        <p:tav tm="0">
                                          <p:val>
                                            <p:strVal val="0-#ppt_w/2"/>
                                          </p:val>
                                        </p:tav>
                                        <p:tav tm="100000">
                                          <p:val>
                                            <p:strVal val="#ppt_x"/>
                                          </p:val>
                                        </p:tav>
                                      </p:tavLst>
                                    </p:anim>
                                    <p:anim calcmode="lin" valueType="num">
                                      <p:cBhvr additive="base">
                                        <p:cTn id="87" dur="200" fill="hold"/>
                                        <p:tgtEl>
                                          <p:spTgt spid="163"/>
                                        </p:tgtEl>
                                        <p:attrNameLst>
                                          <p:attrName>ppt_y</p:attrName>
                                        </p:attrNameLst>
                                      </p:cBhvr>
                                      <p:tavLst>
                                        <p:tav tm="0">
                                          <p:val>
                                            <p:strVal val="#ppt_y"/>
                                          </p:val>
                                        </p:tav>
                                        <p:tav tm="100000">
                                          <p:val>
                                            <p:strVal val="#ppt_y"/>
                                          </p:val>
                                        </p:tav>
                                      </p:tavLst>
                                    </p:anim>
                                  </p:childTnLst>
                                </p:cTn>
                              </p:par>
                            </p:childTnLst>
                          </p:cTn>
                        </p:par>
                        <p:par>
                          <p:cTn id="88" fill="hold">
                            <p:stCondLst>
                              <p:cond delay="3400"/>
                            </p:stCondLst>
                            <p:childTnLst>
                              <p:par>
                                <p:cTn id="89" presetID="22" presetClass="entr" presetSubtype="4" fill="hold" grpId="0" nodeType="afterEffect">
                                  <p:stCondLst>
                                    <p:cond delay="0"/>
                                  </p:stCondLst>
                                  <p:childTnLst>
                                    <p:set>
                                      <p:cBhvr>
                                        <p:cTn id="90" dur="1" fill="hold">
                                          <p:stCondLst>
                                            <p:cond delay="0"/>
                                          </p:stCondLst>
                                        </p:cTn>
                                        <p:tgtEl>
                                          <p:spTgt spid="186"/>
                                        </p:tgtEl>
                                        <p:attrNameLst>
                                          <p:attrName>style.visibility</p:attrName>
                                        </p:attrNameLst>
                                      </p:cBhvr>
                                      <p:to>
                                        <p:strVal val="visible"/>
                                      </p:to>
                                    </p:set>
                                    <p:animEffect transition="in" filter="wipe(down)">
                                      <p:cBhvr>
                                        <p:cTn id="91" dur="300"/>
                                        <p:tgtEl>
                                          <p:spTgt spid="186"/>
                                        </p:tgtEl>
                                      </p:cBhvr>
                                    </p:animEffect>
                                  </p:childTnLst>
                                </p:cTn>
                              </p:par>
                            </p:childTnLst>
                          </p:cTn>
                        </p:par>
                        <p:par>
                          <p:cTn id="92" fill="hold">
                            <p:stCondLst>
                              <p:cond delay="3700"/>
                            </p:stCondLst>
                            <p:childTnLst>
                              <p:par>
                                <p:cTn id="93" presetID="53" presetClass="entr" presetSubtype="16" fill="hold" grpId="0" nodeType="afterEffect">
                                  <p:stCondLst>
                                    <p:cond delay="0"/>
                                  </p:stCondLst>
                                  <p:childTnLst>
                                    <p:set>
                                      <p:cBhvr>
                                        <p:cTn id="94" dur="1" fill="hold">
                                          <p:stCondLst>
                                            <p:cond delay="0"/>
                                          </p:stCondLst>
                                        </p:cTn>
                                        <p:tgtEl>
                                          <p:spTgt spid="199"/>
                                        </p:tgtEl>
                                        <p:attrNameLst>
                                          <p:attrName>style.visibility</p:attrName>
                                        </p:attrNameLst>
                                      </p:cBhvr>
                                      <p:to>
                                        <p:strVal val="visible"/>
                                      </p:to>
                                    </p:set>
                                    <p:anim calcmode="lin" valueType="num">
                                      <p:cBhvr>
                                        <p:cTn id="95" dur="300" fill="hold"/>
                                        <p:tgtEl>
                                          <p:spTgt spid="199"/>
                                        </p:tgtEl>
                                        <p:attrNameLst>
                                          <p:attrName>ppt_w</p:attrName>
                                        </p:attrNameLst>
                                      </p:cBhvr>
                                      <p:tavLst>
                                        <p:tav tm="0">
                                          <p:val>
                                            <p:fltVal val="0"/>
                                          </p:val>
                                        </p:tav>
                                        <p:tav tm="100000">
                                          <p:val>
                                            <p:strVal val="#ppt_w"/>
                                          </p:val>
                                        </p:tav>
                                      </p:tavLst>
                                    </p:anim>
                                    <p:anim calcmode="lin" valueType="num">
                                      <p:cBhvr>
                                        <p:cTn id="96" dur="300" fill="hold"/>
                                        <p:tgtEl>
                                          <p:spTgt spid="199"/>
                                        </p:tgtEl>
                                        <p:attrNameLst>
                                          <p:attrName>ppt_h</p:attrName>
                                        </p:attrNameLst>
                                      </p:cBhvr>
                                      <p:tavLst>
                                        <p:tav tm="0">
                                          <p:val>
                                            <p:fltVal val="0"/>
                                          </p:val>
                                        </p:tav>
                                        <p:tav tm="100000">
                                          <p:val>
                                            <p:strVal val="#ppt_h"/>
                                          </p:val>
                                        </p:tav>
                                      </p:tavLst>
                                    </p:anim>
                                    <p:animEffect transition="in" filter="fade">
                                      <p:cBhvr>
                                        <p:cTn id="97" dur="300"/>
                                        <p:tgtEl>
                                          <p:spTgt spid="199"/>
                                        </p:tgtEl>
                                      </p:cBhvr>
                                    </p:animEffect>
                                  </p:childTnLst>
                                </p:cTn>
                              </p:par>
                            </p:childTnLst>
                          </p:cTn>
                        </p:par>
                        <p:par>
                          <p:cTn id="98" fill="hold">
                            <p:stCondLst>
                              <p:cond delay="4000"/>
                            </p:stCondLst>
                            <p:childTnLst>
                              <p:par>
                                <p:cTn id="99" presetID="22" presetClass="entr" presetSubtype="4" fill="hold" grpId="0" nodeType="afterEffect">
                                  <p:stCondLst>
                                    <p:cond delay="0"/>
                                  </p:stCondLst>
                                  <p:childTnLst>
                                    <p:set>
                                      <p:cBhvr>
                                        <p:cTn id="100" dur="1" fill="hold">
                                          <p:stCondLst>
                                            <p:cond delay="0"/>
                                          </p:stCondLst>
                                        </p:cTn>
                                        <p:tgtEl>
                                          <p:spTgt spid="187"/>
                                        </p:tgtEl>
                                        <p:attrNameLst>
                                          <p:attrName>style.visibility</p:attrName>
                                        </p:attrNameLst>
                                      </p:cBhvr>
                                      <p:to>
                                        <p:strVal val="visible"/>
                                      </p:to>
                                    </p:set>
                                    <p:animEffect transition="in" filter="wipe(down)">
                                      <p:cBhvr>
                                        <p:cTn id="101" dur="500"/>
                                        <p:tgtEl>
                                          <p:spTgt spid="187"/>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203"/>
                                        </p:tgtEl>
                                        <p:attrNameLst>
                                          <p:attrName>style.visibility</p:attrName>
                                        </p:attrNameLst>
                                      </p:cBhvr>
                                      <p:to>
                                        <p:strVal val="visible"/>
                                      </p:to>
                                    </p:set>
                                    <p:anim calcmode="lin" valueType="num">
                                      <p:cBhvr>
                                        <p:cTn id="105" dur="300" fill="hold"/>
                                        <p:tgtEl>
                                          <p:spTgt spid="203"/>
                                        </p:tgtEl>
                                        <p:attrNameLst>
                                          <p:attrName>ppt_w</p:attrName>
                                        </p:attrNameLst>
                                      </p:cBhvr>
                                      <p:tavLst>
                                        <p:tav tm="0">
                                          <p:val>
                                            <p:fltVal val="0"/>
                                          </p:val>
                                        </p:tav>
                                        <p:tav tm="100000">
                                          <p:val>
                                            <p:strVal val="#ppt_w"/>
                                          </p:val>
                                        </p:tav>
                                      </p:tavLst>
                                    </p:anim>
                                    <p:anim calcmode="lin" valueType="num">
                                      <p:cBhvr>
                                        <p:cTn id="106" dur="300" fill="hold"/>
                                        <p:tgtEl>
                                          <p:spTgt spid="203"/>
                                        </p:tgtEl>
                                        <p:attrNameLst>
                                          <p:attrName>ppt_h</p:attrName>
                                        </p:attrNameLst>
                                      </p:cBhvr>
                                      <p:tavLst>
                                        <p:tav tm="0">
                                          <p:val>
                                            <p:fltVal val="0"/>
                                          </p:val>
                                        </p:tav>
                                        <p:tav tm="100000">
                                          <p:val>
                                            <p:strVal val="#ppt_h"/>
                                          </p:val>
                                        </p:tav>
                                      </p:tavLst>
                                    </p:anim>
                                    <p:animEffect transition="in" filter="fade">
                                      <p:cBhvr>
                                        <p:cTn id="107" dur="300"/>
                                        <p:tgtEl>
                                          <p:spTgt spid="203"/>
                                        </p:tgtEl>
                                      </p:cBhvr>
                                    </p:animEffect>
                                  </p:childTnLst>
                                </p:cTn>
                              </p:par>
                            </p:childTnLst>
                          </p:cTn>
                        </p:par>
                        <p:par>
                          <p:cTn id="108" fill="hold">
                            <p:stCondLst>
                              <p:cond delay="4800"/>
                            </p:stCondLst>
                            <p:childTnLst>
                              <p:par>
                                <p:cTn id="109" presetID="2" presetClass="entr" presetSubtype="8" fill="hold" grpId="0" nodeType="afterEffect">
                                  <p:stCondLst>
                                    <p:cond delay="0"/>
                                  </p:stCondLst>
                                  <p:childTnLst>
                                    <p:set>
                                      <p:cBhvr>
                                        <p:cTn id="110" dur="1" fill="hold">
                                          <p:stCondLst>
                                            <p:cond delay="0"/>
                                          </p:stCondLst>
                                        </p:cTn>
                                        <p:tgtEl>
                                          <p:spTgt spid="164"/>
                                        </p:tgtEl>
                                        <p:attrNameLst>
                                          <p:attrName>style.visibility</p:attrName>
                                        </p:attrNameLst>
                                      </p:cBhvr>
                                      <p:to>
                                        <p:strVal val="visible"/>
                                      </p:to>
                                    </p:set>
                                    <p:anim calcmode="lin" valueType="num">
                                      <p:cBhvr additive="base">
                                        <p:cTn id="111" dur="200" fill="hold"/>
                                        <p:tgtEl>
                                          <p:spTgt spid="164"/>
                                        </p:tgtEl>
                                        <p:attrNameLst>
                                          <p:attrName>ppt_x</p:attrName>
                                        </p:attrNameLst>
                                      </p:cBhvr>
                                      <p:tavLst>
                                        <p:tav tm="0">
                                          <p:val>
                                            <p:strVal val="0-#ppt_w/2"/>
                                          </p:val>
                                        </p:tav>
                                        <p:tav tm="100000">
                                          <p:val>
                                            <p:strVal val="#ppt_x"/>
                                          </p:val>
                                        </p:tav>
                                      </p:tavLst>
                                    </p:anim>
                                    <p:anim calcmode="lin" valueType="num">
                                      <p:cBhvr additive="base">
                                        <p:cTn id="112" dur="200" fill="hold"/>
                                        <p:tgtEl>
                                          <p:spTgt spid="164"/>
                                        </p:tgtEl>
                                        <p:attrNameLst>
                                          <p:attrName>ppt_y</p:attrName>
                                        </p:attrNameLst>
                                      </p:cBhvr>
                                      <p:tavLst>
                                        <p:tav tm="0">
                                          <p:val>
                                            <p:strVal val="#ppt_y"/>
                                          </p:val>
                                        </p:tav>
                                        <p:tav tm="100000">
                                          <p:val>
                                            <p:strVal val="#ppt_y"/>
                                          </p:val>
                                        </p:tav>
                                      </p:tavLst>
                                    </p:anim>
                                  </p:childTnLst>
                                </p:cTn>
                              </p:par>
                            </p:childTnLst>
                          </p:cTn>
                        </p:par>
                        <p:par>
                          <p:cTn id="113" fill="hold">
                            <p:stCondLst>
                              <p:cond delay="5000"/>
                            </p:stCondLst>
                            <p:childTnLst>
                              <p:par>
                                <p:cTn id="114" presetID="22" presetClass="entr" presetSubtype="4" fill="hold" grpId="0" nodeType="afterEffect">
                                  <p:stCondLst>
                                    <p:cond delay="0"/>
                                  </p:stCondLst>
                                  <p:childTnLst>
                                    <p:set>
                                      <p:cBhvr>
                                        <p:cTn id="115" dur="1" fill="hold">
                                          <p:stCondLst>
                                            <p:cond delay="0"/>
                                          </p:stCondLst>
                                        </p:cTn>
                                        <p:tgtEl>
                                          <p:spTgt spid="188"/>
                                        </p:tgtEl>
                                        <p:attrNameLst>
                                          <p:attrName>style.visibility</p:attrName>
                                        </p:attrNameLst>
                                      </p:cBhvr>
                                      <p:to>
                                        <p:strVal val="visible"/>
                                      </p:to>
                                    </p:set>
                                    <p:animEffect transition="in" filter="wipe(down)">
                                      <p:cBhvr>
                                        <p:cTn id="116" dur="300"/>
                                        <p:tgtEl>
                                          <p:spTgt spid="188"/>
                                        </p:tgtEl>
                                      </p:cBhvr>
                                    </p:animEffect>
                                  </p:childTnLst>
                                </p:cTn>
                              </p:par>
                            </p:childTnLst>
                          </p:cTn>
                        </p:par>
                        <p:par>
                          <p:cTn id="117" fill="hold">
                            <p:stCondLst>
                              <p:cond delay="5300"/>
                            </p:stCondLst>
                            <p:childTnLst>
                              <p:par>
                                <p:cTn id="118" presetID="53" presetClass="entr" presetSubtype="16" fill="hold" grpId="0" nodeType="afterEffect">
                                  <p:stCondLst>
                                    <p:cond delay="0"/>
                                  </p:stCondLst>
                                  <p:childTnLst>
                                    <p:set>
                                      <p:cBhvr>
                                        <p:cTn id="119" dur="1" fill="hold">
                                          <p:stCondLst>
                                            <p:cond delay="0"/>
                                          </p:stCondLst>
                                        </p:cTn>
                                        <p:tgtEl>
                                          <p:spTgt spid="198"/>
                                        </p:tgtEl>
                                        <p:attrNameLst>
                                          <p:attrName>style.visibility</p:attrName>
                                        </p:attrNameLst>
                                      </p:cBhvr>
                                      <p:to>
                                        <p:strVal val="visible"/>
                                      </p:to>
                                    </p:set>
                                    <p:anim calcmode="lin" valueType="num">
                                      <p:cBhvr>
                                        <p:cTn id="120" dur="300" fill="hold"/>
                                        <p:tgtEl>
                                          <p:spTgt spid="198"/>
                                        </p:tgtEl>
                                        <p:attrNameLst>
                                          <p:attrName>ppt_w</p:attrName>
                                        </p:attrNameLst>
                                      </p:cBhvr>
                                      <p:tavLst>
                                        <p:tav tm="0">
                                          <p:val>
                                            <p:fltVal val="0"/>
                                          </p:val>
                                        </p:tav>
                                        <p:tav tm="100000">
                                          <p:val>
                                            <p:strVal val="#ppt_w"/>
                                          </p:val>
                                        </p:tav>
                                      </p:tavLst>
                                    </p:anim>
                                    <p:anim calcmode="lin" valueType="num">
                                      <p:cBhvr>
                                        <p:cTn id="121" dur="300" fill="hold"/>
                                        <p:tgtEl>
                                          <p:spTgt spid="198"/>
                                        </p:tgtEl>
                                        <p:attrNameLst>
                                          <p:attrName>ppt_h</p:attrName>
                                        </p:attrNameLst>
                                      </p:cBhvr>
                                      <p:tavLst>
                                        <p:tav tm="0">
                                          <p:val>
                                            <p:fltVal val="0"/>
                                          </p:val>
                                        </p:tav>
                                        <p:tav tm="100000">
                                          <p:val>
                                            <p:strVal val="#ppt_h"/>
                                          </p:val>
                                        </p:tav>
                                      </p:tavLst>
                                    </p:anim>
                                    <p:animEffect transition="in" filter="fade">
                                      <p:cBhvr>
                                        <p:cTn id="122" dur="300"/>
                                        <p:tgtEl>
                                          <p:spTgt spid="198"/>
                                        </p:tgtEl>
                                      </p:cBhvr>
                                    </p:animEffect>
                                  </p:childTnLst>
                                </p:cTn>
                              </p:par>
                            </p:childTnLst>
                          </p:cTn>
                        </p:par>
                        <p:par>
                          <p:cTn id="123" fill="hold">
                            <p:stCondLst>
                              <p:cond delay="5600"/>
                            </p:stCondLst>
                            <p:childTnLst>
                              <p:par>
                                <p:cTn id="124" presetID="22" presetClass="entr" presetSubtype="4" fill="hold" grpId="0" nodeType="afterEffect">
                                  <p:stCondLst>
                                    <p:cond delay="0"/>
                                  </p:stCondLst>
                                  <p:childTnLst>
                                    <p:set>
                                      <p:cBhvr>
                                        <p:cTn id="125" dur="1" fill="hold">
                                          <p:stCondLst>
                                            <p:cond delay="0"/>
                                          </p:stCondLst>
                                        </p:cTn>
                                        <p:tgtEl>
                                          <p:spTgt spid="189"/>
                                        </p:tgtEl>
                                        <p:attrNameLst>
                                          <p:attrName>style.visibility</p:attrName>
                                        </p:attrNameLst>
                                      </p:cBhvr>
                                      <p:to>
                                        <p:strVal val="visible"/>
                                      </p:to>
                                    </p:set>
                                    <p:animEffect transition="in" filter="wipe(down)">
                                      <p:cBhvr>
                                        <p:cTn id="126" dur="500"/>
                                        <p:tgtEl>
                                          <p:spTgt spid="189"/>
                                        </p:tgtEl>
                                      </p:cBhvr>
                                    </p:animEffect>
                                  </p:childTnLst>
                                </p:cTn>
                              </p:par>
                            </p:childTnLst>
                          </p:cTn>
                        </p:par>
                        <p:par>
                          <p:cTn id="127" fill="hold">
                            <p:stCondLst>
                              <p:cond delay="6100"/>
                            </p:stCondLst>
                            <p:childTnLst>
                              <p:par>
                                <p:cTn id="128" presetID="53" presetClass="entr" presetSubtype="16" fill="hold" grpId="0" nodeType="afterEffect">
                                  <p:stCondLst>
                                    <p:cond delay="0"/>
                                  </p:stCondLst>
                                  <p:childTnLst>
                                    <p:set>
                                      <p:cBhvr>
                                        <p:cTn id="129" dur="1" fill="hold">
                                          <p:stCondLst>
                                            <p:cond delay="0"/>
                                          </p:stCondLst>
                                        </p:cTn>
                                        <p:tgtEl>
                                          <p:spTgt spid="204"/>
                                        </p:tgtEl>
                                        <p:attrNameLst>
                                          <p:attrName>style.visibility</p:attrName>
                                        </p:attrNameLst>
                                      </p:cBhvr>
                                      <p:to>
                                        <p:strVal val="visible"/>
                                      </p:to>
                                    </p:set>
                                    <p:anim calcmode="lin" valueType="num">
                                      <p:cBhvr>
                                        <p:cTn id="130" dur="300" fill="hold"/>
                                        <p:tgtEl>
                                          <p:spTgt spid="204"/>
                                        </p:tgtEl>
                                        <p:attrNameLst>
                                          <p:attrName>ppt_w</p:attrName>
                                        </p:attrNameLst>
                                      </p:cBhvr>
                                      <p:tavLst>
                                        <p:tav tm="0">
                                          <p:val>
                                            <p:fltVal val="0"/>
                                          </p:val>
                                        </p:tav>
                                        <p:tav tm="100000">
                                          <p:val>
                                            <p:strVal val="#ppt_w"/>
                                          </p:val>
                                        </p:tav>
                                      </p:tavLst>
                                    </p:anim>
                                    <p:anim calcmode="lin" valueType="num">
                                      <p:cBhvr>
                                        <p:cTn id="131" dur="300" fill="hold"/>
                                        <p:tgtEl>
                                          <p:spTgt spid="204"/>
                                        </p:tgtEl>
                                        <p:attrNameLst>
                                          <p:attrName>ppt_h</p:attrName>
                                        </p:attrNameLst>
                                      </p:cBhvr>
                                      <p:tavLst>
                                        <p:tav tm="0">
                                          <p:val>
                                            <p:fltVal val="0"/>
                                          </p:val>
                                        </p:tav>
                                        <p:tav tm="100000">
                                          <p:val>
                                            <p:strVal val="#ppt_h"/>
                                          </p:val>
                                        </p:tav>
                                      </p:tavLst>
                                    </p:anim>
                                    <p:animEffect transition="in" filter="fade">
                                      <p:cBhvr>
                                        <p:cTn id="132" dur="300"/>
                                        <p:tgtEl>
                                          <p:spTgt spid="204"/>
                                        </p:tgtEl>
                                      </p:cBhvr>
                                    </p:animEffect>
                                  </p:childTnLst>
                                </p:cTn>
                              </p:par>
                            </p:childTnLst>
                          </p:cTn>
                        </p:par>
                        <p:par>
                          <p:cTn id="133" fill="hold">
                            <p:stCondLst>
                              <p:cond delay="6400"/>
                            </p:stCondLst>
                            <p:childTnLst>
                              <p:par>
                                <p:cTn id="134" presetID="2" presetClass="entr" presetSubtype="4" fill="hold" nodeType="afterEffect">
                                  <p:stCondLst>
                                    <p:cond delay="0"/>
                                  </p:stCondLst>
                                  <p:childTnLst>
                                    <p:set>
                                      <p:cBhvr>
                                        <p:cTn id="135" dur="1" fill="hold">
                                          <p:stCondLst>
                                            <p:cond delay="0"/>
                                          </p:stCondLst>
                                        </p:cTn>
                                        <p:tgtEl>
                                          <p:spTgt spid="55"/>
                                        </p:tgtEl>
                                        <p:attrNameLst>
                                          <p:attrName>style.visibility</p:attrName>
                                        </p:attrNameLst>
                                      </p:cBhvr>
                                      <p:to>
                                        <p:strVal val="visible"/>
                                      </p:to>
                                    </p:set>
                                    <p:anim calcmode="lin" valueType="num">
                                      <p:cBhvr additive="base">
                                        <p:cTn id="136" dur="500" fill="hold"/>
                                        <p:tgtEl>
                                          <p:spTgt spid="55"/>
                                        </p:tgtEl>
                                        <p:attrNameLst>
                                          <p:attrName>ppt_x</p:attrName>
                                        </p:attrNameLst>
                                      </p:cBhvr>
                                      <p:tavLst>
                                        <p:tav tm="0">
                                          <p:val>
                                            <p:strVal val="#ppt_x"/>
                                          </p:val>
                                        </p:tav>
                                        <p:tav tm="100000">
                                          <p:val>
                                            <p:strVal val="#ppt_x"/>
                                          </p:val>
                                        </p:tav>
                                      </p:tavLst>
                                    </p:anim>
                                    <p:anim calcmode="lin" valueType="num">
                                      <p:cBhvr additive="base">
                                        <p:cTn id="137" dur="500" fill="hold"/>
                                        <p:tgtEl>
                                          <p:spTgt spid="55"/>
                                        </p:tgtEl>
                                        <p:attrNameLst>
                                          <p:attrName>ppt_y</p:attrName>
                                        </p:attrNameLst>
                                      </p:cBhvr>
                                      <p:tavLst>
                                        <p:tav tm="0">
                                          <p:val>
                                            <p:strVal val="1+#ppt_h/2"/>
                                          </p:val>
                                        </p:tav>
                                        <p:tav tm="100000">
                                          <p:val>
                                            <p:strVal val="#ppt_y"/>
                                          </p:val>
                                        </p:tav>
                                      </p:tavLst>
                                    </p:anim>
                                  </p:childTnLst>
                                </p:cTn>
                              </p:par>
                            </p:childTnLst>
                          </p:cTn>
                        </p:par>
                        <p:par>
                          <p:cTn id="138" fill="hold">
                            <p:stCondLst>
                              <p:cond delay="6900"/>
                            </p:stCondLst>
                            <p:childTnLst>
                              <p:par>
                                <p:cTn id="139" presetID="22" presetClass="entr" presetSubtype="8" fill="hold" nodeType="afterEffect">
                                  <p:stCondLst>
                                    <p:cond delay="0"/>
                                  </p:stCondLst>
                                  <p:childTnLst>
                                    <p:set>
                                      <p:cBhvr>
                                        <p:cTn id="140" dur="1" fill="hold">
                                          <p:stCondLst>
                                            <p:cond delay="0"/>
                                          </p:stCondLst>
                                        </p:cTn>
                                        <p:tgtEl>
                                          <p:spTgt spid="2"/>
                                        </p:tgtEl>
                                        <p:attrNameLst>
                                          <p:attrName>style.visibility</p:attrName>
                                        </p:attrNameLst>
                                      </p:cBhvr>
                                      <p:to>
                                        <p:strVal val="visible"/>
                                      </p:to>
                                    </p:set>
                                    <p:animEffect transition="in" filter="wipe(left)">
                                      <p:cBhvr>
                                        <p:cTn id="141" dur="500"/>
                                        <p:tgtEl>
                                          <p:spTgt spid="2"/>
                                        </p:tgtEl>
                                      </p:cBhvr>
                                    </p:animEffect>
                                  </p:childTnLst>
                                </p:cTn>
                              </p:par>
                            </p:childTnLst>
                          </p:cTn>
                        </p:par>
                        <p:par>
                          <p:cTn id="142" fill="hold">
                            <p:stCondLst>
                              <p:cond delay="7400"/>
                            </p:stCondLst>
                            <p:childTnLst>
                              <p:par>
                                <p:cTn id="143" presetID="2" presetClass="entr" presetSubtype="4"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additive="base">
                                        <p:cTn id="145" dur="500" fill="hold"/>
                                        <p:tgtEl>
                                          <p:spTgt spid="58"/>
                                        </p:tgtEl>
                                        <p:attrNameLst>
                                          <p:attrName>ppt_x</p:attrName>
                                        </p:attrNameLst>
                                      </p:cBhvr>
                                      <p:tavLst>
                                        <p:tav tm="0">
                                          <p:val>
                                            <p:strVal val="#ppt_x"/>
                                          </p:val>
                                        </p:tav>
                                        <p:tav tm="100000">
                                          <p:val>
                                            <p:strVal val="#ppt_x"/>
                                          </p:val>
                                        </p:tav>
                                      </p:tavLst>
                                    </p:anim>
                                    <p:anim calcmode="lin" valueType="num">
                                      <p:cBhvr additive="base">
                                        <p:cTn id="146" dur="500" fill="hold"/>
                                        <p:tgtEl>
                                          <p:spTgt spid="58"/>
                                        </p:tgtEl>
                                        <p:attrNameLst>
                                          <p:attrName>ppt_y</p:attrName>
                                        </p:attrNameLst>
                                      </p:cBhvr>
                                      <p:tavLst>
                                        <p:tav tm="0">
                                          <p:val>
                                            <p:strVal val="1+#ppt_h/2"/>
                                          </p:val>
                                        </p:tav>
                                        <p:tav tm="100000">
                                          <p:val>
                                            <p:strVal val="#ppt_y"/>
                                          </p:val>
                                        </p:tav>
                                      </p:tavLst>
                                    </p:anim>
                                  </p:childTnLst>
                                </p:cTn>
                              </p:par>
                            </p:childTnLst>
                          </p:cTn>
                        </p:par>
                        <p:par>
                          <p:cTn id="147" fill="hold">
                            <p:stCondLst>
                              <p:cond delay="7900"/>
                            </p:stCondLst>
                            <p:childTnLst>
                              <p:par>
                                <p:cTn id="148" presetID="22" presetClass="entr" presetSubtype="8" fill="hold" nodeType="afterEffect">
                                  <p:stCondLst>
                                    <p:cond delay="0"/>
                                  </p:stCondLst>
                                  <p:childTnLst>
                                    <p:set>
                                      <p:cBhvr>
                                        <p:cTn id="149" dur="1" fill="hold">
                                          <p:stCondLst>
                                            <p:cond delay="0"/>
                                          </p:stCondLst>
                                        </p:cTn>
                                        <p:tgtEl>
                                          <p:spTgt spid="3"/>
                                        </p:tgtEl>
                                        <p:attrNameLst>
                                          <p:attrName>style.visibility</p:attrName>
                                        </p:attrNameLst>
                                      </p:cBhvr>
                                      <p:to>
                                        <p:strVal val="visible"/>
                                      </p:to>
                                    </p:set>
                                    <p:animEffect transition="in" filter="wipe(left)">
                                      <p:cBhvr>
                                        <p:cTn id="150" dur="500"/>
                                        <p:tgtEl>
                                          <p:spTgt spid="3"/>
                                        </p:tgtEl>
                                      </p:cBhvr>
                                    </p:animEffect>
                                  </p:childTnLst>
                                </p:cTn>
                              </p:par>
                            </p:childTnLst>
                          </p:cTn>
                        </p:par>
                        <p:par>
                          <p:cTn id="151" fill="hold">
                            <p:stCondLst>
                              <p:cond delay="8400"/>
                            </p:stCondLst>
                            <p:childTnLst>
                              <p:par>
                                <p:cTn id="152" presetID="2" presetClass="entr" presetSubtype="4" fill="hold" nodeType="afterEffect">
                                  <p:stCondLst>
                                    <p:cond delay="0"/>
                                  </p:stCondLst>
                                  <p:childTnLst>
                                    <p:set>
                                      <p:cBhvr>
                                        <p:cTn id="153" dur="1" fill="hold">
                                          <p:stCondLst>
                                            <p:cond delay="0"/>
                                          </p:stCondLst>
                                        </p:cTn>
                                        <p:tgtEl>
                                          <p:spTgt spid="61"/>
                                        </p:tgtEl>
                                        <p:attrNameLst>
                                          <p:attrName>style.visibility</p:attrName>
                                        </p:attrNameLst>
                                      </p:cBhvr>
                                      <p:to>
                                        <p:strVal val="visible"/>
                                      </p:to>
                                    </p:set>
                                    <p:anim calcmode="lin" valueType="num">
                                      <p:cBhvr additive="base">
                                        <p:cTn id="154" dur="500" fill="hold"/>
                                        <p:tgtEl>
                                          <p:spTgt spid="61"/>
                                        </p:tgtEl>
                                        <p:attrNameLst>
                                          <p:attrName>ppt_x</p:attrName>
                                        </p:attrNameLst>
                                      </p:cBhvr>
                                      <p:tavLst>
                                        <p:tav tm="0">
                                          <p:val>
                                            <p:strVal val="#ppt_x"/>
                                          </p:val>
                                        </p:tav>
                                        <p:tav tm="100000">
                                          <p:val>
                                            <p:strVal val="#ppt_x"/>
                                          </p:val>
                                        </p:tav>
                                      </p:tavLst>
                                    </p:anim>
                                    <p:anim calcmode="lin" valueType="num">
                                      <p:cBhvr additive="base">
                                        <p:cTn id="155" dur="500" fill="hold"/>
                                        <p:tgtEl>
                                          <p:spTgt spid="61"/>
                                        </p:tgtEl>
                                        <p:attrNameLst>
                                          <p:attrName>ppt_y</p:attrName>
                                        </p:attrNameLst>
                                      </p:cBhvr>
                                      <p:tavLst>
                                        <p:tav tm="0">
                                          <p:val>
                                            <p:strVal val="1+#ppt_h/2"/>
                                          </p:val>
                                        </p:tav>
                                        <p:tav tm="100000">
                                          <p:val>
                                            <p:strVal val="#ppt_y"/>
                                          </p:val>
                                        </p:tav>
                                      </p:tavLst>
                                    </p:anim>
                                  </p:childTnLst>
                                </p:cTn>
                              </p:par>
                            </p:childTnLst>
                          </p:cTn>
                        </p:par>
                        <p:par>
                          <p:cTn id="156" fill="hold">
                            <p:stCondLst>
                              <p:cond delay="8900"/>
                            </p:stCondLst>
                            <p:childTnLst>
                              <p:par>
                                <p:cTn id="157" presetID="22" presetClass="entr" presetSubtype="8" fill="hold" nodeType="afterEffect">
                                  <p:stCondLst>
                                    <p:cond delay="0"/>
                                  </p:stCondLst>
                                  <p:childTnLst>
                                    <p:set>
                                      <p:cBhvr>
                                        <p:cTn id="158" dur="1" fill="hold">
                                          <p:stCondLst>
                                            <p:cond delay="0"/>
                                          </p:stCondLst>
                                        </p:cTn>
                                        <p:tgtEl>
                                          <p:spTgt spid="4"/>
                                        </p:tgtEl>
                                        <p:attrNameLst>
                                          <p:attrName>style.visibility</p:attrName>
                                        </p:attrNameLst>
                                      </p:cBhvr>
                                      <p:to>
                                        <p:strVal val="visible"/>
                                      </p:to>
                                    </p:set>
                                    <p:animEffect transition="in" filter="wipe(left)">
                                      <p:cBhvr>
                                        <p:cTn id="15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P spid="162" grpId="0"/>
      <p:bldP spid="163" grpId="0"/>
      <p:bldP spid="164" grpId="0"/>
      <p:bldP spid="166" grpId="0"/>
      <p:bldP spid="167" grpId="0"/>
      <p:bldP spid="168" grpId="0"/>
      <p:bldP spid="169" grpId="0"/>
      <p:bldP spid="170" grpId="0"/>
      <p:bldP spid="171" grpId="0"/>
      <p:bldP spid="182" grpId="0"/>
      <p:bldP spid="183" grpId="0"/>
      <p:bldP spid="184" grpId="0" animBg="1"/>
      <p:bldP spid="185" grpId="0" animBg="1"/>
      <p:bldP spid="186" grpId="0" animBg="1"/>
      <p:bldP spid="187" grpId="0" animBg="1"/>
      <p:bldP spid="188" grpId="0" animBg="1"/>
      <p:bldP spid="189" grpId="0" animBg="1"/>
      <p:bldP spid="198" grpId="0"/>
      <p:bldP spid="199" grpId="0"/>
      <p:bldP spid="201" grpId="0"/>
      <p:bldP spid="202" grpId="0"/>
      <p:bldP spid="203" grpId="0"/>
      <p:bldP spid="204" grpId="0"/>
      <p:bldP spid="20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原创设计师QQ598969553      _1"/>
          <p:cNvSpPr/>
          <p:nvPr/>
        </p:nvSpPr>
        <p:spPr>
          <a:xfrm>
            <a:off x="-651634" y="3102646"/>
            <a:ext cx="5646203" cy="5646203"/>
          </a:xfrm>
          <a:prstGeom prst="ellipse">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8" name="原创设计师QQ598969553      _2"/>
          <p:cNvSpPr/>
          <p:nvPr/>
        </p:nvSpPr>
        <p:spPr>
          <a:xfrm>
            <a:off x="-2601084" y="2848420"/>
            <a:ext cx="5646203" cy="5646203"/>
          </a:xfrm>
          <a:prstGeom prst="ellipse">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9" name="原创设计师QQ598969553      _3"/>
          <p:cNvSpPr/>
          <p:nvPr/>
        </p:nvSpPr>
        <p:spPr>
          <a:xfrm>
            <a:off x="-5800691" y="-990506"/>
            <a:ext cx="7382360" cy="7382360"/>
          </a:xfrm>
          <a:prstGeom prst="ellipse">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0" name="原创设计师QQ598969553      _4"/>
          <p:cNvSpPr/>
          <p:nvPr/>
        </p:nvSpPr>
        <p:spPr>
          <a:xfrm flipH="1">
            <a:off x="1650440" y="2774894"/>
            <a:ext cx="657859" cy="657859"/>
          </a:xfrm>
          <a:prstGeom prst="ellipse">
            <a:avLst/>
          </a:prstGeom>
          <a:solidFill>
            <a:schemeClr val="accent2"/>
          </a:soli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71" name="原创设计师QQ598969553      _5"/>
          <p:cNvSpPr/>
          <p:nvPr/>
        </p:nvSpPr>
        <p:spPr>
          <a:xfrm>
            <a:off x="452833" y="2474958"/>
            <a:ext cx="599872" cy="599872"/>
          </a:xfrm>
          <a:prstGeom prst="ellipse">
            <a:avLst/>
          </a:prstGeom>
          <a:solidFill>
            <a:schemeClr val="accent1"/>
          </a:soli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72" name="原创设计师QQ598969553      _6"/>
          <p:cNvSpPr/>
          <p:nvPr/>
        </p:nvSpPr>
        <p:spPr>
          <a:xfrm>
            <a:off x="681432" y="1604171"/>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accent1"/>
                </a:solidFill>
                <a:ea typeface="微软雅黑" panose="020B0503020204020204" pitchFamily="34" charset="-122"/>
              </a:rPr>
              <a:t>LOGO</a:t>
            </a:r>
            <a:endParaRPr lang="zh-CN" altLang="en-US" sz="2400" dirty="0">
              <a:solidFill>
                <a:schemeClr val="accent1"/>
              </a:solidFill>
              <a:ea typeface="微软雅黑" panose="020B0503020204020204" pitchFamily="34" charset="-122"/>
            </a:endParaRPr>
          </a:p>
        </p:txBody>
      </p:sp>
      <p:sp>
        <p:nvSpPr>
          <p:cNvPr id="73" name="原创设计师QQ598969553      _7"/>
          <p:cNvSpPr txBox="1">
            <a:spLocks/>
          </p:cNvSpPr>
          <p:nvPr/>
        </p:nvSpPr>
        <p:spPr>
          <a:xfrm>
            <a:off x="3080763" y="1987556"/>
            <a:ext cx="5639771" cy="457013"/>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dirty="0">
                <a:solidFill>
                  <a:prstClr val="black">
                    <a:lumMod val="85000"/>
                    <a:lumOff val="15000"/>
                  </a:prstClr>
                </a:solidFill>
                <a:latin typeface="微软雅黑" panose="020B0503020204020204" pitchFamily="34" charset="-122"/>
                <a:ea typeface="微软雅黑" panose="020B0503020204020204" pitchFamily="34" charset="-122"/>
              </a:rPr>
              <a:t>谢谢大家的观看</a:t>
            </a:r>
            <a:endParaRPr lang="en-US" altLang="ko-KR"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4" name="原创设计师QQ598969553      _8"/>
          <p:cNvSpPr txBox="1">
            <a:spLocks/>
          </p:cNvSpPr>
          <p:nvPr/>
        </p:nvSpPr>
        <p:spPr>
          <a:xfrm>
            <a:off x="3581926" y="946778"/>
            <a:ext cx="4637443" cy="1008613"/>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2800" b="1" kern="1200" baseline="0">
                <a:solidFill>
                  <a:schemeClr val="bg1"/>
                </a:solid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US" altLang="ko-KR" sz="6600" dirty="0">
              <a:solidFill>
                <a:schemeClr val="accent1"/>
              </a:solidFill>
              <a:effectLst>
                <a:outerShdw blurRad="63500" sx="102000" sy="102000" algn="ctr" rotWithShape="0">
                  <a:prstClr val="black">
                    <a:alpha val="40000"/>
                  </a:prstClr>
                </a:outerShdw>
              </a:effectLst>
              <a:latin typeface="Agency FB" panose="020B0503020202020204" pitchFamily="34" charset="0"/>
              <a:ea typeface="微软雅黑" panose="020B0503020204020204" pitchFamily="34" charset="-122"/>
            </a:endParaRPr>
          </a:p>
        </p:txBody>
      </p:sp>
      <p:cxnSp>
        <p:nvCxnSpPr>
          <p:cNvPr id="75" name="原创设计师QQ598969553      _9"/>
          <p:cNvCxnSpPr/>
          <p:nvPr/>
        </p:nvCxnSpPr>
        <p:spPr>
          <a:xfrm>
            <a:off x="3242787" y="2544989"/>
            <a:ext cx="533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6" name="原创设计师QQ598969553      _10"/>
          <p:cNvSpPr/>
          <p:nvPr/>
        </p:nvSpPr>
        <p:spPr>
          <a:xfrm>
            <a:off x="3149760" y="2643758"/>
            <a:ext cx="5501773" cy="230832"/>
          </a:xfrm>
          <a:prstGeom prst="rect">
            <a:avLst/>
          </a:prstGeom>
        </p:spPr>
        <p:txBody>
          <a:bodyPr wrap="square">
            <a:spAutoFit/>
          </a:bodyPr>
          <a:lstStyle/>
          <a:p>
            <a:pPr algn="ctr"/>
            <a:r>
              <a:rPr lang="zh-CN" altLang="en-US" sz="900" dirty="0">
                <a:solidFill>
                  <a:prstClr val="black">
                    <a:lumMod val="85000"/>
                    <a:lumOff val="15000"/>
                  </a:prstClr>
                </a:solidFill>
                <a:latin typeface="微软雅黑" panose="020B0503020204020204" pitchFamily="34" charset="-122"/>
                <a:ea typeface="微软雅黑" panose="020B0503020204020204" pitchFamily="34" charset="-122"/>
              </a:rPr>
              <a:t>是由一群行业资深人员发起和创建的专业</a:t>
            </a:r>
            <a:r>
              <a:rPr lang="en-US" altLang="zh-CN" sz="900" dirty="0" err="1">
                <a:solidFill>
                  <a:prstClr val="black">
                    <a:lumMod val="85000"/>
                    <a:lumOff val="15000"/>
                  </a:prstClr>
                </a:solidFill>
                <a:latin typeface="微软雅黑" panose="020B0503020204020204" pitchFamily="34" charset="-122"/>
                <a:ea typeface="微软雅黑" panose="020B0503020204020204" pitchFamily="34" charset="-122"/>
              </a:rPr>
              <a:t>ppt</a:t>
            </a:r>
            <a:r>
              <a:rPr lang="zh-CN" altLang="en-US" sz="900" dirty="0">
                <a:solidFill>
                  <a:prstClr val="black">
                    <a:lumMod val="85000"/>
                    <a:lumOff val="15000"/>
                  </a:prstClr>
                </a:solidFill>
                <a:latin typeface="微软雅黑" panose="020B0503020204020204" pitchFamily="34" charset="-122"/>
                <a:ea typeface="微软雅黑" panose="020B0503020204020204" pitchFamily="34" charset="-122"/>
              </a:rPr>
              <a:t>模板网。随着网络技术的不断成熟与发展，设计行业的变革</a:t>
            </a:r>
          </a:p>
        </p:txBody>
      </p:sp>
      <p:pic>
        <p:nvPicPr>
          <p:cNvPr id="12" name="Picture 64"/>
          <p:cNvPicPr>
            <a:picLocks noGrp="1" noSelect="1" noRot="1" noChangeAspect="1" noMove="1" noResize="1" noChangeShapeType="1"/>
          </p:cNvPicPr>
          <p:nvPr/>
        </p:nvPicPr>
        <p:blipFill>
          <a:blip r:embed="rId3" cstate="print">
            <a:extLst>
              <a:ext uri="{28A0092B-C50C-407E-A947-70E740481C1C}">
                <a14:useLocalDpi xmlns:a14="http://schemas.microsoft.com/office/drawing/2010/main" val="0"/>
              </a:ext>
            </a:extLst>
          </a:blip>
          <a:stretch>
            <a:fillRect/>
          </a:stretch>
        </p:blipFill>
        <p:spPr>
          <a:xfrm>
            <a:off x="3583616" y="17705564"/>
            <a:ext cx="1976768" cy="511028"/>
          </a:xfrm>
          <a:prstGeom prst="rect">
            <a:avLst/>
          </a:prstGeom>
        </p:spPr>
      </p:pic>
    </p:spTree>
    <p:extLst>
      <p:ext uri="{BB962C8B-B14F-4D97-AF65-F5344CB8AC3E}">
        <p14:creationId xmlns:p14="http://schemas.microsoft.com/office/powerpoint/2010/main" val="2305984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70"/>
                                        </p:tgtEl>
                                        <p:attrNameLst>
                                          <p:attrName>style.visibility</p:attrName>
                                        </p:attrNameLst>
                                      </p:cBhvr>
                                      <p:to>
                                        <p:strVal val="visible"/>
                                      </p:to>
                                    </p:set>
                                    <p:anim calcmode="lin" valueType="num">
                                      <p:cBhvr>
                                        <p:cTn id="12" dur="500" fill="hold"/>
                                        <p:tgtEl>
                                          <p:spTgt spid="70"/>
                                        </p:tgtEl>
                                        <p:attrNameLst>
                                          <p:attrName>ppt_w</p:attrName>
                                        </p:attrNameLst>
                                      </p:cBhvr>
                                      <p:tavLst>
                                        <p:tav tm="0">
                                          <p:val>
                                            <p:fltVal val="0"/>
                                          </p:val>
                                        </p:tav>
                                        <p:tav tm="100000">
                                          <p:val>
                                            <p:strVal val="#ppt_w"/>
                                          </p:val>
                                        </p:tav>
                                      </p:tavLst>
                                    </p:anim>
                                    <p:anim calcmode="lin" valueType="num">
                                      <p:cBhvr>
                                        <p:cTn id="13" dur="500" fill="hold"/>
                                        <p:tgtEl>
                                          <p:spTgt spid="70"/>
                                        </p:tgtEl>
                                        <p:attrNameLst>
                                          <p:attrName>ppt_h</p:attrName>
                                        </p:attrNameLst>
                                      </p:cBhvr>
                                      <p:tavLst>
                                        <p:tav tm="0">
                                          <p:val>
                                            <p:fltVal val="0"/>
                                          </p:val>
                                        </p:tav>
                                        <p:tav tm="100000">
                                          <p:val>
                                            <p:strVal val="#ppt_h"/>
                                          </p:val>
                                        </p:tav>
                                      </p:tavLst>
                                    </p:anim>
                                    <p:animEffect transition="in" filter="fade">
                                      <p:cBhvr>
                                        <p:cTn id="14" dur="500"/>
                                        <p:tgtEl>
                                          <p:spTgt spid="7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72"/>
                                        </p:tgtEl>
                                        <p:attrNameLst>
                                          <p:attrName>style.visibility</p:attrName>
                                        </p:attrNameLst>
                                      </p:cBhvr>
                                      <p:to>
                                        <p:strVal val="visible"/>
                                      </p:to>
                                    </p:set>
                                    <p:anim calcmode="lin" valueType="num">
                                      <p:cBhvr>
                                        <p:cTn id="17" dur="500" fill="hold"/>
                                        <p:tgtEl>
                                          <p:spTgt spid="72"/>
                                        </p:tgtEl>
                                        <p:attrNameLst>
                                          <p:attrName>ppt_w</p:attrName>
                                        </p:attrNameLst>
                                      </p:cBhvr>
                                      <p:tavLst>
                                        <p:tav tm="0">
                                          <p:val>
                                            <p:fltVal val="0"/>
                                          </p:val>
                                        </p:tav>
                                        <p:tav tm="100000">
                                          <p:val>
                                            <p:strVal val="#ppt_w"/>
                                          </p:val>
                                        </p:tav>
                                      </p:tavLst>
                                    </p:anim>
                                    <p:anim calcmode="lin" valueType="num">
                                      <p:cBhvr>
                                        <p:cTn id="18" dur="500" fill="hold"/>
                                        <p:tgtEl>
                                          <p:spTgt spid="72"/>
                                        </p:tgtEl>
                                        <p:attrNameLst>
                                          <p:attrName>ppt_h</p:attrName>
                                        </p:attrNameLst>
                                      </p:cBhvr>
                                      <p:tavLst>
                                        <p:tav tm="0">
                                          <p:val>
                                            <p:fltVal val="0"/>
                                          </p:val>
                                        </p:tav>
                                        <p:tav tm="100000">
                                          <p:val>
                                            <p:strVal val="#ppt_h"/>
                                          </p:val>
                                        </p:tav>
                                      </p:tavLst>
                                    </p:anim>
                                    <p:animEffect transition="in" filter="fade">
                                      <p:cBhvr>
                                        <p:cTn id="19" dur="500"/>
                                        <p:tgtEl>
                                          <p:spTgt spid="72"/>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fade">
                                      <p:cBhvr>
                                        <p:cTn id="26" dur="500"/>
                                        <p:tgtEl>
                                          <p:spTgt spid="6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childTnLst>
                          </p:cTn>
                        </p:par>
                        <p:par>
                          <p:cTn id="30" fill="hold">
                            <p:stCondLst>
                              <p:cond delay="1500"/>
                            </p:stCondLst>
                            <p:childTnLst>
                              <p:par>
                                <p:cTn id="31" presetID="23" presetClass="entr" presetSubtype="36" fill="hold" grpId="0" nodeType="afterEffect" nodePh="1">
                                  <p:stCondLst>
                                    <p:cond delay="0"/>
                                  </p:stCondLst>
                                  <p:endCondLst>
                                    <p:cond evt="begin" delay="0">
                                      <p:tn val="31"/>
                                    </p:cond>
                                  </p:endCondLst>
                                  <p:childTnLst>
                                    <p:set>
                                      <p:cBhvr>
                                        <p:cTn id="32" dur="1" fill="hold">
                                          <p:stCondLst>
                                            <p:cond delay="0"/>
                                          </p:stCondLst>
                                        </p:cTn>
                                        <p:tgtEl>
                                          <p:spTgt spid="74"/>
                                        </p:tgtEl>
                                        <p:attrNameLst>
                                          <p:attrName>style.visibility</p:attrName>
                                        </p:attrNameLst>
                                      </p:cBhvr>
                                      <p:to>
                                        <p:strVal val="visible"/>
                                      </p:to>
                                    </p:set>
                                    <p:anim calcmode="lin" valueType="num">
                                      <p:cBhvr>
                                        <p:cTn id="33" dur="500" fill="hold"/>
                                        <p:tgtEl>
                                          <p:spTgt spid="74"/>
                                        </p:tgtEl>
                                        <p:attrNameLst>
                                          <p:attrName>ppt_w</p:attrName>
                                        </p:attrNameLst>
                                      </p:cBhvr>
                                      <p:tavLst>
                                        <p:tav tm="0">
                                          <p:val>
                                            <p:strVal val="(6*min(max(#ppt_w*#ppt_h,.3),1)-7.4)/-.7*#ppt_w"/>
                                          </p:val>
                                        </p:tav>
                                        <p:tav tm="100000">
                                          <p:val>
                                            <p:strVal val="#ppt_w"/>
                                          </p:val>
                                        </p:tav>
                                      </p:tavLst>
                                    </p:anim>
                                    <p:anim calcmode="lin" valueType="num">
                                      <p:cBhvr>
                                        <p:cTn id="34" dur="500" fill="hold"/>
                                        <p:tgtEl>
                                          <p:spTgt spid="74"/>
                                        </p:tgtEl>
                                        <p:attrNameLst>
                                          <p:attrName>ppt_h</p:attrName>
                                        </p:attrNameLst>
                                      </p:cBhvr>
                                      <p:tavLst>
                                        <p:tav tm="0">
                                          <p:val>
                                            <p:strVal val="(6*min(max(#ppt_w*#ppt_h,.3),1)-7.4)/-.7*#ppt_h"/>
                                          </p:val>
                                        </p:tav>
                                        <p:tav tm="100000">
                                          <p:val>
                                            <p:strVal val="#ppt_h"/>
                                          </p:val>
                                        </p:tav>
                                      </p:tavLst>
                                    </p:anim>
                                    <p:anim calcmode="lin" valueType="num">
                                      <p:cBhvr>
                                        <p:cTn id="35" dur="500" fill="hold"/>
                                        <p:tgtEl>
                                          <p:spTgt spid="74"/>
                                        </p:tgtEl>
                                        <p:attrNameLst>
                                          <p:attrName>ppt_x</p:attrName>
                                        </p:attrNameLst>
                                      </p:cBhvr>
                                      <p:tavLst>
                                        <p:tav tm="0">
                                          <p:val>
                                            <p:fltVal val="0.5"/>
                                          </p:val>
                                        </p:tav>
                                        <p:tav tm="100000">
                                          <p:val>
                                            <p:strVal val="#ppt_x"/>
                                          </p:val>
                                        </p:tav>
                                      </p:tavLst>
                                    </p:anim>
                                    <p:anim calcmode="lin" valueType="num">
                                      <p:cBhvr>
                                        <p:cTn id="36" dur="500" fill="hold"/>
                                        <p:tgtEl>
                                          <p:spTgt spid="74"/>
                                        </p:tgtEl>
                                        <p:attrNameLst>
                                          <p:attrName>ppt_y</p:attrName>
                                        </p:attrNameLst>
                                      </p:cBhvr>
                                      <p:tavLst>
                                        <p:tav tm="0">
                                          <p:val>
                                            <p:strVal val="1+(6*min(max(#ppt_w*#ppt_h,.3),1)-7.4)/-.7*#ppt_h/2"/>
                                          </p:val>
                                        </p:tav>
                                        <p:tav tm="100000">
                                          <p:val>
                                            <p:strVal val="#ppt_y"/>
                                          </p:val>
                                        </p:tav>
                                      </p:tavLst>
                                    </p:anim>
                                  </p:childTnLst>
                                </p:cTn>
                              </p:par>
                            </p:childTnLst>
                          </p:cTn>
                        </p:par>
                        <p:par>
                          <p:cTn id="37" fill="hold">
                            <p:stCondLst>
                              <p:cond delay="2000"/>
                            </p:stCondLst>
                            <p:childTnLst>
                              <p:par>
                                <p:cTn id="38" presetID="23" presetClass="entr" presetSubtype="288" fill="hold" grpId="0" nodeType="afterEffect">
                                  <p:stCondLst>
                                    <p:cond delay="0"/>
                                  </p:stCondLst>
                                  <p:iterate type="lt">
                                    <p:tmPct val="10000"/>
                                  </p:iterate>
                                  <p:childTnLst>
                                    <p:set>
                                      <p:cBhvr>
                                        <p:cTn id="39" dur="1" fill="hold">
                                          <p:stCondLst>
                                            <p:cond delay="0"/>
                                          </p:stCondLst>
                                        </p:cTn>
                                        <p:tgtEl>
                                          <p:spTgt spid="73"/>
                                        </p:tgtEl>
                                        <p:attrNameLst>
                                          <p:attrName>style.visibility</p:attrName>
                                        </p:attrNameLst>
                                      </p:cBhvr>
                                      <p:to>
                                        <p:strVal val="visible"/>
                                      </p:to>
                                    </p:set>
                                    <p:anim calcmode="lin" valueType="num">
                                      <p:cBhvr>
                                        <p:cTn id="40" dur="500" fill="hold"/>
                                        <p:tgtEl>
                                          <p:spTgt spid="73"/>
                                        </p:tgtEl>
                                        <p:attrNameLst>
                                          <p:attrName>ppt_w</p:attrName>
                                        </p:attrNameLst>
                                      </p:cBhvr>
                                      <p:tavLst>
                                        <p:tav tm="0">
                                          <p:val>
                                            <p:strVal val="4/3*#ppt_w"/>
                                          </p:val>
                                        </p:tav>
                                        <p:tav tm="100000">
                                          <p:val>
                                            <p:strVal val="#ppt_w"/>
                                          </p:val>
                                        </p:tav>
                                      </p:tavLst>
                                    </p:anim>
                                    <p:anim calcmode="lin" valueType="num">
                                      <p:cBhvr>
                                        <p:cTn id="41" dur="500" fill="hold"/>
                                        <p:tgtEl>
                                          <p:spTgt spid="73"/>
                                        </p:tgtEl>
                                        <p:attrNameLst>
                                          <p:attrName>ppt_h</p:attrName>
                                        </p:attrNameLst>
                                      </p:cBhvr>
                                      <p:tavLst>
                                        <p:tav tm="0">
                                          <p:val>
                                            <p:strVal val="4/3*#ppt_h"/>
                                          </p:val>
                                        </p:tav>
                                        <p:tav tm="100000">
                                          <p:val>
                                            <p:strVal val="#ppt_h"/>
                                          </p:val>
                                        </p:tav>
                                      </p:tavLst>
                                    </p:anim>
                                  </p:childTnLst>
                                </p:cTn>
                              </p:par>
                            </p:childTnLst>
                          </p:cTn>
                        </p:par>
                        <p:par>
                          <p:cTn id="42" fill="hold">
                            <p:stCondLst>
                              <p:cond delay="2800"/>
                            </p:stCondLst>
                            <p:childTnLst>
                              <p:par>
                                <p:cTn id="43" presetID="22" presetClass="entr" presetSubtype="8" fill="hold" nodeType="after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wipe(left)">
                                      <p:cBhvr>
                                        <p:cTn id="45" dur="500"/>
                                        <p:tgtEl>
                                          <p:spTgt spid="75"/>
                                        </p:tgtEl>
                                      </p:cBhvr>
                                    </p:animEffect>
                                  </p:childTnLst>
                                </p:cTn>
                              </p:par>
                            </p:childTnLst>
                          </p:cTn>
                        </p:par>
                        <p:par>
                          <p:cTn id="46" fill="hold">
                            <p:stCondLst>
                              <p:cond delay="3300"/>
                            </p:stCondLst>
                            <p:childTnLst>
                              <p:par>
                                <p:cTn id="47" presetID="12" presetClass="entr" presetSubtype="1"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additive="base">
                                        <p:cTn id="49" dur="500"/>
                                        <p:tgtEl>
                                          <p:spTgt spid="76"/>
                                        </p:tgtEl>
                                        <p:attrNameLst>
                                          <p:attrName>ppt_y</p:attrName>
                                        </p:attrNameLst>
                                      </p:cBhvr>
                                      <p:tavLst>
                                        <p:tav tm="0">
                                          <p:val>
                                            <p:strVal val="#ppt_y-#ppt_h*1.125000"/>
                                          </p:val>
                                        </p:tav>
                                        <p:tav tm="100000">
                                          <p:val>
                                            <p:strVal val="#ppt_y"/>
                                          </p:val>
                                        </p:tav>
                                      </p:tavLst>
                                    </p:anim>
                                    <p:animEffect transition="in" filter="wipe(down)">
                                      <p:cBhvr>
                                        <p:cTn id="50"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3" grpId="0"/>
      <p:bldP spid="74" grpId="0"/>
      <p:bldP spid="7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商业创业计划书PPT模板"/>
</p:tagLst>
</file>

<file path=ppt/tags/tag2.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0073C3"/>
      </a:accent1>
      <a:accent2>
        <a:srgbClr val="01B0F1"/>
      </a:accent2>
      <a:accent3>
        <a:srgbClr val="0073C3"/>
      </a:accent3>
      <a:accent4>
        <a:srgbClr val="01B0F1"/>
      </a:accent4>
      <a:accent5>
        <a:srgbClr val="0073C3"/>
      </a:accent5>
      <a:accent6>
        <a:srgbClr val="01B0F1"/>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774</TotalTime>
  <Words>3261</Words>
  <Application>Microsoft Office PowerPoint</Application>
  <PresentationFormat>全屏显示(16:9)</PresentationFormat>
  <Paragraphs>410</Paragraphs>
  <Slides>36</Slides>
  <Notes>36</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36</vt:i4>
      </vt:variant>
    </vt:vector>
  </HeadingPairs>
  <TitlesOfParts>
    <vt:vector size="52" baseType="lpstr">
      <vt:lpstr>Aller Light</vt:lpstr>
      <vt:lpstr>Arial Unicode MS</vt:lpstr>
      <vt:lpstr>Gill Sans</vt:lpstr>
      <vt:lpstr>Lato Light</vt:lpstr>
      <vt:lpstr>方正兰亭黑_GBK</vt:lpstr>
      <vt:lpstr>方正兰亭细黑_GBK_M</vt:lpstr>
      <vt:lpstr>华文黑体</vt:lpstr>
      <vt:lpstr>宋体</vt:lpstr>
      <vt:lpstr>微软雅黑</vt:lpstr>
      <vt:lpstr>造字工房悦黑（非商用）常规体</vt:lpstr>
      <vt:lpstr>Agency FB</vt:lpstr>
      <vt:lpstr>Arial</vt:lpstr>
      <vt:lpstr>Calibri</vt:lpstr>
      <vt:lpstr>Impact</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iTianKong.com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大气商业创业计划书PPT模板</dc:title>
  <dc:creator>优品PPT</dc:creator>
  <cp:lastModifiedBy>faith123</cp:lastModifiedBy>
  <cp:revision>66</cp:revision>
  <dcterms:created xsi:type="dcterms:W3CDTF">2015-12-26T16:30:42Z</dcterms:created>
  <dcterms:modified xsi:type="dcterms:W3CDTF">2019-10-17T05:56:17Z</dcterms:modified>
</cp:coreProperties>
</file>