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419" r:id="rId3"/>
    <p:sldId id="3420" r:id="rId5"/>
    <p:sldId id="3421" r:id="rId6"/>
    <p:sldId id="3355" r:id="rId7"/>
    <p:sldId id="3364" r:id="rId8"/>
    <p:sldId id="3366" r:id="rId9"/>
    <p:sldId id="3388" r:id="rId10"/>
    <p:sldId id="3422" r:id="rId11"/>
    <p:sldId id="3389" r:id="rId12"/>
    <p:sldId id="3362" r:id="rId13"/>
    <p:sldId id="3369" r:id="rId14"/>
    <p:sldId id="3368" r:id="rId15"/>
    <p:sldId id="3423" r:id="rId16"/>
    <p:sldId id="3387" r:id="rId17"/>
    <p:sldId id="3386" r:id="rId18"/>
    <p:sldId id="3370" r:id="rId19"/>
    <p:sldId id="3367" r:id="rId20"/>
    <p:sldId id="3424" r:id="rId21"/>
    <p:sldId id="3365" r:id="rId22"/>
    <p:sldId id="3363" r:id="rId23"/>
    <p:sldId id="3371" r:id="rId24"/>
    <p:sldId id="3425"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FFFFFF"/>
    <a:srgbClr val="297E9B"/>
    <a:srgbClr val="900000"/>
    <a:srgbClr val="0FC7D3"/>
    <a:srgbClr val="EC206C"/>
    <a:srgbClr val="BC148E"/>
    <a:srgbClr val="0A1A3B"/>
    <a:srgbClr val="CE000D"/>
    <a:srgbClr val="FE6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34" autoAdjust="0"/>
    <p:restoredTop sz="92986" autoAdjust="0"/>
  </p:normalViewPr>
  <p:slideViewPr>
    <p:cSldViewPr>
      <p:cViewPr varScale="1">
        <p:scale>
          <a:sx n="105" d="100"/>
          <a:sy n="105" d="100"/>
        </p:scale>
        <p:origin x="-636" y="-84"/>
      </p:cViewPr>
      <p:guideLst>
        <p:guide orient="horz" pos="328"/>
        <p:guide orient="horz" pos="4183"/>
        <p:guide pos="4050"/>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Workbook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Workbook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Workbook11.xlsx"/></Relationships>
</file>

<file path=ppt/charts/_rels/chart13.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Workbook12.xlsx"/></Relationships>
</file>

<file path=ppt/charts/_rels/chart15.xml.rels><?xml version="1.0" encoding="UTF-8" standalone="yes"?>
<Relationships xmlns="http://schemas.openxmlformats.org/package/2006/relationships"><Relationship Id="rId1" Type="http://schemas.openxmlformats.org/officeDocument/2006/relationships/package" Target="../embeddings/Workbook13.xlsx"/></Relationships>
</file>

<file path=ppt/charts/_rels/chart16.xml.rels><?xml version="1.0" encoding="UTF-8" standalone="yes"?>
<Relationships xmlns="http://schemas.openxmlformats.org/package/2006/relationships"><Relationship Id="rId1" Type="http://schemas.openxmlformats.org/officeDocument/2006/relationships/package" Target="../embeddings/Workbook14.xlsx"/></Relationships>
</file>

<file path=ppt/charts/_rels/chart17.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18.xml.rels><?xml version="1.0" encoding="UTF-8" standalone="yes"?>
<Relationships xmlns="http://schemas.openxmlformats.org/package/2006/relationships"><Relationship Id="rId1" Type="http://schemas.openxmlformats.org/officeDocument/2006/relationships/package" Target="../embeddings/Workbook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128394665"/>
          <c:y val="0.0193168487867588"/>
        </c:manualLayout>
      </c:layout>
      <c:overlay val="0"/>
      <c:spPr>
        <a:noFill/>
        <a:ln w="25382">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noFill/>
            <a:ln w="25382">
              <a:noFill/>
            </a:ln>
          </c:spPr>
          <c:explosion val="0"/>
          <c:dPt>
            <c:idx val="0"/>
            <c:bubble3D val="0"/>
            <c:spPr>
              <a:solidFill>
                <a:schemeClr val="accent1">
                  <a:lumMod val="50000"/>
                </a:schemeClr>
              </a:solidFill>
              <a:ln w="25382">
                <a:noFill/>
              </a:ln>
            </c:spPr>
          </c:dPt>
          <c:dPt>
            <c:idx val="1"/>
            <c:bubble3D val="0"/>
            <c:spPr>
              <a:solidFill>
                <a:schemeClr val="accent1"/>
              </a:solidFill>
              <a:ln w="25382">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2822031"/>
          <c:y val="0.0193167714500804"/>
        </c:manualLayout>
      </c:layout>
      <c:overlay val="0"/>
      <c:spPr>
        <a:noFill/>
        <a:ln w="25414">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chemeClr val="accent2"/>
            </a:solidFill>
            <a:ln w="25414">
              <a:noFill/>
            </a:ln>
          </c:spPr>
          <c:explosion val="0"/>
          <c:dPt>
            <c:idx val="0"/>
            <c:bubble3D val="0"/>
            <c:spPr>
              <a:solidFill>
                <a:schemeClr val="accent2">
                  <a:lumMod val="50000"/>
                </a:schemeClr>
              </a:solidFill>
              <a:ln w="25414">
                <a:noFill/>
              </a:ln>
            </c:spPr>
          </c:dPt>
          <c:dPt>
            <c:idx val="1"/>
            <c:bubble3D val="0"/>
            <c:spPr>
              <a:solidFill>
                <a:schemeClr val="accent2"/>
              </a:solidFill>
              <a:ln w="25414">
                <a:noFill/>
              </a:ln>
            </c:spPr>
          </c:dPt>
          <c:dLbls>
            <c:delete val="1"/>
          </c:dLbls>
          <c:val>
            <c:numRef>
              <c:f>Sheet1!$B$2:$C$2</c:f>
              <c:numCache>
                <c:formatCode>General</c:formatCode>
                <c:ptCount val="2"/>
                <c:pt idx="0">
                  <c:v>50</c:v>
                </c:pt>
                <c:pt idx="1">
                  <c:v>59</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2822031"/>
          <c:y val="0.0193167714500804"/>
        </c:manualLayout>
      </c:layout>
      <c:overlay val="0"/>
      <c:spPr>
        <a:noFill/>
        <a:ln w="25416">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2C2C2C"/>
            </a:solidFill>
            <a:ln w="25416">
              <a:noFill/>
            </a:ln>
          </c:spPr>
          <c:explosion val="0"/>
          <c:dPt>
            <c:idx val="0"/>
            <c:bubble3D val="0"/>
            <c:spPr>
              <a:solidFill>
                <a:schemeClr val="accent3">
                  <a:lumMod val="50000"/>
                </a:schemeClr>
              </a:solidFill>
              <a:ln w="25416">
                <a:noFill/>
              </a:ln>
            </c:spPr>
          </c:dPt>
          <c:dPt>
            <c:idx val="1"/>
            <c:bubble3D val="0"/>
            <c:spPr>
              <a:solidFill>
                <a:schemeClr val="accent3"/>
              </a:solidFill>
              <a:ln w="25416">
                <a:noFill/>
              </a:ln>
            </c:spPr>
          </c:dPt>
          <c:dLbls>
            <c:delete val="1"/>
          </c:dLbls>
          <c:val>
            <c:numRef>
              <c:f>Sheet1!$B$2:$C$2</c:f>
              <c:numCache>
                <c:formatCode>General</c:formatCode>
                <c:ptCount val="2"/>
                <c:pt idx="0">
                  <c:v>30</c:v>
                </c:pt>
                <c:pt idx="1">
                  <c:v>70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7009853"/>
          <c:y val="0.0193168598900012"/>
        </c:manualLayout>
      </c:layout>
      <c:overlay val="0"/>
      <c:spPr>
        <a:noFill/>
        <a:ln w="25383">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2C2C2C"/>
            </a:solidFill>
            <a:ln w="25383">
              <a:noFill/>
            </a:ln>
          </c:spPr>
          <c:explosion val="0"/>
          <c:dPt>
            <c:idx val="0"/>
            <c:bubble3D val="0"/>
            <c:spPr>
              <a:solidFill>
                <a:schemeClr val="accent4">
                  <a:lumMod val="50000"/>
                </a:schemeClr>
              </a:solidFill>
              <a:ln w="25383">
                <a:noFill/>
              </a:ln>
            </c:spPr>
          </c:dPt>
          <c:dPt>
            <c:idx val="1"/>
            <c:bubble3D val="0"/>
            <c:spPr>
              <a:solidFill>
                <a:schemeClr val="accent4"/>
              </a:solidFill>
              <a:ln w="25383">
                <a:noFill/>
              </a:ln>
            </c:spPr>
          </c:dPt>
          <c:dLbls>
            <c:delete val="1"/>
          </c:dLbls>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lang="zh-CN" sz="300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380">
              <a:noFill/>
            </a:ln>
          </c:spPr>
          <c:explosion val="0"/>
          <c:dPt>
            <c:idx val="0"/>
            <c:bubble3D val="0"/>
            <c:spPr>
              <a:solidFill>
                <a:srgbClr val="FFFFFF"/>
              </a:solidFill>
              <a:ln w="25380">
                <a:noFill/>
              </a:ln>
            </c:spPr>
          </c:dPt>
          <c:dPt>
            <c:idx val="1"/>
            <c:bubble3D val="0"/>
            <c:spPr>
              <a:solidFill>
                <a:schemeClr val="accent1">
                  <a:lumMod val="75000"/>
                </a:schemeClr>
              </a:solidFill>
              <a:ln w="25380">
                <a:noFill/>
              </a:ln>
            </c:spPr>
          </c:dPt>
          <c:dLbls>
            <c:delete val="1"/>
          </c:dLbls>
          <c:val>
            <c:numRef>
              <c:f>Sheet1!$B$2:$C$2</c:f>
              <c:numCache>
                <c:formatCode>General</c:formatCode>
                <c:ptCount val="2"/>
                <c:pt idx="0">
                  <c:v>40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380">
              <a:noFill/>
            </a:ln>
          </c:spPr>
          <c:explosion val="0"/>
          <c:dPt>
            <c:idx val="0"/>
            <c:bubble3D val="0"/>
            <c:spPr>
              <a:solidFill>
                <a:srgbClr val="FFFFFF"/>
              </a:solidFill>
              <a:ln w="25380">
                <a:noFill/>
              </a:ln>
            </c:spPr>
          </c:dPt>
          <c:dPt>
            <c:idx val="1"/>
            <c:bubble3D val="0"/>
            <c:spPr>
              <a:solidFill>
                <a:schemeClr val="accent2">
                  <a:lumMod val="50000"/>
                </a:schemeClr>
              </a:solidFill>
              <a:ln w="25380">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438">
              <a:noFill/>
            </a:ln>
          </c:spPr>
          <c:explosion val="0"/>
          <c:dPt>
            <c:idx val="0"/>
            <c:bubble3D val="0"/>
            <c:spPr>
              <a:solidFill>
                <a:srgbClr val="FFFFFF"/>
              </a:solidFill>
              <a:ln w="25438">
                <a:noFill/>
              </a:ln>
            </c:spPr>
          </c:dPt>
          <c:dPt>
            <c:idx val="1"/>
            <c:bubble3D val="0"/>
            <c:spPr>
              <a:solidFill>
                <a:schemeClr val="accent3">
                  <a:lumMod val="75000"/>
                </a:schemeClr>
              </a:solidFill>
              <a:ln w="25438">
                <a:noFill/>
              </a:ln>
            </c:spPr>
          </c:dPt>
          <c:dLbls>
            <c:delete val="1"/>
          </c:dLbls>
          <c:val>
            <c:numRef>
              <c:f>Sheet1!$B$2:$C$2</c:f>
              <c:numCache>
                <c:formatCode>General</c:formatCode>
                <c:ptCount val="2"/>
                <c:pt idx="0">
                  <c:v>50</c:v>
                </c:pt>
                <c:pt idx="1">
                  <c:v>50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271597031"/>
          <c:y val="0.0193173341370606"/>
        </c:manualLayout>
      </c:layout>
      <c:overlay val="0"/>
      <c:spPr>
        <a:noFill/>
        <a:ln w="2537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378">
              <a:noFill/>
            </a:ln>
          </c:spPr>
          <c:explosion val="0"/>
          <c:dPt>
            <c:idx val="0"/>
            <c:bubble3D val="0"/>
            <c:spPr>
              <a:solidFill>
                <a:srgbClr val="FFFFFF"/>
              </a:solidFill>
              <a:ln w="25378">
                <a:noFill/>
              </a:ln>
            </c:spPr>
          </c:dPt>
          <c:dPt>
            <c:idx val="1"/>
            <c:bubble3D val="0"/>
            <c:spPr>
              <a:solidFill>
                <a:schemeClr val="accent4">
                  <a:lumMod val="75000"/>
                </a:schemeClr>
              </a:solidFill>
              <a:ln w="25378">
                <a:noFill/>
              </a:ln>
            </c:spPr>
          </c:dPt>
          <c:dLbls>
            <c:delete val="1"/>
          </c:dLbls>
          <c:val>
            <c:numRef>
              <c:f>Sheet1!$B$2:$C$2</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438">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438">
              <a:noFill/>
            </a:ln>
          </c:spPr>
          <c:explosion val="0"/>
          <c:dPt>
            <c:idx val="0"/>
            <c:bubble3D val="0"/>
            <c:spPr>
              <a:solidFill>
                <a:srgbClr val="FFFFFF"/>
              </a:solidFill>
              <a:ln w="25438">
                <a:noFill/>
              </a:ln>
            </c:spPr>
          </c:dPt>
          <c:dPt>
            <c:idx val="1"/>
            <c:bubble3D val="0"/>
            <c:spPr>
              <a:solidFill>
                <a:schemeClr val="accent5">
                  <a:lumMod val="75000"/>
                </a:schemeClr>
              </a:solidFill>
              <a:ln w="25438">
                <a:noFill/>
              </a:ln>
            </c:spPr>
          </c:dPt>
          <c:dLbls>
            <c:delete val="1"/>
          </c:dLbls>
          <c:val>
            <c:numRef>
              <c:f>Sheet1!$B$2:$C$2</c:f>
              <c:numCache>
                <c:formatCode>General</c:formatCode>
                <c:ptCount val="2"/>
                <c:pt idx="0">
                  <c:v>80</c:v>
                </c:pt>
                <c:pt idx="1">
                  <c:v>20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lang="zh-CN"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94937085070249"/>
          <c:y val="0.019316813339509"/>
        </c:manualLayout>
      </c:layout>
      <c:overlay val="0"/>
      <c:spPr>
        <a:noFill/>
        <a:ln w="25380">
          <a:noFill/>
        </a:ln>
      </c:spPr>
      <c:tx>
        <c:rich>
          <a:bodyPr/>
          <a:lstStyle/>
          <a:p>
            <a:pPr>
              <a:defRPr/>
            </a:pPr>
          </a:p>
        </c:rich>
      </c:tx>
    </c:title>
    <c:autoTitleDeleted val="0"/>
    <c:plotArea>
      <c:layout>
        <c:manualLayout>
          <c:layoutTarget val="inner"/>
          <c:xMode val="edge"/>
          <c:yMode val="edge"/>
          <c:x val="0.0746835443037975"/>
          <c:y val="0.00148588410104012"/>
          <c:w val="0.851898734177215"/>
          <c:h val="1"/>
        </c:manualLayout>
      </c:layout>
      <c:pieChart>
        <c:varyColors val="1"/>
        <c:ser>
          <c:idx val="0"/>
          <c:order val="0"/>
          <c:spPr>
            <a:solidFill>
              <a:srgbClr val="FFFFFF"/>
            </a:solidFill>
            <a:ln w="25380">
              <a:noFill/>
            </a:ln>
          </c:spPr>
          <c:explosion val="0"/>
          <c:dPt>
            <c:idx val="0"/>
            <c:bubble3D val="0"/>
            <c:spPr>
              <a:solidFill>
                <a:srgbClr val="FFFFFF"/>
              </a:solidFill>
              <a:ln w="25380">
                <a:noFill/>
              </a:ln>
            </c:spPr>
          </c:dPt>
          <c:dPt>
            <c:idx val="1"/>
            <c:bubble3D val="0"/>
            <c:spPr>
              <a:solidFill>
                <a:schemeClr val="accent6">
                  <a:lumMod val="75000"/>
                </a:schemeClr>
              </a:solidFill>
              <a:ln w="25380">
                <a:noFill/>
              </a:ln>
            </c:spPr>
          </c:dPt>
          <c:dLbls>
            <c:delete val="1"/>
          </c:dLbls>
          <c:val>
            <c:numRef>
              <c:f>Sheet1!$B$2:$C$2</c:f>
              <c:numCache>
                <c:formatCode>General</c:formatCode>
                <c:ptCount val="2"/>
                <c:pt idx="0">
                  <c:v>90</c:v>
                </c:pt>
                <c:pt idx="1">
                  <c:v>10</c:v>
                </c:pt>
              </c:numCache>
            </c:numRef>
          </c:val>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numRef>
                    <c:extLst>
                      <c:ext uri="{02D57815-91ED-43cb-92C2-25804820EDAC}">
                        <c15:formulaRef>
                          <c15:sqref>Sheet1!$B$1:$C$1</c15:sqref>
                        </c15:formulaRef>
                      </c:ext>
                    </c:extLst>
                    <c:numCache>
                      <c:formatCode>General</c:formatCode>
                      <c:ptCount val="2"/>
                      <c:pt idx="0">
                        <c:v>2013</c:v>
                      </c:pt>
                      <c:pt idx="1">
                        <c:v>2014</c:v>
                      </c:pt>
                    </c:numCache>
                  </c:num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lang="zh-CN" sz="2990"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4</c:v>
                </c:pt>
                <c:pt idx="1">
                  <c:v>3</c:v>
                </c:pt>
                <c:pt idx="2">
                  <c:v>6</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218077824"/>
        <c:axId val="218079616"/>
      </c:barChart>
      <c:catAx>
        <c:axId val="218077824"/>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079616"/>
        <c:crosses val="autoZero"/>
        <c:auto val="1"/>
        <c:lblAlgn val="ctr"/>
        <c:lblOffset val="100"/>
        <c:noMultiLvlLbl val="0"/>
      </c:catAx>
      <c:valAx>
        <c:axId val="218079616"/>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077824"/>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3</c:v>
                </c:pt>
                <c:pt idx="1">
                  <c:v>1.4</c:v>
                </c:pt>
                <c:pt idx="2">
                  <c:v>2</c:v>
                </c:pt>
                <c:pt idx="3">
                  <c:v>0.7</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1"/>
          <c:showCatName val="0"/>
          <c:showSerName val="0"/>
          <c:showPercent val="0"/>
          <c:showBubbleSize val="0"/>
        </c:dLbls>
        <c:gapWidth val="36"/>
        <c:overlap val="-20"/>
        <c:axId val="218290816"/>
        <c:axId val="218292608"/>
      </c:barChart>
      <c:catAx>
        <c:axId val="218290816"/>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292608"/>
        <c:crosses val="autoZero"/>
        <c:auto val="1"/>
        <c:lblAlgn val="ctr"/>
        <c:lblOffset val="100"/>
        <c:noMultiLvlLbl val="0"/>
      </c:catAx>
      <c:valAx>
        <c:axId val="218292608"/>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290816"/>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1.3</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218445696"/>
        <c:axId val="218447232"/>
      </c:barChart>
      <c:catAx>
        <c:axId val="218445696"/>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447232"/>
        <c:crosses val="autoZero"/>
        <c:auto val="1"/>
        <c:lblAlgn val="ctr"/>
        <c:lblOffset val="100"/>
        <c:noMultiLvlLbl val="0"/>
      </c:catAx>
      <c:valAx>
        <c:axId val="218447232"/>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445696"/>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Lbls>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val>
            <c:numRef>
              <c:f>Sheet1!$B$2:$B$5</c:f>
              <c:numCache>
                <c:formatCode>General</c:formatCode>
                <c:ptCount val="4"/>
                <c:pt idx="0">
                  <c:v>1</c:v>
                </c:pt>
                <c:pt idx="1">
                  <c:v>0.5</c:v>
                </c:pt>
                <c:pt idx="2">
                  <c:v>6</c:v>
                </c:pt>
                <c:pt idx="3">
                  <c:v>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218481792"/>
        <c:axId val="218483328"/>
      </c:barChart>
      <c:catAx>
        <c:axId val="218481792"/>
        <c:scaling>
          <c:orientation val="minMax"/>
        </c:scaling>
        <c:delete val="1"/>
        <c:axPos val="b"/>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483328"/>
        <c:crosses val="autoZero"/>
        <c:auto val="1"/>
        <c:lblAlgn val="ctr"/>
        <c:lblOffset val="100"/>
        <c:noMultiLvlLbl val="0"/>
      </c:catAx>
      <c:valAx>
        <c:axId val="218483328"/>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8481792"/>
        <c:crosses val="autoZero"/>
        <c:crossBetween val="between"/>
      </c:valAx>
      <c:spPr>
        <a:noFill/>
        <a:ln w="25400">
          <a:noFill/>
        </a:ln>
      </c:spPr>
    </c:plotArea>
    <c:plotVisOnly val="1"/>
    <c:dispBlanksAs val="gap"/>
    <c:showDLblsOverMax val="0"/>
  </c:chart>
  <c:txPr>
    <a:bodyPr/>
    <a:lstStyle/>
    <a:p>
      <a:pPr>
        <a:defRPr 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chart" Target="../charts/chart8.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chart" Target="../charts/char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chart" Target="../charts/chart18.xml"/><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chart" Target="../charts/chart15.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82" y="1142"/>
            <a:ext cx="12853989" cy="723061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pPr algn="ctr"/>
            <a:endParaRPr lang="zh-CN" altLang="en-US"/>
          </a:p>
        </p:txBody>
      </p:sp>
      <p:sp>
        <p:nvSpPr>
          <p:cNvPr id="3" name="矩形 2"/>
          <p:cNvSpPr/>
          <p:nvPr/>
        </p:nvSpPr>
        <p:spPr>
          <a:xfrm>
            <a:off x="795" y="4638358"/>
            <a:ext cx="12855577" cy="2593847"/>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7" name="圆角矩形 6"/>
          <p:cNvSpPr/>
          <p:nvPr/>
        </p:nvSpPr>
        <p:spPr>
          <a:xfrm>
            <a:off x="3304771" y="5749282"/>
            <a:ext cx="6173238" cy="607122"/>
          </a:xfrm>
          <a:prstGeom prst="roundRect">
            <a:avLst/>
          </a:prstGeom>
          <a:solidFill>
            <a:schemeClr val="bg1"/>
          </a:solidFill>
          <a:ln>
            <a:noFill/>
          </a:ln>
          <a:effectLst>
            <a:innerShdw blurRad="1778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494" tIns="64247" rIns="128494" bIns="64247" rtlCol="0" anchor="ctr"/>
          <a:lstStyle/>
          <a:p>
            <a:pPr algn="ctr"/>
            <a:endParaRPr lang="zh-CN" altLang="en-US">
              <a:cs typeface="+mn-ea"/>
              <a:sym typeface="+mn-lt"/>
            </a:endParaRPr>
          </a:p>
        </p:txBody>
      </p:sp>
      <p:sp>
        <p:nvSpPr>
          <p:cNvPr id="8" name="TextBox 23"/>
          <p:cNvSpPr txBox="1"/>
          <p:nvPr/>
        </p:nvSpPr>
        <p:spPr>
          <a:xfrm>
            <a:off x="4159619" y="5779137"/>
            <a:ext cx="4539515" cy="499081"/>
          </a:xfrm>
          <a:prstGeom prst="rect">
            <a:avLst/>
          </a:prstGeom>
          <a:noFill/>
        </p:spPr>
        <p:txBody>
          <a:bodyPr wrap="none" lIns="128494" tIns="64247" rIns="128494" bIns="64247" rtlCol="0">
            <a:spAutoFit/>
          </a:bodyPr>
          <a:lstStyle/>
          <a:p>
            <a:pPr algn="ctr">
              <a:lnSpc>
                <a:spcPct val="120000"/>
              </a:lnSpc>
              <a:defRPr/>
            </a:pPr>
            <a:r>
              <a:rPr lang="zh-CN" altLang="en-US" sz="2000" cap="all" dirty="0">
                <a:solidFill>
                  <a:schemeClr val="accent1"/>
                </a:solidFill>
                <a:latin typeface="方正正准黑简体" panose="02000000000000000000" pitchFamily="2" charset="-122"/>
                <a:ea typeface="方正正准黑简体" panose="02000000000000000000" pitchFamily="2" charset="-122"/>
                <a:cs typeface="+mn-ea"/>
                <a:sym typeface="+mn-lt"/>
              </a:rPr>
              <a:t>适用于工作总结</a:t>
            </a:r>
            <a:r>
              <a:rPr lang="en-US" altLang="zh-CN"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a:t>
            </a:r>
            <a:r>
              <a:rPr lang="zh-CN" altLang="en-US"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安全驾驶</a:t>
            </a:r>
            <a:r>
              <a:rPr lang="en-US" altLang="zh-CN"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a:t>
            </a:r>
            <a:r>
              <a:rPr lang="zh-CN" altLang="en-US" sz="2000" cap="all" dirty="0">
                <a:solidFill>
                  <a:schemeClr val="accent1"/>
                </a:solidFill>
                <a:latin typeface="方正正准黑简体" panose="02000000000000000000" pitchFamily="2" charset="-122"/>
                <a:ea typeface="方正正准黑简体" panose="02000000000000000000" pitchFamily="2" charset="-122"/>
                <a:cs typeface="+mn-ea"/>
                <a:sym typeface="+mn-lt"/>
              </a:rPr>
              <a:t>工作汇报等</a:t>
            </a:r>
            <a:endParaRPr lang="zh-CN" altLang="zh-CN" sz="2000" cap="all"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grpSp>
        <p:nvGrpSpPr>
          <p:cNvPr id="9" name="Group 91"/>
          <p:cNvGrpSpPr/>
          <p:nvPr/>
        </p:nvGrpSpPr>
        <p:grpSpPr bwMode="auto">
          <a:xfrm>
            <a:off x="3319832" y="5771095"/>
            <a:ext cx="548980" cy="829646"/>
            <a:chOff x="936" y="1480"/>
            <a:chExt cx="1589" cy="2402"/>
          </a:xfrm>
        </p:grpSpPr>
        <p:grpSp>
          <p:nvGrpSpPr>
            <p:cNvPr id="10" name="组合 33"/>
            <p:cNvGrpSpPr/>
            <p:nvPr/>
          </p:nvGrpSpPr>
          <p:grpSpPr bwMode="auto">
            <a:xfrm>
              <a:off x="985" y="1583"/>
              <a:ext cx="1441" cy="2299"/>
              <a:chOff x="1754168" y="3653262"/>
              <a:chExt cx="1857599" cy="2968056"/>
            </a:xfrm>
          </p:grpSpPr>
          <p:sp>
            <p:nvSpPr>
              <p:cNvPr id="15" name="椭圆 1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220" dirty="0">
                  <a:cs typeface="+mn-ea"/>
                  <a:sym typeface="+mn-lt"/>
                </a:endParaRPr>
              </a:p>
            </p:txBody>
          </p:sp>
          <p:sp>
            <p:nvSpPr>
              <p:cNvPr id="16" name="椭圆 15"/>
              <p:cNvSpPr/>
              <p:nvPr/>
            </p:nvSpPr>
            <p:spPr>
              <a:xfrm>
                <a:off x="1911556" y="3810650"/>
                <a:ext cx="1542822" cy="1542820"/>
              </a:xfrm>
              <a:prstGeom prst="ellipse">
                <a:avLst/>
              </a:prstGeom>
              <a:solidFill>
                <a:srgbClr val="C20100"/>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7" name="椭圆 16"/>
              <p:cNvSpPr/>
              <p:nvPr/>
            </p:nvSpPr>
            <p:spPr>
              <a:xfrm>
                <a:off x="1890879" y="3789973"/>
                <a:ext cx="1584176" cy="1584174"/>
              </a:xfrm>
              <a:prstGeom prst="ellipse">
                <a:avLst/>
              </a:prstGeom>
              <a:solidFill>
                <a:schemeClr val="accent1"/>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220" dirty="0">
                  <a:solidFill>
                    <a:srgbClr val="0087CF"/>
                  </a:solidFill>
                  <a:cs typeface="+mn-ea"/>
                  <a:sym typeface="+mn-lt"/>
                </a:endParaRPr>
              </a:p>
            </p:txBody>
          </p:sp>
          <p:sp>
            <p:nvSpPr>
              <p:cNvPr id="18" name="矩形 17"/>
              <p:cNvSpPr/>
              <p:nvPr/>
            </p:nvSpPr>
            <p:spPr>
              <a:xfrm>
                <a:off x="2336919" y="4093187"/>
                <a:ext cx="689023" cy="2528131"/>
              </a:xfrm>
              <a:prstGeom prst="rect">
                <a:avLst/>
              </a:prstGeom>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3795" b="1">
                  <a:solidFill>
                    <a:srgbClr val="CA0098"/>
                  </a:solidFill>
                  <a:latin typeface="+mn-lt"/>
                  <a:ea typeface="+mn-ea"/>
                  <a:cs typeface="+mn-ea"/>
                  <a:sym typeface="+mn-lt"/>
                </a:endParaRPr>
              </a:p>
            </p:txBody>
          </p:sp>
        </p:grpSp>
        <p:grpSp>
          <p:nvGrpSpPr>
            <p:cNvPr id="11" name="组合 4"/>
            <p:cNvGrpSpPr/>
            <p:nvPr/>
          </p:nvGrpSpPr>
          <p:grpSpPr bwMode="auto">
            <a:xfrm>
              <a:off x="936" y="1480"/>
              <a:ext cx="1589" cy="1588"/>
              <a:chOff x="3733576" y="3930057"/>
              <a:chExt cx="1801556" cy="1800152"/>
            </a:xfrm>
          </p:grpSpPr>
          <p:sp>
            <p:nvSpPr>
              <p:cNvPr id="12" name="椭圆 1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3" name="任意多边形 6"/>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grpSp>
      </p:grpSp>
      <p:sp>
        <p:nvSpPr>
          <p:cNvPr id="19" name="TextBox 1"/>
          <p:cNvSpPr txBox="1"/>
          <p:nvPr/>
        </p:nvSpPr>
        <p:spPr>
          <a:xfrm>
            <a:off x="1972419" y="4676038"/>
            <a:ext cx="8837941" cy="1237424"/>
          </a:xfrm>
          <a:prstGeom prst="rect">
            <a:avLst/>
          </a:prstGeom>
          <a:noFill/>
        </p:spPr>
        <p:txBody>
          <a:bodyPr wrap="square" lIns="128494" tIns="64247" rIns="128494" bIns="64247" rtlCol="0">
            <a:spAutoFit/>
          </a:bodyPr>
          <a:lstStyle/>
          <a:p>
            <a:pPr algn="ctr"/>
            <a:r>
              <a:rPr lang="zh-CN" altLang="en-US" sz="7200" dirty="0" smtClean="0">
                <a:solidFill>
                  <a:schemeClr val="bg1"/>
                </a:solidFill>
                <a:latin typeface="方正正准黑简体" panose="02000000000000000000" pitchFamily="2" charset="-122"/>
                <a:ea typeface="方正正准黑简体" panose="02000000000000000000" pitchFamily="2" charset="-122"/>
                <a:cs typeface="+mn-ea"/>
                <a:sym typeface="+mn-lt"/>
              </a:rPr>
              <a:t>交通驾驶安全</a:t>
            </a:r>
            <a:r>
              <a:rPr lang="en-US" altLang="zh-CN" sz="7200" dirty="0" smtClean="0">
                <a:solidFill>
                  <a:schemeClr val="bg1"/>
                </a:solidFill>
                <a:latin typeface="方正正准黑简体" panose="02000000000000000000" pitchFamily="2" charset="-122"/>
                <a:ea typeface="方正正准黑简体" panose="02000000000000000000" pitchFamily="2" charset="-122"/>
                <a:cs typeface="+mn-ea"/>
                <a:sym typeface="+mn-lt"/>
              </a:rPr>
              <a:t>PPT</a:t>
            </a:r>
            <a:endParaRPr lang="zh-CN" altLang="en-US" sz="7200" dirty="0">
              <a:solidFill>
                <a:schemeClr val="bg1"/>
              </a:solidFill>
              <a:latin typeface="方正正准黑简体" panose="02000000000000000000" pitchFamily="2" charset="-122"/>
              <a:ea typeface="方正正准黑简体" panose="02000000000000000000" pitchFamily="2" charset="-122"/>
              <a:cs typeface="+mn-ea"/>
              <a:sym typeface="+mn-lt"/>
            </a:endParaRPr>
          </a:p>
        </p:txBody>
      </p:sp>
      <p:sp>
        <p:nvSpPr>
          <p:cNvPr id="20" name="TextBox 4"/>
          <p:cNvSpPr txBox="1"/>
          <p:nvPr/>
        </p:nvSpPr>
        <p:spPr>
          <a:xfrm>
            <a:off x="3624781" y="6370505"/>
            <a:ext cx="5609193" cy="386516"/>
          </a:xfrm>
          <a:prstGeom prst="rect">
            <a:avLst/>
          </a:prstGeom>
          <a:noFill/>
        </p:spPr>
        <p:txBody>
          <a:bodyPr wrap="square" rtlCol="0">
            <a:spAutoFit/>
          </a:bodyPr>
          <a:lstStyle/>
          <a:p>
            <a:pPr algn="ctr">
              <a:lnSpc>
                <a:spcPct val="130000"/>
              </a:lnSpc>
              <a:defRPr/>
            </a:pPr>
            <a:r>
              <a:rPr lang="en-US" altLang="zh-CN" sz="1600" b="1" cap="all" dirty="0">
                <a:solidFill>
                  <a:schemeClr val="bg1"/>
                </a:solidFill>
              </a:rPr>
              <a:t>Traffic driving</a:t>
            </a:r>
            <a:endParaRPr lang="en-US" altLang="zh-CN" sz="1600" b="1" cap="all" dirty="0">
              <a:solidFill>
                <a:schemeClr val="bg1"/>
              </a:solidFill>
            </a:endParaRPr>
          </a:p>
        </p:txBody>
      </p:sp>
      <p:pic>
        <p:nvPicPr>
          <p:cNvPr id="22" name="Picture 6" descr="D:\360data\重要数据\桌面\未标题-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6146" y="5991979"/>
            <a:ext cx="2073750" cy="4970074"/>
          </a:xfrm>
          <a:prstGeom prst="rect">
            <a:avLst/>
          </a:prstGeom>
          <a:noFill/>
          <a:extLst>
            <a:ext uri="{909E8E84-426E-40DD-AFC4-6F175D3DCCD1}">
              <a14:hiddenFill xmlns:a14="http://schemas.microsoft.com/office/drawing/2010/main">
                <a:solidFill>
                  <a:srgbClr val="FFFFFF"/>
                </a:solidFill>
              </a14:hiddenFill>
            </a:ext>
          </a:extLst>
        </p:spPr>
      </p:pic>
      <p:pic>
        <p:nvPicPr>
          <p:cNvPr id="4" name="动感音乐">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cstate="print"/>
          <a:stretch>
            <a:fillRect/>
          </a:stretch>
        </p:blipFill>
        <p:spPr>
          <a:xfrm>
            <a:off x="6124575" y="-746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500"/>
                            </p:stCondLst>
                            <p:childTnLst>
                              <p:par>
                                <p:cTn id="14" presetID="6" presetClass="emph" presetSubtype="0" fill="hold" grpId="1" nodeType="afterEffect">
                                  <p:stCondLst>
                                    <p:cond delay="0"/>
                                  </p:stCondLst>
                                  <p:childTnLst>
                                    <p:animScale>
                                      <p:cBhvr>
                                        <p:cTn id="15" dur="2000" fill="hold"/>
                                        <p:tgtEl>
                                          <p:spTgt spid="2"/>
                                        </p:tgtEl>
                                      </p:cBhvr>
                                      <p:by x="150000" y="150000"/>
                                    </p:animScale>
                                  </p:childTnLst>
                                </p:cTn>
                              </p:par>
                              <p:par>
                                <p:cTn id="16" presetID="2" presetClass="entr" presetSubtype="2" fill="hold" grpId="0" nodeType="withEffect">
                                  <p:stCondLst>
                                    <p:cond delay="1700"/>
                                  </p:stCondLst>
                                  <p:iterate type="lt">
                                    <p:tmPct val="23333"/>
                                  </p:iterate>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1+#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par>
                          <p:cTn id="20" fill="hold">
                            <p:stCondLst>
                              <p:cond delay="3634"/>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134"/>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4634"/>
                            </p:stCondLst>
                            <p:childTnLst>
                              <p:par>
                                <p:cTn id="29" presetID="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par>
                          <p:cTn id="33" fill="hold">
                            <p:stCondLst>
                              <p:cond delay="5134"/>
                            </p:stCondLst>
                            <p:childTnLst>
                              <p:par>
                                <p:cTn id="34" presetID="42" presetClass="path" presetSubtype="0" accel="50000" decel="50000" fill="hold" nodeType="afterEffect">
                                  <p:stCondLst>
                                    <p:cond delay="0"/>
                                  </p:stCondLst>
                                  <p:childTnLst>
                                    <p:animMotion origin="layout" path="M -2.71605E-6 -6.93591E-7 L 0.42037 0.00088 " pathEditMode="relative" rAng="0" ptsTypes="AA">
                                      <p:cBhvr>
                                        <p:cTn id="35" dur="2000" fill="hold"/>
                                        <p:tgtEl>
                                          <p:spTgt spid="9"/>
                                        </p:tgtEl>
                                        <p:attrNameLst>
                                          <p:attrName>ppt_x</p:attrName>
                                          <p:attrName>ppt_y</p:attrName>
                                        </p:attrNameLst>
                                      </p:cBhvr>
                                      <p:rCtr x="21012" y="44"/>
                                    </p:animMotion>
                                  </p:childTnLst>
                                </p:cTn>
                              </p:par>
                              <p:par>
                                <p:cTn id="36" presetID="42" presetClass="path" presetSubtype="0" accel="50000" decel="50000" fill="hold" nodeType="withEffect">
                                  <p:stCondLst>
                                    <p:cond delay="0"/>
                                  </p:stCondLst>
                                  <p:childTnLst>
                                    <p:animMotion origin="layout" path="M -2.71605E-6 4.61809E-6 L 0.41457 -0.0022 " pathEditMode="relative" rAng="0" ptsTypes="AA">
                                      <p:cBhvr>
                                        <p:cTn id="37" dur="2000" fill="hold"/>
                                        <p:tgtEl>
                                          <p:spTgt spid="22"/>
                                        </p:tgtEl>
                                        <p:attrNameLst>
                                          <p:attrName>ppt_x</p:attrName>
                                          <p:attrName>ppt_y</p:attrName>
                                        </p:attrNameLst>
                                      </p:cBhvr>
                                      <p:rCtr x="20728" y="-110"/>
                                    </p:animMotion>
                                  </p:childTnLst>
                                </p:cTn>
                              </p:par>
                              <p:par>
                                <p:cTn id="38" presetID="22" presetClass="entr" presetSubtype="8"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1600"/>
                                        <p:tgtEl>
                                          <p:spTgt spid="8"/>
                                        </p:tgtEl>
                                      </p:cBhvr>
                                    </p:animEffect>
                                  </p:childTnLst>
                                </p:cTn>
                              </p:par>
                            </p:childTnLst>
                          </p:cTn>
                        </p:par>
                        <p:par>
                          <p:cTn id="41" fill="hold">
                            <p:stCondLst>
                              <p:cond delay="7134"/>
                            </p:stCondLst>
                            <p:childTnLst>
                              <p:par>
                                <p:cTn id="42" presetID="10" presetClass="exit" presetSubtype="0" fill="hold" nodeType="after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22"/>
                                        </p:tgtEl>
                                      </p:cBhvr>
                                    </p:animEffect>
                                    <p:set>
                                      <p:cBhvr>
                                        <p:cTn id="47" dur="1" fill="hold">
                                          <p:stCondLst>
                                            <p:cond delay="499"/>
                                          </p:stCondLst>
                                        </p:cTn>
                                        <p:tgtEl>
                                          <p:spTgt spid="22"/>
                                        </p:tgtEl>
                                        <p:attrNameLst>
                                          <p:attrName>style.visibility</p:attrName>
                                        </p:attrNameLst>
                                      </p:cBhvr>
                                      <p:to>
                                        <p:strVal val="hidden"/>
                                      </p:to>
                                    </p:set>
                                  </p:childTnLst>
                                </p:cTn>
                              </p:par>
                            </p:childTnLst>
                          </p:cTn>
                        </p:par>
                        <p:par>
                          <p:cTn id="48" fill="hold">
                            <p:stCondLst>
                              <p:cond delay="7634"/>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2" repeatCount="indefinite" fill="remove" display="0">
                  <p:stCondLst>
                    <p:cond delay="indefinite"/>
                  </p:stCondLst>
                  <p:endCondLst>
                    <p:cond evt="onStopAudio" delay="0">
                      <p:tgtEl>
                        <p:sldTgt/>
                      </p:tgtEl>
                    </p:cond>
                  </p:endCondLst>
                </p:cTn>
                <p:tgtEl>
                  <p:spTgt spid="4"/>
                </p:tgtEl>
              </p:cMediaNode>
            </p:video>
          </p:childTnLst>
        </p:cTn>
      </p:par>
    </p:tnLst>
    <p:bldLst>
      <p:bldP spid="2" grpId="0" animBg="1"/>
      <p:bldP spid="2" grpId="1" animBg="1"/>
      <p:bldP spid="7" grpId="0" animBg="1"/>
      <p:bldP spid="8"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8"/>
            <a:ext cx="12856810"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09452" y="108482"/>
            <a:ext cx="2807965" cy="2807965"/>
            <a:chOff x="1899616" y="1875374"/>
            <a:chExt cx="4573375" cy="4573375"/>
          </a:xfrm>
        </p:grpSpPr>
        <p:sp>
          <p:nvSpPr>
            <p:cNvPr id="7" name="椭圆 6"/>
            <p:cNvSpPr/>
            <p:nvPr/>
          </p:nvSpPr>
          <p:spPr>
            <a:xfrm>
              <a:off x="1899616" y="1875374"/>
              <a:ext cx="4573375" cy="4573375"/>
            </a:xfrm>
            <a:prstGeom prst="ellipse">
              <a:avLst/>
            </a:prstGeom>
            <a:noFill/>
            <a:ln w="101600">
              <a:solidFill>
                <a:srgbClr val="212E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纤黑_GBK" panose="02000000000000000000" pitchFamily="2" charset="-122"/>
                <a:ea typeface="方正兰亭纤黑_GBK" panose="02000000000000000000" pitchFamily="2" charset="-122"/>
              </a:endParaRPr>
            </a:p>
          </p:txBody>
        </p:sp>
        <p:sp>
          <p:nvSpPr>
            <p:cNvPr id="5" name="椭圆 4"/>
            <p:cNvSpPr/>
            <p:nvPr/>
          </p:nvSpPr>
          <p:spPr>
            <a:xfrm>
              <a:off x="2256431" y="2232189"/>
              <a:ext cx="3859744" cy="38597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纤黑_GBK" panose="02000000000000000000" pitchFamily="2" charset="-122"/>
                <a:ea typeface="方正兰亭纤黑_GBK" panose="02000000000000000000" pitchFamily="2" charset="-122"/>
              </a:endParaRPr>
            </a:p>
          </p:txBody>
        </p:sp>
      </p:grpSp>
      <p:sp>
        <p:nvSpPr>
          <p:cNvPr id="6" name="矩形 5"/>
          <p:cNvSpPr/>
          <p:nvPr/>
        </p:nvSpPr>
        <p:spPr>
          <a:xfrm>
            <a:off x="6429375" y="448"/>
            <a:ext cx="6428228" cy="7231757"/>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兰亭纤黑_GBK" panose="02000000000000000000" pitchFamily="2" charset="-122"/>
              <a:ea typeface="方正兰亭纤黑_GBK" panose="02000000000000000000" pitchFamily="2" charset="-122"/>
            </a:endParaRPr>
          </a:p>
        </p:txBody>
      </p:sp>
      <p:sp>
        <p:nvSpPr>
          <p:cNvPr id="39" name="椭圆 38"/>
          <p:cNvSpPr/>
          <p:nvPr/>
        </p:nvSpPr>
        <p:spPr>
          <a:xfrm>
            <a:off x="6567054" y="1723899"/>
            <a:ext cx="830312" cy="830312"/>
          </a:xfrm>
          <a:prstGeom prst="ellipse">
            <a:avLst/>
          </a:prstGeom>
          <a:solidFill>
            <a:srgbClr val="FB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01</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0" name="TextBox 23"/>
          <p:cNvSpPr txBox="1"/>
          <p:nvPr/>
        </p:nvSpPr>
        <p:spPr>
          <a:xfrm>
            <a:off x="7830898" y="2125777"/>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7830899" y="1875728"/>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endParaRPr lang="zh-CN" altLang="en-US" dirty="0">
              <a:solidFill>
                <a:srgbClr val="FFFFFF"/>
              </a:solidFill>
              <a:ea typeface="微软雅黑" panose="020B0503020204020204" pitchFamily="34" charset="-122"/>
            </a:endParaRPr>
          </a:p>
        </p:txBody>
      </p:sp>
      <p:sp>
        <p:nvSpPr>
          <p:cNvPr id="42" name="椭圆 41"/>
          <p:cNvSpPr/>
          <p:nvPr/>
        </p:nvSpPr>
        <p:spPr>
          <a:xfrm>
            <a:off x="6567054" y="2916447"/>
            <a:ext cx="830312" cy="830312"/>
          </a:xfrm>
          <a:prstGeom prst="ellipse">
            <a:avLst/>
          </a:prstGeom>
          <a:solidFill>
            <a:srgbClr val="FB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02</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3" name="TextBox 23"/>
          <p:cNvSpPr txBox="1"/>
          <p:nvPr/>
        </p:nvSpPr>
        <p:spPr>
          <a:xfrm>
            <a:off x="7830898" y="3318325"/>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4" name="TextBox 24"/>
          <p:cNvSpPr txBox="1"/>
          <p:nvPr/>
        </p:nvSpPr>
        <p:spPr>
          <a:xfrm>
            <a:off x="7830899" y="3068276"/>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endParaRPr lang="zh-CN" altLang="en-US" dirty="0">
              <a:solidFill>
                <a:srgbClr val="FFFFFF"/>
              </a:solidFill>
              <a:ea typeface="微软雅黑" panose="020B0503020204020204" pitchFamily="34" charset="-122"/>
            </a:endParaRPr>
          </a:p>
        </p:txBody>
      </p:sp>
      <p:sp>
        <p:nvSpPr>
          <p:cNvPr id="45" name="椭圆 44"/>
          <p:cNvSpPr/>
          <p:nvPr/>
        </p:nvSpPr>
        <p:spPr>
          <a:xfrm>
            <a:off x="6567054" y="4099058"/>
            <a:ext cx="830312" cy="830312"/>
          </a:xfrm>
          <a:prstGeom prst="ellipse">
            <a:avLst/>
          </a:prstGeom>
          <a:solidFill>
            <a:srgbClr val="FB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03</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6" name="TextBox 23"/>
          <p:cNvSpPr txBox="1"/>
          <p:nvPr/>
        </p:nvSpPr>
        <p:spPr>
          <a:xfrm>
            <a:off x="7830898" y="4500936"/>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47" name="TextBox 24"/>
          <p:cNvSpPr txBox="1"/>
          <p:nvPr/>
        </p:nvSpPr>
        <p:spPr>
          <a:xfrm>
            <a:off x="7830899" y="4250887"/>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endParaRPr lang="zh-CN" altLang="en-US" dirty="0">
              <a:solidFill>
                <a:srgbClr val="FFFFFF"/>
              </a:solidFill>
              <a:ea typeface="微软雅黑" panose="020B0503020204020204" pitchFamily="34" charset="-122"/>
            </a:endParaRPr>
          </a:p>
        </p:txBody>
      </p:sp>
      <p:sp>
        <p:nvSpPr>
          <p:cNvPr id="48" name="椭圆 47"/>
          <p:cNvSpPr/>
          <p:nvPr/>
        </p:nvSpPr>
        <p:spPr>
          <a:xfrm>
            <a:off x="6567054" y="5331358"/>
            <a:ext cx="830312" cy="830312"/>
          </a:xfrm>
          <a:prstGeom prst="ellipse">
            <a:avLst/>
          </a:prstGeom>
          <a:solidFill>
            <a:srgbClr val="FBBF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prstClr val="white"/>
                </a:solidFill>
                <a:latin typeface="Arial" panose="020B0604020202020204" pitchFamily="34" charset="0"/>
                <a:cs typeface="Arial" panose="020B0604020202020204" pitchFamily="34" charset="0"/>
              </a:rPr>
              <a:t>04</a:t>
            </a:r>
            <a:endParaRPr lang="zh-CN" altLang="en-US" sz="2800" dirty="0">
              <a:solidFill>
                <a:prstClr val="white"/>
              </a:solidFill>
              <a:latin typeface="Arial" panose="020B0604020202020204" pitchFamily="34" charset="0"/>
              <a:cs typeface="Arial" panose="020B0604020202020204" pitchFamily="34" charset="0"/>
            </a:endParaRPr>
          </a:p>
        </p:txBody>
      </p:sp>
      <p:sp>
        <p:nvSpPr>
          <p:cNvPr id="49" name="TextBox 23"/>
          <p:cNvSpPr txBox="1"/>
          <p:nvPr/>
        </p:nvSpPr>
        <p:spPr>
          <a:xfrm>
            <a:off x="7830898" y="5733236"/>
            <a:ext cx="2254808" cy="334666"/>
          </a:xfrm>
          <a:prstGeom prst="rect">
            <a:avLst/>
          </a:prstGeom>
          <a:noFill/>
        </p:spPr>
        <p:txBody>
          <a:bodyPr wrap="square" rtlCol="0">
            <a:spAutoFit/>
          </a:bodyPr>
          <a:lstStyle/>
          <a:p>
            <a:pPr>
              <a:lnSpc>
                <a:spcPct val="150000"/>
              </a:lnSpc>
            </a:pPr>
            <a:r>
              <a:rPr lang="en-US" altLang="zh-CN" sz="1050" dirty="0">
                <a:solidFill>
                  <a:srgbClr val="FFFFFF"/>
                </a:solidFill>
                <a:latin typeface="Arial" panose="020B0604020202020204" pitchFamily="34" charset="0"/>
                <a:ea typeface="微软雅黑" panose="020B0503020204020204" pitchFamily="34" charset="-122"/>
                <a:cs typeface="+mn-ea"/>
                <a:sym typeface="+mn-lt"/>
              </a:rPr>
              <a:t>Please replace the written content</a:t>
            </a:r>
            <a:endParaRPr lang="en-GB" altLang="zh-CN" sz="1050" dirty="0">
              <a:solidFill>
                <a:srgbClr val="FFFFFF"/>
              </a:solidFill>
              <a:latin typeface="Arial" panose="020B0604020202020204" pitchFamily="34" charset="0"/>
              <a:ea typeface="微软雅黑" panose="020B0503020204020204" pitchFamily="34" charset="-122"/>
              <a:cs typeface="+mn-ea"/>
              <a:sym typeface="+mn-lt"/>
            </a:endParaRPr>
          </a:p>
        </p:txBody>
      </p:sp>
      <p:sp>
        <p:nvSpPr>
          <p:cNvPr id="50" name="TextBox 24"/>
          <p:cNvSpPr txBox="1"/>
          <p:nvPr/>
        </p:nvSpPr>
        <p:spPr>
          <a:xfrm>
            <a:off x="7830899" y="5483187"/>
            <a:ext cx="1800271" cy="369286"/>
          </a:xfrm>
          <a:prstGeom prst="rect">
            <a:avLst/>
          </a:prstGeom>
          <a:noFill/>
        </p:spPr>
        <p:txBody>
          <a:bodyPr wrap="none" rtlCol="0">
            <a:spAutoFit/>
          </a:bodyPr>
          <a:lstStyle/>
          <a:p>
            <a:r>
              <a:rPr lang="zh-CN" altLang="en-US" dirty="0">
                <a:solidFill>
                  <a:srgbClr val="FFFFFF"/>
                </a:solidFill>
                <a:ea typeface="微软雅黑" panose="020B0503020204020204" pitchFamily="34" charset="-122"/>
              </a:rPr>
              <a:t>请替换文字内容</a:t>
            </a:r>
            <a:endParaRPr lang="zh-CN" altLang="en-US" dirty="0">
              <a:solidFill>
                <a:srgbClr val="FFFFFF"/>
              </a:solidFill>
              <a:ea typeface="微软雅黑" panose="020B0503020204020204" pitchFamily="34" charset="-122"/>
            </a:endParaRPr>
          </a:p>
        </p:txBody>
      </p:sp>
      <p:sp>
        <p:nvSpPr>
          <p:cNvPr id="51" name="矩形 50"/>
          <p:cNvSpPr/>
          <p:nvPr/>
        </p:nvSpPr>
        <p:spPr>
          <a:xfrm>
            <a:off x="1078162" y="1543390"/>
            <a:ext cx="1313018" cy="769346"/>
          </a:xfrm>
          <a:prstGeom prst="rect">
            <a:avLst/>
          </a:prstGeom>
          <a:effectLst/>
        </p:spPr>
        <p:txBody>
          <a:bodyPr vert="horz" wrap="none">
            <a:spAutoFit/>
          </a:bodyPr>
          <a:lstStyle/>
          <a:p>
            <a:r>
              <a:rPr lang="zh-CN" altLang="en-US" sz="4400" dirty="0">
                <a:solidFill>
                  <a:schemeClr val="bg1"/>
                </a:solidFill>
                <a:ea typeface="微软雅黑" panose="020B0503020204020204" pitchFamily="34" charset="-122"/>
              </a:rPr>
              <a:t>目录</a:t>
            </a:r>
            <a:endParaRPr lang="zh-CN" altLang="en-US" sz="4400" dirty="0">
              <a:solidFill>
                <a:schemeClr val="bg1"/>
              </a:solidFill>
              <a:ea typeface="微软雅黑" panose="020B0503020204020204" pitchFamily="34" charset="-122"/>
            </a:endParaRPr>
          </a:p>
        </p:txBody>
      </p:sp>
      <p:sp>
        <p:nvSpPr>
          <p:cNvPr id="52" name="矩形 51"/>
          <p:cNvSpPr/>
          <p:nvPr/>
        </p:nvSpPr>
        <p:spPr>
          <a:xfrm>
            <a:off x="669447" y="923736"/>
            <a:ext cx="2130450" cy="769346"/>
          </a:xfrm>
          <a:prstGeom prst="rect">
            <a:avLst/>
          </a:prstGeom>
          <a:effectLst/>
        </p:spPr>
        <p:txBody>
          <a:bodyPr vert="horz" wrap="none">
            <a:spAutoFit/>
          </a:bodyPr>
          <a:lstStyle/>
          <a:p>
            <a:r>
              <a:rPr lang="en-US" altLang="zh-CN" sz="4400" dirty="0">
                <a:solidFill>
                  <a:schemeClr val="bg1"/>
                </a:solidFill>
                <a:latin typeface="Agency FB" panose="020B0503020202020204" pitchFamily="34" charset="0"/>
                <a:ea typeface="微软雅黑" panose="020B0503020204020204" pitchFamily="34" charset="-122"/>
                <a:cs typeface="Arial" panose="020B0604020202020204" pitchFamily="34" charset="0"/>
              </a:rPr>
              <a:t>DIRECTORY</a:t>
            </a:r>
            <a:endParaRPr lang="zh-CN" altLang="en-US" sz="4400" dirty="0">
              <a:solidFill>
                <a:schemeClr val="bg1"/>
              </a:solidFill>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21"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2"/>
                                        </p:tgtEl>
                                        <p:attrNameLst>
                                          <p:attrName>ppt_y</p:attrName>
                                        </p:attrNameLst>
                                      </p:cBhvr>
                                      <p:tavLst>
                                        <p:tav tm="0">
                                          <p:val>
                                            <p:strVal val="#ppt_y"/>
                                          </p:val>
                                        </p:tav>
                                        <p:tav tm="100000">
                                          <p:val>
                                            <p:strVal val="#ppt_y"/>
                                          </p:val>
                                        </p:tav>
                                      </p:tavLst>
                                    </p:anim>
                                    <p:anim calcmode="lin" valueType="num">
                                      <p:cBhvr>
                                        <p:cTn id="27"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2"/>
                                        </p:tgtEl>
                                      </p:cBhvr>
                                    </p:animEffect>
                                  </p:childTnLst>
                                </p:cTn>
                              </p:par>
                            </p:childTnLst>
                          </p:cTn>
                        </p:par>
                        <p:par>
                          <p:cTn id="30" fill="hold">
                            <p:stCondLst>
                              <p:cond delay="2400"/>
                            </p:stCondLst>
                            <p:childTnLst>
                              <p:par>
                                <p:cTn id="31" presetID="23" presetClass="entr" presetSubtype="32"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strVal val="4*#ppt_w"/>
                                          </p:val>
                                        </p:tav>
                                        <p:tav tm="100000">
                                          <p:val>
                                            <p:strVal val="#ppt_w"/>
                                          </p:val>
                                        </p:tav>
                                      </p:tavLst>
                                    </p:anim>
                                    <p:anim calcmode="lin" valueType="num">
                                      <p:cBhvr>
                                        <p:cTn id="34" dur="500" fill="hold"/>
                                        <p:tgtEl>
                                          <p:spTgt spid="51"/>
                                        </p:tgtEl>
                                        <p:attrNameLst>
                                          <p:attrName>ppt_h</p:attrName>
                                        </p:attrNameLst>
                                      </p:cBhvr>
                                      <p:tavLst>
                                        <p:tav tm="0">
                                          <p:val>
                                            <p:strVal val="4*#ppt_h"/>
                                          </p:val>
                                        </p:tav>
                                        <p:tav tm="100000">
                                          <p:val>
                                            <p:strVal val="#ppt_h"/>
                                          </p:val>
                                        </p:tav>
                                      </p:tavLst>
                                    </p:anim>
                                  </p:childTnLst>
                                </p:cTn>
                              </p:par>
                            </p:childTnLst>
                          </p:cTn>
                        </p:par>
                        <p:par>
                          <p:cTn id="35" fill="hold">
                            <p:stCondLst>
                              <p:cond delay="2900"/>
                            </p:stCondLst>
                            <p:childTnLst>
                              <p:par>
                                <p:cTn id="36" presetID="23" presetClass="entr" presetSubtype="1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childTnLst>
                                </p:cTn>
                              </p:par>
                            </p:childTnLst>
                          </p:cTn>
                        </p:par>
                        <p:par>
                          <p:cTn id="40" fill="hold">
                            <p:stCondLst>
                              <p:cond delay="3400"/>
                            </p:stCondLst>
                            <p:childTnLst>
                              <p:par>
                                <p:cTn id="41" presetID="12" presetClass="entr" presetSubtype="1"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p:tgtEl>
                                          <p:spTgt spid="41"/>
                                        </p:tgtEl>
                                        <p:attrNameLst>
                                          <p:attrName>ppt_y</p:attrName>
                                        </p:attrNameLst>
                                      </p:cBhvr>
                                      <p:tavLst>
                                        <p:tav tm="0">
                                          <p:val>
                                            <p:strVal val="#ppt_y-#ppt_h*1.125000"/>
                                          </p:val>
                                        </p:tav>
                                        <p:tav tm="100000">
                                          <p:val>
                                            <p:strVal val="#ppt_y"/>
                                          </p:val>
                                        </p:tav>
                                      </p:tavLst>
                                    </p:anim>
                                    <p:animEffect transition="in" filter="wipe(down)">
                                      <p:cBhvr>
                                        <p:cTn id="44" dur="500"/>
                                        <p:tgtEl>
                                          <p:spTgt spid="4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ppt_y</p:attrName>
                                        </p:attrNameLst>
                                      </p:cBhvr>
                                      <p:tavLst>
                                        <p:tav tm="0">
                                          <p:val>
                                            <p:strVal val="#ppt_y+#ppt_h*1.125000"/>
                                          </p:val>
                                        </p:tav>
                                        <p:tav tm="100000">
                                          <p:val>
                                            <p:strVal val="#ppt_y"/>
                                          </p:val>
                                        </p:tav>
                                      </p:tavLst>
                                    </p:anim>
                                    <p:animEffect transition="in" filter="wipe(up)">
                                      <p:cBhvr>
                                        <p:cTn id="48" dur="500"/>
                                        <p:tgtEl>
                                          <p:spTgt spid="40"/>
                                        </p:tgtEl>
                                      </p:cBhvr>
                                    </p:animEffect>
                                  </p:childTnLst>
                                </p:cTn>
                              </p:par>
                            </p:childTnLst>
                          </p:cTn>
                        </p:par>
                        <p:par>
                          <p:cTn id="49" fill="hold">
                            <p:stCondLst>
                              <p:cond delay="3900"/>
                            </p:stCondLst>
                            <p:childTnLst>
                              <p:par>
                                <p:cTn id="50" presetID="23" presetClass="entr" presetSubtype="16"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childTnLst>
                                </p:cTn>
                              </p:par>
                            </p:childTnLst>
                          </p:cTn>
                        </p:par>
                        <p:par>
                          <p:cTn id="54" fill="hold">
                            <p:stCondLst>
                              <p:cond delay="4400"/>
                            </p:stCondLst>
                            <p:childTnLst>
                              <p:par>
                                <p:cTn id="55" presetID="12" presetClass="entr" presetSubtype="1"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p:tgtEl>
                                          <p:spTgt spid="44"/>
                                        </p:tgtEl>
                                        <p:attrNameLst>
                                          <p:attrName>ppt_y</p:attrName>
                                        </p:attrNameLst>
                                      </p:cBhvr>
                                      <p:tavLst>
                                        <p:tav tm="0">
                                          <p:val>
                                            <p:strVal val="#ppt_y-#ppt_h*1.125000"/>
                                          </p:val>
                                        </p:tav>
                                        <p:tav tm="100000">
                                          <p:val>
                                            <p:strVal val="#ppt_y"/>
                                          </p:val>
                                        </p:tav>
                                      </p:tavLst>
                                    </p:anim>
                                    <p:animEffect transition="in" filter="wipe(down)">
                                      <p:cBhvr>
                                        <p:cTn id="58" dur="500"/>
                                        <p:tgtEl>
                                          <p:spTgt spid="44"/>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p:tgtEl>
                                          <p:spTgt spid="43"/>
                                        </p:tgtEl>
                                        <p:attrNameLst>
                                          <p:attrName>ppt_y</p:attrName>
                                        </p:attrNameLst>
                                      </p:cBhvr>
                                      <p:tavLst>
                                        <p:tav tm="0">
                                          <p:val>
                                            <p:strVal val="#ppt_y+#ppt_h*1.125000"/>
                                          </p:val>
                                        </p:tav>
                                        <p:tav tm="100000">
                                          <p:val>
                                            <p:strVal val="#ppt_y"/>
                                          </p:val>
                                        </p:tav>
                                      </p:tavLst>
                                    </p:anim>
                                    <p:animEffect transition="in" filter="wipe(up)">
                                      <p:cBhvr>
                                        <p:cTn id="62" dur="500"/>
                                        <p:tgtEl>
                                          <p:spTgt spid="43"/>
                                        </p:tgtEl>
                                      </p:cBhvr>
                                    </p:animEffect>
                                  </p:childTnLst>
                                </p:cTn>
                              </p:par>
                            </p:childTnLst>
                          </p:cTn>
                        </p:par>
                        <p:par>
                          <p:cTn id="63" fill="hold">
                            <p:stCondLst>
                              <p:cond delay="4900"/>
                            </p:stCondLst>
                            <p:childTnLst>
                              <p:par>
                                <p:cTn id="64" presetID="23" presetClass="entr" presetSubtype="16"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p:cTn id="66" dur="500" fill="hold"/>
                                        <p:tgtEl>
                                          <p:spTgt spid="45"/>
                                        </p:tgtEl>
                                        <p:attrNameLst>
                                          <p:attrName>ppt_w</p:attrName>
                                        </p:attrNameLst>
                                      </p:cBhvr>
                                      <p:tavLst>
                                        <p:tav tm="0">
                                          <p:val>
                                            <p:fltVal val="0"/>
                                          </p:val>
                                        </p:tav>
                                        <p:tav tm="100000">
                                          <p:val>
                                            <p:strVal val="#ppt_w"/>
                                          </p:val>
                                        </p:tav>
                                      </p:tavLst>
                                    </p:anim>
                                    <p:anim calcmode="lin" valueType="num">
                                      <p:cBhvr>
                                        <p:cTn id="67" dur="500" fill="hold"/>
                                        <p:tgtEl>
                                          <p:spTgt spid="45"/>
                                        </p:tgtEl>
                                        <p:attrNameLst>
                                          <p:attrName>ppt_h</p:attrName>
                                        </p:attrNameLst>
                                      </p:cBhvr>
                                      <p:tavLst>
                                        <p:tav tm="0">
                                          <p:val>
                                            <p:fltVal val="0"/>
                                          </p:val>
                                        </p:tav>
                                        <p:tav tm="100000">
                                          <p:val>
                                            <p:strVal val="#ppt_h"/>
                                          </p:val>
                                        </p:tav>
                                      </p:tavLst>
                                    </p:anim>
                                  </p:childTnLst>
                                </p:cTn>
                              </p:par>
                            </p:childTnLst>
                          </p:cTn>
                        </p:par>
                        <p:par>
                          <p:cTn id="68" fill="hold">
                            <p:stCondLst>
                              <p:cond delay="5400"/>
                            </p:stCondLst>
                            <p:childTnLst>
                              <p:par>
                                <p:cTn id="69" presetID="1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p:tgtEl>
                                          <p:spTgt spid="47"/>
                                        </p:tgtEl>
                                        <p:attrNameLst>
                                          <p:attrName>ppt_y</p:attrName>
                                        </p:attrNameLst>
                                      </p:cBhvr>
                                      <p:tavLst>
                                        <p:tav tm="0">
                                          <p:val>
                                            <p:strVal val="#ppt_y-#ppt_h*1.125000"/>
                                          </p:val>
                                        </p:tav>
                                        <p:tav tm="100000">
                                          <p:val>
                                            <p:strVal val="#ppt_y"/>
                                          </p:val>
                                        </p:tav>
                                      </p:tavLst>
                                    </p:anim>
                                    <p:animEffect transition="in" filter="wipe(down)">
                                      <p:cBhvr>
                                        <p:cTn id="72" dur="500"/>
                                        <p:tgtEl>
                                          <p:spTgt spid="4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p:tgtEl>
                                          <p:spTgt spid="46"/>
                                        </p:tgtEl>
                                        <p:attrNameLst>
                                          <p:attrName>ppt_y</p:attrName>
                                        </p:attrNameLst>
                                      </p:cBhvr>
                                      <p:tavLst>
                                        <p:tav tm="0">
                                          <p:val>
                                            <p:strVal val="#ppt_y+#ppt_h*1.125000"/>
                                          </p:val>
                                        </p:tav>
                                        <p:tav tm="100000">
                                          <p:val>
                                            <p:strVal val="#ppt_y"/>
                                          </p:val>
                                        </p:tav>
                                      </p:tavLst>
                                    </p:anim>
                                    <p:animEffect transition="in" filter="wipe(up)">
                                      <p:cBhvr>
                                        <p:cTn id="76" dur="500"/>
                                        <p:tgtEl>
                                          <p:spTgt spid="46"/>
                                        </p:tgtEl>
                                      </p:cBhvr>
                                    </p:animEffect>
                                  </p:childTnLst>
                                </p:cTn>
                              </p:par>
                            </p:childTnLst>
                          </p:cTn>
                        </p:par>
                        <p:par>
                          <p:cTn id="77" fill="hold">
                            <p:stCondLst>
                              <p:cond delay="5900"/>
                            </p:stCondLst>
                            <p:childTnLst>
                              <p:par>
                                <p:cTn id="78" presetID="23" presetClass="entr" presetSubtype="1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childTnLst>
                                </p:cTn>
                              </p:par>
                            </p:childTnLst>
                          </p:cTn>
                        </p:par>
                        <p:par>
                          <p:cTn id="82" fill="hold">
                            <p:stCondLst>
                              <p:cond delay="6400"/>
                            </p:stCondLst>
                            <p:childTnLst>
                              <p:par>
                                <p:cTn id="83" presetID="12" presetClass="entr" presetSubtype="1"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500"/>
                                        <p:tgtEl>
                                          <p:spTgt spid="50"/>
                                        </p:tgtEl>
                                        <p:attrNameLst>
                                          <p:attrName>ppt_y</p:attrName>
                                        </p:attrNameLst>
                                      </p:cBhvr>
                                      <p:tavLst>
                                        <p:tav tm="0">
                                          <p:val>
                                            <p:strVal val="#ppt_y-#ppt_h*1.125000"/>
                                          </p:val>
                                        </p:tav>
                                        <p:tav tm="100000">
                                          <p:val>
                                            <p:strVal val="#ppt_y"/>
                                          </p:val>
                                        </p:tav>
                                      </p:tavLst>
                                    </p:anim>
                                    <p:animEffect transition="in" filter="wipe(down)">
                                      <p:cBhvr>
                                        <p:cTn id="86" dur="500"/>
                                        <p:tgtEl>
                                          <p:spTgt spid="50"/>
                                        </p:tgtEl>
                                      </p:cBhvr>
                                    </p:animEffect>
                                  </p:childTnLst>
                                </p:cTn>
                              </p:par>
                              <p:par>
                                <p:cTn id="87" presetID="1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p:tgtEl>
                                          <p:spTgt spid="49"/>
                                        </p:tgtEl>
                                        <p:attrNameLst>
                                          <p:attrName>ppt_y</p:attrName>
                                        </p:attrNameLst>
                                      </p:cBhvr>
                                      <p:tavLst>
                                        <p:tav tm="0">
                                          <p:val>
                                            <p:strVal val="#ppt_y+#ppt_h*1.125000"/>
                                          </p:val>
                                        </p:tav>
                                        <p:tav tm="100000">
                                          <p:val>
                                            <p:strVal val="#ppt_y"/>
                                          </p:val>
                                        </p:tav>
                                      </p:tavLst>
                                    </p:anim>
                                    <p:animEffect transition="in" filter="wipe(up)">
                                      <p:cBhvr>
                                        <p:cTn id="9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9" grpId="0" animBg="1"/>
      <p:bldP spid="40" grpId="0"/>
      <p:bldP spid="41" grpId="0"/>
      <p:bldP spid="42" grpId="0" animBg="1"/>
      <p:bldP spid="43" grpId="0"/>
      <p:bldP spid="44" grpId="0"/>
      <p:bldP spid="45" grpId="0" animBg="1"/>
      <p:bldP spid="46" grpId="0"/>
      <p:bldP spid="47" grpId="0"/>
      <p:bldP spid="48" grpId="0" animBg="1"/>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5347665" y="2937360"/>
              <a:ext cx="1081710" cy="1044453"/>
            </a:xfrm>
            <a:prstGeom prst="rect">
              <a:avLst/>
            </a:prstGeom>
            <a:noFill/>
          </p:spPr>
          <p:txBody>
            <a:bodyPr wrap="square" rtlCol="0">
              <a:spAutoFit/>
            </a:bodyPr>
            <a:lstStyle/>
            <a:p>
              <a:pPr algn="ctr"/>
              <a:r>
                <a:rPr lang="en-US" altLang="zh-CN" sz="6185" spc="844" dirty="0">
                  <a:solidFill>
                    <a:schemeClr val="bg1"/>
                  </a:solidFill>
                  <a:latin typeface="Agency FB" panose="020B0503020202020204" pitchFamily="34" charset="0"/>
                  <a:ea typeface="微软雅黑" panose="020B0503020204020204" pitchFamily="34" charset="-122"/>
                </a:rPr>
                <a:t>01</a:t>
              </a:r>
              <a:endParaRPr lang="zh-CN" altLang="en-US" sz="6185" spc="844" dirty="0">
                <a:solidFill>
                  <a:schemeClr val="bg1"/>
                </a:solidFill>
                <a:latin typeface="Agency FB" panose="020B0503020202020204" pitchFamily="34" charset="0"/>
                <a:ea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6555">
        <p14:gallery dir="l"/>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3616325"/>
            <a:ext cx="12858044" cy="361632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nvGrpSpPr>
          <p:cNvPr id="32" name="组合 7"/>
          <p:cNvGrpSpPr/>
          <p:nvPr/>
        </p:nvGrpSpPr>
        <p:grpSpPr bwMode="auto">
          <a:xfrm>
            <a:off x="7797527" y="1600101"/>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endParaRPr lang="zh-CN" altLang="en-US" sz="1600" dirty="0">
                <a:solidFill>
                  <a:schemeClr val="accent2"/>
                </a:solidFill>
                <a:ea typeface="微软雅黑" panose="020B0503020204020204" pitchFamily="34" charset="-122"/>
              </a:endParaRPr>
            </a:p>
          </p:txBody>
        </p:sp>
        <p:sp>
          <p:nvSpPr>
            <p:cNvPr id="35" name="文本框 66"/>
            <p:cNvSpPr txBox="1">
              <a:spLocks noChangeArrowheads="1"/>
            </p:cNvSpPr>
            <p:nvPr/>
          </p:nvSpPr>
          <p:spPr bwMode="auto">
            <a:xfrm>
              <a:off x="2989865" y="880115"/>
              <a:ext cx="1837169"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accent2"/>
                  </a:solidFill>
                  <a:latin typeface="+mj-lt"/>
                </a:rPr>
                <a:t>PLEASE ADD YOUR TITLE HERE</a:t>
              </a:r>
              <a:endParaRPr lang="zh-CN" altLang="en-US" sz="1545" dirty="0">
                <a:solidFill>
                  <a:schemeClr val="accent2"/>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grpSp>
        <p:nvGrpSpPr>
          <p:cNvPr id="43" name="组合 7"/>
          <p:cNvGrpSpPr/>
          <p:nvPr/>
        </p:nvGrpSpPr>
        <p:grpSpPr bwMode="auto">
          <a:xfrm>
            <a:off x="907200" y="1600101"/>
            <a:ext cx="3960092" cy="1725558"/>
            <a:chOff x="2989865" y="607026"/>
            <a:chExt cx="2814868" cy="1227307"/>
          </a:xfrm>
        </p:grpSpPr>
        <p:sp>
          <p:nvSpPr>
            <p:cNvPr id="4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endParaRPr lang="zh-CN" altLang="en-US" sz="1600" dirty="0">
                <a:solidFill>
                  <a:schemeClr val="accent2"/>
                </a:solidFill>
                <a:ea typeface="微软雅黑" panose="020B0503020204020204" pitchFamily="34" charset="-122"/>
              </a:endParaRPr>
            </a:p>
          </p:txBody>
        </p:sp>
        <p:sp>
          <p:nvSpPr>
            <p:cNvPr id="46" name="文本框 66"/>
            <p:cNvSpPr txBox="1">
              <a:spLocks noChangeArrowheads="1"/>
            </p:cNvSpPr>
            <p:nvPr/>
          </p:nvSpPr>
          <p:spPr bwMode="auto">
            <a:xfrm>
              <a:off x="2989865" y="880115"/>
              <a:ext cx="1837169"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accent2"/>
                  </a:solidFill>
                  <a:latin typeface="+mj-lt"/>
                </a:rPr>
                <a:t>PLEASE ADD YOUR TITLE HERE</a:t>
              </a:r>
              <a:endParaRPr lang="zh-CN" altLang="en-US" sz="1545" dirty="0">
                <a:solidFill>
                  <a:schemeClr val="accent2"/>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sp>
        <p:nvSpPr>
          <p:cNvPr id="15" name="文本框 14"/>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4000">
        <p14:gallery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6" name="文本框 65"/>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p:nvPr/>
        </p:nvSpPr>
        <p:spPr>
          <a:xfrm>
            <a:off x="1947345" y="5003211"/>
            <a:ext cx="1859324" cy="411669"/>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亮亮图文旗舰店</a:t>
            </a:r>
            <a:endPar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https://liangliangtuwen.tmall.com</a:t>
            </a:r>
            <a:endPar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框 70"/>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76" name="文本框 75"/>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 y="1260508"/>
            <a:ext cx="3192188" cy="289082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dirty="0"/>
          </a:p>
        </p:txBody>
      </p:sp>
      <p:sp>
        <p:nvSpPr>
          <p:cNvPr id="41" name="矩形 40"/>
          <p:cNvSpPr/>
          <p:nvPr/>
        </p:nvSpPr>
        <p:spPr>
          <a:xfrm>
            <a:off x="3221561" y="1260508"/>
            <a:ext cx="3194420" cy="289082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2" name="矩形 41"/>
          <p:cNvSpPr/>
          <p:nvPr/>
        </p:nvSpPr>
        <p:spPr>
          <a:xfrm>
            <a:off x="6442770" y="1260508"/>
            <a:ext cx="3194421" cy="28908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3" name="矩形 42"/>
          <p:cNvSpPr/>
          <p:nvPr/>
        </p:nvSpPr>
        <p:spPr>
          <a:xfrm>
            <a:off x="9666210" y="1260508"/>
            <a:ext cx="3192188" cy="289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14" name="组合 7"/>
          <p:cNvGrpSpPr/>
          <p:nvPr/>
        </p:nvGrpSpPr>
        <p:grpSpPr bwMode="auto">
          <a:xfrm>
            <a:off x="2828975" y="4480421"/>
            <a:ext cx="3264840" cy="1592891"/>
            <a:chOff x="3484439" y="880115"/>
            <a:chExt cx="2320294" cy="1132947"/>
          </a:xfrm>
        </p:grpSpPr>
        <p:sp>
          <p:nvSpPr>
            <p:cNvPr id="15" name="文本框 66"/>
            <p:cNvSpPr txBox="1">
              <a:spLocks noChangeArrowheads="1"/>
            </p:cNvSpPr>
            <p:nvPr/>
          </p:nvSpPr>
          <p:spPr bwMode="auto">
            <a:xfrm>
              <a:off x="3484439" y="1374629"/>
              <a:ext cx="2320294" cy="63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mn-lt"/>
                </a:rPr>
                <a:t>。亮亮图文旗舰店</a:t>
              </a:r>
              <a:endParaRPr lang="zh-CN" altLang="en-US" sz="900" dirty="0" smtClean="0">
                <a:solidFill>
                  <a:schemeClr val="bg1">
                    <a:lumMod val="65000"/>
                  </a:schemeClr>
                </a:solidFill>
                <a:latin typeface="Arial" panose="020B0604020202020204" pitchFamily="34" charset="0"/>
                <a:ea typeface="微软雅黑" panose="020B0503020204020204" pitchFamily="34" charset="-122"/>
                <a:cs typeface="+mn-ea"/>
                <a:sym typeface="+mn-lt"/>
              </a:endParaRPr>
            </a:p>
            <a:p>
              <a:pPr algn="r">
                <a:lnSpc>
                  <a:spcPct val="150000"/>
                </a:lnSpc>
              </a:pPr>
              <a:r>
                <a:rPr lang="en-US" altLang="zh-CN" sz="900" dirty="0" smtClean="0">
                  <a:solidFill>
                    <a:schemeClr val="bg1">
                      <a:lumMod val="65000"/>
                    </a:schemeClr>
                  </a:solidFill>
                  <a:latin typeface="Arial" panose="020B0604020202020204" pitchFamily="34" charset="0"/>
                  <a:ea typeface="微软雅黑" panose="020B0503020204020204" pitchFamily="34" charset="-122"/>
                  <a:cs typeface="+mn-ea"/>
                  <a:sym typeface="+mn-lt"/>
                </a:rPr>
                <a:t>https://liangliangtuwen.tmall.com</a:t>
              </a:r>
              <a:endParaRPr lang="en-US" altLang="zh-CN" sz="900" dirty="0" smtClean="0">
                <a:solidFill>
                  <a:schemeClr val="bg1">
                    <a:lumMod val="65000"/>
                  </a:schemeClr>
                </a:solidFill>
                <a:latin typeface="Arial" panose="020B0604020202020204" pitchFamily="34" charset="0"/>
                <a:ea typeface="微软雅黑" panose="020B0503020204020204" pitchFamily="34" charset="-122"/>
                <a:cs typeface="+mn-ea"/>
                <a:sym typeface="+mn-lt"/>
              </a:endParaRPr>
            </a:p>
            <a:p>
              <a:pPr algn="r">
                <a:lnSpc>
                  <a:spcPct val="150000"/>
                </a:lnSpc>
              </a:pP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16" name="文本框 66"/>
            <p:cNvSpPr txBox="1">
              <a:spLocks noChangeArrowheads="1"/>
            </p:cNvSpPr>
            <p:nvPr/>
          </p:nvSpPr>
          <p:spPr bwMode="auto">
            <a:xfrm>
              <a:off x="4780328" y="880115"/>
              <a:ext cx="1024405" cy="21890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bg1">
                      <a:lumMod val="65000"/>
                    </a:schemeClr>
                  </a:solidFill>
                  <a:ea typeface="微软雅黑" panose="020B0503020204020204" pitchFamily="34" charset="-122"/>
                </a:rPr>
                <a:t>请替换文字内容</a:t>
              </a:r>
              <a:endParaRPr lang="zh-CN" altLang="en-US" sz="1400" dirty="0">
                <a:solidFill>
                  <a:schemeClr val="bg1">
                    <a:lumMod val="65000"/>
                  </a:schemeClr>
                </a:solidFill>
                <a:ea typeface="微软雅黑" panose="020B0503020204020204" pitchFamily="34" charset="-122"/>
              </a:endParaRPr>
            </a:p>
          </p:txBody>
        </p:sp>
        <p:sp>
          <p:nvSpPr>
            <p:cNvPr id="17" name="任意多边形 16"/>
            <p:cNvSpPr/>
            <p:nvPr/>
          </p:nvSpPr>
          <p:spPr>
            <a:xfrm>
              <a:off x="5429107"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18" name="组合 7"/>
          <p:cNvGrpSpPr/>
          <p:nvPr/>
        </p:nvGrpSpPr>
        <p:grpSpPr bwMode="auto">
          <a:xfrm>
            <a:off x="6717407" y="4480421"/>
            <a:ext cx="3264840" cy="1178353"/>
            <a:chOff x="3484439" y="880115"/>
            <a:chExt cx="2320294" cy="838106"/>
          </a:xfrm>
        </p:grpSpPr>
        <p:sp>
          <p:nvSpPr>
            <p:cNvPr id="19" name="文本框 66"/>
            <p:cNvSpPr txBox="1">
              <a:spLocks noChangeArrowheads="1"/>
            </p:cNvSpPr>
            <p:nvPr/>
          </p:nvSpPr>
          <p:spPr bwMode="auto">
            <a:xfrm>
              <a:off x="3484439" y="1374629"/>
              <a:ext cx="2320294" cy="34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0" name="文本框 66"/>
            <p:cNvSpPr txBox="1">
              <a:spLocks noChangeArrowheads="1"/>
            </p:cNvSpPr>
            <p:nvPr/>
          </p:nvSpPr>
          <p:spPr bwMode="auto">
            <a:xfrm>
              <a:off x="3484439" y="880115"/>
              <a:ext cx="1024405" cy="218907"/>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bg1">
                      <a:lumMod val="65000"/>
                    </a:schemeClr>
                  </a:solidFill>
                  <a:ea typeface="微软雅黑" panose="020B0503020204020204" pitchFamily="34" charset="-122"/>
                </a:rPr>
                <a:t>请替换文字内容</a:t>
              </a:r>
              <a:endParaRPr lang="zh-CN" altLang="en-US" sz="1400" dirty="0">
                <a:solidFill>
                  <a:schemeClr val="bg1">
                    <a:lumMod val="65000"/>
                  </a:schemeClr>
                </a:solidFill>
                <a:ea typeface="微软雅黑" panose="020B0503020204020204" pitchFamily="34" charset="-122"/>
              </a:endParaRPr>
            </a:p>
          </p:txBody>
        </p:sp>
        <p:sp>
          <p:nvSpPr>
            <p:cNvPr id="21" name="任意多边形 20"/>
            <p:cNvSpPr/>
            <p:nvPr/>
          </p:nvSpPr>
          <p:spPr>
            <a:xfrm>
              <a:off x="3568080" y="1286573"/>
              <a:ext cx="287153" cy="70452"/>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endParaRPr lang="zh-CN" altLang="en-US"/>
            </a:p>
          </p:txBody>
        </p:sp>
      </p:gr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1"/>
                </a:solidFill>
                <a:cs typeface="+mn-ea"/>
                <a:sym typeface="+mn-lt"/>
              </a:rPr>
              <a:t>ADD RELATED TITLE WORDS</a:t>
            </a:r>
            <a:endParaRPr lang="zh-CN" altLang="en-US" sz="1400" dirty="0">
              <a:solidFill>
                <a:schemeClr val="accent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4000">
        <p14:gallery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5347665" y="2937360"/>
              <a:ext cx="1081710" cy="1044453"/>
            </a:xfrm>
            <a:prstGeom prst="rect">
              <a:avLst/>
            </a:prstGeom>
            <a:noFill/>
          </p:spPr>
          <p:txBody>
            <a:bodyPr wrap="square" rtlCol="0">
              <a:spAutoFit/>
            </a:bodyPr>
            <a:lstStyle/>
            <a:p>
              <a:pPr algn="ctr"/>
              <a:r>
                <a:rPr lang="en-US" altLang="zh-CN" sz="6185" spc="844" dirty="0" smtClean="0">
                  <a:solidFill>
                    <a:schemeClr val="bg1"/>
                  </a:solidFill>
                  <a:latin typeface="Agency FB" panose="020B0503020202020204" pitchFamily="34" charset="0"/>
                  <a:ea typeface="微软雅黑" panose="020B0503020204020204" pitchFamily="34" charset="-122"/>
                </a:rPr>
                <a:t>02</a:t>
              </a:r>
              <a:endParaRPr lang="zh-CN" altLang="en-US" sz="6185" spc="844" dirty="0">
                <a:solidFill>
                  <a:schemeClr val="bg1"/>
                </a:solidFill>
                <a:latin typeface="Agency FB" panose="020B0503020202020204" pitchFamily="34" charset="0"/>
                <a:ea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6555">
        <p14:gallery dir="l"/>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01</a:t>
              </a:r>
              <a:endParaRPr lang="zh-CN" altLang="en-US" sz="1830">
                <a:solidFill>
                  <a:schemeClr val="bg1"/>
                </a:solidFill>
              </a:endParaRPr>
            </a:p>
          </p:txBody>
        </p:sp>
      </p:grpSp>
      <p:grpSp>
        <p:nvGrpSpPr>
          <p:cNvPr id="27" name="组合 30"/>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dirty="0">
                  <a:solidFill>
                    <a:schemeClr val="bg1"/>
                  </a:solidFill>
                  <a:latin typeface="Helvetica" panose="020B0604020202020204" pitchFamily="34" charset="0"/>
                </a:rPr>
                <a:t>02</a:t>
              </a:r>
              <a:endParaRPr lang="zh-CN" altLang="en-US" sz="1830" dirty="0">
                <a:solidFill>
                  <a:schemeClr val="bg1"/>
                </a:solidFill>
              </a:endParaRPr>
            </a:p>
          </p:txBody>
        </p:sp>
      </p:grpSp>
      <p:grpSp>
        <p:nvGrpSpPr>
          <p:cNvPr id="28" name="组合 31"/>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03</a:t>
              </a:r>
              <a:endParaRPr lang="zh-CN" altLang="en-US" sz="1830">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4000">
        <p14:gallery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p:nvPr/>
        </p:nvSpPr>
        <p:spPr>
          <a:xfrm>
            <a:off x="6572145" y="2243255"/>
            <a:ext cx="4884557" cy="8032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p:nvPr/>
        </p:nvSpPr>
        <p:spPr>
          <a:xfrm>
            <a:off x="7076634" y="5862873"/>
            <a:ext cx="1776568" cy="38343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亮亮图文旗舰店</a:t>
            </a:r>
            <a:endParaRPr lang="zh-CN" altLang="en-US"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https://liangliangtuwen.tmall.com</a:t>
            </a:r>
            <a:endPar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78" name="文本框 77"/>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nvGraphicFramePr>
        <p:xfrm>
          <a:off x="1825773" y="2225084"/>
          <a:ext cx="2387606" cy="2388351"/>
        </p:xfrm>
        <a:graphic>
          <a:graphicData uri="http://schemas.openxmlformats.org/drawingml/2006/chart">
            <c:chart xmlns:c="http://schemas.openxmlformats.org/drawingml/2006/chart" xmlns:r="http://schemas.openxmlformats.org/officeDocument/2006/relationships" r:id="rId1"/>
          </a:graphicData>
        </a:graphic>
      </p:graphicFrame>
      <p:sp>
        <p:nvSpPr>
          <p:cNvPr id="64518" name="AutoShape 6"/>
          <p:cNvSpPr/>
          <p:nvPr/>
        </p:nvSpPr>
        <p:spPr bwMode="auto">
          <a:xfrm>
            <a:off x="2236143" y="2673506"/>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p:nvPr/>
        </p:nvSpPr>
        <p:spPr bwMode="auto">
          <a:xfrm>
            <a:off x="2109300"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p:nvPr/>
        </p:nvSpPr>
        <p:spPr bwMode="auto">
          <a:xfrm>
            <a:off x="2109300"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nvGraphicFramePr>
        <p:xfrm>
          <a:off x="4158913" y="2256421"/>
          <a:ext cx="2356269" cy="2356269"/>
        </p:xfrm>
        <a:graphic>
          <a:graphicData uri="http://schemas.openxmlformats.org/drawingml/2006/chart">
            <c:chart xmlns:c="http://schemas.openxmlformats.org/drawingml/2006/chart" xmlns:r="http://schemas.openxmlformats.org/officeDocument/2006/relationships" r:id="rId2"/>
          </a:graphicData>
        </a:graphic>
      </p:graphicFrame>
      <p:sp>
        <p:nvSpPr>
          <p:cNvPr id="64522" name="AutoShape 10"/>
          <p:cNvSpPr/>
          <p:nvPr/>
        </p:nvSpPr>
        <p:spPr bwMode="auto">
          <a:xfrm>
            <a:off x="4573758" y="2680221"/>
            <a:ext cx="1526576" cy="1527321"/>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p:nvPr/>
        </p:nvSpPr>
        <p:spPr bwMode="auto">
          <a:xfrm>
            <a:off x="4446916"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p:nvPr/>
        </p:nvSpPr>
        <p:spPr bwMode="auto">
          <a:xfrm>
            <a:off x="4446916"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nvGraphicFramePr>
        <p:xfrm>
          <a:off x="6423406" y="2254927"/>
          <a:ext cx="2359254" cy="2359254"/>
        </p:xfrm>
        <a:graphic>
          <a:graphicData uri="http://schemas.openxmlformats.org/drawingml/2006/chart">
            <c:chart xmlns:c="http://schemas.openxmlformats.org/drawingml/2006/chart" xmlns:r="http://schemas.openxmlformats.org/officeDocument/2006/relationships" r:id="rId3"/>
          </a:graphicData>
        </a:graphic>
      </p:graphicFrame>
      <p:sp>
        <p:nvSpPr>
          <p:cNvPr id="64526" name="AutoShape 14"/>
          <p:cNvSpPr/>
          <p:nvPr/>
        </p:nvSpPr>
        <p:spPr bwMode="auto">
          <a:xfrm>
            <a:off x="6839000" y="2680221"/>
            <a:ext cx="1527321" cy="1527321"/>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p:nvPr/>
        </p:nvSpPr>
        <p:spPr bwMode="auto">
          <a:xfrm>
            <a:off x="6712903"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p:nvPr/>
        </p:nvSpPr>
        <p:spPr bwMode="auto">
          <a:xfrm>
            <a:off x="6712903"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nvGraphicFramePr>
        <p:xfrm>
          <a:off x="8645372" y="2222098"/>
          <a:ext cx="2424913" cy="2424913"/>
        </p:xfrm>
        <a:graphic>
          <a:graphicData uri="http://schemas.openxmlformats.org/drawingml/2006/chart">
            <c:chart xmlns:c="http://schemas.openxmlformats.org/drawingml/2006/chart" xmlns:r="http://schemas.openxmlformats.org/officeDocument/2006/relationships" r:id="rId4"/>
          </a:graphicData>
        </a:graphic>
      </p:graphicFrame>
      <p:sp>
        <p:nvSpPr>
          <p:cNvPr id="64530" name="AutoShape 18"/>
          <p:cNvSpPr/>
          <p:nvPr/>
        </p:nvSpPr>
        <p:spPr bwMode="auto">
          <a:xfrm>
            <a:off x="9094541" y="2663060"/>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p:nvPr/>
        </p:nvSpPr>
        <p:spPr bwMode="auto">
          <a:xfrm>
            <a:off x="8967698"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p:nvPr/>
        </p:nvSpPr>
        <p:spPr bwMode="auto">
          <a:xfrm>
            <a:off x="8967698"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00"/>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533" name="Group 21"/>
          <p:cNvGrpSpPr/>
          <p:nvPr/>
        </p:nvGrpSpPr>
        <p:grpSpPr bwMode="auto">
          <a:xfrm>
            <a:off x="2753209" y="3197286"/>
            <a:ext cx="7353826" cy="459614"/>
            <a:chOff x="0" y="-1"/>
            <a:chExt cx="15646569" cy="977781"/>
          </a:xfrm>
        </p:grpSpPr>
        <p:sp>
          <p:nvSpPr>
            <p:cNvPr id="64534" name="AutoShape 22"/>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p:stCondLst>
                              <p:cond delay="7200"/>
                            </p:stCondLst>
                            <p:childTnLst>
                              <p:par>
                                <p:cTn id="65" presetID="2" presetClass="entr" presetSubtype="4" fill="hold" nodeType="afterEffect">
                                  <p:stCondLst>
                                    <p:cond delay="0"/>
                                  </p:stCondLst>
                                  <p:childTnLst>
                                    <p:set>
                                      <p:cBhvr>
                                        <p:cTn id="66" dur="1" fill="hold">
                                          <p:stCondLst>
                                            <p:cond delay="0"/>
                                          </p:stCondLst>
                                        </p:cTn>
                                        <p:tgtEl>
                                          <p:spTgt spid="64533"/>
                                        </p:tgtEl>
                                        <p:attrNameLst>
                                          <p:attrName>style.visibility</p:attrName>
                                        </p:attrNameLst>
                                      </p:cBhvr>
                                      <p:to>
                                        <p:strVal val="visible"/>
                                      </p:to>
                                    </p:set>
                                    <p:anim calcmode="lin" valueType="num">
                                      <p:cBhvr additive="base">
                                        <p:cTn id="67" dur="500" fill="hold"/>
                                        <p:tgtEl>
                                          <p:spTgt spid="64533"/>
                                        </p:tgtEl>
                                        <p:attrNameLst>
                                          <p:attrName>ppt_x</p:attrName>
                                        </p:attrNameLst>
                                      </p:cBhvr>
                                      <p:tavLst>
                                        <p:tav tm="0">
                                          <p:val>
                                            <p:strVal val="#ppt_x"/>
                                          </p:val>
                                        </p:tav>
                                        <p:tav tm="100000">
                                          <p:val>
                                            <p:strVal val="#ppt_x"/>
                                          </p:val>
                                        </p:tav>
                                      </p:tavLst>
                                    </p:anim>
                                    <p:anim calcmode="lin" valueType="num">
                                      <p:cBhvr additive="base">
                                        <p:cTn id="68" dur="500" fill="hold"/>
                                        <p:tgtEl>
                                          <p:spTgt spid="64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5347665" y="2937360"/>
              <a:ext cx="1081710" cy="1044453"/>
            </a:xfrm>
            <a:prstGeom prst="rect">
              <a:avLst/>
            </a:prstGeom>
            <a:noFill/>
          </p:spPr>
          <p:txBody>
            <a:bodyPr wrap="square" rtlCol="0">
              <a:spAutoFit/>
            </a:bodyPr>
            <a:lstStyle/>
            <a:p>
              <a:pPr algn="ctr"/>
              <a:r>
                <a:rPr lang="en-US" altLang="zh-CN" sz="6185" spc="844" dirty="0" smtClean="0">
                  <a:solidFill>
                    <a:schemeClr val="bg1"/>
                  </a:solidFill>
                  <a:latin typeface="Agency FB" panose="020B0503020202020204" pitchFamily="34" charset="0"/>
                  <a:ea typeface="微软雅黑" panose="020B0503020204020204" pitchFamily="34" charset="-122"/>
                </a:rPr>
                <a:t>03</a:t>
              </a:r>
              <a:endParaRPr lang="zh-CN" altLang="en-US" sz="6185" spc="844" dirty="0">
                <a:solidFill>
                  <a:schemeClr val="bg1"/>
                </a:solidFill>
                <a:latin typeface="Agency FB" panose="020B0503020202020204" pitchFamily="34" charset="0"/>
                <a:ea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6555">
        <p14:gallery dir="l"/>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p:nvPr/>
        </p:nvGrpSpPr>
        <p:grpSpPr bwMode="auto">
          <a:xfrm>
            <a:off x="2382217" y="2009070"/>
            <a:ext cx="732194" cy="732194"/>
            <a:chOff x="0" y="0"/>
            <a:chExt cx="520701" cy="520701"/>
          </a:xfrm>
        </p:grpSpPr>
        <p:sp>
          <p:nvSpPr>
            <p:cNvPr id="20486"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lstStyle/>
            <a:p>
              <a:pPr>
                <a:defRPr/>
              </a:pPr>
              <a:endParaRPr lang="es-ES" sz="2670">
                <a:cs typeface="Calibri" panose="020F0502020204030204" pitchFamily="34" charset="0"/>
              </a:endParaRPr>
            </a:p>
          </p:txBody>
        </p:sp>
        <p:sp>
          <p:nvSpPr>
            <p:cNvPr id="20487"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p:spPr>
          <p:txBody>
            <a:bodyPr lIns="0" tIns="0" rIns="0" bIns="0"/>
            <a:lstStyle/>
            <a:p>
              <a:pPr>
                <a:defRPr/>
              </a:pPr>
              <a:endParaRPr lang="es-ES" sz="2670">
                <a:cs typeface="Calibri" panose="020F0502020204030204" pitchFamily="34" charset="0"/>
              </a:endParaRPr>
            </a:p>
          </p:txBody>
        </p:sp>
        <p:sp>
          <p:nvSpPr>
            <p:cNvPr id="20488"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p:spPr>
          <p:txBody>
            <a:bodyPr lIns="0" tIns="0" rIns="0" bIns="0"/>
            <a:lstStyle/>
            <a:p>
              <a:pPr>
                <a:defRPr/>
              </a:pPr>
              <a:endParaRPr lang="es-ES" sz="2670">
                <a:cs typeface="Calibri" panose="020F0502020204030204" pitchFamily="34" charset="0"/>
              </a:endParaRPr>
            </a:p>
          </p:txBody>
        </p:sp>
        <p:sp>
          <p:nvSpPr>
            <p:cNvPr id="20489"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p:spPr>
          <p:txBody>
            <a:bodyPr lIns="0" tIns="0" rIns="0" bIns="0"/>
            <a:lstStyle/>
            <a:p>
              <a:pPr>
                <a:defRPr/>
              </a:pPr>
              <a:endParaRPr lang="es-ES" sz="2670">
                <a:cs typeface="Calibri" panose="020F0502020204030204" pitchFamily="34" charset="0"/>
              </a:endParaRPr>
            </a:p>
          </p:txBody>
        </p:sp>
      </p:grpSp>
      <p:grpSp>
        <p:nvGrpSpPr>
          <p:cNvPr id="20490" name="Group 10"/>
          <p:cNvGrpSpPr/>
          <p:nvPr/>
        </p:nvGrpSpPr>
        <p:grpSpPr bwMode="auto">
          <a:xfrm>
            <a:off x="2366590" y="4259227"/>
            <a:ext cx="734427" cy="732194"/>
            <a:chOff x="-1" y="0"/>
            <a:chExt cx="522289" cy="520701"/>
          </a:xfrm>
        </p:grpSpPr>
        <p:sp>
          <p:nvSpPr>
            <p:cNvPr id="2"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0" tIns="0" rIns="0" bIns="0"/>
            <a:lstStyle/>
            <a:p>
              <a:pPr>
                <a:defRPr/>
              </a:pPr>
              <a:endParaRPr lang="es-ES" sz="2670">
                <a:cs typeface="Calibri" panose="020F0502020204030204" pitchFamily="34" charset="0"/>
              </a:endParaRPr>
            </a:p>
          </p:txBody>
        </p:sp>
        <p:sp>
          <p:nvSpPr>
            <p:cNvPr id="20492"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p:spPr>
          <p:txBody>
            <a:bodyPr lIns="0" tIns="0" rIns="0" bIns="0"/>
            <a:lstStyle/>
            <a:p>
              <a:pPr>
                <a:defRPr/>
              </a:pPr>
              <a:endParaRPr lang="es-ES" sz="2670">
                <a:cs typeface="Calibri" panose="020F0502020204030204" pitchFamily="34" charset="0"/>
              </a:endParaRPr>
            </a:p>
          </p:txBody>
        </p:sp>
        <p:sp>
          <p:nvSpPr>
            <p:cNvPr id="20493"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p:spPr>
          <p:txBody>
            <a:bodyPr lIns="0" tIns="0" rIns="0" bIns="0"/>
            <a:lstStyle/>
            <a:p>
              <a:pPr>
                <a:defRPr/>
              </a:pPr>
              <a:endParaRPr lang="es-ES" sz="2670">
                <a:cs typeface="Calibri" panose="020F0502020204030204" pitchFamily="34" charset="0"/>
              </a:endParaRPr>
            </a:p>
          </p:txBody>
        </p:sp>
        <p:sp>
          <p:nvSpPr>
            <p:cNvPr id="20494"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p:spPr>
          <p:txBody>
            <a:bodyPr lIns="0" tIns="0" rIns="0" bIns="0"/>
            <a:lstStyle/>
            <a:p>
              <a:pPr>
                <a:defRPr/>
              </a:pPr>
              <a:endParaRPr lang="es-ES" sz="2670">
                <a:cs typeface="Calibri" panose="020F0502020204030204" pitchFamily="34" charset="0"/>
              </a:endParaRPr>
            </a:p>
          </p:txBody>
        </p:sp>
      </p:grpSp>
      <p:grpSp>
        <p:nvGrpSpPr>
          <p:cNvPr id="20495" name="Group 15"/>
          <p:cNvGrpSpPr/>
          <p:nvPr/>
        </p:nvGrpSpPr>
        <p:grpSpPr bwMode="auto">
          <a:xfrm>
            <a:off x="9429585" y="2009070"/>
            <a:ext cx="732194" cy="732194"/>
            <a:chOff x="0" y="0"/>
            <a:chExt cx="520701" cy="520701"/>
          </a:xfrm>
        </p:grpSpPr>
        <p:sp>
          <p:nvSpPr>
            <p:cNvPr id="20496"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0" tIns="0" rIns="0" bIns="0"/>
            <a:lstStyle/>
            <a:p>
              <a:pPr>
                <a:defRPr/>
              </a:pPr>
              <a:endParaRPr lang="es-ES" sz="2670">
                <a:cs typeface="Calibri" panose="020F0502020204030204" pitchFamily="34" charset="0"/>
              </a:endParaRPr>
            </a:p>
          </p:txBody>
        </p:sp>
        <p:sp>
          <p:nvSpPr>
            <p:cNvPr id="20497"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p:spPr>
          <p:txBody>
            <a:bodyPr lIns="0" tIns="0" rIns="0" bIns="0"/>
            <a:lstStyle/>
            <a:p>
              <a:pPr>
                <a:defRPr/>
              </a:pPr>
              <a:endParaRPr lang="es-ES" sz="2670">
                <a:cs typeface="Calibri" panose="020F0502020204030204" pitchFamily="34" charset="0"/>
              </a:endParaRPr>
            </a:p>
          </p:txBody>
        </p:sp>
        <p:sp>
          <p:nvSpPr>
            <p:cNvPr id="20498"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p:spPr>
          <p:txBody>
            <a:bodyPr lIns="0" tIns="0" rIns="0" bIns="0"/>
            <a:lstStyle/>
            <a:p>
              <a:pPr>
                <a:defRPr/>
              </a:pPr>
              <a:endParaRPr lang="es-ES" sz="2670">
                <a:cs typeface="Calibri" panose="020F0502020204030204" pitchFamily="34" charset="0"/>
              </a:endParaRPr>
            </a:p>
          </p:txBody>
        </p:sp>
        <p:sp>
          <p:nvSpPr>
            <p:cNvPr id="20499"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p:spPr>
          <p:txBody>
            <a:bodyPr lIns="0" tIns="0" rIns="0" bIns="0"/>
            <a:lstStyle/>
            <a:p>
              <a:pPr>
                <a:defRPr/>
              </a:pPr>
              <a:endParaRPr lang="es-ES" sz="2670">
                <a:cs typeface="Calibri" panose="020F0502020204030204" pitchFamily="34" charset="0"/>
              </a:endParaRPr>
            </a:p>
          </p:txBody>
        </p:sp>
        <p:sp>
          <p:nvSpPr>
            <p:cNvPr id="20500"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p:spPr>
          <p:txBody>
            <a:bodyPr lIns="0" tIns="0" rIns="0" bIns="0"/>
            <a:lstStyle/>
            <a:p>
              <a:pPr>
                <a:defRPr/>
              </a:pPr>
              <a:endParaRPr lang="es-ES" sz="2670">
                <a:cs typeface="Calibri" panose="020F0502020204030204" pitchFamily="34" charset="0"/>
              </a:endParaRPr>
            </a:p>
          </p:txBody>
        </p:sp>
      </p:grpSp>
      <p:grpSp>
        <p:nvGrpSpPr>
          <p:cNvPr id="20501" name="Group 21"/>
          <p:cNvGrpSpPr/>
          <p:nvPr/>
        </p:nvGrpSpPr>
        <p:grpSpPr bwMode="auto">
          <a:xfrm>
            <a:off x="9427354" y="4256995"/>
            <a:ext cx="747820" cy="747820"/>
            <a:chOff x="-1" y="-1"/>
            <a:chExt cx="530228" cy="530228"/>
          </a:xfrm>
        </p:grpSpPr>
        <p:sp>
          <p:nvSpPr>
            <p:cNvPr id="3"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0" tIns="0" rIns="0" bIns="0"/>
            <a:lstStyle/>
            <a:p>
              <a:pPr>
                <a:defRPr/>
              </a:pPr>
              <a:endParaRPr lang="es-ES" sz="2670">
                <a:cs typeface="Calibri" panose="020F0502020204030204" pitchFamily="34" charset="0"/>
              </a:endParaRPr>
            </a:p>
          </p:txBody>
        </p:sp>
        <p:sp>
          <p:nvSpPr>
            <p:cNvPr id="20503"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p:spPr>
          <p:txBody>
            <a:bodyPr lIns="0" tIns="0" rIns="0" bIns="0"/>
            <a:lstStyle/>
            <a:p>
              <a:pPr>
                <a:defRPr/>
              </a:pPr>
              <a:endParaRPr lang="es-ES" sz="2670">
                <a:cs typeface="Calibri" panose="020F0502020204030204" pitchFamily="34" charset="0"/>
              </a:endParaRPr>
            </a:p>
          </p:txBody>
        </p:sp>
        <p:sp>
          <p:nvSpPr>
            <p:cNvPr id="20504"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p:spPr>
          <p:txBody>
            <a:bodyPr lIns="0" tIns="0" rIns="0" bIns="0"/>
            <a:lstStyle/>
            <a:p>
              <a:pPr>
                <a:defRPr/>
              </a:pPr>
              <a:endParaRPr lang="es-ES" sz="2670">
                <a:cs typeface="Calibri" panose="020F0502020204030204" pitchFamily="34" charset="0"/>
              </a:endParaRPr>
            </a:p>
          </p:txBody>
        </p:sp>
      </p:grpSp>
      <p:grpSp>
        <p:nvGrpSpPr>
          <p:cNvPr id="20505" name="Group 25"/>
          <p:cNvGrpSpPr/>
          <p:nvPr/>
        </p:nvGrpSpPr>
        <p:grpSpPr bwMode="auto">
          <a:xfrm>
            <a:off x="4514063" y="1732264"/>
            <a:ext cx="3515872" cy="4562820"/>
            <a:chOff x="-1" y="0"/>
            <a:chExt cx="2500315" cy="3244407"/>
          </a:xfrm>
        </p:grpSpPr>
        <p:grpSp>
          <p:nvGrpSpPr>
            <p:cNvPr id="20502" name="Group 27"/>
            <p:cNvGrpSpPr/>
            <p:nvPr/>
          </p:nvGrpSpPr>
          <p:grpSpPr bwMode="auto">
            <a:xfrm>
              <a:off x="-1" y="0"/>
              <a:ext cx="2500315" cy="3244407"/>
              <a:chOff x="-1" y="0"/>
              <a:chExt cx="2500315" cy="3244407"/>
            </a:xfrm>
          </p:grpSpPr>
          <p:sp>
            <p:nvSpPr>
              <p:cNvPr id="20508" name="AutoShape 28"/>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p:spPr>
            <p:txBody>
              <a:bodyPr lIns="0" tIns="0" rIns="0" bIns="0"/>
              <a:lstStyle/>
              <a:p>
                <a:pPr>
                  <a:defRPr/>
                </a:pPr>
                <a:endParaRPr lang="es-ES" sz="2670">
                  <a:cs typeface="Calibri" panose="020F0502020204030204" pitchFamily="34" charset="0"/>
                </a:endParaRPr>
              </a:p>
            </p:txBody>
          </p:sp>
          <p:sp>
            <p:nvSpPr>
              <p:cNvPr id="20509" name="AutoShape 29"/>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2670">
                  <a:cs typeface="Calibri" panose="020F0502020204030204" pitchFamily="34" charset="0"/>
                </a:endParaRPr>
              </a:p>
            </p:txBody>
          </p:sp>
          <p:sp>
            <p:nvSpPr>
              <p:cNvPr id="20510" name="AutoShape 30"/>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2670">
                  <a:cs typeface="Calibri" panose="020F0502020204030204" pitchFamily="34" charset="0"/>
                </a:endParaRPr>
              </a:p>
            </p:txBody>
          </p:sp>
        </p:grpSp>
        <p:sp>
          <p:nvSpPr>
            <p:cNvPr id="20511" name="AutoShape 31"/>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grpSp>
      <p:sp>
        <p:nvSpPr>
          <p:cNvPr id="4" name="矩形 3"/>
          <p:cNvSpPr/>
          <p:nvPr/>
        </p:nvSpPr>
        <p:spPr>
          <a:xfrm>
            <a:off x="4845199" y="2140776"/>
            <a:ext cx="2880320" cy="37636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12" name="Group 32"/>
          <p:cNvGrpSpPr/>
          <p:nvPr/>
        </p:nvGrpSpPr>
        <p:grpSpPr bwMode="auto">
          <a:xfrm>
            <a:off x="5043119" y="5116430"/>
            <a:ext cx="1073735" cy="2116220"/>
            <a:chOff x="0" y="0"/>
            <a:chExt cx="762745" cy="1504951"/>
          </a:xfrm>
        </p:grpSpPr>
        <p:sp>
          <p:nvSpPr>
            <p:cNvPr id="20513" name="AutoShape 33"/>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p:spPr>
          <p:txBody>
            <a:bodyPr lIns="0" tIns="0" rIns="0" bIns="0"/>
            <a:lstStyle/>
            <a:p>
              <a:pPr>
                <a:defRPr/>
              </a:pPr>
              <a:endParaRPr lang="es-ES" sz="2670">
                <a:cs typeface="Calibri" panose="020F0502020204030204" pitchFamily="34" charset="0"/>
              </a:endParaRPr>
            </a:p>
          </p:txBody>
        </p:sp>
        <p:sp>
          <p:nvSpPr>
            <p:cNvPr id="20514" name="AutoShape 34"/>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p:spPr>
          <p:txBody>
            <a:bodyPr lIns="0" tIns="0" rIns="0" bIns="0"/>
            <a:lstStyle/>
            <a:p>
              <a:pPr>
                <a:defRPr/>
              </a:pPr>
              <a:endParaRPr lang="es-ES" sz="2670">
                <a:cs typeface="Calibri" panose="020F0502020204030204" pitchFamily="34" charset="0"/>
              </a:endParaRPr>
            </a:p>
          </p:txBody>
        </p:sp>
      </p:grpSp>
      <p:sp>
        <p:nvSpPr>
          <p:cNvPr id="45" name="TextBox 15"/>
          <p:cNvSpPr txBox="1"/>
          <p:nvPr/>
        </p:nvSpPr>
        <p:spPr>
          <a:xfrm>
            <a:off x="1058098" y="32033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6"/>
          <p:cNvSpPr txBox="1"/>
          <p:nvPr/>
        </p:nvSpPr>
        <p:spPr>
          <a:xfrm>
            <a:off x="1951825" y="28825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6"/>
          <p:cNvSpPr txBox="1"/>
          <p:nvPr/>
        </p:nvSpPr>
        <p:spPr>
          <a:xfrm>
            <a:off x="9124845" y="28825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1058098" y="55655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6"/>
          <p:cNvSpPr txBox="1"/>
          <p:nvPr/>
        </p:nvSpPr>
        <p:spPr>
          <a:xfrm>
            <a:off x="1951825" y="52447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6"/>
          <p:cNvSpPr txBox="1"/>
          <p:nvPr/>
        </p:nvSpPr>
        <p:spPr>
          <a:xfrm>
            <a:off x="9124845" y="52447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1" name="文本框 40"/>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49"/>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49"/>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49"/>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899"/>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80950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6" name="矩形 35"/>
          <p:cNvSpPr/>
          <p:nvPr/>
        </p:nvSpPr>
        <p:spPr>
          <a:xfrm>
            <a:off x="8730251" y="163861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20" name="矩形 19"/>
          <p:cNvSpPr/>
          <p:nvPr/>
        </p:nvSpPr>
        <p:spPr>
          <a:xfrm>
            <a:off x="8729863" y="1638617"/>
            <a:ext cx="2502984" cy="258888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
          <p:cNvSpPr/>
          <p:nvPr/>
        </p:nvSpPr>
        <p:spPr>
          <a:xfrm rot="765310">
            <a:off x="4827441" y="1429770"/>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4" name="矩形 33"/>
          <p:cNvSpPr/>
          <p:nvPr/>
        </p:nvSpPr>
        <p:spPr>
          <a:xfrm>
            <a:off x="5102279" y="1621554"/>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19" name="矩形 18"/>
          <p:cNvSpPr/>
          <p:nvPr/>
        </p:nvSpPr>
        <p:spPr>
          <a:xfrm>
            <a:off x="5092142" y="1606675"/>
            <a:ext cx="2502984" cy="262082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
          <p:cNvSpPr/>
          <p:nvPr/>
        </p:nvSpPr>
        <p:spPr>
          <a:xfrm rot="1321971">
            <a:off x="1573547" y="133628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1" fmla="*/ 424422 w 2801257"/>
              <a:gd name="connsiteY0-2" fmla="*/ 313631 h 3802743"/>
              <a:gd name="connsiteX1-3" fmla="*/ 2801257 w 2801257"/>
              <a:gd name="connsiteY1-4" fmla="*/ 0 h 3802743"/>
              <a:gd name="connsiteX2-5" fmla="*/ 2801257 w 2801257"/>
              <a:gd name="connsiteY2-6" fmla="*/ 3802743 h 3802743"/>
              <a:gd name="connsiteX3-7" fmla="*/ 0 w 2801257"/>
              <a:gd name="connsiteY3-8" fmla="*/ 3802743 h 3802743"/>
              <a:gd name="connsiteX4-9" fmla="*/ 424422 w 2801257"/>
              <a:gd name="connsiteY4-10" fmla="*/ 313631 h 3802743"/>
              <a:gd name="connsiteX0-11" fmla="*/ 424422 w 3256770"/>
              <a:gd name="connsiteY0-12" fmla="*/ 313631 h 3806294"/>
              <a:gd name="connsiteX1-13" fmla="*/ 2801257 w 3256770"/>
              <a:gd name="connsiteY1-14" fmla="*/ 0 h 3806294"/>
              <a:gd name="connsiteX2-15" fmla="*/ 3256770 w 3256770"/>
              <a:gd name="connsiteY2-16" fmla="*/ 3806294 h 3806294"/>
              <a:gd name="connsiteX3-17" fmla="*/ 0 w 3256770"/>
              <a:gd name="connsiteY3-18" fmla="*/ 3802743 h 3806294"/>
              <a:gd name="connsiteX4-19" fmla="*/ 424422 w 3256770"/>
              <a:gd name="connsiteY4-20" fmla="*/ 313631 h 38062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1434542" y="1621554"/>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240">
              <a:defRPr/>
            </a:pPr>
            <a:endParaRPr lang="zh-CN" altLang="en-US" sz="2530" kern="0">
              <a:solidFill>
                <a:sysClr val="window" lastClr="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1941896"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9"/>
          <p:cNvGrpSpPr/>
          <p:nvPr/>
        </p:nvGrpSpPr>
        <p:grpSpPr bwMode="auto">
          <a:xfrm>
            <a:off x="1704651" y="5021248"/>
            <a:ext cx="9319618" cy="1835506"/>
            <a:chOff x="1160463" y="2796138"/>
            <a:chExt cx="9421420" cy="1305101"/>
          </a:xfrm>
        </p:grpSpPr>
        <p:sp>
          <p:nvSpPr>
            <p:cNvPr id="17" name="Text Box 11"/>
            <p:cNvSpPr txBox="1">
              <a:spLocks noChangeArrowheads="1"/>
            </p:cNvSpPr>
            <p:nvPr/>
          </p:nvSpPr>
          <p:spPr bwMode="auto">
            <a:xfrm>
              <a:off x="1160463" y="2796138"/>
              <a:ext cx="1833524" cy="3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8"/>
            <p:cNvSpPr>
              <a:spLocks noChangeArrowheads="1"/>
            </p:cNvSpPr>
            <p:nvPr/>
          </p:nvSpPr>
          <p:spPr bwMode="auto">
            <a:xfrm>
              <a:off x="1160463" y="3132696"/>
              <a:ext cx="9421420" cy="96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直</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接复制你的内容到此。请替换文字内容，点击添加相关标题文字，修改文字内容，也可以直接复制你的内容到此。请替换文字内容，点击添加相关标题文字，修改文字内容，也可以直接复制你的内容到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此亮亮图文旗舰店</a:t>
              </a:r>
              <a:endPar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endPar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spcBef>
                  <a:spcPts val="0"/>
                </a:spcBef>
                <a:spcAft>
                  <a:spcPts val="0"/>
                </a:spcAft>
              </a:pP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1552"/>
            <a:ext cx="2502984" cy="26208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629314"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9217340"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0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0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0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75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25119" y="2104157"/>
            <a:ext cx="5064342" cy="3573719"/>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27196" tIns="627187" rIns="627196" bIns="627187" numCol="1" spcCol="1270" anchor="ctr" anchorCtr="0">
              <a:noAutofit/>
            </a:bodyPr>
            <a:lstStyle/>
            <a:p>
              <a:pPr algn="ctr" defTabSz="2437130">
                <a:lnSpc>
                  <a:spcPct val="120000"/>
                </a:lnSpc>
                <a:spcAft>
                  <a:spcPct val="35000"/>
                </a:spcAft>
              </a:pPr>
              <a:endParaRPr lang="id-ID" sz="548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250">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250">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7727814" y="4549425"/>
            <a:ext cx="574175" cy="574191"/>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p:nvPr/>
        </p:nvSpPr>
        <p:spPr>
          <a:xfrm>
            <a:off x="1907590" y="36299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3500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p:nvPr/>
        </p:nvSpPr>
        <p:spPr>
          <a:xfrm>
            <a:off x="5392863" y="60683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644813" y="5788482"/>
            <a:ext cx="156912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p:nvPr/>
        </p:nvSpPr>
        <p:spPr>
          <a:xfrm>
            <a:off x="9286290" y="27282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24483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1000"/>
                                        <p:tgtEl>
                                          <p:spTgt spid="6"/>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00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p:spPr>
        <p:txBody>
          <a:bodyPr lIns="0" tIns="0" rIns="0" bIns="0" anchor="ctr"/>
          <a:lstStyle/>
          <a:p>
            <a:pPr>
              <a:lnSpc>
                <a:spcPct val="100000"/>
              </a:lnSpc>
              <a:defRPr/>
            </a:pPr>
            <a:endParaRPr lang="es-ES" sz="1685">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1"/>
          </a:graphicData>
        </a:graphic>
      </p:graphicFrame>
      <p:sp>
        <p:nvSpPr>
          <p:cNvPr id="69644" name="AutoShape 12"/>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2"/>
          </a:graphicData>
        </a:graphic>
      </p:graphicFrame>
      <p:sp>
        <p:nvSpPr>
          <p:cNvPr id="69646" name="AutoShape 14"/>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8" name="AutoShape 16"/>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4"/>
          </a:graphicData>
        </a:graphic>
      </p:graphicFrame>
      <p:sp>
        <p:nvSpPr>
          <p:cNvPr id="69650" name="AutoShape 18"/>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52" name="AutoShape 20"/>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6"/>
          </a:graphicData>
        </a:graphic>
      </p:graphicFrame>
      <p:sp>
        <p:nvSpPr>
          <p:cNvPr id="69654" name="AutoShape 22"/>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ln>
          <a:effectLst/>
        </p:spPr>
        <p:txBody>
          <a:bodyPr lIns="0" tIns="0" rIns="0" bIns="0" anchor="ctr"/>
          <a:lstStyle/>
          <a:p>
            <a:pPr defTabSz="307975">
              <a:defRPr/>
            </a:pPr>
            <a:endParaRPr lang="es-ES" sz="211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5"/>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39" name="文本框 38"/>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589" y="895"/>
            <a:ext cx="12855223" cy="723086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rot="10800000">
            <a:off x="9669157" y="447"/>
            <a:ext cx="3188446" cy="1221900"/>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351317" y="5340549"/>
            <a:ext cx="1652834" cy="103919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5400000">
            <a:off x="-497425" y="6089159"/>
            <a:ext cx="2406341" cy="1512956"/>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11955504" y="6361720"/>
            <a:ext cx="1154513" cy="725885"/>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a:off x="11423283" y="5074069"/>
            <a:ext cx="1808056" cy="1136794"/>
          </a:xfrm>
          <a:prstGeom prst="triangle">
            <a:avLst/>
          </a:prstGeom>
          <a:solidFill>
            <a:srgbClr val="1D5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634304" y="1895192"/>
            <a:ext cx="4617451" cy="3644755"/>
            <a:chOff x="3633957" y="1894978"/>
            <a:chExt cx="4618021" cy="3645205"/>
          </a:xfrm>
        </p:grpSpPr>
        <p:sp>
          <p:nvSpPr>
            <p:cNvPr id="44" name="菱形 43"/>
            <p:cNvSpPr/>
            <p:nvPr/>
          </p:nvSpPr>
          <p:spPr>
            <a:xfrm>
              <a:off x="4120365" y="1894978"/>
              <a:ext cx="3645205" cy="3645205"/>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p:nvPr/>
          </p:nvSpPr>
          <p:spPr>
            <a:xfrm>
              <a:off x="3633957"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菱形 45"/>
            <p:cNvSpPr/>
            <p:nvPr/>
          </p:nvSpPr>
          <p:spPr>
            <a:xfrm>
              <a:off x="4644149" y="1913666"/>
              <a:ext cx="3607829" cy="3607829"/>
            </a:xfrm>
            <a:prstGeom prst="diamond">
              <a:avLst/>
            </a:prstGeom>
            <a:noFill/>
            <a:ln w="9525">
              <a:solidFill>
                <a:srgbClr val="1D5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菱形 46"/>
            <p:cNvSpPr/>
            <p:nvPr/>
          </p:nvSpPr>
          <p:spPr>
            <a:xfrm>
              <a:off x="4785134" y="2559748"/>
              <a:ext cx="2315666" cy="2315666"/>
            </a:xfrm>
            <a:prstGeom prst="diamond">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5347665" y="2937360"/>
              <a:ext cx="1081710" cy="1044453"/>
            </a:xfrm>
            <a:prstGeom prst="rect">
              <a:avLst/>
            </a:prstGeom>
            <a:noFill/>
          </p:spPr>
          <p:txBody>
            <a:bodyPr wrap="square" rtlCol="0">
              <a:spAutoFit/>
            </a:bodyPr>
            <a:lstStyle/>
            <a:p>
              <a:pPr algn="ctr"/>
              <a:r>
                <a:rPr lang="en-US" altLang="zh-CN" sz="6185" spc="844" dirty="0" smtClean="0">
                  <a:solidFill>
                    <a:schemeClr val="bg1"/>
                  </a:solidFill>
                  <a:latin typeface="Agency FB" panose="020B0503020202020204" pitchFamily="34" charset="0"/>
                  <a:ea typeface="微软雅黑" panose="020B0503020204020204" pitchFamily="34" charset="-122"/>
                </a:rPr>
                <a:t>04</a:t>
              </a:r>
              <a:endParaRPr lang="zh-CN" altLang="en-US" sz="6185" spc="844" dirty="0">
                <a:solidFill>
                  <a:schemeClr val="bg1"/>
                </a:solidFill>
                <a:latin typeface="Agency FB" panose="020B0503020202020204" pitchFamily="34" charset="0"/>
                <a:ea typeface="微软雅黑" panose="020B0503020204020204" pitchFamily="34" charset="-122"/>
              </a:endParaRPr>
            </a:p>
          </p:txBody>
        </p:sp>
        <p:sp>
          <p:nvSpPr>
            <p:cNvPr id="49" name="文字1"/>
            <p:cNvSpPr txBox="1"/>
            <p:nvPr/>
          </p:nvSpPr>
          <p:spPr>
            <a:xfrm>
              <a:off x="5174187" y="3814902"/>
              <a:ext cx="1569660"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6555">
        <p14:gallery dir="l"/>
      </p:transition>
    </mc:Choice>
    <mc:Fallback>
      <p:transition spd="slow" advTm="65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14:presetBounceEnd="2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20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20000">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14:bounceEnd="2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0000">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14:bounceEnd="20000">
                                          <p:cBhvr additive="base">
                                            <p:cTn id="21" dur="500" fill="hold"/>
                                            <p:tgtEl>
                                              <p:spTgt spid="7"/>
                                            </p:tgtEl>
                                            <p:attrNameLst>
                                              <p:attrName>ppt_x</p:attrName>
                                            </p:attrNameLst>
                                          </p:cBhvr>
                                          <p:tavLst>
                                            <p:tav tm="0">
                                              <p:val>
                                                <p:strVal val="1+#ppt_w/2"/>
                                              </p:val>
                                            </p:tav>
                                            <p:tav tm="100000">
                                              <p:val>
                                                <p:strVal val="#ppt_x"/>
                                              </p:val>
                                            </p:tav>
                                          </p:tavLst>
                                        </p:anim>
                                        <p:anim calcmode="lin" valueType="num" p14:bounceEnd="20000">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20000">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14:bounceEnd="2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14:presetBounceEnd="20000">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14:bounceEnd="20000">
                                          <p:cBhvr additive="base">
                                            <p:cTn id="29" dur="500" fill="hold"/>
                                            <p:tgtEl>
                                              <p:spTgt spid="2"/>
                                            </p:tgtEl>
                                            <p:attrNameLst>
                                              <p:attrName>ppt_x</p:attrName>
                                            </p:attrNameLst>
                                          </p:cBhvr>
                                          <p:tavLst>
                                            <p:tav tm="0">
                                              <p:val>
                                                <p:strVal val="#ppt_x"/>
                                              </p:val>
                                            </p:tav>
                                            <p:tav tm="100000">
                                              <p:val>
                                                <p:strVal val="#ppt_x"/>
                                              </p:val>
                                            </p:tav>
                                          </p:tavLst>
                                        </p:anim>
                                        <p:anim calcmode="lin" valueType="num" p14:bounceEnd="20000">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1" fill="hold" grpId="0" nodeType="withEffect">
                                      <p:stCondLst>
                                        <p:cond delay="40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4" grpId="0" animBg="1"/>
          <p:bldP spid="6" grpId="0" animBg="1"/>
          <p:bldP spid="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ln>
        </p:spPr>
        <p:txBody>
          <a:bodyPr vert="horz" wrap="square" lIns="83748" tIns="41874" rIns="83748" bIns="41874" numCol="1" anchor="t" anchorCtr="0" compatLnSpc="1"/>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25"/>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2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770876" y="5440728"/>
            <a:ext cx="9368352" cy="725070"/>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亮亮图文旗舰店</a:t>
            </a:r>
            <a:endPar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https://liangliangtuwen.tmall.com</a:t>
            </a:r>
            <a:endPar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65"/>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67" name="文本框 66"/>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831267" y="2391054"/>
          <a:ext cx="1543470" cy="2847419"/>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Box 5"/>
          <p:cNvSpPr txBox="1"/>
          <p:nvPr/>
        </p:nvSpPr>
        <p:spPr>
          <a:xfrm>
            <a:off x="4950577"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 name="Chart 6"/>
          <p:cNvGraphicFramePr/>
          <p:nvPr/>
        </p:nvGraphicFramePr>
        <p:xfrm>
          <a:off x="6507814" y="2391054"/>
          <a:ext cx="1543470" cy="284741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6627125"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9" name="Chart 8"/>
          <p:cNvGraphicFramePr/>
          <p:nvPr/>
        </p:nvGraphicFramePr>
        <p:xfrm>
          <a:off x="8173768" y="2391054"/>
          <a:ext cx="1543470" cy="284741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8293079"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1" name="Chart 10"/>
          <p:cNvGraphicFramePr/>
          <p:nvPr/>
        </p:nvGraphicFramePr>
        <p:xfrm>
          <a:off x="9844981" y="2391054"/>
          <a:ext cx="1543470" cy="2847419"/>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9964293"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endPar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1677212" y="2704858"/>
            <a:ext cx="2938673" cy="2746965"/>
            <a:chOff x="1023776" y="1932475"/>
            <a:chExt cx="2781691" cy="2999276"/>
          </a:xfrm>
        </p:grpSpPr>
        <p:sp>
          <p:nvSpPr>
            <p:cNvPr id="14" name="Text Placeholder 32"/>
            <p:cNvSpPr txBox="1"/>
            <p:nvPr/>
          </p:nvSpPr>
          <p:spPr>
            <a:xfrm>
              <a:off x="1023776" y="3879576"/>
              <a:ext cx="2781691" cy="105217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a:t>
              </a:r>
              <a:r>
                <a:rPr lang="zh-CN" altLang="en-US"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亮亮图文旗舰店</a:t>
              </a:r>
              <a:endParaRPr lang="zh-CN" altLang="en-US"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https://liangliangtuwen.tmall.com</a:t>
              </a:r>
              <a:endPar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marL="0" indent="0">
                <a:lnSpc>
                  <a:spcPct val="120000"/>
                </a:lnSpc>
                <a:buNone/>
              </a:pP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p:nvPr/>
          </p:nvSpPr>
          <p:spPr>
            <a:xfrm>
              <a:off x="1023778" y="2329688"/>
              <a:ext cx="2781689"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0" cy="362930"/>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372973" y="362225"/>
            <a:ext cx="2503076" cy="374375"/>
          </a:xfrm>
          <a:prstGeom prst="rect">
            <a:avLst/>
          </a:prstGeom>
          <a:noFill/>
        </p:spPr>
        <p:txBody>
          <a:bodyPr wrap="none" lIns="96434" tIns="48217" rIns="96434" bIns="48217" rtlCol="0">
            <a:spAutoFit/>
          </a:bodyPr>
          <a:lstStyle/>
          <a:p>
            <a:pPr defTabSz="963930"/>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p:nvSpPr>
        <p:spPr>
          <a:xfrm>
            <a:off x="372973" y="654957"/>
            <a:ext cx="2230630" cy="312819"/>
          </a:xfrm>
          <a:prstGeom prst="rect">
            <a:avLst/>
          </a:prstGeom>
          <a:noFill/>
        </p:spPr>
        <p:txBody>
          <a:bodyPr wrap="none" lIns="96434" tIns="48217" rIns="96434" bIns="48217" rtlCol="0">
            <a:spAutoFit/>
          </a:bodyPr>
          <a:lstStyle/>
          <a:p>
            <a:pPr defTabSz="963930"/>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82" y="1142"/>
            <a:ext cx="12853989" cy="723061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8" rIns="91418" bIns="45708" numCol="1" spcCol="0" rtlCol="0" fromWordArt="0" anchor="ctr" anchorCtr="0" forceAA="0" compatLnSpc="1">
            <a:noAutofit/>
          </a:bodyPr>
          <a:lstStyle/>
          <a:p>
            <a:pPr algn="ctr"/>
            <a:endParaRPr lang="zh-CN" altLang="en-US"/>
          </a:p>
        </p:txBody>
      </p:sp>
      <p:sp>
        <p:nvSpPr>
          <p:cNvPr id="3" name="矩形 2"/>
          <p:cNvSpPr/>
          <p:nvPr/>
        </p:nvSpPr>
        <p:spPr>
          <a:xfrm>
            <a:off x="795" y="4638358"/>
            <a:ext cx="12855577" cy="2593847"/>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7" name="圆角矩形 6"/>
          <p:cNvSpPr/>
          <p:nvPr/>
        </p:nvSpPr>
        <p:spPr>
          <a:xfrm>
            <a:off x="3304771" y="5749282"/>
            <a:ext cx="6173238" cy="607122"/>
          </a:xfrm>
          <a:prstGeom prst="roundRect">
            <a:avLst/>
          </a:prstGeom>
          <a:solidFill>
            <a:schemeClr val="bg1"/>
          </a:solidFill>
          <a:ln>
            <a:noFill/>
          </a:ln>
          <a:effectLst>
            <a:innerShdw blurRad="1778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8494" tIns="64247" rIns="128494" bIns="64247" rtlCol="0" anchor="ctr"/>
          <a:lstStyle/>
          <a:p>
            <a:pPr algn="ctr"/>
            <a:endParaRPr lang="zh-CN" altLang="en-US">
              <a:cs typeface="+mn-ea"/>
              <a:sym typeface="+mn-lt"/>
            </a:endParaRPr>
          </a:p>
        </p:txBody>
      </p:sp>
      <p:sp>
        <p:nvSpPr>
          <p:cNvPr id="8" name="TextBox 23"/>
          <p:cNvSpPr txBox="1"/>
          <p:nvPr/>
        </p:nvSpPr>
        <p:spPr>
          <a:xfrm>
            <a:off x="4159619" y="5779137"/>
            <a:ext cx="4539515" cy="499081"/>
          </a:xfrm>
          <a:prstGeom prst="rect">
            <a:avLst/>
          </a:prstGeom>
          <a:noFill/>
        </p:spPr>
        <p:txBody>
          <a:bodyPr wrap="none" lIns="128494" tIns="64247" rIns="128494" bIns="64247" rtlCol="0">
            <a:spAutoFit/>
          </a:bodyPr>
          <a:lstStyle/>
          <a:p>
            <a:pPr algn="ctr">
              <a:lnSpc>
                <a:spcPct val="120000"/>
              </a:lnSpc>
              <a:defRPr/>
            </a:pPr>
            <a:r>
              <a:rPr lang="zh-CN" altLang="en-US" sz="2000" cap="all" dirty="0">
                <a:solidFill>
                  <a:schemeClr val="accent1"/>
                </a:solidFill>
                <a:latin typeface="方正正准黑简体" panose="02000000000000000000" pitchFamily="2" charset="-122"/>
                <a:ea typeface="方正正准黑简体" panose="02000000000000000000" pitchFamily="2" charset="-122"/>
                <a:cs typeface="+mn-ea"/>
                <a:sym typeface="+mn-lt"/>
              </a:rPr>
              <a:t>适用于工作总结</a:t>
            </a:r>
            <a:r>
              <a:rPr lang="en-US" altLang="zh-CN"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a:t>
            </a:r>
            <a:r>
              <a:rPr lang="zh-CN" altLang="en-US"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安全驾驶</a:t>
            </a:r>
            <a:r>
              <a:rPr lang="en-US" altLang="zh-CN" sz="2000" cap="all" dirty="0" smtClean="0">
                <a:solidFill>
                  <a:schemeClr val="accent1"/>
                </a:solidFill>
                <a:latin typeface="方正正准黑简体" panose="02000000000000000000" pitchFamily="2" charset="-122"/>
                <a:ea typeface="方正正准黑简体" panose="02000000000000000000" pitchFamily="2" charset="-122"/>
                <a:cs typeface="+mn-ea"/>
                <a:sym typeface="+mn-lt"/>
              </a:rPr>
              <a:t>/</a:t>
            </a:r>
            <a:r>
              <a:rPr lang="zh-CN" altLang="en-US" sz="2000" cap="all" dirty="0">
                <a:solidFill>
                  <a:schemeClr val="accent1"/>
                </a:solidFill>
                <a:latin typeface="方正正准黑简体" panose="02000000000000000000" pitchFamily="2" charset="-122"/>
                <a:ea typeface="方正正准黑简体" panose="02000000000000000000" pitchFamily="2" charset="-122"/>
                <a:cs typeface="+mn-ea"/>
                <a:sym typeface="+mn-lt"/>
              </a:rPr>
              <a:t>工作汇报等</a:t>
            </a:r>
            <a:endParaRPr lang="zh-CN" altLang="zh-CN" sz="2000" cap="all" dirty="0">
              <a:solidFill>
                <a:schemeClr val="accent1"/>
              </a:solidFill>
              <a:latin typeface="方正正准黑简体" panose="02000000000000000000" pitchFamily="2" charset="-122"/>
              <a:ea typeface="方正正准黑简体" panose="02000000000000000000" pitchFamily="2" charset="-122"/>
              <a:cs typeface="+mn-ea"/>
              <a:sym typeface="+mn-lt"/>
            </a:endParaRPr>
          </a:p>
        </p:txBody>
      </p:sp>
      <p:grpSp>
        <p:nvGrpSpPr>
          <p:cNvPr id="9" name="Group 91"/>
          <p:cNvGrpSpPr/>
          <p:nvPr/>
        </p:nvGrpSpPr>
        <p:grpSpPr bwMode="auto">
          <a:xfrm>
            <a:off x="3319832" y="5771095"/>
            <a:ext cx="548980" cy="829646"/>
            <a:chOff x="936" y="1480"/>
            <a:chExt cx="1589" cy="2402"/>
          </a:xfrm>
        </p:grpSpPr>
        <p:grpSp>
          <p:nvGrpSpPr>
            <p:cNvPr id="10" name="组合 33"/>
            <p:cNvGrpSpPr/>
            <p:nvPr/>
          </p:nvGrpSpPr>
          <p:grpSpPr bwMode="auto">
            <a:xfrm>
              <a:off x="985" y="1583"/>
              <a:ext cx="1441" cy="2299"/>
              <a:chOff x="1754168" y="3653262"/>
              <a:chExt cx="1857599" cy="2968056"/>
            </a:xfrm>
          </p:grpSpPr>
          <p:sp>
            <p:nvSpPr>
              <p:cNvPr id="15" name="椭圆 1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220" dirty="0">
                  <a:cs typeface="+mn-ea"/>
                  <a:sym typeface="+mn-lt"/>
                </a:endParaRPr>
              </a:p>
            </p:txBody>
          </p:sp>
          <p:sp>
            <p:nvSpPr>
              <p:cNvPr id="16" name="椭圆 15"/>
              <p:cNvSpPr/>
              <p:nvPr/>
            </p:nvSpPr>
            <p:spPr>
              <a:xfrm>
                <a:off x="1911556" y="3810650"/>
                <a:ext cx="1542822" cy="1542820"/>
              </a:xfrm>
              <a:prstGeom prst="ellipse">
                <a:avLst/>
              </a:prstGeom>
              <a:solidFill>
                <a:srgbClr val="C20100"/>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sp>
            <p:nvSpPr>
              <p:cNvPr id="17" name="椭圆 16"/>
              <p:cNvSpPr/>
              <p:nvPr/>
            </p:nvSpPr>
            <p:spPr>
              <a:xfrm>
                <a:off x="1890879" y="3789973"/>
                <a:ext cx="1584176" cy="1584174"/>
              </a:xfrm>
              <a:prstGeom prst="ellipse">
                <a:avLst/>
              </a:prstGeom>
              <a:solidFill>
                <a:schemeClr val="accent1"/>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220" dirty="0">
                  <a:solidFill>
                    <a:srgbClr val="0087CF"/>
                  </a:solidFill>
                  <a:cs typeface="+mn-ea"/>
                  <a:sym typeface="+mn-lt"/>
                </a:endParaRPr>
              </a:p>
            </p:txBody>
          </p:sp>
          <p:sp>
            <p:nvSpPr>
              <p:cNvPr id="18" name="矩形 17"/>
              <p:cNvSpPr/>
              <p:nvPr/>
            </p:nvSpPr>
            <p:spPr>
              <a:xfrm>
                <a:off x="2336919" y="4093187"/>
                <a:ext cx="689023" cy="2528131"/>
              </a:xfrm>
              <a:prstGeom prst="rect">
                <a:avLst/>
              </a:prstGeom>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3795" b="1">
                  <a:solidFill>
                    <a:srgbClr val="CA0098"/>
                  </a:solidFill>
                  <a:latin typeface="+mn-lt"/>
                  <a:ea typeface="+mn-ea"/>
                  <a:cs typeface="+mn-ea"/>
                  <a:sym typeface="+mn-lt"/>
                </a:endParaRPr>
              </a:p>
            </p:txBody>
          </p:sp>
        </p:grpSp>
        <p:grpSp>
          <p:nvGrpSpPr>
            <p:cNvPr id="11" name="组合 4"/>
            <p:cNvGrpSpPr/>
            <p:nvPr/>
          </p:nvGrpSpPr>
          <p:grpSpPr bwMode="auto">
            <a:xfrm>
              <a:off x="936" y="1480"/>
              <a:ext cx="1589" cy="1588"/>
              <a:chOff x="3733576" y="3930057"/>
              <a:chExt cx="1801556" cy="1800152"/>
            </a:xfrm>
          </p:grpSpPr>
          <p:sp>
            <p:nvSpPr>
              <p:cNvPr id="12" name="椭圆 1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3" name="任意多边形 6"/>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grpSp>
      </p:grpSp>
      <p:sp>
        <p:nvSpPr>
          <p:cNvPr id="19" name="TextBox 1"/>
          <p:cNvSpPr txBox="1"/>
          <p:nvPr/>
        </p:nvSpPr>
        <p:spPr>
          <a:xfrm>
            <a:off x="1972419" y="4676038"/>
            <a:ext cx="8837941" cy="1237424"/>
          </a:xfrm>
          <a:prstGeom prst="rect">
            <a:avLst/>
          </a:prstGeom>
          <a:noFill/>
        </p:spPr>
        <p:txBody>
          <a:bodyPr wrap="square" lIns="128494" tIns="64247" rIns="128494" bIns="64247" rtlCol="0">
            <a:spAutoFit/>
          </a:bodyPr>
          <a:lstStyle/>
          <a:p>
            <a:pPr algn="ctr"/>
            <a:r>
              <a:rPr lang="zh-CN" altLang="en-US" sz="7200" dirty="0" smtClean="0">
                <a:solidFill>
                  <a:schemeClr val="bg1"/>
                </a:solidFill>
                <a:latin typeface="方正正准黑简体" panose="02000000000000000000" pitchFamily="2" charset="-122"/>
                <a:ea typeface="方正正准黑简体" panose="02000000000000000000" pitchFamily="2" charset="-122"/>
                <a:cs typeface="+mn-ea"/>
                <a:sym typeface="+mn-lt"/>
              </a:rPr>
              <a:t>感谢聆听 批评指导</a:t>
            </a:r>
            <a:endParaRPr lang="zh-CN" altLang="en-US" sz="7200" dirty="0">
              <a:solidFill>
                <a:schemeClr val="bg1"/>
              </a:solidFill>
              <a:latin typeface="方正正准黑简体" panose="02000000000000000000" pitchFamily="2" charset="-122"/>
              <a:ea typeface="方正正准黑简体" panose="02000000000000000000" pitchFamily="2" charset="-122"/>
              <a:cs typeface="+mn-ea"/>
              <a:sym typeface="+mn-lt"/>
            </a:endParaRPr>
          </a:p>
        </p:txBody>
      </p:sp>
      <p:sp>
        <p:nvSpPr>
          <p:cNvPr id="20" name="TextBox 4"/>
          <p:cNvSpPr txBox="1"/>
          <p:nvPr/>
        </p:nvSpPr>
        <p:spPr>
          <a:xfrm>
            <a:off x="3624781" y="6370505"/>
            <a:ext cx="5609193" cy="386516"/>
          </a:xfrm>
          <a:prstGeom prst="rect">
            <a:avLst/>
          </a:prstGeom>
          <a:noFill/>
        </p:spPr>
        <p:txBody>
          <a:bodyPr wrap="square" rtlCol="0">
            <a:spAutoFit/>
          </a:bodyPr>
          <a:lstStyle/>
          <a:p>
            <a:pPr algn="ctr">
              <a:lnSpc>
                <a:spcPct val="130000"/>
              </a:lnSpc>
              <a:defRPr/>
            </a:pPr>
            <a:r>
              <a:rPr lang="en-US" altLang="zh-CN" sz="1600" b="1" cap="all" dirty="0">
                <a:solidFill>
                  <a:schemeClr val="bg1"/>
                </a:solidFill>
              </a:rPr>
              <a:t>Traffic driving</a:t>
            </a:r>
            <a:endParaRPr lang="en-US" altLang="zh-CN" sz="1600" b="1" cap="all" dirty="0">
              <a:solidFill>
                <a:schemeClr val="bg1"/>
              </a:solidFill>
            </a:endParaRPr>
          </a:p>
        </p:txBody>
      </p:sp>
      <p:pic>
        <p:nvPicPr>
          <p:cNvPr id="22" name="Picture 6" descr="D:\360data\重要数据\桌面\未标题-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6146" y="5991979"/>
            <a:ext cx="2073750" cy="49700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6" presetClass="emph" presetSubtype="0" fill="hold" grpId="1" nodeType="afterEffect">
                                  <p:stCondLst>
                                    <p:cond delay="0"/>
                                  </p:stCondLst>
                                  <p:childTnLst>
                                    <p:animScale>
                                      <p:cBhvr>
                                        <p:cTn id="12" dur="2000" fill="hold"/>
                                        <p:tgtEl>
                                          <p:spTgt spid="2"/>
                                        </p:tgtEl>
                                      </p:cBhvr>
                                      <p:by x="150000" y="150000"/>
                                    </p:animScale>
                                  </p:childTnLst>
                                </p:cTn>
                              </p:par>
                              <p:par>
                                <p:cTn id="13" presetID="2" presetClass="entr" presetSubtype="2" fill="hold" grpId="0" nodeType="withEffect">
                                  <p:stCondLst>
                                    <p:cond delay="1700"/>
                                  </p:stCondLst>
                                  <p:iterate type="lt">
                                    <p:tmPct val="23333"/>
                                  </p:iterate>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3633"/>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4133"/>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4633"/>
                            </p:stCondLst>
                            <p:childTnLst>
                              <p:par>
                                <p:cTn id="26" presetID="2" presetClass="entr" presetSubtype="4"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par>
                          <p:cTn id="30" fill="hold">
                            <p:stCondLst>
                              <p:cond delay="5133"/>
                            </p:stCondLst>
                            <p:childTnLst>
                              <p:par>
                                <p:cTn id="31" presetID="42" presetClass="path" presetSubtype="0" accel="50000" decel="50000" fill="hold" nodeType="afterEffect">
                                  <p:stCondLst>
                                    <p:cond delay="0"/>
                                  </p:stCondLst>
                                  <p:childTnLst>
                                    <p:animMotion origin="layout" path="M -2.71605E-6 -6.93591E-7 L 0.42037 0.00088 " pathEditMode="relative" rAng="0" ptsTypes="AA">
                                      <p:cBhvr>
                                        <p:cTn id="32" dur="2000" fill="hold"/>
                                        <p:tgtEl>
                                          <p:spTgt spid="9"/>
                                        </p:tgtEl>
                                        <p:attrNameLst>
                                          <p:attrName>ppt_x</p:attrName>
                                          <p:attrName>ppt_y</p:attrName>
                                        </p:attrNameLst>
                                      </p:cBhvr>
                                      <p:rCtr x="21012" y="44"/>
                                    </p:animMotion>
                                  </p:childTnLst>
                                </p:cTn>
                              </p:par>
                              <p:par>
                                <p:cTn id="33" presetID="42" presetClass="path" presetSubtype="0" accel="50000" decel="50000" fill="hold" nodeType="withEffect">
                                  <p:stCondLst>
                                    <p:cond delay="0"/>
                                  </p:stCondLst>
                                  <p:childTnLst>
                                    <p:animMotion origin="layout" path="M -2.71605E-6 4.61809E-6 L 0.41457 -0.0022 " pathEditMode="relative" rAng="0" ptsTypes="AA">
                                      <p:cBhvr>
                                        <p:cTn id="34" dur="2000" fill="hold"/>
                                        <p:tgtEl>
                                          <p:spTgt spid="22"/>
                                        </p:tgtEl>
                                        <p:attrNameLst>
                                          <p:attrName>ppt_x</p:attrName>
                                          <p:attrName>ppt_y</p:attrName>
                                        </p:attrNameLst>
                                      </p:cBhvr>
                                      <p:rCtr x="20728" y="-110"/>
                                    </p:animMotion>
                                  </p:childTnLst>
                                </p:cTn>
                              </p:par>
                              <p:par>
                                <p:cTn id="35" presetID="22" presetClass="entr" presetSubtype="8" fill="hold" grpId="0" nodeType="withEffect">
                                  <p:stCondLst>
                                    <p:cond delay="40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1600"/>
                                        <p:tgtEl>
                                          <p:spTgt spid="8"/>
                                        </p:tgtEl>
                                      </p:cBhvr>
                                    </p:animEffect>
                                  </p:childTnLst>
                                </p:cTn>
                              </p:par>
                            </p:childTnLst>
                          </p:cTn>
                        </p:par>
                        <p:par>
                          <p:cTn id="38" fill="hold">
                            <p:stCondLst>
                              <p:cond delay="7133"/>
                            </p:stCondLst>
                            <p:childTnLst>
                              <p:par>
                                <p:cTn id="39" presetID="10" presetClass="exit" presetSubtype="0" fill="hold" nodeType="afterEffect">
                                  <p:stCondLst>
                                    <p:cond delay="0"/>
                                  </p:stCondLst>
                                  <p:childTnLst>
                                    <p:animEffect transition="out" filter="fade">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2"/>
                                        </p:tgtEl>
                                      </p:cBhvr>
                                    </p:animEffect>
                                    <p:set>
                                      <p:cBhvr>
                                        <p:cTn id="44" dur="1" fill="hold">
                                          <p:stCondLst>
                                            <p:cond delay="499"/>
                                          </p:stCondLst>
                                        </p:cTn>
                                        <p:tgtEl>
                                          <p:spTgt spid="22"/>
                                        </p:tgtEl>
                                        <p:attrNameLst>
                                          <p:attrName>style.visibility</p:attrName>
                                        </p:attrNameLst>
                                      </p:cBhvr>
                                      <p:to>
                                        <p:strVal val="hidden"/>
                                      </p:to>
                                    </p:set>
                                  </p:childTnLst>
                                </p:cTn>
                              </p:par>
                            </p:childTnLst>
                          </p:cTn>
                        </p:par>
                        <p:par>
                          <p:cTn id="45" fill="hold">
                            <p:stCondLst>
                              <p:cond delay="7633"/>
                            </p:stCondLst>
                            <p:childTnLst>
                              <p:par>
                                <p:cTn id="46" presetID="22" presetClass="entr" presetSubtype="8"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8" grpId="0"/>
      <p:bldP spid="19" grpId="0"/>
      <p:bldP spid="20" grpId="0"/>
    </p:bldLst>
  </p:timing>
</p:sld>
</file>

<file path=ppt/theme/theme1.xml><?xml version="1.0" encoding="utf-8"?>
<a:theme xmlns:a="http://schemas.openxmlformats.org/drawingml/2006/main" name="1_自定义设计方案">
  <a:themeElements>
    <a:clrScheme name="自定义 515">
      <a:dk1>
        <a:sysClr val="windowText" lastClr="000000"/>
      </a:dk1>
      <a:lt1>
        <a:sysClr val="window" lastClr="FFFFFF"/>
      </a:lt1>
      <a:dk2>
        <a:srgbClr val="44546A"/>
      </a:dk2>
      <a:lt2>
        <a:srgbClr val="E7E6E6"/>
      </a:lt2>
      <a:accent1>
        <a:srgbClr val="015392"/>
      </a:accent1>
      <a:accent2>
        <a:srgbClr val="016BC2"/>
      </a:accent2>
      <a:accent3>
        <a:srgbClr val="05AEED"/>
      </a:accent3>
      <a:accent4>
        <a:srgbClr val="FEB302"/>
      </a:accent4>
      <a:accent5>
        <a:srgbClr val="015392"/>
      </a:accent5>
      <a:accent6>
        <a:srgbClr val="016BC2"/>
      </a:accent6>
      <a:hlink>
        <a:srgbClr val="05AEED"/>
      </a:hlink>
      <a:folHlink>
        <a:srgbClr val="FEB30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8747</Words>
  <Application>WPS 演示</Application>
  <PresentationFormat>自定义</PresentationFormat>
  <Paragraphs>453</Paragraphs>
  <Slides>22</Slides>
  <Notes>22</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22</vt:i4>
      </vt:variant>
    </vt:vector>
  </HeadingPairs>
  <TitlesOfParts>
    <vt:vector size="49" baseType="lpstr">
      <vt:lpstr>Arial</vt:lpstr>
      <vt:lpstr>宋体</vt:lpstr>
      <vt:lpstr>Wingdings</vt:lpstr>
      <vt:lpstr>Calibri</vt:lpstr>
      <vt:lpstr>方正正准黑简体</vt:lpstr>
      <vt:lpstr>方正兰亭纤黑_GBK</vt:lpstr>
      <vt:lpstr>微软雅黑</vt:lpstr>
      <vt:lpstr>Agency FB</vt:lpstr>
      <vt:lpstr>Simply City Light</vt:lpstr>
      <vt:lpstr>SimSun-ExtB</vt:lpstr>
      <vt:lpstr>Source Sans Pro ExtraLight</vt:lpstr>
      <vt:lpstr>Helvetica</vt:lpstr>
      <vt:lpstr>黑体</vt:lpstr>
      <vt:lpstr>Arial Unicode MS</vt:lpstr>
      <vt:lpstr>Calibri Light</vt:lpstr>
      <vt:lpstr>Arial</vt:lpstr>
      <vt:lpstr>Gill Sans</vt:lpstr>
      <vt:lpstr>Lato</vt:lpstr>
      <vt:lpstr>MS PGothic</vt:lpstr>
      <vt:lpstr>Source Sans Pro Light</vt:lpstr>
      <vt:lpstr>Helvetica Light</vt:lpstr>
      <vt:lpstr>Gill Sans</vt:lpstr>
      <vt:lpstr>Neris Thin</vt:lpstr>
      <vt:lpstr>Yu Gothic Light</vt:lpstr>
      <vt:lpstr>Segoe Print</vt:lpstr>
      <vt:lpstr>Gill Sans MT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bt829.pptx</dc:title>
  <dc:creator/>
  <cp:lastModifiedBy>拉普耶鲁</cp:lastModifiedBy>
  <cp:revision>3</cp:revision>
  <dcterms:created xsi:type="dcterms:W3CDTF">2016-10-17T14:00:00Z</dcterms:created>
  <dcterms:modified xsi:type="dcterms:W3CDTF">2018-02-05T07:57:44Z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